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5"/>
  </p:notesMasterIdLst>
  <p:sldIdLst>
    <p:sldId id="280" r:id="rId2"/>
    <p:sldId id="259" r:id="rId3"/>
    <p:sldId id="281" r:id="rId4"/>
    <p:sldId id="284" r:id="rId5"/>
    <p:sldId id="285" r:id="rId6"/>
    <p:sldId id="282" r:id="rId7"/>
    <p:sldId id="283" r:id="rId8"/>
    <p:sldId id="256" r:id="rId9"/>
    <p:sldId id="261" r:id="rId10"/>
    <p:sldId id="260" r:id="rId11"/>
    <p:sldId id="279" r:id="rId12"/>
    <p:sldId id="278" r:id="rId13"/>
    <p:sldId id="286" r:id="rId14"/>
  </p:sldIdLst>
  <p:sldSz cx="9144000" cy="5143500" type="screen16x9"/>
  <p:notesSz cx="6858000" cy="9144000"/>
  <p:embeddedFontLst>
    <p:embeddedFont>
      <p:font typeface="Londrina Solid" charset="0"/>
      <p:regular r:id="rId16"/>
    </p:embeddedFont>
    <p:embeddedFont>
      <p:font typeface="Inter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FC85D494-2EA6-4E11-A905-176E970FEEBE}">
  <a:tblStyle styleId="{FC85D494-2EA6-4E11-A905-176E970FEE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0" name="Google Shape;28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1" name="Google Shape;28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" name="Google Shape;3015;g1283af20731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6" name="Google Shape;3016;g1283af20731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" name="Google Shape;3015;g1283af20731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6" name="Google Shape;3016;g1283af20731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0" name="Google Shape;28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1" name="Google Shape;28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6" name="Google Shape;3416;g128f8dac29b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7" name="Google Shape;3417;g128f8dac29b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9" name="Google Shape;3239;g1283af20731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0" name="Google Shape;3240;g1283af20731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6" name="Google Shape;3416;g128f8dac29b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7" name="Google Shape;3417;g128f8dac29b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" name="Google Shape;5940;g128f8dac29b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1" name="Google Shape;5941;g128f8dac29b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0" name="Google Shape;28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1" name="Google Shape;28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9098" y="-1956761"/>
            <a:ext cx="9065804" cy="9057022"/>
            <a:chOff x="2204825" y="238300"/>
            <a:chExt cx="1316250" cy="1314975"/>
          </a:xfrm>
        </p:grpSpPr>
        <p:sp>
          <p:nvSpPr>
            <p:cNvPr id="10" name="Google Shape;10;p2"/>
            <p:cNvSpPr/>
            <p:nvPr/>
          </p:nvSpPr>
          <p:spPr>
            <a:xfrm>
              <a:off x="2204825" y="238300"/>
              <a:ext cx="1316250" cy="1314975"/>
            </a:xfrm>
            <a:custGeom>
              <a:avLst/>
              <a:gdLst/>
              <a:ahLst/>
              <a:cxnLst/>
              <a:rect l="l" t="t" r="r" b="b"/>
              <a:pathLst>
                <a:path w="52650" h="52599" extrusionOk="0">
                  <a:moveTo>
                    <a:pt x="26325" y="2646"/>
                  </a:moveTo>
                  <a:cubicBezTo>
                    <a:pt x="26592" y="2690"/>
                    <a:pt x="26793" y="2868"/>
                    <a:pt x="26882" y="3136"/>
                  </a:cubicBezTo>
                  <a:cubicBezTo>
                    <a:pt x="26971" y="3626"/>
                    <a:pt x="26949" y="4139"/>
                    <a:pt x="26815" y="4629"/>
                  </a:cubicBezTo>
                  <a:cubicBezTo>
                    <a:pt x="26704" y="4941"/>
                    <a:pt x="26526" y="5231"/>
                    <a:pt x="26325" y="5499"/>
                  </a:cubicBezTo>
                  <a:cubicBezTo>
                    <a:pt x="25210" y="4050"/>
                    <a:pt x="25701" y="2646"/>
                    <a:pt x="26325" y="2646"/>
                  </a:cubicBezTo>
                  <a:close/>
                  <a:moveTo>
                    <a:pt x="26337" y="760"/>
                  </a:moveTo>
                  <a:cubicBezTo>
                    <a:pt x="26470" y="760"/>
                    <a:pt x="26601" y="786"/>
                    <a:pt x="26726" y="840"/>
                  </a:cubicBezTo>
                  <a:cubicBezTo>
                    <a:pt x="27885" y="1330"/>
                    <a:pt x="28821" y="2802"/>
                    <a:pt x="28977" y="3849"/>
                  </a:cubicBezTo>
                  <a:cubicBezTo>
                    <a:pt x="28175" y="4741"/>
                    <a:pt x="27595" y="5811"/>
                    <a:pt x="27306" y="6992"/>
                  </a:cubicBezTo>
                  <a:cubicBezTo>
                    <a:pt x="27127" y="6702"/>
                    <a:pt x="26904" y="6390"/>
                    <a:pt x="26793" y="6190"/>
                  </a:cubicBezTo>
                  <a:cubicBezTo>
                    <a:pt x="27729" y="5120"/>
                    <a:pt x="27952" y="3827"/>
                    <a:pt x="27662" y="2913"/>
                  </a:cubicBezTo>
                  <a:cubicBezTo>
                    <a:pt x="27419" y="2225"/>
                    <a:pt x="26772" y="1831"/>
                    <a:pt x="26322" y="1831"/>
                  </a:cubicBezTo>
                  <a:cubicBezTo>
                    <a:pt x="26276" y="1831"/>
                    <a:pt x="26232" y="1835"/>
                    <a:pt x="26191" y="1843"/>
                  </a:cubicBezTo>
                  <a:cubicBezTo>
                    <a:pt x="24698" y="2088"/>
                    <a:pt x="24274" y="4406"/>
                    <a:pt x="25857" y="6190"/>
                  </a:cubicBezTo>
                  <a:cubicBezTo>
                    <a:pt x="25701" y="6457"/>
                    <a:pt x="25522" y="6725"/>
                    <a:pt x="25322" y="6992"/>
                  </a:cubicBezTo>
                  <a:cubicBezTo>
                    <a:pt x="25054" y="5811"/>
                    <a:pt x="24475" y="4741"/>
                    <a:pt x="23650" y="3849"/>
                  </a:cubicBezTo>
                  <a:cubicBezTo>
                    <a:pt x="23889" y="2554"/>
                    <a:pt x="25215" y="760"/>
                    <a:pt x="26337" y="760"/>
                  </a:cubicBezTo>
                  <a:close/>
                  <a:moveTo>
                    <a:pt x="20797" y="6101"/>
                  </a:moveTo>
                  <a:cubicBezTo>
                    <a:pt x="21894" y="6101"/>
                    <a:pt x="22901" y="7931"/>
                    <a:pt x="22981" y="9199"/>
                  </a:cubicBezTo>
                  <a:cubicBezTo>
                    <a:pt x="22001" y="9845"/>
                    <a:pt x="20931" y="10336"/>
                    <a:pt x="19794" y="10625"/>
                  </a:cubicBezTo>
                  <a:cubicBezTo>
                    <a:pt x="19081" y="8976"/>
                    <a:pt x="19304" y="6613"/>
                    <a:pt x="20440" y="6167"/>
                  </a:cubicBezTo>
                  <a:cubicBezTo>
                    <a:pt x="20560" y="6122"/>
                    <a:pt x="20679" y="6101"/>
                    <a:pt x="20797" y="6101"/>
                  </a:cubicBezTo>
                  <a:close/>
                  <a:moveTo>
                    <a:pt x="31868" y="6090"/>
                  </a:moveTo>
                  <a:cubicBezTo>
                    <a:pt x="32065" y="6090"/>
                    <a:pt x="32256" y="6151"/>
                    <a:pt x="32432" y="6279"/>
                  </a:cubicBezTo>
                  <a:cubicBezTo>
                    <a:pt x="33146" y="6814"/>
                    <a:pt x="33703" y="8597"/>
                    <a:pt x="32878" y="10625"/>
                  </a:cubicBezTo>
                  <a:lnTo>
                    <a:pt x="32856" y="10625"/>
                  </a:lnTo>
                  <a:cubicBezTo>
                    <a:pt x="31719" y="10336"/>
                    <a:pt x="30649" y="9845"/>
                    <a:pt x="29668" y="9199"/>
                  </a:cubicBezTo>
                  <a:cubicBezTo>
                    <a:pt x="29943" y="7352"/>
                    <a:pt x="30967" y="6090"/>
                    <a:pt x="31868" y="6090"/>
                  </a:cubicBezTo>
                  <a:close/>
                  <a:moveTo>
                    <a:pt x="20542" y="3188"/>
                  </a:moveTo>
                  <a:cubicBezTo>
                    <a:pt x="21957" y="3188"/>
                    <a:pt x="23445" y="4291"/>
                    <a:pt x="24252" y="6234"/>
                  </a:cubicBezTo>
                  <a:cubicBezTo>
                    <a:pt x="24453" y="6725"/>
                    <a:pt x="24586" y="7237"/>
                    <a:pt x="24698" y="7772"/>
                  </a:cubicBezTo>
                  <a:cubicBezTo>
                    <a:pt x="24386" y="8084"/>
                    <a:pt x="24051" y="8396"/>
                    <a:pt x="23695" y="8664"/>
                  </a:cubicBezTo>
                  <a:cubicBezTo>
                    <a:pt x="23251" y="6446"/>
                    <a:pt x="21949" y="5308"/>
                    <a:pt x="20768" y="5308"/>
                  </a:cubicBezTo>
                  <a:cubicBezTo>
                    <a:pt x="19634" y="5308"/>
                    <a:pt x="18612" y="6357"/>
                    <a:pt x="18568" y="8508"/>
                  </a:cubicBezTo>
                  <a:cubicBezTo>
                    <a:pt x="18546" y="9288"/>
                    <a:pt x="18702" y="10068"/>
                    <a:pt x="19014" y="10781"/>
                  </a:cubicBezTo>
                  <a:cubicBezTo>
                    <a:pt x="18702" y="10848"/>
                    <a:pt x="18390" y="10893"/>
                    <a:pt x="18078" y="10915"/>
                  </a:cubicBezTo>
                  <a:cubicBezTo>
                    <a:pt x="16985" y="8686"/>
                    <a:pt x="17008" y="6212"/>
                    <a:pt x="18144" y="4562"/>
                  </a:cubicBezTo>
                  <a:cubicBezTo>
                    <a:pt x="18790" y="3624"/>
                    <a:pt x="19651" y="3188"/>
                    <a:pt x="20542" y="3188"/>
                  </a:cubicBezTo>
                  <a:close/>
                  <a:moveTo>
                    <a:pt x="32103" y="3184"/>
                  </a:moveTo>
                  <a:cubicBezTo>
                    <a:pt x="33768" y="3184"/>
                    <a:pt x="35005" y="4741"/>
                    <a:pt x="35308" y="6635"/>
                  </a:cubicBezTo>
                  <a:cubicBezTo>
                    <a:pt x="35598" y="8285"/>
                    <a:pt x="34973" y="10425"/>
                    <a:pt x="34595" y="10915"/>
                  </a:cubicBezTo>
                  <a:cubicBezTo>
                    <a:pt x="34283" y="10893"/>
                    <a:pt x="33970" y="10848"/>
                    <a:pt x="33658" y="10804"/>
                  </a:cubicBezTo>
                  <a:cubicBezTo>
                    <a:pt x="34639" y="8307"/>
                    <a:pt x="33859" y="5298"/>
                    <a:pt x="31897" y="5298"/>
                  </a:cubicBezTo>
                  <a:cubicBezTo>
                    <a:pt x="30337" y="5298"/>
                    <a:pt x="29223" y="7193"/>
                    <a:pt x="28955" y="8664"/>
                  </a:cubicBezTo>
                  <a:cubicBezTo>
                    <a:pt x="28599" y="8396"/>
                    <a:pt x="28264" y="8084"/>
                    <a:pt x="27974" y="7750"/>
                  </a:cubicBezTo>
                  <a:cubicBezTo>
                    <a:pt x="28331" y="5610"/>
                    <a:pt x="29602" y="3894"/>
                    <a:pt x="31184" y="3337"/>
                  </a:cubicBezTo>
                  <a:cubicBezTo>
                    <a:pt x="31502" y="3233"/>
                    <a:pt x="31809" y="3184"/>
                    <a:pt x="32103" y="3184"/>
                  </a:cubicBezTo>
                  <a:close/>
                  <a:moveTo>
                    <a:pt x="7820" y="6622"/>
                  </a:moveTo>
                  <a:cubicBezTo>
                    <a:pt x="8689" y="6622"/>
                    <a:pt x="9951" y="7310"/>
                    <a:pt x="10477" y="8820"/>
                  </a:cubicBezTo>
                  <a:cubicBezTo>
                    <a:pt x="10566" y="9065"/>
                    <a:pt x="10633" y="9266"/>
                    <a:pt x="10811" y="9333"/>
                  </a:cubicBezTo>
                  <a:cubicBezTo>
                    <a:pt x="10862" y="9352"/>
                    <a:pt x="10907" y="9361"/>
                    <a:pt x="10950" y="9361"/>
                  </a:cubicBezTo>
                  <a:cubicBezTo>
                    <a:pt x="11244" y="9361"/>
                    <a:pt x="11409" y="8945"/>
                    <a:pt x="12304" y="8887"/>
                  </a:cubicBezTo>
                  <a:cubicBezTo>
                    <a:pt x="12505" y="8909"/>
                    <a:pt x="12706" y="8954"/>
                    <a:pt x="12906" y="9021"/>
                  </a:cubicBezTo>
                  <a:cubicBezTo>
                    <a:pt x="13642" y="9355"/>
                    <a:pt x="14221" y="10001"/>
                    <a:pt x="14467" y="10781"/>
                  </a:cubicBezTo>
                  <a:cubicBezTo>
                    <a:pt x="12416" y="10403"/>
                    <a:pt x="10477" y="9489"/>
                    <a:pt x="8872" y="8173"/>
                  </a:cubicBezTo>
                  <a:cubicBezTo>
                    <a:pt x="8551" y="7909"/>
                    <a:pt x="8390" y="7757"/>
                    <a:pt x="8213" y="7757"/>
                  </a:cubicBezTo>
                  <a:cubicBezTo>
                    <a:pt x="8181" y="7757"/>
                    <a:pt x="8148" y="7762"/>
                    <a:pt x="8114" y="7772"/>
                  </a:cubicBezTo>
                  <a:cubicBezTo>
                    <a:pt x="8002" y="7795"/>
                    <a:pt x="7913" y="7861"/>
                    <a:pt x="7869" y="7973"/>
                  </a:cubicBezTo>
                  <a:cubicBezTo>
                    <a:pt x="7579" y="8552"/>
                    <a:pt x="8983" y="9087"/>
                    <a:pt x="10187" y="12186"/>
                  </a:cubicBezTo>
                  <a:cubicBezTo>
                    <a:pt x="10477" y="12899"/>
                    <a:pt x="10677" y="13635"/>
                    <a:pt x="10833" y="14392"/>
                  </a:cubicBezTo>
                  <a:cubicBezTo>
                    <a:pt x="9028" y="13791"/>
                    <a:pt x="8582" y="12186"/>
                    <a:pt x="9228" y="11272"/>
                  </a:cubicBezTo>
                  <a:cubicBezTo>
                    <a:pt x="10009" y="10157"/>
                    <a:pt x="8092" y="10826"/>
                    <a:pt x="6977" y="8864"/>
                  </a:cubicBezTo>
                  <a:cubicBezTo>
                    <a:pt x="6732" y="8441"/>
                    <a:pt x="6509" y="7795"/>
                    <a:pt x="6799" y="7215"/>
                  </a:cubicBezTo>
                  <a:cubicBezTo>
                    <a:pt x="6866" y="7059"/>
                    <a:pt x="6910" y="7059"/>
                    <a:pt x="7089" y="6881"/>
                  </a:cubicBezTo>
                  <a:cubicBezTo>
                    <a:pt x="7247" y="6710"/>
                    <a:pt x="7508" y="6622"/>
                    <a:pt x="7820" y="6622"/>
                  </a:cubicBezTo>
                  <a:close/>
                  <a:moveTo>
                    <a:pt x="44797" y="6613"/>
                  </a:moveTo>
                  <a:cubicBezTo>
                    <a:pt x="45149" y="6613"/>
                    <a:pt x="45425" y="6722"/>
                    <a:pt x="45561" y="6858"/>
                  </a:cubicBezTo>
                  <a:cubicBezTo>
                    <a:pt x="45717" y="7037"/>
                    <a:pt x="45829" y="7081"/>
                    <a:pt x="45918" y="7371"/>
                  </a:cubicBezTo>
                  <a:cubicBezTo>
                    <a:pt x="45985" y="7750"/>
                    <a:pt x="45940" y="8129"/>
                    <a:pt x="45829" y="8508"/>
                  </a:cubicBezTo>
                  <a:cubicBezTo>
                    <a:pt x="45673" y="8887"/>
                    <a:pt x="45450" y="9221"/>
                    <a:pt x="45182" y="9511"/>
                  </a:cubicBezTo>
                  <a:cubicBezTo>
                    <a:pt x="44112" y="10581"/>
                    <a:pt x="43444" y="10291"/>
                    <a:pt x="43288" y="10737"/>
                  </a:cubicBezTo>
                  <a:cubicBezTo>
                    <a:pt x="43132" y="11116"/>
                    <a:pt x="43600" y="11272"/>
                    <a:pt x="43689" y="11941"/>
                  </a:cubicBezTo>
                  <a:cubicBezTo>
                    <a:pt x="43711" y="12030"/>
                    <a:pt x="43711" y="12119"/>
                    <a:pt x="43711" y="12230"/>
                  </a:cubicBezTo>
                  <a:cubicBezTo>
                    <a:pt x="43689" y="12498"/>
                    <a:pt x="43622" y="12765"/>
                    <a:pt x="43511" y="13010"/>
                  </a:cubicBezTo>
                  <a:cubicBezTo>
                    <a:pt x="43154" y="13679"/>
                    <a:pt x="42552" y="14170"/>
                    <a:pt x="41817" y="14415"/>
                  </a:cubicBezTo>
                  <a:lnTo>
                    <a:pt x="41817" y="14415"/>
                  </a:lnTo>
                  <a:cubicBezTo>
                    <a:pt x="42173" y="12654"/>
                    <a:pt x="42864" y="10982"/>
                    <a:pt x="43890" y="9511"/>
                  </a:cubicBezTo>
                  <a:cubicBezTo>
                    <a:pt x="44647" y="8441"/>
                    <a:pt x="45071" y="8240"/>
                    <a:pt x="44737" y="7861"/>
                  </a:cubicBezTo>
                  <a:cubicBezTo>
                    <a:pt x="44657" y="7781"/>
                    <a:pt x="44581" y="7744"/>
                    <a:pt x="44497" y="7744"/>
                  </a:cubicBezTo>
                  <a:cubicBezTo>
                    <a:pt x="44208" y="7744"/>
                    <a:pt x="43822" y="8190"/>
                    <a:pt x="42820" y="8864"/>
                  </a:cubicBezTo>
                  <a:cubicBezTo>
                    <a:pt x="41393" y="9778"/>
                    <a:pt x="39833" y="10425"/>
                    <a:pt x="38183" y="10759"/>
                  </a:cubicBezTo>
                  <a:cubicBezTo>
                    <a:pt x="38616" y="9524"/>
                    <a:pt x="39545" y="8878"/>
                    <a:pt x="40398" y="8878"/>
                  </a:cubicBezTo>
                  <a:cubicBezTo>
                    <a:pt x="40730" y="8878"/>
                    <a:pt x="41051" y="8976"/>
                    <a:pt x="41326" y="9177"/>
                  </a:cubicBezTo>
                  <a:cubicBezTo>
                    <a:pt x="41469" y="9280"/>
                    <a:pt x="41598" y="9327"/>
                    <a:pt x="41710" y="9327"/>
                  </a:cubicBezTo>
                  <a:cubicBezTo>
                    <a:pt x="41912" y="9327"/>
                    <a:pt x="42057" y="9175"/>
                    <a:pt x="42129" y="8931"/>
                  </a:cubicBezTo>
                  <a:cubicBezTo>
                    <a:pt x="42396" y="8040"/>
                    <a:pt x="43020" y="7282"/>
                    <a:pt x="43845" y="6858"/>
                  </a:cubicBezTo>
                  <a:cubicBezTo>
                    <a:pt x="44190" y="6681"/>
                    <a:pt x="44517" y="6613"/>
                    <a:pt x="44797" y="6613"/>
                  </a:cubicBezTo>
                  <a:close/>
                  <a:moveTo>
                    <a:pt x="45238" y="4845"/>
                  </a:moveTo>
                  <a:cubicBezTo>
                    <a:pt x="45839" y="4845"/>
                    <a:pt x="46422" y="5020"/>
                    <a:pt x="46899" y="5410"/>
                  </a:cubicBezTo>
                  <a:cubicBezTo>
                    <a:pt x="47924" y="6212"/>
                    <a:pt x="48125" y="8196"/>
                    <a:pt x="46832" y="9734"/>
                  </a:cubicBezTo>
                  <a:cubicBezTo>
                    <a:pt x="46386" y="10246"/>
                    <a:pt x="45829" y="10625"/>
                    <a:pt x="45227" y="10848"/>
                  </a:cubicBezTo>
                  <a:cubicBezTo>
                    <a:pt x="44781" y="11071"/>
                    <a:pt x="45160" y="11562"/>
                    <a:pt x="45182" y="12030"/>
                  </a:cubicBezTo>
                  <a:cubicBezTo>
                    <a:pt x="45227" y="12230"/>
                    <a:pt x="45227" y="12453"/>
                    <a:pt x="45182" y="12654"/>
                  </a:cubicBezTo>
                  <a:cubicBezTo>
                    <a:pt x="45071" y="13590"/>
                    <a:pt x="44402" y="14370"/>
                    <a:pt x="43399" y="14794"/>
                  </a:cubicBezTo>
                  <a:cubicBezTo>
                    <a:pt x="43065" y="14927"/>
                    <a:pt x="42708" y="15017"/>
                    <a:pt x="42352" y="15061"/>
                  </a:cubicBezTo>
                  <a:lnTo>
                    <a:pt x="42352" y="15061"/>
                  </a:lnTo>
                  <a:cubicBezTo>
                    <a:pt x="43934" y="14392"/>
                    <a:pt x="45049" y="12721"/>
                    <a:pt x="44246" y="11094"/>
                  </a:cubicBezTo>
                  <a:cubicBezTo>
                    <a:pt x="45873" y="10425"/>
                    <a:pt x="46810" y="8864"/>
                    <a:pt x="46787" y="7750"/>
                  </a:cubicBezTo>
                  <a:cubicBezTo>
                    <a:pt x="46787" y="6627"/>
                    <a:pt x="45881" y="5765"/>
                    <a:pt x="44824" y="5765"/>
                  </a:cubicBezTo>
                  <a:cubicBezTo>
                    <a:pt x="44686" y="5765"/>
                    <a:pt x="44544" y="5780"/>
                    <a:pt x="44402" y="5811"/>
                  </a:cubicBezTo>
                  <a:cubicBezTo>
                    <a:pt x="43176" y="6034"/>
                    <a:pt x="42017" y="7037"/>
                    <a:pt x="41482" y="8330"/>
                  </a:cubicBezTo>
                  <a:cubicBezTo>
                    <a:pt x="41119" y="8137"/>
                    <a:pt x="40746" y="8051"/>
                    <a:pt x="40379" y="8051"/>
                  </a:cubicBezTo>
                  <a:cubicBezTo>
                    <a:pt x="39170" y="8051"/>
                    <a:pt x="38028" y="8993"/>
                    <a:pt x="37515" y="10224"/>
                  </a:cubicBezTo>
                  <a:cubicBezTo>
                    <a:pt x="37581" y="9489"/>
                    <a:pt x="37871" y="8798"/>
                    <a:pt x="38362" y="8240"/>
                  </a:cubicBezTo>
                  <a:cubicBezTo>
                    <a:pt x="38785" y="7750"/>
                    <a:pt x="39365" y="7460"/>
                    <a:pt x="39989" y="7393"/>
                  </a:cubicBezTo>
                  <a:cubicBezTo>
                    <a:pt x="40033" y="7393"/>
                    <a:pt x="40100" y="7393"/>
                    <a:pt x="40167" y="7371"/>
                  </a:cubicBezTo>
                  <a:cubicBezTo>
                    <a:pt x="40479" y="7371"/>
                    <a:pt x="40769" y="7416"/>
                    <a:pt x="41081" y="7505"/>
                  </a:cubicBezTo>
                  <a:cubicBezTo>
                    <a:pt x="41197" y="7552"/>
                    <a:pt x="41296" y="7577"/>
                    <a:pt x="41382" y="7577"/>
                  </a:cubicBezTo>
                  <a:cubicBezTo>
                    <a:pt x="41578" y="7577"/>
                    <a:pt x="41708" y="7449"/>
                    <a:pt x="41817" y="7170"/>
                  </a:cubicBezTo>
                  <a:cubicBezTo>
                    <a:pt x="42346" y="5785"/>
                    <a:pt x="43843" y="4845"/>
                    <a:pt x="45238" y="4845"/>
                  </a:cubicBezTo>
                  <a:close/>
                  <a:moveTo>
                    <a:pt x="7459" y="4865"/>
                  </a:moveTo>
                  <a:cubicBezTo>
                    <a:pt x="7542" y="4865"/>
                    <a:pt x="7627" y="4868"/>
                    <a:pt x="7713" y="4875"/>
                  </a:cubicBezTo>
                  <a:cubicBezTo>
                    <a:pt x="9028" y="4964"/>
                    <a:pt x="10387" y="5967"/>
                    <a:pt x="10833" y="7148"/>
                  </a:cubicBezTo>
                  <a:cubicBezTo>
                    <a:pt x="10954" y="7480"/>
                    <a:pt x="11116" y="7587"/>
                    <a:pt x="11311" y="7587"/>
                  </a:cubicBezTo>
                  <a:cubicBezTo>
                    <a:pt x="11405" y="7587"/>
                    <a:pt x="11506" y="7563"/>
                    <a:pt x="11613" y="7527"/>
                  </a:cubicBezTo>
                  <a:cubicBezTo>
                    <a:pt x="11888" y="7426"/>
                    <a:pt x="12163" y="7378"/>
                    <a:pt x="12430" y="7378"/>
                  </a:cubicBezTo>
                  <a:cubicBezTo>
                    <a:pt x="13810" y="7378"/>
                    <a:pt x="15005" y="8637"/>
                    <a:pt x="15135" y="10224"/>
                  </a:cubicBezTo>
                  <a:cubicBezTo>
                    <a:pt x="14640" y="8995"/>
                    <a:pt x="13517" y="8079"/>
                    <a:pt x="12297" y="8079"/>
                  </a:cubicBezTo>
                  <a:cubicBezTo>
                    <a:pt x="11924" y="8079"/>
                    <a:pt x="11543" y="8164"/>
                    <a:pt x="11168" y="8352"/>
                  </a:cubicBezTo>
                  <a:cubicBezTo>
                    <a:pt x="10540" y="6782"/>
                    <a:pt x="9093" y="5827"/>
                    <a:pt x="7853" y="5827"/>
                  </a:cubicBezTo>
                  <a:cubicBezTo>
                    <a:pt x="7508" y="5827"/>
                    <a:pt x="7179" y="5901"/>
                    <a:pt x="6888" y="6056"/>
                  </a:cubicBezTo>
                  <a:cubicBezTo>
                    <a:pt x="4926" y="7059"/>
                    <a:pt x="5996" y="10113"/>
                    <a:pt x="8404" y="11094"/>
                  </a:cubicBezTo>
                  <a:cubicBezTo>
                    <a:pt x="7601" y="12654"/>
                    <a:pt x="8693" y="14392"/>
                    <a:pt x="10276" y="15061"/>
                  </a:cubicBezTo>
                  <a:cubicBezTo>
                    <a:pt x="8537" y="14927"/>
                    <a:pt x="6999" y="13456"/>
                    <a:pt x="7601" y="11495"/>
                  </a:cubicBezTo>
                  <a:cubicBezTo>
                    <a:pt x="7735" y="11027"/>
                    <a:pt x="7579" y="10893"/>
                    <a:pt x="7200" y="10759"/>
                  </a:cubicBezTo>
                  <a:cubicBezTo>
                    <a:pt x="6085" y="10358"/>
                    <a:pt x="5038" y="8976"/>
                    <a:pt x="4949" y="7817"/>
                  </a:cubicBezTo>
                  <a:cubicBezTo>
                    <a:pt x="4904" y="7572"/>
                    <a:pt x="4904" y="7304"/>
                    <a:pt x="4949" y="7059"/>
                  </a:cubicBezTo>
                  <a:cubicBezTo>
                    <a:pt x="5054" y="5753"/>
                    <a:pt x="6035" y="4865"/>
                    <a:pt x="7459" y="4865"/>
                  </a:cubicBezTo>
                  <a:close/>
                  <a:moveTo>
                    <a:pt x="8634" y="19307"/>
                  </a:moveTo>
                  <a:cubicBezTo>
                    <a:pt x="9349" y="19307"/>
                    <a:pt x="10096" y="19452"/>
                    <a:pt x="10700" y="19720"/>
                  </a:cubicBezTo>
                  <a:cubicBezTo>
                    <a:pt x="10387" y="20857"/>
                    <a:pt x="9919" y="21949"/>
                    <a:pt x="9273" y="22907"/>
                  </a:cubicBezTo>
                  <a:cubicBezTo>
                    <a:pt x="7579" y="22729"/>
                    <a:pt x="5461" y="21325"/>
                    <a:pt x="6375" y="20121"/>
                  </a:cubicBezTo>
                  <a:cubicBezTo>
                    <a:pt x="6795" y="19562"/>
                    <a:pt x="7685" y="19307"/>
                    <a:pt x="8634" y="19307"/>
                  </a:cubicBezTo>
                  <a:close/>
                  <a:moveTo>
                    <a:pt x="43960" y="19301"/>
                  </a:moveTo>
                  <a:cubicBezTo>
                    <a:pt x="44380" y="19301"/>
                    <a:pt x="44799" y="19351"/>
                    <a:pt x="45205" y="19452"/>
                  </a:cubicBezTo>
                  <a:cubicBezTo>
                    <a:pt x="47612" y="20121"/>
                    <a:pt x="46431" y="22462"/>
                    <a:pt x="43399" y="22930"/>
                  </a:cubicBezTo>
                  <a:cubicBezTo>
                    <a:pt x="43109" y="22618"/>
                    <a:pt x="42285" y="21035"/>
                    <a:pt x="41973" y="19720"/>
                  </a:cubicBezTo>
                  <a:lnTo>
                    <a:pt x="41950" y="19698"/>
                  </a:lnTo>
                  <a:cubicBezTo>
                    <a:pt x="42587" y="19435"/>
                    <a:pt x="43274" y="19301"/>
                    <a:pt x="43960" y="19301"/>
                  </a:cubicBezTo>
                  <a:close/>
                  <a:moveTo>
                    <a:pt x="44850" y="17185"/>
                  </a:moveTo>
                  <a:cubicBezTo>
                    <a:pt x="47078" y="17185"/>
                    <a:pt x="49225" y="18226"/>
                    <a:pt x="49373" y="20299"/>
                  </a:cubicBezTo>
                  <a:cubicBezTo>
                    <a:pt x="49462" y="21570"/>
                    <a:pt x="48704" y="22796"/>
                    <a:pt x="47300" y="23687"/>
                  </a:cubicBezTo>
                  <a:cubicBezTo>
                    <a:pt x="46542" y="24156"/>
                    <a:pt x="45695" y="24468"/>
                    <a:pt x="44803" y="24601"/>
                  </a:cubicBezTo>
                  <a:cubicBezTo>
                    <a:pt x="44491" y="24312"/>
                    <a:pt x="44179" y="23977"/>
                    <a:pt x="43912" y="23621"/>
                  </a:cubicBezTo>
                  <a:cubicBezTo>
                    <a:pt x="47813" y="22885"/>
                    <a:pt x="48660" y="19051"/>
                    <a:pt x="44603" y="18516"/>
                  </a:cubicBezTo>
                  <a:cubicBezTo>
                    <a:pt x="44514" y="18505"/>
                    <a:pt x="44402" y="18505"/>
                    <a:pt x="44282" y="18505"/>
                  </a:cubicBezTo>
                  <a:cubicBezTo>
                    <a:pt x="44163" y="18505"/>
                    <a:pt x="44034" y="18505"/>
                    <a:pt x="43912" y="18494"/>
                  </a:cubicBezTo>
                  <a:cubicBezTo>
                    <a:pt x="43176" y="18516"/>
                    <a:pt x="42463" y="18650"/>
                    <a:pt x="41794" y="18917"/>
                  </a:cubicBezTo>
                  <a:cubicBezTo>
                    <a:pt x="41727" y="18605"/>
                    <a:pt x="41683" y="18293"/>
                    <a:pt x="41661" y="17981"/>
                  </a:cubicBezTo>
                  <a:cubicBezTo>
                    <a:pt x="42580" y="17450"/>
                    <a:pt x="43726" y="17185"/>
                    <a:pt x="44850" y="17185"/>
                  </a:cubicBezTo>
                  <a:close/>
                  <a:moveTo>
                    <a:pt x="7796" y="17178"/>
                  </a:moveTo>
                  <a:cubicBezTo>
                    <a:pt x="8848" y="17178"/>
                    <a:pt x="9960" y="17431"/>
                    <a:pt x="10989" y="18003"/>
                  </a:cubicBezTo>
                  <a:cubicBezTo>
                    <a:pt x="10967" y="18316"/>
                    <a:pt x="10922" y="18628"/>
                    <a:pt x="10878" y="18940"/>
                  </a:cubicBezTo>
                  <a:cubicBezTo>
                    <a:pt x="10365" y="18717"/>
                    <a:pt x="9830" y="18583"/>
                    <a:pt x="9295" y="18538"/>
                  </a:cubicBezTo>
                  <a:cubicBezTo>
                    <a:pt x="9041" y="18511"/>
                    <a:pt x="8799" y="18499"/>
                    <a:pt x="8568" y="18499"/>
                  </a:cubicBezTo>
                  <a:cubicBezTo>
                    <a:pt x="4417" y="18499"/>
                    <a:pt x="4176" y="22670"/>
                    <a:pt x="8738" y="23621"/>
                  </a:cubicBezTo>
                  <a:cubicBezTo>
                    <a:pt x="8471" y="23977"/>
                    <a:pt x="8158" y="24312"/>
                    <a:pt x="7824" y="24624"/>
                  </a:cubicBezTo>
                  <a:cubicBezTo>
                    <a:pt x="5840" y="24289"/>
                    <a:pt x="3589" y="22952"/>
                    <a:pt x="3277" y="20812"/>
                  </a:cubicBezTo>
                  <a:cubicBezTo>
                    <a:pt x="2976" y="18719"/>
                    <a:pt x="5202" y="17178"/>
                    <a:pt x="7796" y="17178"/>
                  </a:cubicBezTo>
                  <a:close/>
                  <a:moveTo>
                    <a:pt x="3824" y="25600"/>
                  </a:moveTo>
                  <a:cubicBezTo>
                    <a:pt x="4328" y="25600"/>
                    <a:pt x="4949" y="25776"/>
                    <a:pt x="5573" y="26251"/>
                  </a:cubicBezTo>
                  <a:cubicBezTo>
                    <a:pt x="5060" y="26684"/>
                    <a:pt x="4426" y="26909"/>
                    <a:pt x="3762" y="26909"/>
                  </a:cubicBezTo>
                  <a:cubicBezTo>
                    <a:pt x="3675" y="26909"/>
                    <a:pt x="3588" y="26905"/>
                    <a:pt x="3500" y="26897"/>
                  </a:cubicBezTo>
                  <a:cubicBezTo>
                    <a:pt x="3188" y="26897"/>
                    <a:pt x="2898" y="26697"/>
                    <a:pt x="2742" y="26407"/>
                  </a:cubicBezTo>
                  <a:cubicBezTo>
                    <a:pt x="2553" y="26015"/>
                    <a:pt x="3051" y="25600"/>
                    <a:pt x="3824" y="25600"/>
                  </a:cubicBezTo>
                  <a:close/>
                  <a:moveTo>
                    <a:pt x="48893" y="25587"/>
                  </a:moveTo>
                  <a:cubicBezTo>
                    <a:pt x="49189" y="25587"/>
                    <a:pt x="49460" y="25651"/>
                    <a:pt x="49663" y="25805"/>
                  </a:cubicBezTo>
                  <a:cubicBezTo>
                    <a:pt x="49819" y="25916"/>
                    <a:pt x="49908" y="26073"/>
                    <a:pt x="49952" y="26251"/>
                  </a:cubicBezTo>
                  <a:cubicBezTo>
                    <a:pt x="49875" y="26702"/>
                    <a:pt x="49440" y="26920"/>
                    <a:pt x="48884" y="26920"/>
                  </a:cubicBezTo>
                  <a:cubicBezTo>
                    <a:pt x="48315" y="26920"/>
                    <a:pt x="47619" y="26691"/>
                    <a:pt x="47055" y="26251"/>
                  </a:cubicBezTo>
                  <a:lnTo>
                    <a:pt x="47055" y="26229"/>
                  </a:lnTo>
                  <a:cubicBezTo>
                    <a:pt x="47483" y="25892"/>
                    <a:pt x="48247" y="25587"/>
                    <a:pt x="48893" y="25587"/>
                  </a:cubicBezTo>
                  <a:close/>
                  <a:moveTo>
                    <a:pt x="3923" y="23598"/>
                  </a:moveTo>
                  <a:cubicBezTo>
                    <a:pt x="4815" y="24423"/>
                    <a:pt x="5885" y="25003"/>
                    <a:pt x="7066" y="25270"/>
                  </a:cubicBezTo>
                  <a:cubicBezTo>
                    <a:pt x="6776" y="25471"/>
                    <a:pt x="6420" y="25716"/>
                    <a:pt x="6264" y="25805"/>
                  </a:cubicBezTo>
                  <a:cubicBezTo>
                    <a:pt x="5885" y="25471"/>
                    <a:pt x="5439" y="25203"/>
                    <a:pt x="4949" y="25025"/>
                  </a:cubicBezTo>
                  <a:cubicBezTo>
                    <a:pt x="4557" y="24872"/>
                    <a:pt x="4180" y="24805"/>
                    <a:pt x="3831" y="24805"/>
                  </a:cubicBezTo>
                  <a:cubicBezTo>
                    <a:pt x="2296" y="24805"/>
                    <a:pt x="1333" y="26111"/>
                    <a:pt x="2296" y="27165"/>
                  </a:cubicBezTo>
                  <a:cubicBezTo>
                    <a:pt x="2660" y="27572"/>
                    <a:pt x="3178" y="27748"/>
                    <a:pt x="3743" y="27748"/>
                  </a:cubicBezTo>
                  <a:cubicBezTo>
                    <a:pt x="4600" y="27748"/>
                    <a:pt x="5566" y="27345"/>
                    <a:pt x="6264" y="26741"/>
                  </a:cubicBezTo>
                  <a:cubicBezTo>
                    <a:pt x="6442" y="26853"/>
                    <a:pt x="6799" y="27076"/>
                    <a:pt x="7066" y="27254"/>
                  </a:cubicBezTo>
                  <a:cubicBezTo>
                    <a:pt x="6019" y="27521"/>
                    <a:pt x="5038" y="28012"/>
                    <a:pt x="4213" y="28680"/>
                  </a:cubicBezTo>
                  <a:cubicBezTo>
                    <a:pt x="4146" y="28747"/>
                    <a:pt x="4013" y="28881"/>
                    <a:pt x="3946" y="28926"/>
                  </a:cubicBezTo>
                  <a:cubicBezTo>
                    <a:pt x="2586" y="28614"/>
                    <a:pt x="1471" y="27811"/>
                    <a:pt x="936" y="26786"/>
                  </a:cubicBezTo>
                  <a:cubicBezTo>
                    <a:pt x="780" y="26451"/>
                    <a:pt x="803" y="26050"/>
                    <a:pt x="981" y="25716"/>
                  </a:cubicBezTo>
                  <a:cubicBezTo>
                    <a:pt x="1338" y="24913"/>
                    <a:pt x="2519" y="23910"/>
                    <a:pt x="3923" y="23598"/>
                  </a:cubicBezTo>
                  <a:close/>
                  <a:moveTo>
                    <a:pt x="48727" y="23598"/>
                  </a:moveTo>
                  <a:cubicBezTo>
                    <a:pt x="50086" y="23910"/>
                    <a:pt x="51201" y="24713"/>
                    <a:pt x="51713" y="25738"/>
                  </a:cubicBezTo>
                  <a:cubicBezTo>
                    <a:pt x="51869" y="26073"/>
                    <a:pt x="51869" y="26474"/>
                    <a:pt x="51691" y="26808"/>
                  </a:cubicBezTo>
                  <a:cubicBezTo>
                    <a:pt x="51312" y="27611"/>
                    <a:pt x="50131" y="28614"/>
                    <a:pt x="48727" y="28926"/>
                  </a:cubicBezTo>
                  <a:cubicBezTo>
                    <a:pt x="47857" y="28101"/>
                    <a:pt x="46765" y="27521"/>
                    <a:pt x="45606" y="27254"/>
                  </a:cubicBezTo>
                  <a:cubicBezTo>
                    <a:pt x="45873" y="27053"/>
                    <a:pt x="46230" y="26808"/>
                    <a:pt x="46408" y="26719"/>
                  </a:cubicBezTo>
                  <a:cubicBezTo>
                    <a:pt x="46787" y="27076"/>
                    <a:pt x="47211" y="27343"/>
                    <a:pt x="47701" y="27499"/>
                  </a:cubicBezTo>
                  <a:cubicBezTo>
                    <a:pt x="48100" y="27659"/>
                    <a:pt x="48486" y="27729"/>
                    <a:pt x="48841" y="27729"/>
                  </a:cubicBezTo>
                  <a:cubicBezTo>
                    <a:pt x="50370" y="27729"/>
                    <a:pt x="51335" y="26427"/>
                    <a:pt x="50376" y="25359"/>
                  </a:cubicBezTo>
                  <a:cubicBezTo>
                    <a:pt x="50003" y="24960"/>
                    <a:pt x="49463" y="24790"/>
                    <a:pt x="48888" y="24790"/>
                  </a:cubicBezTo>
                  <a:cubicBezTo>
                    <a:pt x="47986" y="24790"/>
                    <a:pt x="46993" y="25206"/>
                    <a:pt x="46408" y="25805"/>
                  </a:cubicBezTo>
                  <a:cubicBezTo>
                    <a:pt x="46185" y="25671"/>
                    <a:pt x="45807" y="25404"/>
                    <a:pt x="45606" y="25270"/>
                  </a:cubicBezTo>
                  <a:cubicBezTo>
                    <a:pt x="46765" y="24980"/>
                    <a:pt x="47857" y="24423"/>
                    <a:pt x="48727" y="23598"/>
                  </a:cubicBezTo>
                  <a:close/>
                  <a:moveTo>
                    <a:pt x="43377" y="29594"/>
                  </a:moveTo>
                  <a:cubicBezTo>
                    <a:pt x="44603" y="29706"/>
                    <a:pt x="46542" y="30642"/>
                    <a:pt x="46475" y="31846"/>
                  </a:cubicBezTo>
                  <a:cubicBezTo>
                    <a:pt x="46453" y="32381"/>
                    <a:pt x="45985" y="32826"/>
                    <a:pt x="45160" y="33072"/>
                  </a:cubicBezTo>
                  <a:cubicBezTo>
                    <a:pt x="44930" y="33136"/>
                    <a:pt x="44626" y="33163"/>
                    <a:pt x="44293" y="33163"/>
                  </a:cubicBezTo>
                  <a:cubicBezTo>
                    <a:pt x="43468" y="33163"/>
                    <a:pt x="42465" y="32995"/>
                    <a:pt x="41973" y="32804"/>
                  </a:cubicBezTo>
                  <a:lnTo>
                    <a:pt x="41950" y="32804"/>
                  </a:lnTo>
                  <a:cubicBezTo>
                    <a:pt x="42262" y="31667"/>
                    <a:pt x="42730" y="30575"/>
                    <a:pt x="43377" y="29594"/>
                  </a:cubicBezTo>
                  <a:close/>
                  <a:moveTo>
                    <a:pt x="9251" y="29594"/>
                  </a:moveTo>
                  <a:cubicBezTo>
                    <a:pt x="9919" y="30575"/>
                    <a:pt x="10387" y="31667"/>
                    <a:pt x="10677" y="32804"/>
                  </a:cubicBezTo>
                  <a:cubicBezTo>
                    <a:pt x="10276" y="32960"/>
                    <a:pt x="9875" y="33072"/>
                    <a:pt x="9451" y="33139"/>
                  </a:cubicBezTo>
                  <a:cubicBezTo>
                    <a:pt x="9136" y="33197"/>
                    <a:pt x="8838" y="33223"/>
                    <a:pt x="8558" y="33223"/>
                  </a:cubicBezTo>
                  <a:cubicBezTo>
                    <a:pt x="7334" y="33223"/>
                    <a:pt x="6477" y="32716"/>
                    <a:pt x="6242" y="32135"/>
                  </a:cubicBezTo>
                  <a:cubicBezTo>
                    <a:pt x="6019" y="31600"/>
                    <a:pt x="6331" y="30954"/>
                    <a:pt x="7111" y="30397"/>
                  </a:cubicBezTo>
                  <a:cubicBezTo>
                    <a:pt x="7757" y="29973"/>
                    <a:pt x="8493" y="29706"/>
                    <a:pt x="9251" y="29594"/>
                  </a:cubicBezTo>
                  <a:close/>
                  <a:moveTo>
                    <a:pt x="44826" y="27900"/>
                  </a:moveTo>
                  <a:cubicBezTo>
                    <a:pt x="49284" y="28658"/>
                    <a:pt x="51022" y="32916"/>
                    <a:pt x="47545" y="34721"/>
                  </a:cubicBezTo>
                  <a:cubicBezTo>
                    <a:pt x="46832" y="35099"/>
                    <a:pt x="45904" y="35315"/>
                    <a:pt x="44905" y="35315"/>
                  </a:cubicBezTo>
                  <a:cubicBezTo>
                    <a:pt x="43845" y="35315"/>
                    <a:pt x="42705" y="35072"/>
                    <a:pt x="41661" y="34520"/>
                  </a:cubicBezTo>
                  <a:cubicBezTo>
                    <a:pt x="41683" y="34208"/>
                    <a:pt x="41727" y="33896"/>
                    <a:pt x="41794" y="33584"/>
                  </a:cubicBezTo>
                  <a:cubicBezTo>
                    <a:pt x="42567" y="33891"/>
                    <a:pt x="43326" y="34022"/>
                    <a:pt x="44019" y="34022"/>
                  </a:cubicBezTo>
                  <a:cubicBezTo>
                    <a:pt x="44886" y="34022"/>
                    <a:pt x="45650" y="33817"/>
                    <a:pt x="46208" y="33495"/>
                  </a:cubicBezTo>
                  <a:cubicBezTo>
                    <a:pt x="48214" y="32336"/>
                    <a:pt x="47367" y="29617"/>
                    <a:pt x="43912" y="28881"/>
                  </a:cubicBezTo>
                  <a:cubicBezTo>
                    <a:pt x="44202" y="28524"/>
                    <a:pt x="44491" y="28212"/>
                    <a:pt x="44826" y="27900"/>
                  </a:cubicBezTo>
                  <a:close/>
                  <a:moveTo>
                    <a:pt x="7846" y="27900"/>
                  </a:moveTo>
                  <a:cubicBezTo>
                    <a:pt x="8158" y="28212"/>
                    <a:pt x="8448" y="28524"/>
                    <a:pt x="8738" y="28881"/>
                  </a:cubicBezTo>
                  <a:cubicBezTo>
                    <a:pt x="6442" y="29349"/>
                    <a:pt x="4704" y="31110"/>
                    <a:pt x="5595" y="32670"/>
                  </a:cubicBezTo>
                  <a:cubicBezTo>
                    <a:pt x="6143" y="33615"/>
                    <a:pt x="7363" y="34005"/>
                    <a:pt x="8621" y="34005"/>
                  </a:cubicBezTo>
                  <a:cubicBezTo>
                    <a:pt x="9411" y="34005"/>
                    <a:pt x="10216" y="33851"/>
                    <a:pt x="10878" y="33584"/>
                  </a:cubicBezTo>
                  <a:cubicBezTo>
                    <a:pt x="10922" y="33896"/>
                    <a:pt x="10967" y="34208"/>
                    <a:pt x="10989" y="34520"/>
                  </a:cubicBezTo>
                  <a:cubicBezTo>
                    <a:pt x="9957" y="35081"/>
                    <a:pt x="8834" y="35333"/>
                    <a:pt x="7773" y="35333"/>
                  </a:cubicBezTo>
                  <a:cubicBezTo>
                    <a:pt x="5074" y="35333"/>
                    <a:pt x="2768" y="33701"/>
                    <a:pt x="3344" y="31333"/>
                  </a:cubicBezTo>
                  <a:cubicBezTo>
                    <a:pt x="3812" y="29461"/>
                    <a:pt x="5952" y="28168"/>
                    <a:pt x="7846" y="27900"/>
                  </a:cubicBezTo>
                  <a:close/>
                  <a:moveTo>
                    <a:pt x="26325" y="6948"/>
                  </a:moveTo>
                  <a:cubicBezTo>
                    <a:pt x="28208" y="9874"/>
                    <a:pt x="31720" y="11792"/>
                    <a:pt x="35777" y="11792"/>
                  </a:cubicBezTo>
                  <a:cubicBezTo>
                    <a:pt x="37963" y="11792"/>
                    <a:pt x="40308" y="11236"/>
                    <a:pt x="42641" y="9979"/>
                  </a:cubicBezTo>
                  <a:lnTo>
                    <a:pt x="42641" y="9979"/>
                  </a:lnTo>
                  <a:cubicBezTo>
                    <a:pt x="39209" y="15953"/>
                    <a:pt x="40747" y="23063"/>
                    <a:pt x="45628" y="26251"/>
                  </a:cubicBezTo>
                  <a:cubicBezTo>
                    <a:pt x="40724" y="29394"/>
                    <a:pt x="39209" y="36772"/>
                    <a:pt x="42708" y="42634"/>
                  </a:cubicBezTo>
                  <a:cubicBezTo>
                    <a:pt x="40488" y="41330"/>
                    <a:pt x="38103" y="40723"/>
                    <a:pt x="35818" y="40723"/>
                  </a:cubicBezTo>
                  <a:cubicBezTo>
                    <a:pt x="31931" y="40723"/>
                    <a:pt x="28332" y="42480"/>
                    <a:pt x="26325" y="45554"/>
                  </a:cubicBezTo>
                  <a:cubicBezTo>
                    <a:pt x="24372" y="42443"/>
                    <a:pt x="20725" y="40729"/>
                    <a:pt x="16848" y="40729"/>
                  </a:cubicBezTo>
                  <a:cubicBezTo>
                    <a:pt x="14531" y="40729"/>
                    <a:pt x="12132" y="41342"/>
                    <a:pt x="9964" y="42634"/>
                  </a:cubicBezTo>
                  <a:cubicBezTo>
                    <a:pt x="13620" y="36415"/>
                    <a:pt x="11658" y="29126"/>
                    <a:pt x="7022" y="26251"/>
                  </a:cubicBezTo>
                  <a:cubicBezTo>
                    <a:pt x="12594" y="22506"/>
                    <a:pt x="13062" y="15083"/>
                    <a:pt x="9942" y="9868"/>
                  </a:cubicBezTo>
                  <a:lnTo>
                    <a:pt x="9942" y="9868"/>
                  </a:lnTo>
                  <a:cubicBezTo>
                    <a:pt x="12199" y="11206"/>
                    <a:pt x="14573" y="11806"/>
                    <a:pt x="16826" y="11806"/>
                  </a:cubicBezTo>
                  <a:cubicBezTo>
                    <a:pt x="20803" y="11806"/>
                    <a:pt x="24404" y="9936"/>
                    <a:pt x="26325" y="6948"/>
                  </a:cubicBezTo>
                  <a:close/>
                  <a:moveTo>
                    <a:pt x="41817" y="38109"/>
                  </a:moveTo>
                  <a:lnTo>
                    <a:pt x="41817" y="38109"/>
                  </a:lnTo>
                  <a:cubicBezTo>
                    <a:pt x="42976" y="38510"/>
                    <a:pt x="43600" y="39335"/>
                    <a:pt x="43689" y="40048"/>
                  </a:cubicBezTo>
                  <a:cubicBezTo>
                    <a:pt x="43689" y="40138"/>
                    <a:pt x="43711" y="40227"/>
                    <a:pt x="43711" y="40338"/>
                  </a:cubicBezTo>
                  <a:cubicBezTo>
                    <a:pt x="43622" y="41319"/>
                    <a:pt x="43154" y="41364"/>
                    <a:pt x="43265" y="41743"/>
                  </a:cubicBezTo>
                  <a:cubicBezTo>
                    <a:pt x="43332" y="41899"/>
                    <a:pt x="43466" y="42032"/>
                    <a:pt x="43644" y="42055"/>
                  </a:cubicBezTo>
                  <a:cubicBezTo>
                    <a:pt x="44848" y="42389"/>
                    <a:pt x="45740" y="43347"/>
                    <a:pt x="45985" y="44573"/>
                  </a:cubicBezTo>
                  <a:cubicBezTo>
                    <a:pt x="46074" y="45108"/>
                    <a:pt x="45762" y="45643"/>
                    <a:pt x="45249" y="45844"/>
                  </a:cubicBezTo>
                  <a:cubicBezTo>
                    <a:pt x="45098" y="45894"/>
                    <a:pt x="44941" y="45917"/>
                    <a:pt x="44783" y="45917"/>
                  </a:cubicBezTo>
                  <a:cubicBezTo>
                    <a:pt x="43733" y="45917"/>
                    <a:pt x="42602" y="44892"/>
                    <a:pt x="42196" y="43749"/>
                  </a:cubicBezTo>
                  <a:cubicBezTo>
                    <a:pt x="42084" y="43481"/>
                    <a:pt x="42039" y="43258"/>
                    <a:pt x="41817" y="43191"/>
                  </a:cubicBezTo>
                  <a:cubicBezTo>
                    <a:pt x="41790" y="43188"/>
                    <a:pt x="41762" y="43186"/>
                    <a:pt x="41735" y="43186"/>
                  </a:cubicBezTo>
                  <a:cubicBezTo>
                    <a:pt x="41601" y="43186"/>
                    <a:pt x="41463" y="43229"/>
                    <a:pt x="41371" y="43303"/>
                  </a:cubicBezTo>
                  <a:cubicBezTo>
                    <a:pt x="41017" y="43528"/>
                    <a:pt x="40667" y="43626"/>
                    <a:pt x="40334" y="43626"/>
                  </a:cubicBezTo>
                  <a:cubicBezTo>
                    <a:pt x="39349" y="43626"/>
                    <a:pt x="38517" y="42759"/>
                    <a:pt x="38183" y="41743"/>
                  </a:cubicBezTo>
                  <a:lnTo>
                    <a:pt x="38183" y="41743"/>
                  </a:lnTo>
                  <a:cubicBezTo>
                    <a:pt x="41772" y="42389"/>
                    <a:pt x="43778" y="44462"/>
                    <a:pt x="44268" y="44707"/>
                  </a:cubicBezTo>
                  <a:cubicBezTo>
                    <a:pt x="44327" y="44743"/>
                    <a:pt x="44392" y="44761"/>
                    <a:pt x="44456" y="44761"/>
                  </a:cubicBezTo>
                  <a:cubicBezTo>
                    <a:pt x="44590" y="44761"/>
                    <a:pt x="44721" y="44686"/>
                    <a:pt x="44781" y="44551"/>
                  </a:cubicBezTo>
                  <a:cubicBezTo>
                    <a:pt x="45026" y="44038"/>
                    <a:pt x="44112" y="43726"/>
                    <a:pt x="43020" y="41564"/>
                  </a:cubicBezTo>
                  <a:cubicBezTo>
                    <a:pt x="42463" y="40472"/>
                    <a:pt x="42062" y="39313"/>
                    <a:pt x="41817" y="38109"/>
                  </a:cubicBezTo>
                  <a:close/>
                  <a:moveTo>
                    <a:pt x="10833" y="38109"/>
                  </a:moveTo>
                  <a:lnTo>
                    <a:pt x="10833" y="38109"/>
                  </a:lnTo>
                  <a:cubicBezTo>
                    <a:pt x="10410" y="40249"/>
                    <a:pt x="9474" y="42255"/>
                    <a:pt x="8069" y="43927"/>
                  </a:cubicBezTo>
                  <a:cubicBezTo>
                    <a:pt x="8002" y="44016"/>
                    <a:pt x="7936" y="44083"/>
                    <a:pt x="7891" y="44150"/>
                  </a:cubicBezTo>
                  <a:cubicBezTo>
                    <a:pt x="7780" y="44284"/>
                    <a:pt x="7802" y="44484"/>
                    <a:pt x="7913" y="44640"/>
                  </a:cubicBezTo>
                  <a:cubicBezTo>
                    <a:pt x="8002" y="44740"/>
                    <a:pt x="8086" y="44785"/>
                    <a:pt x="8179" y="44785"/>
                  </a:cubicBezTo>
                  <a:cubicBezTo>
                    <a:pt x="8483" y="44785"/>
                    <a:pt x="8885" y="44302"/>
                    <a:pt x="9875" y="43637"/>
                  </a:cubicBezTo>
                  <a:cubicBezTo>
                    <a:pt x="11257" y="42723"/>
                    <a:pt x="12839" y="42077"/>
                    <a:pt x="14467" y="41765"/>
                  </a:cubicBezTo>
                  <a:lnTo>
                    <a:pt x="14467" y="41765"/>
                  </a:lnTo>
                  <a:cubicBezTo>
                    <a:pt x="14117" y="42797"/>
                    <a:pt x="13258" y="43642"/>
                    <a:pt x="12297" y="43642"/>
                  </a:cubicBezTo>
                  <a:cubicBezTo>
                    <a:pt x="11972" y="43642"/>
                    <a:pt x="11634" y="43545"/>
                    <a:pt x="11301" y="43325"/>
                  </a:cubicBezTo>
                  <a:cubicBezTo>
                    <a:pt x="11204" y="43244"/>
                    <a:pt x="11084" y="43187"/>
                    <a:pt x="10957" y="43187"/>
                  </a:cubicBezTo>
                  <a:cubicBezTo>
                    <a:pt x="10909" y="43187"/>
                    <a:pt x="10860" y="43195"/>
                    <a:pt x="10811" y="43214"/>
                  </a:cubicBezTo>
                  <a:cubicBezTo>
                    <a:pt x="10432" y="43347"/>
                    <a:pt x="10633" y="43793"/>
                    <a:pt x="9964" y="44685"/>
                  </a:cubicBezTo>
                  <a:cubicBezTo>
                    <a:pt x="9496" y="45331"/>
                    <a:pt x="8805" y="45777"/>
                    <a:pt x="8002" y="45911"/>
                  </a:cubicBezTo>
                  <a:cubicBezTo>
                    <a:pt x="7944" y="45920"/>
                    <a:pt x="7886" y="45925"/>
                    <a:pt x="7828" y="45925"/>
                  </a:cubicBezTo>
                  <a:cubicBezTo>
                    <a:pt x="7355" y="45925"/>
                    <a:pt x="6911" y="45610"/>
                    <a:pt x="6732" y="45153"/>
                  </a:cubicBezTo>
                  <a:cubicBezTo>
                    <a:pt x="6420" y="44061"/>
                    <a:pt x="7423" y="42790"/>
                    <a:pt x="8537" y="42233"/>
                  </a:cubicBezTo>
                  <a:cubicBezTo>
                    <a:pt x="8961" y="42032"/>
                    <a:pt x="9273" y="42055"/>
                    <a:pt x="9384" y="41765"/>
                  </a:cubicBezTo>
                  <a:cubicBezTo>
                    <a:pt x="9429" y="41609"/>
                    <a:pt x="9384" y="41453"/>
                    <a:pt x="9295" y="41319"/>
                  </a:cubicBezTo>
                  <a:cubicBezTo>
                    <a:pt x="9072" y="41052"/>
                    <a:pt x="8961" y="40695"/>
                    <a:pt x="8939" y="40338"/>
                  </a:cubicBezTo>
                  <a:cubicBezTo>
                    <a:pt x="8961" y="40048"/>
                    <a:pt x="9028" y="39781"/>
                    <a:pt x="9139" y="39513"/>
                  </a:cubicBezTo>
                  <a:cubicBezTo>
                    <a:pt x="9496" y="38845"/>
                    <a:pt x="10098" y="38354"/>
                    <a:pt x="10833" y="38109"/>
                  </a:cubicBezTo>
                  <a:close/>
                  <a:moveTo>
                    <a:pt x="32856" y="41899"/>
                  </a:moveTo>
                  <a:cubicBezTo>
                    <a:pt x="33302" y="42902"/>
                    <a:pt x="33391" y="44038"/>
                    <a:pt x="33146" y="45108"/>
                  </a:cubicBezTo>
                  <a:lnTo>
                    <a:pt x="33123" y="45108"/>
                  </a:lnTo>
                  <a:cubicBezTo>
                    <a:pt x="32876" y="46028"/>
                    <a:pt x="32410" y="46425"/>
                    <a:pt x="31897" y="46425"/>
                  </a:cubicBezTo>
                  <a:cubicBezTo>
                    <a:pt x="30979" y="46425"/>
                    <a:pt x="29911" y="45155"/>
                    <a:pt x="29668" y="43325"/>
                  </a:cubicBezTo>
                  <a:cubicBezTo>
                    <a:pt x="30649" y="42656"/>
                    <a:pt x="31719" y="42188"/>
                    <a:pt x="32856" y="41899"/>
                  </a:cubicBezTo>
                  <a:close/>
                  <a:moveTo>
                    <a:pt x="19772" y="41899"/>
                  </a:moveTo>
                  <a:lnTo>
                    <a:pt x="19772" y="41899"/>
                  </a:lnTo>
                  <a:cubicBezTo>
                    <a:pt x="20908" y="42188"/>
                    <a:pt x="22001" y="42656"/>
                    <a:pt x="22981" y="43325"/>
                  </a:cubicBezTo>
                  <a:cubicBezTo>
                    <a:pt x="22959" y="43548"/>
                    <a:pt x="22313" y="45710"/>
                    <a:pt x="21354" y="46267"/>
                  </a:cubicBezTo>
                  <a:cubicBezTo>
                    <a:pt x="21156" y="46381"/>
                    <a:pt x="20965" y="46434"/>
                    <a:pt x="20785" y="46434"/>
                  </a:cubicBezTo>
                  <a:cubicBezTo>
                    <a:pt x="19589" y="46434"/>
                    <a:pt x="18880" y="44107"/>
                    <a:pt x="19772" y="41899"/>
                  </a:cubicBezTo>
                  <a:close/>
                  <a:moveTo>
                    <a:pt x="42329" y="37441"/>
                  </a:moveTo>
                  <a:cubicBezTo>
                    <a:pt x="43644" y="37530"/>
                    <a:pt x="45116" y="38577"/>
                    <a:pt x="45182" y="39870"/>
                  </a:cubicBezTo>
                  <a:cubicBezTo>
                    <a:pt x="45182" y="40071"/>
                    <a:pt x="45227" y="40160"/>
                    <a:pt x="45205" y="40204"/>
                  </a:cubicBezTo>
                  <a:cubicBezTo>
                    <a:pt x="45205" y="40472"/>
                    <a:pt x="45138" y="40739"/>
                    <a:pt x="45071" y="41007"/>
                  </a:cubicBezTo>
                  <a:cubicBezTo>
                    <a:pt x="45049" y="41074"/>
                    <a:pt x="45026" y="41141"/>
                    <a:pt x="45004" y="41230"/>
                  </a:cubicBezTo>
                  <a:cubicBezTo>
                    <a:pt x="44893" y="41943"/>
                    <a:pt x="46275" y="41542"/>
                    <a:pt x="47345" y="43548"/>
                  </a:cubicBezTo>
                  <a:cubicBezTo>
                    <a:pt x="47634" y="44128"/>
                    <a:pt x="47768" y="44774"/>
                    <a:pt x="47723" y="45420"/>
                  </a:cubicBezTo>
                  <a:lnTo>
                    <a:pt x="47723" y="45465"/>
                  </a:lnTo>
                  <a:cubicBezTo>
                    <a:pt x="47679" y="46646"/>
                    <a:pt x="46720" y="47605"/>
                    <a:pt x="45517" y="47649"/>
                  </a:cubicBezTo>
                  <a:cubicBezTo>
                    <a:pt x="45356" y="47649"/>
                    <a:pt x="45296" y="47678"/>
                    <a:pt x="45221" y="47678"/>
                  </a:cubicBezTo>
                  <a:cubicBezTo>
                    <a:pt x="45202" y="47678"/>
                    <a:pt x="45182" y="47676"/>
                    <a:pt x="45160" y="47672"/>
                  </a:cubicBezTo>
                  <a:cubicBezTo>
                    <a:pt x="44692" y="47649"/>
                    <a:pt x="44224" y="47560"/>
                    <a:pt x="43823" y="47360"/>
                  </a:cubicBezTo>
                  <a:cubicBezTo>
                    <a:pt x="42909" y="46981"/>
                    <a:pt x="42173" y="46245"/>
                    <a:pt x="41817" y="45331"/>
                  </a:cubicBezTo>
                  <a:cubicBezTo>
                    <a:pt x="41696" y="45060"/>
                    <a:pt x="41575" y="44941"/>
                    <a:pt x="41379" y="44941"/>
                  </a:cubicBezTo>
                  <a:cubicBezTo>
                    <a:pt x="41285" y="44941"/>
                    <a:pt x="41174" y="44969"/>
                    <a:pt x="41036" y="45019"/>
                  </a:cubicBezTo>
                  <a:cubicBezTo>
                    <a:pt x="40784" y="45103"/>
                    <a:pt x="40524" y="45145"/>
                    <a:pt x="40263" y="45145"/>
                  </a:cubicBezTo>
                  <a:cubicBezTo>
                    <a:pt x="39278" y="45145"/>
                    <a:pt x="38293" y="44546"/>
                    <a:pt x="37782" y="43347"/>
                  </a:cubicBezTo>
                  <a:cubicBezTo>
                    <a:pt x="37648" y="42991"/>
                    <a:pt x="37559" y="42656"/>
                    <a:pt x="37515" y="42300"/>
                  </a:cubicBezTo>
                  <a:lnTo>
                    <a:pt x="37515" y="42300"/>
                  </a:lnTo>
                  <a:cubicBezTo>
                    <a:pt x="38028" y="43550"/>
                    <a:pt x="39187" y="44458"/>
                    <a:pt x="40393" y="44458"/>
                  </a:cubicBezTo>
                  <a:cubicBezTo>
                    <a:pt x="40757" y="44458"/>
                    <a:pt x="41126" y="44375"/>
                    <a:pt x="41482" y="44194"/>
                  </a:cubicBezTo>
                  <a:cubicBezTo>
                    <a:pt x="42130" y="45779"/>
                    <a:pt x="43596" y="46717"/>
                    <a:pt x="44831" y="46717"/>
                  </a:cubicBezTo>
                  <a:cubicBezTo>
                    <a:pt x="45594" y="46717"/>
                    <a:pt x="46269" y="46359"/>
                    <a:pt x="46609" y="45576"/>
                  </a:cubicBezTo>
                  <a:cubicBezTo>
                    <a:pt x="47300" y="43994"/>
                    <a:pt x="45873" y="42077"/>
                    <a:pt x="44246" y="41408"/>
                  </a:cubicBezTo>
                  <a:cubicBezTo>
                    <a:pt x="45026" y="39848"/>
                    <a:pt x="44001" y="38132"/>
                    <a:pt x="42329" y="37441"/>
                  </a:cubicBezTo>
                  <a:close/>
                  <a:moveTo>
                    <a:pt x="10321" y="37463"/>
                  </a:moveTo>
                  <a:lnTo>
                    <a:pt x="10321" y="37463"/>
                  </a:lnTo>
                  <a:cubicBezTo>
                    <a:pt x="8448" y="38221"/>
                    <a:pt x="7690" y="40004"/>
                    <a:pt x="8404" y="41430"/>
                  </a:cubicBezTo>
                  <a:cubicBezTo>
                    <a:pt x="6063" y="42434"/>
                    <a:pt x="5216" y="44885"/>
                    <a:pt x="6420" y="46111"/>
                  </a:cubicBezTo>
                  <a:cubicBezTo>
                    <a:pt x="6830" y="46541"/>
                    <a:pt x="7333" y="46727"/>
                    <a:pt x="7859" y="46727"/>
                  </a:cubicBezTo>
                  <a:cubicBezTo>
                    <a:pt x="9163" y="46727"/>
                    <a:pt x="10612" y="45585"/>
                    <a:pt x="11168" y="44172"/>
                  </a:cubicBezTo>
                  <a:cubicBezTo>
                    <a:pt x="11492" y="44344"/>
                    <a:pt x="11872" y="44436"/>
                    <a:pt x="12270" y="44436"/>
                  </a:cubicBezTo>
                  <a:cubicBezTo>
                    <a:pt x="13323" y="44436"/>
                    <a:pt x="14505" y="43791"/>
                    <a:pt x="15135" y="42255"/>
                  </a:cubicBezTo>
                  <a:lnTo>
                    <a:pt x="15135" y="42255"/>
                  </a:lnTo>
                  <a:cubicBezTo>
                    <a:pt x="15097" y="43661"/>
                    <a:pt x="13845" y="45163"/>
                    <a:pt x="12400" y="45163"/>
                  </a:cubicBezTo>
                  <a:cubicBezTo>
                    <a:pt x="12150" y="45163"/>
                    <a:pt x="11893" y="45118"/>
                    <a:pt x="11636" y="45019"/>
                  </a:cubicBezTo>
                  <a:cubicBezTo>
                    <a:pt x="11541" y="44965"/>
                    <a:pt x="11439" y="44936"/>
                    <a:pt x="11333" y="44936"/>
                  </a:cubicBezTo>
                  <a:cubicBezTo>
                    <a:pt x="11264" y="44936"/>
                    <a:pt x="11193" y="44948"/>
                    <a:pt x="11123" y="44975"/>
                  </a:cubicBezTo>
                  <a:cubicBezTo>
                    <a:pt x="10967" y="45064"/>
                    <a:pt x="10856" y="45220"/>
                    <a:pt x="10811" y="45420"/>
                  </a:cubicBezTo>
                  <a:cubicBezTo>
                    <a:pt x="10365" y="46423"/>
                    <a:pt x="9518" y="47204"/>
                    <a:pt x="8448" y="47516"/>
                  </a:cubicBezTo>
                  <a:cubicBezTo>
                    <a:pt x="8085" y="47629"/>
                    <a:pt x="7736" y="47682"/>
                    <a:pt x="7407" y="47682"/>
                  </a:cubicBezTo>
                  <a:cubicBezTo>
                    <a:pt x="5536" y="47682"/>
                    <a:pt x="4341" y="45961"/>
                    <a:pt x="5194" y="43838"/>
                  </a:cubicBezTo>
                  <a:cubicBezTo>
                    <a:pt x="5551" y="42902"/>
                    <a:pt x="6264" y="42166"/>
                    <a:pt x="7178" y="41765"/>
                  </a:cubicBezTo>
                  <a:cubicBezTo>
                    <a:pt x="7557" y="41631"/>
                    <a:pt x="7735" y="41453"/>
                    <a:pt x="7601" y="41029"/>
                  </a:cubicBezTo>
                  <a:cubicBezTo>
                    <a:pt x="6955" y="39201"/>
                    <a:pt x="8493" y="37552"/>
                    <a:pt x="10321" y="37463"/>
                  </a:cubicBezTo>
                  <a:close/>
                  <a:moveTo>
                    <a:pt x="18078" y="41609"/>
                  </a:moveTo>
                  <a:lnTo>
                    <a:pt x="18078" y="41609"/>
                  </a:lnTo>
                  <a:cubicBezTo>
                    <a:pt x="18382" y="41611"/>
                    <a:pt x="18687" y="41655"/>
                    <a:pt x="18991" y="41720"/>
                  </a:cubicBezTo>
                  <a:cubicBezTo>
                    <a:pt x="18434" y="43058"/>
                    <a:pt x="18367" y="44885"/>
                    <a:pt x="19081" y="46156"/>
                  </a:cubicBezTo>
                  <a:cubicBezTo>
                    <a:pt x="19491" y="46867"/>
                    <a:pt x="20101" y="47214"/>
                    <a:pt x="20748" y="47214"/>
                  </a:cubicBezTo>
                  <a:cubicBezTo>
                    <a:pt x="21928" y="47214"/>
                    <a:pt x="23234" y="46062"/>
                    <a:pt x="23695" y="43860"/>
                  </a:cubicBezTo>
                  <a:cubicBezTo>
                    <a:pt x="24051" y="44128"/>
                    <a:pt x="24363" y="44417"/>
                    <a:pt x="24675" y="44752"/>
                  </a:cubicBezTo>
                  <a:cubicBezTo>
                    <a:pt x="24194" y="47586"/>
                    <a:pt x="22297" y="49321"/>
                    <a:pt x="20516" y="49321"/>
                  </a:cubicBezTo>
                  <a:cubicBezTo>
                    <a:pt x="19495" y="49321"/>
                    <a:pt x="18512" y="48752"/>
                    <a:pt x="17855" y="47493"/>
                  </a:cubicBezTo>
                  <a:cubicBezTo>
                    <a:pt x="16985" y="45844"/>
                    <a:pt x="17075" y="43437"/>
                    <a:pt x="18078" y="41609"/>
                  </a:cubicBezTo>
                  <a:close/>
                  <a:moveTo>
                    <a:pt x="34595" y="41609"/>
                  </a:moveTo>
                  <a:lnTo>
                    <a:pt x="34595" y="41609"/>
                  </a:lnTo>
                  <a:cubicBezTo>
                    <a:pt x="36355" y="44997"/>
                    <a:pt x="35040" y="49254"/>
                    <a:pt x="32165" y="49321"/>
                  </a:cubicBezTo>
                  <a:cubicBezTo>
                    <a:pt x="32145" y="49322"/>
                    <a:pt x="32124" y="49322"/>
                    <a:pt x="32104" y="49322"/>
                  </a:cubicBezTo>
                  <a:cubicBezTo>
                    <a:pt x="29906" y="49322"/>
                    <a:pt x="28306" y="46938"/>
                    <a:pt x="27974" y="44752"/>
                  </a:cubicBezTo>
                  <a:cubicBezTo>
                    <a:pt x="28264" y="44440"/>
                    <a:pt x="28599" y="44128"/>
                    <a:pt x="28955" y="43860"/>
                  </a:cubicBezTo>
                  <a:cubicBezTo>
                    <a:pt x="29261" y="45448"/>
                    <a:pt x="30454" y="47249"/>
                    <a:pt x="31856" y="47249"/>
                  </a:cubicBezTo>
                  <a:cubicBezTo>
                    <a:pt x="32088" y="47249"/>
                    <a:pt x="32326" y="47200"/>
                    <a:pt x="32566" y="47092"/>
                  </a:cubicBezTo>
                  <a:cubicBezTo>
                    <a:pt x="34260" y="46312"/>
                    <a:pt x="34372" y="43503"/>
                    <a:pt x="33658" y="41743"/>
                  </a:cubicBezTo>
                  <a:cubicBezTo>
                    <a:pt x="33970" y="41676"/>
                    <a:pt x="34283" y="41631"/>
                    <a:pt x="34595" y="41609"/>
                  </a:cubicBezTo>
                  <a:close/>
                  <a:moveTo>
                    <a:pt x="26325" y="47003"/>
                  </a:moveTo>
                  <a:lnTo>
                    <a:pt x="26325" y="47003"/>
                  </a:lnTo>
                  <a:cubicBezTo>
                    <a:pt x="26526" y="47293"/>
                    <a:pt x="26704" y="47605"/>
                    <a:pt x="26838" y="47939"/>
                  </a:cubicBezTo>
                  <a:cubicBezTo>
                    <a:pt x="26994" y="48407"/>
                    <a:pt x="27016" y="48920"/>
                    <a:pt x="26882" y="49388"/>
                  </a:cubicBezTo>
                  <a:cubicBezTo>
                    <a:pt x="26747" y="49730"/>
                    <a:pt x="26546" y="49881"/>
                    <a:pt x="26346" y="49881"/>
                  </a:cubicBezTo>
                  <a:cubicBezTo>
                    <a:pt x="25750" y="49881"/>
                    <a:pt x="25157" y="48554"/>
                    <a:pt x="26325" y="47003"/>
                  </a:cubicBezTo>
                  <a:close/>
                  <a:moveTo>
                    <a:pt x="27328" y="45532"/>
                  </a:moveTo>
                  <a:cubicBezTo>
                    <a:pt x="27595" y="46691"/>
                    <a:pt x="28175" y="47783"/>
                    <a:pt x="29000" y="48652"/>
                  </a:cubicBezTo>
                  <a:cubicBezTo>
                    <a:pt x="28977" y="48764"/>
                    <a:pt x="28955" y="48853"/>
                    <a:pt x="28933" y="48965"/>
                  </a:cubicBezTo>
                  <a:cubicBezTo>
                    <a:pt x="28599" y="50124"/>
                    <a:pt x="27774" y="51171"/>
                    <a:pt x="26838" y="51639"/>
                  </a:cubicBezTo>
                  <a:cubicBezTo>
                    <a:pt x="26684" y="51716"/>
                    <a:pt x="26524" y="51752"/>
                    <a:pt x="26362" y="51752"/>
                  </a:cubicBezTo>
                  <a:cubicBezTo>
                    <a:pt x="25209" y="51752"/>
                    <a:pt x="23926" y="49967"/>
                    <a:pt x="23672" y="48697"/>
                  </a:cubicBezTo>
                  <a:cubicBezTo>
                    <a:pt x="23672" y="48675"/>
                    <a:pt x="23672" y="48675"/>
                    <a:pt x="23672" y="48652"/>
                  </a:cubicBezTo>
                  <a:cubicBezTo>
                    <a:pt x="24475" y="47783"/>
                    <a:pt x="25054" y="46691"/>
                    <a:pt x="25344" y="45532"/>
                  </a:cubicBezTo>
                  <a:cubicBezTo>
                    <a:pt x="25545" y="45799"/>
                    <a:pt x="25768" y="46156"/>
                    <a:pt x="25879" y="46334"/>
                  </a:cubicBezTo>
                  <a:cubicBezTo>
                    <a:pt x="24042" y="48335"/>
                    <a:pt x="25010" y="50692"/>
                    <a:pt x="26313" y="50692"/>
                  </a:cubicBezTo>
                  <a:cubicBezTo>
                    <a:pt x="26607" y="50692"/>
                    <a:pt x="26917" y="50573"/>
                    <a:pt x="27217" y="50302"/>
                  </a:cubicBezTo>
                  <a:cubicBezTo>
                    <a:pt x="28242" y="49366"/>
                    <a:pt x="27818" y="47471"/>
                    <a:pt x="26793" y="46334"/>
                  </a:cubicBezTo>
                  <a:cubicBezTo>
                    <a:pt x="26949" y="46045"/>
                    <a:pt x="27127" y="45777"/>
                    <a:pt x="27328" y="45532"/>
                  </a:cubicBezTo>
                  <a:close/>
                  <a:moveTo>
                    <a:pt x="26365" y="0"/>
                  </a:moveTo>
                  <a:cubicBezTo>
                    <a:pt x="24839" y="0"/>
                    <a:pt x="23423" y="1739"/>
                    <a:pt x="23004" y="3270"/>
                  </a:cubicBezTo>
                  <a:cubicBezTo>
                    <a:pt x="22244" y="2686"/>
                    <a:pt x="21406" y="2406"/>
                    <a:pt x="20592" y="2406"/>
                  </a:cubicBezTo>
                  <a:cubicBezTo>
                    <a:pt x="19138" y="2406"/>
                    <a:pt x="17759" y="3298"/>
                    <a:pt x="17030" y="4941"/>
                  </a:cubicBezTo>
                  <a:cubicBezTo>
                    <a:pt x="16161" y="6881"/>
                    <a:pt x="16384" y="9266"/>
                    <a:pt x="17208" y="10982"/>
                  </a:cubicBezTo>
                  <a:lnTo>
                    <a:pt x="15938" y="10982"/>
                  </a:lnTo>
                  <a:cubicBezTo>
                    <a:pt x="15938" y="10648"/>
                    <a:pt x="15938" y="10313"/>
                    <a:pt x="15915" y="9979"/>
                  </a:cubicBezTo>
                  <a:cubicBezTo>
                    <a:pt x="15581" y="7995"/>
                    <a:pt x="14333" y="6769"/>
                    <a:pt x="12527" y="6591"/>
                  </a:cubicBezTo>
                  <a:cubicBezTo>
                    <a:pt x="12171" y="6591"/>
                    <a:pt x="11836" y="6635"/>
                    <a:pt x="11502" y="6747"/>
                  </a:cubicBezTo>
                  <a:cubicBezTo>
                    <a:pt x="10569" y="4914"/>
                    <a:pt x="8924" y="4073"/>
                    <a:pt x="7424" y="4073"/>
                  </a:cubicBezTo>
                  <a:cubicBezTo>
                    <a:pt x="5841" y="4073"/>
                    <a:pt x="4420" y="5009"/>
                    <a:pt x="4169" y="6702"/>
                  </a:cubicBezTo>
                  <a:cubicBezTo>
                    <a:pt x="4079" y="7059"/>
                    <a:pt x="4079" y="7416"/>
                    <a:pt x="4124" y="7772"/>
                  </a:cubicBezTo>
                  <a:cubicBezTo>
                    <a:pt x="4213" y="9266"/>
                    <a:pt x="5372" y="10848"/>
                    <a:pt x="6776" y="11472"/>
                  </a:cubicBezTo>
                  <a:cubicBezTo>
                    <a:pt x="6063" y="13871"/>
                    <a:pt x="8136" y="15892"/>
                    <a:pt x="10598" y="15892"/>
                  </a:cubicBezTo>
                  <a:cubicBezTo>
                    <a:pt x="10676" y="15892"/>
                    <a:pt x="10755" y="15890"/>
                    <a:pt x="10833" y="15886"/>
                  </a:cubicBezTo>
                  <a:lnTo>
                    <a:pt x="11034" y="15886"/>
                  </a:lnTo>
                  <a:cubicBezTo>
                    <a:pt x="11034" y="16153"/>
                    <a:pt x="11056" y="16778"/>
                    <a:pt x="11056" y="17179"/>
                  </a:cubicBezTo>
                  <a:cubicBezTo>
                    <a:pt x="10063" y="16701"/>
                    <a:pt x="8865" y="16428"/>
                    <a:pt x="7677" y="16428"/>
                  </a:cubicBezTo>
                  <a:cubicBezTo>
                    <a:pt x="6091" y="16428"/>
                    <a:pt x="4522" y="16914"/>
                    <a:pt x="3478" y="18048"/>
                  </a:cubicBezTo>
                  <a:cubicBezTo>
                    <a:pt x="2118" y="19519"/>
                    <a:pt x="2162" y="21436"/>
                    <a:pt x="3322" y="22952"/>
                  </a:cubicBezTo>
                  <a:cubicBezTo>
                    <a:pt x="1984" y="23353"/>
                    <a:pt x="179" y="24668"/>
                    <a:pt x="45" y="26117"/>
                  </a:cubicBezTo>
                  <a:cubicBezTo>
                    <a:pt x="23" y="26206"/>
                    <a:pt x="0" y="26273"/>
                    <a:pt x="23" y="26362"/>
                  </a:cubicBezTo>
                  <a:cubicBezTo>
                    <a:pt x="67" y="26853"/>
                    <a:pt x="245" y="27321"/>
                    <a:pt x="558" y="27700"/>
                  </a:cubicBezTo>
                  <a:cubicBezTo>
                    <a:pt x="1271" y="28614"/>
                    <a:pt x="2229" y="29305"/>
                    <a:pt x="3344" y="29617"/>
                  </a:cubicBezTo>
                  <a:cubicBezTo>
                    <a:pt x="933" y="32890"/>
                    <a:pt x="3773" y="36176"/>
                    <a:pt x="7730" y="36176"/>
                  </a:cubicBezTo>
                  <a:cubicBezTo>
                    <a:pt x="8785" y="36176"/>
                    <a:pt x="9920" y="35943"/>
                    <a:pt x="11056" y="35412"/>
                  </a:cubicBezTo>
                  <a:lnTo>
                    <a:pt x="11056" y="35412"/>
                  </a:lnTo>
                  <a:cubicBezTo>
                    <a:pt x="11056" y="35813"/>
                    <a:pt x="11056" y="36415"/>
                    <a:pt x="11034" y="36705"/>
                  </a:cubicBezTo>
                  <a:cubicBezTo>
                    <a:pt x="10978" y="36703"/>
                    <a:pt x="10923" y="36703"/>
                    <a:pt x="10869" y="36703"/>
                  </a:cubicBezTo>
                  <a:cubicBezTo>
                    <a:pt x="7575" y="36703"/>
                    <a:pt x="6119" y="39320"/>
                    <a:pt x="6776" y="41118"/>
                  </a:cubicBezTo>
                  <a:cubicBezTo>
                    <a:pt x="5194" y="41854"/>
                    <a:pt x="4169" y="43437"/>
                    <a:pt x="4102" y="45175"/>
                  </a:cubicBezTo>
                  <a:cubicBezTo>
                    <a:pt x="4035" y="46780"/>
                    <a:pt x="5172" y="48162"/>
                    <a:pt x="6754" y="48452"/>
                  </a:cubicBezTo>
                  <a:cubicBezTo>
                    <a:pt x="6963" y="48504"/>
                    <a:pt x="7172" y="48526"/>
                    <a:pt x="7381" y="48526"/>
                  </a:cubicBezTo>
                  <a:cubicBezTo>
                    <a:pt x="7529" y="48526"/>
                    <a:pt x="7676" y="48515"/>
                    <a:pt x="7824" y="48496"/>
                  </a:cubicBezTo>
                  <a:cubicBezTo>
                    <a:pt x="9318" y="48407"/>
                    <a:pt x="10900" y="47248"/>
                    <a:pt x="11524" y="45844"/>
                  </a:cubicBezTo>
                  <a:cubicBezTo>
                    <a:pt x="11831" y="45935"/>
                    <a:pt x="12138" y="45978"/>
                    <a:pt x="12439" y="45978"/>
                  </a:cubicBezTo>
                  <a:cubicBezTo>
                    <a:pt x="14351" y="45978"/>
                    <a:pt x="16034" y="44226"/>
                    <a:pt x="15938" y="41743"/>
                  </a:cubicBezTo>
                  <a:lnTo>
                    <a:pt x="15938" y="41586"/>
                  </a:lnTo>
                  <a:cubicBezTo>
                    <a:pt x="16227" y="41564"/>
                    <a:pt x="16829" y="41564"/>
                    <a:pt x="17231" y="41564"/>
                  </a:cubicBezTo>
                  <a:cubicBezTo>
                    <a:pt x="16918" y="42211"/>
                    <a:pt x="16696" y="42879"/>
                    <a:pt x="16584" y="43570"/>
                  </a:cubicBezTo>
                  <a:cubicBezTo>
                    <a:pt x="15944" y="47546"/>
                    <a:pt x="18143" y="50160"/>
                    <a:pt x="20612" y="50160"/>
                  </a:cubicBezTo>
                  <a:cubicBezTo>
                    <a:pt x="21410" y="50160"/>
                    <a:pt x="22236" y="49887"/>
                    <a:pt x="23004" y="49299"/>
                  </a:cubicBezTo>
                  <a:cubicBezTo>
                    <a:pt x="23463" y="50809"/>
                    <a:pt x="24906" y="52599"/>
                    <a:pt x="26376" y="52599"/>
                  </a:cubicBezTo>
                  <a:cubicBezTo>
                    <a:pt x="26620" y="52599"/>
                    <a:pt x="26864" y="52550"/>
                    <a:pt x="27105" y="52442"/>
                  </a:cubicBezTo>
                  <a:cubicBezTo>
                    <a:pt x="28331" y="51885"/>
                    <a:pt x="29334" y="50503"/>
                    <a:pt x="29668" y="49299"/>
                  </a:cubicBezTo>
                  <a:cubicBezTo>
                    <a:pt x="30420" y="49887"/>
                    <a:pt x="31247" y="50162"/>
                    <a:pt x="32053" y="50162"/>
                  </a:cubicBezTo>
                  <a:cubicBezTo>
                    <a:pt x="33875" y="50162"/>
                    <a:pt x="35587" y="48752"/>
                    <a:pt x="36066" y="46357"/>
                  </a:cubicBezTo>
                  <a:cubicBezTo>
                    <a:pt x="36400" y="44729"/>
                    <a:pt x="36199" y="43035"/>
                    <a:pt x="35464" y="41542"/>
                  </a:cubicBezTo>
                  <a:cubicBezTo>
                    <a:pt x="35865" y="41542"/>
                    <a:pt x="36445" y="41542"/>
                    <a:pt x="36734" y="41564"/>
                  </a:cubicBezTo>
                  <a:cubicBezTo>
                    <a:pt x="36668" y="42188"/>
                    <a:pt x="36757" y="42835"/>
                    <a:pt x="36980" y="43459"/>
                  </a:cubicBezTo>
                  <a:cubicBezTo>
                    <a:pt x="37591" y="45113"/>
                    <a:pt x="39015" y="45970"/>
                    <a:pt x="40291" y="45970"/>
                  </a:cubicBezTo>
                  <a:cubicBezTo>
                    <a:pt x="40597" y="45970"/>
                    <a:pt x="40895" y="45921"/>
                    <a:pt x="41170" y="45822"/>
                  </a:cubicBezTo>
                  <a:cubicBezTo>
                    <a:pt x="41839" y="47270"/>
                    <a:pt x="43221" y="48274"/>
                    <a:pt x="44826" y="48452"/>
                  </a:cubicBezTo>
                  <a:cubicBezTo>
                    <a:pt x="44966" y="48478"/>
                    <a:pt x="45111" y="48491"/>
                    <a:pt x="45255" y="48491"/>
                  </a:cubicBezTo>
                  <a:cubicBezTo>
                    <a:pt x="45478" y="48491"/>
                    <a:pt x="45702" y="48461"/>
                    <a:pt x="45918" y="48407"/>
                  </a:cubicBezTo>
                  <a:cubicBezTo>
                    <a:pt x="47233" y="48207"/>
                    <a:pt x="48281" y="47181"/>
                    <a:pt x="48481" y="45844"/>
                  </a:cubicBezTo>
                  <a:cubicBezTo>
                    <a:pt x="48570" y="45487"/>
                    <a:pt x="48593" y="45131"/>
                    <a:pt x="48526" y="44774"/>
                  </a:cubicBezTo>
                  <a:cubicBezTo>
                    <a:pt x="48459" y="43414"/>
                    <a:pt x="47434" y="41765"/>
                    <a:pt x="45896" y="41074"/>
                  </a:cubicBezTo>
                  <a:cubicBezTo>
                    <a:pt x="46535" y="38670"/>
                    <a:pt x="44601" y="36660"/>
                    <a:pt x="42035" y="36660"/>
                  </a:cubicBezTo>
                  <a:cubicBezTo>
                    <a:pt x="42007" y="36660"/>
                    <a:pt x="41978" y="36660"/>
                    <a:pt x="41950" y="36660"/>
                  </a:cubicBezTo>
                  <a:lnTo>
                    <a:pt x="41638" y="36660"/>
                  </a:lnTo>
                  <a:lnTo>
                    <a:pt x="41638" y="36192"/>
                  </a:lnTo>
                  <a:lnTo>
                    <a:pt x="41638" y="35390"/>
                  </a:lnTo>
                  <a:cubicBezTo>
                    <a:pt x="42706" y="35894"/>
                    <a:pt x="43835" y="36120"/>
                    <a:pt x="44904" y="36120"/>
                  </a:cubicBezTo>
                  <a:cubicBezTo>
                    <a:pt x="46668" y="36120"/>
                    <a:pt x="48270" y="35506"/>
                    <a:pt x="49172" y="34520"/>
                  </a:cubicBezTo>
                  <a:cubicBezTo>
                    <a:pt x="50577" y="32982"/>
                    <a:pt x="50465" y="31088"/>
                    <a:pt x="49351" y="29594"/>
                  </a:cubicBezTo>
                  <a:cubicBezTo>
                    <a:pt x="50688" y="29193"/>
                    <a:pt x="52494" y="27878"/>
                    <a:pt x="52627" y="26429"/>
                  </a:cubicBezTo>
                  <a:lnTo>
                    <a:pt x="52627" y="26407"/>
                  </a:lnTo>
                  <a:cubicBezTo>
                    <a:pt x="52650" y="26095"/>
                    <a:pt x="52583" y="25783"/>
                    <a:pt x="52471" y="25493"/>
                  </a:cubicBezTo>
                  <a:cubicBezTo>
                    <a:pt x="51936" y="24289"/>
                    <a:pt x="50554" y="23264"/>
                    <a:pt x="49328" y="22930"/>
                  </a:cubicBezTo>
                  <a:cubicBezTo>
                    <a:pt x="50042" y="22038"/>
                    <a:pt x="50331" y="20901"/>
                    <a:pt x="50109" y="19787"/>
                  </a:cubicBezTo>
                  <a:cubicBezTo>
                    <a:pt x="49644" y="17621"/>
                    <a:pt x="47377" y="16390"/>
                    <a:pt x="44893" y="16390"/>
                  </a:cubicBezTo>
                  <a:cubicBezTo>
                    <a:pt x="43798" y="16390"/>
                    <a:pt x="42660" y="16629"/>
                    <a:pt x="41616" y="17134"/>
                  </a:cubicBezTo>
                  <a:cubicBezTo>
                    <a:pt x="41616" y="16733"/>
                    <a:pt x="41616" y="16131"/>
                    <a:pt x="41638" y="15864"/>
                  </a:cubicBezTo>
                  <a:cubicBezTo>
                    <a:pt x="41758" y="15872"/>
                    <a:pt x="41879" y="15877"/>
                    <a:pt x="42001" y="15877"/>
                  </a:cubicBezTo>
                  <a:cubicBezTo>
                    <a:pt x="42510" y="15877"/>
                    <a:pt x="43025" y="15798"/>
                    <a:pt x="43511" y="15618"/>
                  </a:cubicBezTo>
                  <a:cubicBezTo>
                    <a:pt x="45606" y="14861"/>
                    <a:pt x="46408" y="12832"/>
                    <a:pt x="45873" y="11428"/>
                  </a:cubicBezTo>
                  <a:cubicBezTo>
                    <a:pt x="47701" y="10603"/>
                    <a:pt x="48771" y="8686"/>
                    <a:pt x="48481" y="6702"/>
                  </a:cubicBezTo>
                  <a:cubicBezTo>
                    <a:pt x="48244" y="5040"/>
                    <a:pt x="46777" y="4046"/>
                    <a:pt x="45188" y="4046"/>
                  </a:cubicBezTo>
                  <a:cubicBezTo>
                    <a:pt x="44987" y="4046"/>
                    <a:pt x="44784" y="4062"/>
                    <a:pt x="44581" y="4094"/>
                  </a:cubicBezTo>
                  <a:cubicBezTo>
                    <a:pt x="43087" y="4362"/>
                    <a:pt x="41794" y="5343"/>
                    <a:pt x="41148" y="6725"/>
                  </a:cubicBezTo>
                  <a:cubicBezTo>
                    <a:pt x="40846" y="6638"/>
                    <a:pt x="40540" y="6596"/>
                    <a:pt x="40238" y="6596"/>
                  </a:cubicBezTo>
                  <a:cubicBezTo>
                    <a:pt x="39070" y="6596"/>
                    <a:pt x="37961" y="7222"/>
                    <a:pt x="37359" y="8285"/>
                  </a:cubicBezTo>
                  <a:cubicBezTo>
                    <a:pt x="36712" y="9377"/>
                    <a:pt x="36734" y="10135"/>
                    <a:pt x="36734" y="10982"/>
                  </a:cubicBezTo>
                  <a:cubicBezTo>
                    <a:pt x="36556" y="10982"/>
                    <a:pt x="36229" y="10992"/>
                    <a:pt x="35912" y="10992"/>
                  </a:cubicBezTo>
                  <a:cubicBezTo>
                    <a:pt x="35754" y="10992"/>
                    <a:pt x="35598" y="10989"/>
                    <a:pt x="35464" y="10982"/>
                  </a:cubicBezTo>
                  <a:cubicBezTo>
                    <a:pt x="35776" y="10358"/>
                    <a:pt x="35977" y="9689"/>
                    <a:pt x="36088" y="8998"/>
                  </a:cubicBezTo>
                  <a:cubicBezTo>
                    <a:pt x="36742" y="4938"/>
                    <a:pt x="34530" y="2419"/>
                    <a:pt x="32084" y="2419"/>
                  </a:cubicBezTo>
                  <a:cubicBezTo>
                    <a:pt x="31281" y="2419"/>
                    <a:pt x="30452" y="2691"/>
                    <a:pt x="29691" y="3270"/>
                  </a:cubicBezTo>
                  <a:cubicBezTo>
                    <a:pt x="29312" y="2021"/>
                    <a:pt x="28509" y="951"/>
                    <a:pt x="27395" y="283"/>
                  </a:cubicBezTo>
                  <a:cubicBezTo>
                    <a:pt x="27053" y="87"/>
                    <a:pt x="26706" y="0"/>
                    <a:pt x="2636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467850" y="499475"/>
              <a:ext cx="790750" cy="790900"/>
            </a:xfrm>
            <a:custGeom>
              <a:avLst/>
              <a:gdLst/>
              <a:ahLst/>
              <a:cxnLst/>
              <a:rect l="l" t="t" r="r" b="b"/>
              <a:pathLst>
                <a:path w="31630" h="31636" extrusionOk="0">
                  <a:moveTo>
                    <a:pt x="15804" y="981"/>
                  </a:moveTo>
                  <a:cubicBezTo>
                    <a:pt x="16227" y="1449"/>
                    <a:pt x="16696" y="1850"/>
                    <a:pt x="17186" y="2229"/>
                  </a:cubicBezTo>
                  <a:cubicBezTo>
                    <a:pt x="19012" y="3569"/>
                    <a:pt x="21451" y="4384"/>
                    <a:pt x="23996" y="4384"/>
                  </a:cubicBezTo>
                  <a:cubicBezTo>
                    <a:pt x="25302" y="4384"/>
                    <a:pt x="26636" y="4169"/>
                    <a:pt x="27930" y="3700"/>
                  </a:cubicBezTo>
                  <a:lnTo>
                    <a:pt x="27930" y="3700"/>
                  </a:lnTo>
                  <a:cubicBezTo>
                    <a:pt x="26525" y="7712"/>
                    <a:pt x="27239" y="12460"/>
                    <a:pt x="30627" y="15804"/>
                  </a:cubicBezTo>
                  <a:cubicBezTo>
                    <a:pt x="29980" y="16406"/>
                    <a:pt x="29423" y="17097"/>
                    <a:pt x="28955" y="17855"/>
                  </a:cubicBezTo>
                  <a:cubicBezTo>
                    <a:pt x="27127" y="20886"/>
                    <a:pt x="26748" y="24586"/>
                    <a:pt x="27930" y="27930"/>
                  </a:cubicBezTo>
                  <a:cubicBezTo>
                    <a:pt x="26636" y="27460"/>
                    <a:pt x="25297" y="27231"/>
                    <a:pt x="23971" y="27231"/>
                  </a:cubicBezTo>
                  <a:cubicBezTo>
                    <a:pt x="20955" y="27231"/>
                    <a:pt x="18009" y="28413"/>
                    <a:pt x="15826" y="30627"/>
                  </a:cubicBezTo>
                  <a:cubicBezTo>
                    <a:pt x="13565" y="28320"/>
                    <a:pt x="10602" y="27238"/>
                    <a:pt x="7670" y="27238"/>
                  </a:cubicBezTo>
                  <a:cubicBezTo>
                    <a:pt x="6324" y="27238"/>
                    <a:pt x="4985" y="27466"/>
                    <a:pt x="3723" y="27907"/>
                  </a:cubicBezTo>
                  <a:cubicBezTo>
                    <a:pt x="5127" y="23940"/>
                    <a:pt x="4347" y="19036"/>
                    <a:pt x="1003" y="15804"/>
                  </a:cubicBezTo>
                  <a:cubicBezTo>
                    <a:pt x="3968" y="13129"/>
                    <a:pt x="5238" y="8292"/>
                    <a:pt x="3700" y="3700"/>
                  </a:cubicBezTo>
                  <a:lnTo>
                    <a:pt x="3700" y="3700"/>
                  </a:lnTo>
                  <a:cubicBezTo>
                    <a:pt x="5016" y="4152"/>
                    <a:pt x="6366" y="4373"/>
                    <a:pt x="7694" y="4373"/>
                  </a:cubicBezTo>
                  <a:cubicBezTo>
                    <a:pt x="10688" y="4373"/>
                    <a:pt x="13563" y="3252"/>
                    <a:pt x="15648" y="1137"/>
                  </a:cubicBezTo>
                  <a:cubicBezTo>
                    <a:pt x="15692" y="1092"/>
                    <a:pt x="15759" y="1025"/>
                    <a:pt x="15804" y="981"/>
                  </a:cubicBezTo>
                  <a:close/>
                  <a:moveTo>
                    <a:pt x="15826" y="0"/>
                  </a:moveTo>
                  <a:cubicBezTo>
                    <a:pt x="15380" y="0"/>
                    <a:pt x="15536" y="334"/>
                    <a:pt x="14310" y="1338"/>
                  </a:cubicBezTo>
                  <a:cubicBezTo>
                    <a:pt x="12375" y="2886"/>
                    <a:pt x="9840" y="3586"/>
                    <a:pt x="7543" y="3586"/>
                  </a:cubicBezTo>
                  <a:cubicBezTo>
                    <a:pt x="6268" y="3586"/>
                    <a:pt x="5066" y="3370"/>
                    <a:pt x="4079" y="2965"/>
                  </a:cubicBezTo>
                  <a:cubicBezTo>
                    <a:pt x="3666" y="2803"/>
                    <a:pt x="3361" y="2699"/>
                    <a:pt x="3130" y="2699"/>
                  </a:cubicBezTo>
                  <a:cubicBezTo>
                    <a:pt x="3012" y="2699"/>
                    <a:pt x="2914" y="2726"/>
                    <a:pt x="2831" y="2786"/>
                  </a:cubicBezTo>
                  <a:cubicBezTo>
                    <a:pt x="2720" y="2876"/>
                    <a:pt x="2653" y="3009"/>
                    <a:pt x="2675" y="3165"/>
                  </a:cubicBezTo>
                  <a:cubicBezTo>
                    <a:pt x="2720" y="3500"/>
                    <a:pt x="4057" y="6108"/>
                    <a:pt x="3388" y="9696"/>
                  </a:cubicBezTo>
                  <a:cubicBezTo>
                    <a:pt x="2764" y="12995"/>
                    <a:pt x="1070" y="14578"/>
                    <a:pt x="1026" y="14645"/>
                  </a:cubicBezTo>
                  <a:cubicBezTo>
                    <a:pt x="780" y="14957"/>
                    <a:pt x="491" y="15224"/>
                    <a:pt x="156" y="15492"/>
                  </a:cubicBezTo>
                  <a:cubicBezTo>
                    <a:pt x="67" y="15559"/>
                    <a:pt x="0" y="15692"/>
                    <a:pt x="0" y="15826"/>
                  </a:cubicBezTo>
                  <a:cubicBezTo>
                    <a:pt x="0" y="16250"/>
                    <a:pt x="401" y="16116"/>
                    <a:pt x="1427" y="17476"/>
                  </a:cubicBezTo>
                  <a:cubicBezTo>
                    <a:pt x="3678" y="20507"/>
                    <a:pt x="4213" y="24497"/>
                    <a:pt x="2831" y="28019"/>
                  </a:cubicBezTo>
                  <a:cubicBezTo>
                    <a:pt x="2697" y="28331"/>
                    <a:pt x="2586" y="28598"/>
                    <a:pt x="2831" y="28844"/>
                  </a:cubicBezTo>
                  <a:cubicBezTo>
                    <a:pt x="2923" y="28930"/>
                    <a:pt x="3011" y="28966"/>
                    <a:pt x="3114" y="28966"/>
                  </a:cubicBezTo>
                  <a:cubicBezTo>
                    <a:pt x="3407" y="28966"/>
                    <a:pt x="3818" y="28674"/>
                    <a:pt x="4793" y="28442"/>
                  </a:cubicBezTo>
                  <a:cubicBezTo>
                    <a:pt x="5786" y="28203"/>
                    <a:pt x="6777" y="28086"/>
                    <a:pt x="7743" y="28086"/>
                  </a:cubicBezTo>
                  <a:cubicBezTo>
                    <a:pt x="10459" y="28086"/>
                    <a:pt x="12976" y="29012"/>
                    <a:pt x="14801" y="30738"/>
                  </a:cubicBezTo>
                  <a:cubicBezTo>
                    <a:pt x="15046" y="30939"/>
                    <a:pt x="15269" y="31184"/>
                    <a:pt x="15470" y="31452"/>
                  </a:cubicBezTo>
                  <a:cubicBezTo>
                    <a:pt x="15548" y="31574"/>
                    <a:pt x="15676" y="31635"/>
                    <a:pt x="15807" y="31635"/>
                  </a:cubicBezTo>
                  <a:cubicBezTo>
                    <a:pt x="15938" y="31635"/>
                    <a:pt x="16071" y="31574"/>
                    <a:pt x="16161" y="31452"/>
                  </a:cubicBezTo>
                  <a:cubicBezTo>
                    <a:pt x="17141" y="30159"/>
                    <a:pt x="19460" y="28576"/>
                    <a:pt x="22268" y="28175"/>
                  </a:cubicBezTo>
                  <a:cubicBezTo>
                    <a:pt x="22822" y="28093"/>
                    <a:pt x="23380" y="28052"/>
                    <a:pt x="23937" y="28052"/>
                  </a:cubicBezTo>
                  <a:cubicBezTo>
                    <a:pt x="25351" y="28052"/>
                    <a:pt x="26759" y="28316"/>
                    <a:pt x="28086" y="28844"/>
                  </a:cubicBezTo>
                  <a:cubicBezTo>
                    <a:pt x="28230" y="28896"/>
                    <a:pt x="28374" y="28956"/>
                    <a:pt x="28513" y="28956"/>
                  </a:cubicBezTo>
                  <a:cubicBezTo>
                    <a:pt x="28611" y="28956"/>
                    <a:pt x="28707" y="28926"/>
                    <a:pt x="28799" y="28844"/>
                  </a:cubicBezTo>
                  <a:cubicBezTo>
                    <a:pt x="29022" y="28621"/>
                    <a:pt x="28911" y="28309"/>
                    <a:pt x="28844" y="28108"/>
                  </a:cubicBezTo>
                  <a:cubicBezTo>
                    <a:pt x="27373" y="24341"/>
                    <a:pt x="27885" y="19727"/>
                    <a:pt x="31006" y="16539"/>
                  </a:cubicBezTo>
                  <a:cubicBezTo>
                    <a:pt x="31140" y="16406"/>
                    <a:pt x="31296" y="16272"/>
                    <a:pt x="31452" y="16160"/>
                  </a:cubicBezTo>
                  <a:cubicBezTo>
                    <a:pt x="31563" y="16071"/>
                    <a:pt x="31630" y="15938"/>
                    <a:pt x="31630" y="15804"/>
                  </a:cubicBezTo>
                  <a:cubicBezTo>
                    <a:pt x="31630" y="15447"/>
                    <a:pt x="31452" y="15648"/>
                    <a:pt x="30493" y="14533"/>
                  </a:cubicBezTo>
                  <a:cubicBezTo>
                    <a:pt x="28086" y="11769"/>
                    <a:pt x="27350" y="7267"/>
                    <a:pt x="28732" y="3812"/>
                  </a:cubicBezTo>
                  <a:cubicBezTo>
                    <a:pt x="28933" y="3254"/>
                    <a:pt x="29044" y="3054"/>
                    <a:pt x="28821" y="2831"/>
                  </a:cubicBezTo>
                  <a:cubicBezTo>
                    <a:pt x="28731" y="2732"/>
                    <a:pt x="28630" y="2691"/>
                    <a:pt x="28510" y="2691"/>
                  </a:cubicBezTo>
                  <a:cubicBezTo>
                    <a:pt x="28334" y="2691"/>
                    <a:pt x="28119" y="2779"/>
                    <a:pt x="27841" y="2898"/>
                  </a:cubicBezTo>
                  <a:cubicBezTo>
                    <a:pt x="26736" y="3336"/>
                    <a:pt x="25413" y="3583"/>
                    <a:pt x="24026" y="3583"/>
                  </a:cubicBezTo>
                  <a:cubicBezTo>
                    <a:pt x="21605" y="3583"/>
                    <a:pt x="18991" y="2833"/>
                    <a:pt x="17008" y="1048"/>
                  </a:cubicBezTo>
                  <a:cubicBezTo>
                    <a:pt x="16696" y="780"/>
                    <a:pt x="16406" y="490"/>
                    <a:pt x="16161" y="178"/>
                  </a:cubicBezTo>
                  <a:cubicBezTo>
                    <a:pt x="16094" y="67"/>
                    <a:pt x="15960" y="0"/>
                    <a:pt x="1582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532475" y="469250"/>
              <a:ext cx="317600" cy="99900"/>
            </a:xfrm>
            <a:custGeom>
              <a:avLst/>
              <a:gdLst/>
              <a:ahLst/>
              <a:cxnLst/>
              <a:rect l="l" t="t" r="r" b="b"/>
              <a:pathLst>
                <a:path w="12704" h="3996" extrusionOk="0">
                  <a:moveTo>
                    <a:pt x="12229" y="0"/>
                  </a:moveTo>
                  <a:cubicBezTo>
                    <a:pt x="12182" y="0"/>
                    <a:pt x="12133" y="9"/>
                    <a:pt x="12082" y="28"/>
                  </a:cubicBezTo>
                  <a:cubicBezTo>
                    <a:pt x="11692" y="164"/>
                    <a:pt x="9019" y="3198"/>
                    <a:pt x="4196" y="3198"/>
                  </a:cubicBezTo>
                  <a:cubicBezTo>
                    <a:pt x="3503" y="3198"/>
                    <a:pt x="2766" y="3135"/>
                    <a:pt x="1985" y="2992"/>
                  </a:cubicBezTo>
                  <a:cubicBezTo>
                    <a:pt x="1166" y="2832"/>
                    <a:pt x="693" y="2594"/>
                    <a:pt x="401" y="2594"/>
                  </a:cubicBezTo>
                  <a:cubicBezTo>
                    <a:pt x="248" y="2594"/>
                    <a:pt x="145" y="2660"/>
                    <a:pt x="68" y="2836"/>
                  </a:cubicBezTo>
                  <a:cubicBezTo>
                    <a:pt x="1" y="3037"/>
                    <a:pt x="90" y="3260"/>
                    <a:pt x="268" y="3349"/>
                  </a:cubicBezTo>
                  <a:cubicBezTo>
                    <a:pt x="1160" y="3750"/>
                    <a:pt x="2787" y="3928"/>
                    <a:pt x="2943" y="3951"/>
                  </a:cubicBezTo>
                  <a:cubicBezTo>
                    <a:pt x="3344" y="3995"/>
                    <a:pt x="3723" y="3995"/>
                    <a:pt x="4125" y="3995"/>
                  </a:cubicBezTo>
                  <a:cubicBezTo>
                    <a:pt x="6064" y="3995"/>
                    <a:pt x="8003" y="3527"/>
                    <a:pt x="9719" y="2636"/>
                  </a:cubicBezTo>
                  <a:cubicBezTo>
                    <a:pt x="10901" y="2034"/>
                    <a:pt x="12327" y="964"/>
                    <a:pt x="12550" y="585"/>
                  </a:cubicBezTo>
                  <a:cubicBezTo>
                    <a:pt x="12703" y="317"/>
                    <a:pt x="12512" y="0"/>
                    <a:pt x="1222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876575" y="469300"/>
              <a:ext cx="317400" cy="99850"/>
            </a:xfrm>
            <a:custGeom>
              <a:avLst/>
              <a:gdLst/>
              <a:ahLst/>
              <a:cxnLst/>
              <a:rect l="l" t="t" r="r" b="b"/>
              <a:pathLst>
                <a:path w="12696" h="3994" extrusionOk="0">
                  <a:moveTo>
                    <a:pt x="495" y="0"/>
                  </a:moveTo>
                  <a:cubicBezTo>
                    <a:pt x="226" y="0"/>
                    <a:pt x="0" y="288"/>
                    <a:pt x="146" y="561"/>
                  </a:cubicBezTo>
                  <a:cubicBezTo>
                    <a:pt x="369" y="1073"/>
                    <a:pt x="3891" y="3993"/>
                    <a:pt x="8260" y="3993"/>
                  </a:cubicBezTo>
                  <a:lnTo>
                    <a:pt x="8572" y="3993"/>
                  </a:lnTo>
                  <a:cubicBezTo>
                    <a:pt x="10555" y="3993"/>
                    <a:pt x="12227" y="3458"/>
                    <a:pt x="12472" y="3302"/>
                  </a:cubicBezTo>
                  <a:cubicBezTo>
                    <a:pt x="12673" y="3169"/>
                    <a:pt x="12695" y="2879"/>
                    <a:pt x="12517" y="2701"/>
                  </a:cubicBezTo>
                  <a:cubicBezTo>
                    <a:pt x="12440" y="2638"/>
                    <a:pt x="12342" y="2614"/>
                    <a:pt x="12234" y="2614"/>
                  </a:cubicBezTo>
                  <a:cubicBezTo>
                    <a:pt x="11995" y="2614"/>
                    <a:pt x="11706" y="2728"/>
                    <a:pt x="11492" y="2790"/>
                  </a:cubicBezTo>
                  <a:cubicBezTo>
                    <a:pt x="10424" y="3088"/>
                    <a:pt x="9417" y="3212"/>
                    <a:pt x="8480" y="3212"/>
                  </a:cubicBezTo>
                  <a:cubicBezTo>
                    <a:pt x="3876" y="3212"/>
                    <a:pt x="940" y="215"/>
                    <a:pt x="681" y="48"/>
                  </a:cubicBezTo>
                  <a:cubicBezTo>
                    <a:pt x="619" y="15"/>
                    <a:pt x="556" y="0"/>
                    <a:pt x="49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29950" y="565550"/>
              <a:ext cx="107575" cy="313425"/>
            </a:xfrm>
            <a:custGeom>
              <a:avLst/>
              <a:gdLst/>
              <a:ahLst/>
              <a:cxnLst/>
              <a:rect l="l" t="t" r="r" b="b"/>
              <a:pathLst>
                <a:path w="4303" h="12537" extrusionOk="0">
                  <a:moveTo>
                    <a:pt x="3296" y="0"/>
                  </a:moveTo>
                  <a:cubicBezTo>
                    <a:pt x="3113" y="0"/>
                    <a:pt x="2934" y="127"/>
                    <a:pt x="2921" y="344"/>
                  </a:cubicBezTo>
                  <a:cubicBezTo>
                    <a:pt x="2876" y="812"/>
                    <a:pt x="4280" y="3576"/>
                    <a:pt x="2921" y="7655"/>
                  </a:cubicBezTo>
                  <a:cubicBezTo>
                    <a:pt x="1761" y="11132"/>
                    <a:pt x="0" y="11757"/>
                    <a:pt x="379" y="12381"/>
                  </a:cubicBezTo>
                  <a:cubicBezTo>
                    <a:pt x="446" y="12492"/>
                    <a:pt x="580" y="12537"/>
                    <a:pt x="691" y="12537"/>
                  </a:cubicBezTo>
                  <a:cubicBezTo>
                    <a:pt x="959" y="12537"/>
                    <a:pt x="1160" y="12269"/>
                    <a:pt x="1449" y="11913"/>
                  </a:cubicBezTo>
                  <a:cubicBezTo>
                    <a:pt x="3277" y="9728"/>
                    <a:pt x="4302" y="6942"/>
                    <a:pt x="4302" y="4066"/>
                  </a:cubicBezTo>
                  <a:cubicBezTo>
                    <a:pt x="4302" y="2060"/>
                    <a:pt x="3790" y="433"/>
                    <a:pt x="3611" y="166"/>
                  </a:cubicBezTo>
                  <a:cubicBezTo>
                    <a:pt x="3533" y="52"/>
                    <a:pt x="3414" y="0"/>
                    <a:pt x="329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875200" y="1220425"/>
              <a:ext cx="318775" cy="99400"/>
            </a:xfrm>
            <a:custGeom>
              <a:avLst/>
              <a:gdLst/>
              <a:ahLst/>
              <a:cxnLst/>
              <a:rect l="l" t="t" r="r" b="b"/>
              <a:pathLst>
                <a:path w="12751" h="3976" extrusionOk="0">
                  <a:moveTo>
                    <a:pt x="8571" y="0"/>
                  </a:moveTo>
                  <a:cubicBezTo>
                    <a:pt x="8164" y="0"/>
                    <a:pt x="7757" y="17"/>
                    <a:pt x="7356" y="50"/>
                  </a:cubicBezTo>
                  <a:lnTo>
                    <a:pt x="7200" y="72"/>
                  </a:lnTo>
                  <a:cubicBezTo>
                    <a:pt x="4280" y="451"/>
                    <a:pt x="1739" y="1833"/>
                    <a:pt x="335" y="3238"/>
                  </a:cubicBezTo>
                  <a:cubicBezTo>
                    <a:pt x="0" y="3550"/>
                    <a:pt x="134" y="3884"/>
                    <a:pt x="402" y="3951"/>
                  </a:cubicBezTo>
                  <a:cubicBezTo>
                    <a:pt x="448" y="3967"/>
                    <a:pt x="489" y="3976"/>
                    <a:pt x="529" y="3976"/>
                  </a:cubicBezTo>
                  <a:cubicBezTo>
                    <a:pt x="816" y="3976"/>
                    <a:pt x="1030" y="3547"/>
                    <a:pt x="2497" y="2569"/>
                  </a:cubicBezTo>
                  <a:cubicBezTo>
                    <a:pt x="4337" y="1397"/>
                    <a:pt x="6454" y="787"/>
                    <a:pt x="8584" y="787"/>
                  </a:cubicBezTo>
                  <a:cubicBezTo>
                    <a:pt x="9654" y="787"/>
                    <a:pt x="10726" y="941"/>
                    <a:pt x="11769" y="1254"/>
                  </a:cubicBezTo>
                  <a:cubicBezTo>
                    <a:pt x="12016" y="1332"/>
                    <a:pt x="12186" y="1379"/>
                    <a:pt x="12317" y="1379"/>
                  </a:cubicBezTo>
                  <a:cubicBezTo>
                    <a:pt x="12411" y="1379"/>
                    <a:pt x="12484" y="1354"/>
                    <a:pt x="12550" y="1298"/>
                  </a:cubicBezTo>
                  <a:cubicBezTo>
                    <a:pt x="12750" y="1120"/>
                    <a:pt x="12750" y="719"/>
                    <a:pt x="12282" y="585"/>
                  </a:cubicBezTo>
                  <a:cubicBezTo>
                    <a:pt x="11480" y="295"/>
                    <a:pt x="10633" y="117"/>
                    <a:pt x="9786" y="50"/>
                  </a:cubicBezTo>
                  <a:cubicBezTo>
                    <a:pt x="9384" y="17"/>
                    <a:pt x="8978" y="0"/>
                    <a:pt x="857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529700" y="1220550"/>
              <a:ext cx="319325" cy="99225"/>
            </a:xfrm>
            <a:custGeom>
              <a:avLst/>
              <a:gdLst/>
              <a:ahLst/>
              <a:cxnLst/>
              <a:rect l="l" t="t" r="r" b="b"/>
              <a:pathLst>
                <a:path w="12773" h="3969" extrusionOk="0">
                  <a:moveTo>
                    <a:pt x="4213" y="1"/>
                  </a:moveTo>
                  <a:cubicBezTo>
                    <a:pt x="2229" y="1"/>
                    <a:pt x="558" y="536"/>
                    <a:pt x="312" y="692"/>
                  </a:cubicBezTo>
                  <a:cubicBezTo>
                    <a:pt x="0" y="892"/>
                    <a:pt x="156" y="1383"/>
                    <a:pt x="535" y="1383"/>
                  </a:cubicBezTo>
                  <a:cubicBezTo>
                    <a:pt x="811" y="1383"/>
                    <a:pt x="2217" y="798"/>
                    <a:pt x="4274" y="798"/>
                  </a:cubicBezTo>
                  <a:cubicBezTo>
                    <a:pt x="6049" y="798"/>
                    <a:pt x="8308" y="1233"/>
                    <a:pt x="10744" y="2854"/>
                  </a:cubicBezTo>
                  <a:cubicBezTo>
                    <a:pt x="11636" y="3433"/>
                    <a:pt x="11993" y="3968"/>
                    <a:pt x="12327" y="3968"/>
                  </a:cubicBezTo>
                  <a:cubicBezTo>
                    <a:pt x="12594" y="3968"/>
                    <a:pt x="12773" y="3678"/>
                    <a:pt x="12639" y="3411"/>
                  </a:cubicBezTo>
                  <a:cubicBezTo>
                    <a:pt x="12438" y="2943"/>
                    <a:pt x="8939" y="1"/>
                    <a:pt x="452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78900" y="565550"/>
              <a:ext cx="110000" cy="313750"/>
            </a:xfrm>
            <a:custGeom>
              <a:avLst/>
              <a:gdLst/>
              <a:ahLst/>
              <a:cxnLst/>
              <a:rect l="l" t="t" r="r" b="b"/>
              <a:pathLst>
                <a:path w="4400" h="12550" extrusionOk="0">
                  <a:moveTo>
                    <a:pt x="1380" y="1"/>
                  </a:moveTo>
                  <a:cubicBezTo>
                    <a:pt x="1239" y="1"/>
                    <a:pt x="1108" y="75"/>
                    <a:pt x="1048" y="210"/>
                  </a:cubicBezTo>
                  <a:cubicBezTo>
                    <a:pt x="781" y="901"/>
                    <a:pt x="602" y="1615"/>
                    <a:pt x="513" y="2328"/>
                  </a:cubicBezTo>
                  <a:cubicBezTo>
                    <a:pt x="0" y="5783"/>
                    <a:pt x="1115" y="9773"/>
                    <a:pt x="3678" y="12403"/>
                  </a:cubicBezTo>
                  <a:cubicBezTo>
                    <a:pt x="3759" y="12505"/>
                    <a:pt x="3865" y="12550"/>
                    <a:pt x="3971" y="12550"/>
                  </a:cubicBezTo>
                  <a:cubicBezTo>
                    <a:pt x="4187" y="12550"/>
                    <a:pt x="4399" y="12361"/>
                    <a:pt x="4369" y="12091"/>
                  </a:cubicBezTo>
                  <a:cubicBezTo>
                    <a:pt x="4347" y="12002"/>
                    <a:pt x="4302" y="11935"/>
                    <a:pt x="4258" y="11868"/>
                  </a:cubicBezTo>
                  <a:cubicBezTo>
                    <a:pt x="4191" y="11779"/>
                    <a:pt x="4124" y="11690"/>
                    <a:pt x="4035" y="11601"/>
                  </a:cubicBezTo>
                  <a:cubicBezTo>
                    <a:pt x="1583" y="9037"/>
                    <a:pt x="558" y="4780"/>
                    <a:pt x="1538" y="1258"/>
                  </a:cubicBezTo>
                  <a:cubicBezTo>
                    <a:pt x="1739" y="611"/>
                    <a:pt x="1940" y="255"/>
                    <a:pt x="1583" y="54"/>
                  </a:cubicBezTo>
                  <a:cubicBezTo>
                    <a:pt x="1518" y="18"/>
                    <a:pt x="1448" y="1"/>
                    <a:pt x="138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36100" y="910475"/>
              <a:ext cx="103650" cy="314000"/>
            </a:xfrm>
            <a:custGeom>
              <a:avLst/>
              <a:gdLst/>
              <a:ahLst/>
              <a:cxnLst/>
              <a:rect l="l" t="t" r="r" b="b"/>
              <a:pathLst>
                <a:path w="4146" h="12560" extrusionOk="0">
                  <a:moveTo>
                    <a:pt x="448" y="0"/>
                  </a:moveTo>
                  <a:cubicBezTo>
                    <a:pt x="205" y="0"/>
                    <a:pt x="1" y="237"/>
                    <a:pt x="89" y="501"/>
                  </a:cubicBezTo>
                  <a:cubicBezTo>
                    <a:pt x="200" y="835"/>
                    <a:pt x="2362" y="2752"/>
                    <a:pt x="3009" y="6095"/>
                  </a:cubicBezTo>
                  <a:cubicBezTo>
                    <a:pt x="3120" y="6630"/>
                    <a:pt x="3187" y="7165"/>
                    <a:pt x="3232" y="7700"/>
                  </a:cubicBezTo>
                  <a:cubicBezTo>
                    <a:pt x="3276" y="11557"/>
                    <a:pt x="2518" y="11802"/>
                    <a:pt x="2675" y="12270"/>
                  </a:cubicBezTo>
                  <a:cubicBezTo>
                    <a:pt x="2719" y="12448"/>
                    <a:pt x="2875" y="12560"/>
                    <a:pt x="3053" y="12560"/>
                  </a:cubicBezTo>
                  <a:cubicBezTo>
                    <a:pt x="3209" y="12537"/>
                    <a:pt x="3566" y="12515"/>
                    <a:pt x="3923" y="10241"/>
                  </a:cubicBezTo>
                  <a:cubicBezTo>
                    <a:pt x="4146" y="8703"/>
                    <a:pt x="4079" y="7165"/>
                    <a:pt x="3722" y="5650"/>
                  </a:cubicBezTo>
                  <a:cubicBezTo>
                    <a:pt x="2987" y="2618"/>
                    <a:pt x="1114" y="322"/>
                    <a:pt x="646" y="55"/>
                  </a:cubicBezTo>
                  <a:cubicBezTo>
                    <a:pt x="580" y="17"/>
                    <a:pt x="513" y="0"/>
                    <a:pt x="44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71100" y="910425"/>
              <a:ext cx="120950" cy="313775"/>
            </a:xfrm>
            <a:custGeom>
              <a:avLst/>
              <a:gdLst/>
              <a:ahLst/>
              <a:cxnLst/>
              <a:rect l="l" t="t" r="r" b="b"/>
              <a:pathLst>
                <a:path w="4838" h="12551" extrusionOk="0">
                  <a:moveTo>
                    <a:pt x="4277" y="1"/>
                  </a:moveTo>
                  <a:cubicBezTo>
                    <a:pt x="4080" y="1"/>
                    <a:pt x="3923" y="186"/>
                    <a:pt x="3567" y="614"/>
                  </a:cubicBezTo>
                  <a:cubicBezTo>
                    <a:pt x="870" y="3824"/>
                    <a:pt x="0" y="8193"/>
                    <a:pt x="1293" y="12183"/>
                  </a:cubicBezTo>
                  <a:cubicBezTo>
                    <a:pt x="1375" y="12441"/>
                    <a:pt x="1556" y="12550"/>
                    <a:pt x="1721" y="12550"/>
                  </a:cubicBezTo>
                  <a:cubicBezTo>
                    <a:pt x="1826" y="12550"/>
                    <a:pt x="1923" y="12506"/>
                    <a:pt x="1984" y="12428"/>
                  </a:cubicBezTo>
                  <a:cubicBezTo>
                    <a:pt x="2430" y="11960"/>
                    <a:pt x="937" y="10266"/>
                    <a:pt x="1717" y="6231"/>
                  </a:cubicBezTo>
                  <a:cubicBezTo>
                    <a:pt x="2475" y="2174"/>
                    <a:pt x="4837" y="904"/>
                    <a:pt x="4659" y="257"/>
                  </a:cubicBezTo>
                  <a:cubicBezTo>
                    <a:pt x="4614" y="168"/>
                    <a:pt x="4548" y="79"/>
                    <a:pt x="4436" y="35"/>
                  </a:cubicBezTo>
                  <a:cubicBezTo>
                    <a:pt x="4378" y="12"/>
                    <a:pt x="4326" y="1"/>
                    <a:pt x="427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99900" y="636150"/>
              <a:ext cx="225725" cy="216075"/>
            </a:xfrm>
            <a:custGeom>
              <a:avLst/>
              <a:gdLst/>
              <a:ahLst/>
              <a:cxnLst/>
              <a:rect l="l" t="t" r="r" b="b"/>
              <a:pathLst>
                <a:path w="9029" h="8643" extrusionOk="0">
                  <a:moveTo>
                    <a:pt x="2292" y="818"/>
                  </a:moveTo>
                  <a:cubicBezTo>
                    <a:pt x="3218" y="818"/>
                    <a:pt x="4268" y="1586"/>
                    <a:pt x="4927" y="2245"/>
                  </a:cubicBezTo>
                  <a:cubicBezTo>
                    <a:pt x="5529" y="2825"/>
                    <a:pt x="6064" y="3471"/>
                    <a:pt x="6510" y="4207"/>
                  </a:cubicBezTo>
                  <a:cubicBezTo>
                    <a:pt x="5529" y="4096"/>
                    <a:pt x="4392" y="3382"/>
                    <a:pt x="3612" y="2803"/>
                  </a:cubicBezTo>
                  <a:cubicBezTo>
                    <a:pt x="3464" y="2699"/>
                    <a:pt x="3307" y="2577"/>
                    <a:pt x="3140" y="2577"/>
                  </a:cubicBezTo>
                  <a:cubicBezTo>
                    <a:pt x="3055" y="2577"/>
                    <a:pt x="2967" y="2608"/>
                    <a:pt x="2876" y="2691"/>
                  </a:cubicBezTo>
                  <a:cubicBezTo>
                    <a:pt x="2631" y="2936"/>
                    <a:pt x="2832" y="3204"/>
                    <a:pt x="3166" y="3672"/>
                  </a:cubicBezTo>
                  <a:cubicBezTo>
                    <a:pt x="3723" y="4452"/>
                    <a:pt x="4281" y="5344"/>
                    <a:pt x="4392" y="6347"/>
                  </a:cubicBezTo>
                  <a:cubicBezTo>
                    <a:pt x="3612" y="5879"/>
                    <a:pt x="1561" y="4229"/>
                    <a:pt x="1093" y="2691"/>
                  </a:cubicBezTo>
                  <a:cubicBezTo>
                    <a:pt x="759" y="1599"/>
                    <a:pt x="1450" y="841"/>
                    <a:pt x="2252" y="819"/>
                  </a:cubicBezTo>
                  <a:cubicBezTo>
                    <a:pt x="2265" y="819"/>
                    <a:pt x="2279" y="818"/>
                    <a:pt x="2292" y="818"/>
                  </a:cubicBezTo>
                  <a:close/>
                  <a:moveTo>
                    <a:pt x="4504" y="4318"/>
                  </a:moveTo>
                  <a:lnTo>
                    <a:pt x="4504" y="4318"/>
                  </a:lnTo>
                  <a:cubicBezTo>
                    <a:pt x="5596" y="4914"/>
                    <a:pt x="6282" y="5023"/>
                    <a:pt x="6648" y="5023"/>
                  </a:cubicBezTo>
                  <a:cubicBezTo>
                    <a:pt x="6857" y="5023"/>
                    <a:pt x="6962" y="4987"/>
                    <a:pt x="6978" y="4987"/>
                  </a:cubicBezTo>
                  <a:cubicBezTo>
                    <a:pt x="7468" y="5857"/>
                    <a:pt x="7803" y="6815"/>
                    <a:pt x="8003" y="7818"/>
                  </a:cubicBezTo>
                  <a:cubicBezTo>
                    <a:pt x="7000" y="7640"/>
                    <a:pt x="6042" y="7283"/>
                    <a:pt x="5172" y="6793"/>
                  </a:cubicBezTo>
                  <a:cubicBezTo>
                    <a:pt x="5284" y="5946"/>
                    <a:pt x="4927" y="5121"/>
                    <a:pt x="4504" y="4318"/>
                  </a:cubicBezTo>
                  <a:close/>
                  <a:moveTo>
                    <a:pt x="2321" y="1"/>
                  </a:moveTo>
                  <a:cubicBezTo>
                    <a:pt x="1211" y="1"/>
                    <a:pt x="280" y="766"/>
                    <a:pt x="179" y="2023"/>
                  </a:cubicBezTo>
                  <a:cubicBezTo>
                    <a:pt x="1" y="4296"/>
                    <a:pt x="3991" y="8063"/>
                    <a:pt x="8137" y="8643"/>
                  </a:cubicBezTo>
                  <a:lnTo>
                    <a:pt x="8271" y="8643"/>
                  </a:lnTo>
                  <a:cubicBezTo>
                    <a:pt x="8560" y="8643"/>
                    <a:pt x="8761" y="8576"/>
                    <a:pt x="8828" y="8219"/>
                  </a:cubicBezTo>
                  <a:cubicBezTo>
                    <a:pt x="9028" y="7016"/>
                    <a:pt x="7045" y="1889"/>
                    <a:pt x="3456" y="262"/>
                  </a:cubicBezTo>
                  <a:cubicBezTo>
                    <a:pt x="3074" y="84"/>
                    <a:pt x="2688" y="1"/>
                    <a:pt x="232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97125" y="936675"/>
              <a:ext cx="227375" cy="216475"/>
            </a:xfrm>
            <a:custGeom>
              <a:avLst/>
              <a:gdLst/>
              <a:ahLst/>
              <a:cxnLst/>
              <a:rect l="l" t="t" r="r" b="b"/>
              <a:pathLst>
                <a:path w="9095" h="8659" extrusionOk="0">
                  <a:moveTo>
                    <a:pt x="8114" y="835"/>
                  </a:moveTo>
                  <a:cubicBezTo>
                    <a:pt x="7936" y="1838"/>
                    <a:pt x="7579" y="2796"/>
                    <a:pt x="7089" y="3688"/>
                  </a:cubicBezTo>
                  <a:cubicBezTo>
                    <a:pt x="6991" y="3670"/>
                    <a:pt x="6888" y="3662"/>
                    <a:pt x="6783" y="3662"/>
                  </a:cubicBezTo>
                  <a:cubicBezTo>
                    <a:pt x="6071" y="3662"/>
                    <a:pt x="5216" y="4024"/>
                    <a:pt x="4615" y="4334"/>
                  </a:cubicBezTo>
                  <a:cubicBezTo>
                    <a:pt x="4994" y="3621"/>
                    <a:pt x="5283" y="1927"/>
                    <a:pt x="5283" y="1882"/>
                  </a:cubicBezTo>
                  <a:cubicBezTo>
                    <a:pt x="6153" y="1370"/>
                    <a:pt x="7111" y="1035"/>
                    <a:pt x="8114" y="835"/>
                  </a:cubicBezTo>
                  <a:close/>
                  <a:moveTo>
                    <a:pt x="4481" y="2350"/>
                  </a:moveTo>
                  <a:lnTo>
                    <a:pt x="4481" y="2350"/>
                  </a:lnTo>
                  <a:cubicBezTo>
                    <a:pt x="4369" y="3353"/>
                    <a:pt x="3701" y="4401"/>
                    <a:pt x="3121" y="5204"/>
                  </a:cubicBezTo>
                  <a:cubicBezTo>
                    <a:pt x="2943" y="5449"/>
                    <a:pt x="2809" y="5582"/>
                    <a:pt x="2921" y="5850"/>
                  </a:cubicBezTo>
                  <a:cubicBezTo>
                    <a:pt x="2965" y="5961"/>
                    <a:pt x="3054" y="6028"/>
                    <a:pt x="3143" y="6073"/>
                  </a:cubicBezTo>
                  <a:cubicBezTo>
                    <a:pt x="3172" y="6078"/>
                    <a:pt x="3199" y="6081"/>
                    <a:pt x="3227" y="6081"/>
                  </a:cubicBezTo>
                  <a:cubicBezTo>
                    <a:pt x="3420" y="6081"/>
                    <a:pt x="3620" y="5947"/>
                    <a:pt x="3990" y="5694"/>
                  </a:cubicBezTo>
                  <a:cubicBezTo>
                    <a:pt x="4771" y="5137"/>
                    <a:pt x="5640" y="4579"/>
                    <a:pt x="6643" y="4468"/>
                  </a:cubicBezTo>
                  <a:lnTo>
                    <a:pt x="6643" y="4468"/>
                  </a:lnTo>
                  <a:cubicBezTo>
                    <a:pt x="5885" y="5750"/>
                    <a:pt x="3959" y="7846"/>
                    <a:pt x="2414" y="7846"/>
                  </a:cubicBezTo>
                  <a:cubicBezTo>
                    <a:pt x="2187" y="7846"/>
                    <a:pt x="1967" y="7800"/>
                    <a:pt x="1761" y="7700"/>
                  </a:cubicBezTo>
                  <a:cubicBezTo>
                    <a:pt x="1650" y="7611"/>
                    <a:pt x="1539" y="7544"/>
                    <a:pt x="1449" y="7455"/>
                  </a:cubicBezTo>
                  <a:cubicBezTo>
                    <a:pt x="112" y="6117"/>
                    <a:pt x="2742" y="3420"/>
                    <a:pt x="4481" y="2350"/>
                  </a:cubicBezTo>
                  <a:close/>
                  <a:moveTo>
                    <a:pt x="8401" y="0"/>
                  </a:moveTo>
                  <a:cubicBezTo>
                    <a:pt x="8358" y="0"/>
                    <a:pt x="8314" y="4"/>
                    <a:pt x="8270" y="10"/>
                  </a:cubicBezTo>
                  <a:cubicBezTo>
                    <a:pt x="4436" y="567"/>
                    <a:pt x="959" y="3732"/>
                    <a:pt x="402" y="5828"/>
                  </a:cubicBezTo>
                  <a:cubicBezTo>
                    <a:pt x="1" y="7343"/>
                    <a:pt x="959" y="8658"/>
                    <a:pt x="2430" y="8658"/>
                  </a:cubicBezTo>
                  <a:cubicBezTo>
                    <a:pt x="3612" y="8658"/>
                    <a:pt x="5016" y="7477"/>
                    <a:pt x="5662" y="6942"/>
                  </a:cubicBezTo>
                  <a:cubicBezTo>
                    <a:pt x="7579" y="5181"/>
                    <a:pt x="9095" y="1570"/>
                    <a:pt x="8939" y="389"/>
                  </a:cubicBezTo>
                  <a:cubicBezTo>
                    <a:pt x="8901" y="120"/>
                    <a:pt x="8664" y="0"/>
                    <a:pt x="840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877450" y="636600"/>
              <a:ext cx="298675" cy="215900"/>
            </a:xfrm>
            <a:custGeom>
              <a:avLst/>
              <a:gdLst/>
              <a:ahLst/>
              <a:cxnLst/>
              <a:rect l="l" t="t" r="r" b="b"/>
              <a:pathLst>
                <a:path w="11947" h="8636" extrusionOk="0">
                  <a:moveTo>
                    <a:pt x="7627" y="879"/>
                  </a:moveTo>
                  <a:cubicBezTo>
                    <a:pt x="7693" y="879"/>
                    <a:pt x="7758" y="883"/>
                    <a:pt x="7823" y="890"/>
                  </a:cubicBezTo>
                  <a:cubicBezTo>
                    <a:pt x="8291" y="912"/>
                    <a:pt x="8715" y="1202"/>
                    <a:pt x="8893" y="1648"/>
                  </a:cubicBezTo>
                  <a:cubicBezTo>
                    <a:pt x="9161" y="2428"/>
                    <a:pt x="8670" y="3543"/>
                    <a:pt x="7534" y="4724"/>
                  </a:cubicBezTo>
                  <a:cubicBezTo>
                    <a:pt x="6932" y="5326"/>
                    <a:pt x="6285" y="5861"/>
                    <a:pt x="5572" y="6307"/>
                  </a:cubicBezTo>
                  <a:cubicBezTo>
                    <a:pt x="5750" y="4947"/>
                    <a:pt x="6865" y="3609"/>
                    <a:pt x="7132" y="3186"/>
                  </a:cubicBezTo>
                  <a:cubicBezTo>
                    <a:pt x="7293" y="2882"/>
                    <a:pt x="7068" y="2565"/>
                    <a:pt x="6788" y="2565"/>
                  </a:cubicBezTo>
                  <a:cubicBezTo>
                    <a:pt x="6719" y="2565"/>
                    <a:pt x="6646" y="2584"/>
                    <a:pt x="6575" y="2629"/>
                  </a:cubicBezTo>
                  <a:cubicBezTo>
                    <a:pt x="6018" y="2985"/>
                    <a:pt x="4680" y="4078"/>
                    <a:pt x="3410" y="4167"/>
                  </a:cubicBezTo>
                  <a:cubicBezTo>
                    <a:pt x="3946" y="3287"/>
                    <a:pt x="5928" y="879"/>
                    <a:pt x="7627" y="879"/>
                  </a:cubicBezTo>
                  <a:close/>
                  <a:moveTo>
                    <a:pt x="5438" y="4300"/>
                  </a:moveTo>
                  <a:lnTo>
                    <a:pt x="5438" y="4300"/>
                  </a:lnTo>
                  <a:cubicBezTo>
                    <a:pt x="5059" y="5014"/>
                    <a:pt x="4792" y="6730"/>
                    <a:pt x="4792" y="6775"/>
                  </a:cubicBezTo>
                  <a:cubicBezTo>
                    <a:pt x="3900" y="7265"/>
                    <a:pt x="2942" y="7622"/>
                    <a:pt x="1961" y="7800"/>
                  </a:cubicBezTo>
                  <a:cubicBezTo>
                    <a:pt x="2139" y="6797"/>
                    <a:pt x="2496" y="5839"/>
                    <a:pt x="2986" y="4969"/>
                  </a:cubicBezTo>
                  <a:cubicBezTo>
                    <a:pt x="3101" y="4988"/>
                    <a:pt x="3217" y="4997"/>
                    <a:pt x="3332" y="4997"/>
                  </a:cubicBezTo>
                  <a:cubicBezTo>
                    <a:pt x="4046" y="4997"/>
                    <a:pt x="4767" y="4665"/>
                    <a:pt x="5438" y="4300"/>
                  </a:cubicBezTo>
                  <a:close/>
                  <a:moveTo>
                    <a:pt x="7709" y="0"/>
                  </a:moveTo>
                  <a:cubicBezTo>
                    <a:pt x="6491" y="0"/>
                    <a:pt x="5182" y="996"/>
                    <a:pt x="4413" y="1715"/>
                  </a:cubicBezTo>
                  <a:cubicBezTo>
                    <a:pt x="2524" y="3430"/>
                    <a:pt x="0" y="8636"/>
                    <a:pt x="1664" y="8636"/>
                  </a:cubicBezTo>
                  <a:cubicBezTo>
                    <a:pt x="1708" y="8636"/>
                    <a:pt x="1755" y="8632"/>
                    <a:pt x="1805" y="8625"/>
                  </a:cubicBezTo>
                  <a:cubicBezTo>
                    <a:pt x="6508" y="7956"/>
                    <a:pt x="11947" y="2651"/>
                    <a:pt x="8871" y="377"/>
                  </a:cubicBezTo>
                  <a:cubicBezTo>
                    <a:pt x="8509" y="110"/>
                    <a:pt x="8114" y="0"/>
                    <a:pt x="770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901375" y="937175"/>
              <a:ext cx="230075" cy="216075"/>
            </a:xfrm>
            <a:custGeom>
              <a:avLst/>
              <a:gdLst/>
              <a:ahLst/>
              <a:cxnLst/>
              <a:rect l="l" t="t" r="r" b="b"/>
              <a:pathLst>
                <a:path w="9203" h="8643" extrusionOk="0">
                  <a:moveTo>
                    <a:pt x="1004" y="837"/>
                  </a:moveTo>
                  <a:lnTo>
                    <a:pt x="1004" y="837"/>
                  </a:lnTo>
                  <a:cubicBezTo>
                    <a:pt x="1985" y="1015"/>
                    <a:pt x="2943" y="1372"/>
                    <a:pt x="3835" y="1862"/>
                  </a:cubicBezTo>
                  <a:cubicBezTo>
                    <a:pt x="3701" y="2620"/>
                    <a:pt x="4102" y="3601"/>
                    <a:pt x="4481" y="4336"/>
                  </a:cubicBezTo>
                  <a:cubicBezTo>
                    <a:pt x="3393" y="3743"/>
                    <a:pt x="2718" y="3642"/>
                    <a:pt x="2357" y="3642"/>
                  </a:cubicBezTo>
                  <a:cubicBezTo>
                    <a:pt x="2171" y="3642"/>
                    <a:pt x="2069" y="3669"/>
                    <a:pt x="2038" y="3669"/>
                  </a:cubicBezTo>
                  <a:cubicBezTo>
                    <a:pt x="2034" y="3669"/>
                    <a:pt x="2031" y="3669"/>
                    <a:pt x="2029" y="3668"/>
                  </a:cubicBezTo>
                  <a:cubicBezTo>
                    <a:pt x="1517" y="2798"/>
                    <a:pt x="1182" y="1818"/>
                    <a:pt x="1004" y="837"/>
                  </a:cubicBezTo>
                  <a:close/>
                  <a:moveTo>
                    <a:pt x="4615" y="2308"/>
                  </a:moveTo>
                  <a:lnTo>
                    <a:pt x="4615" y="2308"/>
                  </a:lnTo>
                  <a:cubicBezTo>
                    <a:pt x="5752" y="2999"/>
                    <a:pt x="8025" y="5005"/>
                    <a:pt x="8003" y="6521"/>
                  </a:cubicBezTo>
                  <a:cubicBezTo>
                    <a:pt x="8003" y="6744"/>
                    <a:pt x="7936" y="6989"/>
                    <a:pt x="7825" y="7190"/>
                  </a:cubicBezTo>
                  <a:cubicBezTo>
                    <a:pt x="7624" y="7502"/>
                    <a:pt x="7312" y="7725"/>
                    <a:pt x="6933" y="7814"/>
                  </a:cubicBezTo>
                  <a:cubicBezTo>
                    <a:pt x="6840" y="7831"/>
                    <a:pt x="6745" y="7840"/>
                    <a:pt x="6650" y="7840"/>
                  </a:cubicBezTo>
                  <a:cubicBezTo>
                    <a:pt x="6381" y="7840"/>
                    <a:pt x="6110" y="7773"/>
                    <a:pt x="5863" y="7658"/>
                  </a:cubicBezTo>
                  <a:cubicBezTo>
                    <a:pt x="5217" y="7368"/>
                    <a:pt x="4615" y="6967"/>
                    <a:pt x="4125" y="6454"/>
                  </a:cubicBezTo>
                  <a:cubicBezTo>
                    <a:pt x="3500" y="5852"/>
                    <a:pt x="2943" y="5184"/>
                    <a:pt x="2475" y="4448"/>
                  </a:cubicBezTo>
                  <a:lnTo>
                    <a:pt x="2475" y="4448"/>
                  </a:lnTo>
                  <a:cubicBezTo>
                    <a:pt x="3723" y="4582"/>
                    <a:pt x="4927" y="5562"/>
                    <a:pt x="5573" y="5986"/>
                  </a:cubicBezTo>
                  <a:cubicBezTo>
                    <a:pt x="5652" y="6036"/>
                    <a:pt x="5732" y="6059"/>
                    <a:pt x="5809" y="6059"/>
                  </a:cubicBezTo>
                  <a:cubicBezTo>
                    <a:pt x="6107" y="6059"/>
                    <a:pt x="6348" y="5730"/>
                    <a:pt x="6153" y="5429"/>
                  </a:cubicBezTo>
                  <a:cubicBezTo>
                    <a:pt x="5997" y="5206"/>
                    <a:pt x="4704" y="3579"/>
                    <a:pt x="4615" y="2308"/>
                  </a:cubicBezTo>
                  <a:close/>
                  <a:moveTo>
                    <a:pt x="718" y="0"/>
                  </a:moveTo>
                  <a:cubicBezTo>
                    <a:pt x="651" y="0"/>
                    <a:pt x="590" y="4"/>
                    <a:pt x="536" y="12"/>
                  </a:cubicBezTo>
                  <a:cubicBezTo>
                    <a:pt x="335" y="34"/>
                    <a:pt x="179" y="191"/>
                    <a:pt x="157" y="369"/>
                  </a:cubicBezTo>
                  <a:cubicBezTo>
                    <a:pt x="1" y="1684"/>
                    <a:pt x="1829" y="6565"/>
                    <a:pt x="5462" y="8349"/>
                  </a:cubicBezTo>
                  <a:cubicBezTo>
                    <a:pt x="5876" y="8551"/>
                    <a:pt x="6284" y="8642"/>
                    <a:pt x="6665" y="8642"/>
                  </a:cubicBezTo>
                  <a:cubicBezTo>
                    <a:pt x="8132" y="8642"/>
                    <a:pt x="9203" y="7289"/>
                    <a:pt x="8672" y="5696"/>
                  </a:cubicBezTo>
                  <a:cubicBezTo>
                    <a:pt x="8360" y="4738"/>
                    <a:pt x="7736" y="4002"/>
                    <a:pt x="7089" y="3289"/>
                  </a:cubicBezTo>
                  <a:cubicBezTo>
                    <a:pt x="5313" y="1344"/>
                    <a:pt x="1953" y="0"/>
                    <a:pt x="7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92625" y="969375"/>
              <a:ext cx="117700" cy="255800"/>
            </a:xfrm>
            <a:custGeom>
              <a:avLst/>
              <a:gdLst/>
              <a:ahLst/>
              <a:cxnLst/>
              <a:rect l="l" t="t" r="r" b="b"/>
              <a:pathLst>
                <a:path w="4708" h="10232" extrusionOk="0">
                  <a:moveTo>
                    <a:pt x="2813" y="1288"/>
                  </a:moveTo>
                  <a:cubicBezTo>
                    <a:pt x="3192" y="2224"/>
                    <a:pt x="3482" y="3227"/>
                    <a:pt x="3660" y="4230"/>
                  </a:cubicBezTo>
                  <a:cubicBezTo>
                    <a:pt x="3727" y="4430"/>
                    <a:pt x="3705" y="4653"/>
                    <a:pt x="3615" y="4854"/>
                  </a:cubicBezTo>
                  <a:cubicBezTo>
                    <a:pt x="3482" y="5166"/>
                    <a:pt x="3214" y="5389"/>
                    <a:pt x="2902" y="5478"/>
                  </a:cubicBezTo>
                  <a:cubicBezTo>
                    <a:pt x="2612" y="5478"/>
                    <a:pt x="2345" y="5344"/>
                    <a:pt x="2189" y="5121"/>
                  </a:cubicBezTo>
                  <a:cubicBezTo>
                    <a:pt x="1944" y="4876"/>
                    <a:pt x="1854" y="4520"/>
                    <a:pt x="1966" y="4185"/>
                  </a:cubicBezTo>
                  <a:cubicBezTo>
                    <a:pt x="2167" y="3205"/>
                    <a:pt x="2434" y="2224"/>
                    <a:pt x="2813" y="1288"/>
                  </a:cubicBezTo>
                  <a:close/>
                  <a:moveTo>
                    <a:pt x="3861" y="5835"/>
                  </a:moveTo>
                  <a:cubicBezTo>
                    <a:pt x="3861" y="6325"/>
                    <a:pt x="3905" y="6392"/>
                    <a:pt x="3883" y="6548"/>
                  </a:cubicBezTo>
                  <a:cubicBezTo>
                    <a:pt x="3816" y="6972"/>
                    <a:pt x="3905" y="7685"/>
                    <a:pt x="3549" y="8621"/>
                  </a:cubicBezTo>
                  <a:cubicBezTo>
                    <a:pt x="3339" y="9176"/>
                    <a:pt x="3090" y="9414"/>
                    <a:pt x="2845" y="9414"/>
                  </a:cubicBezTo>
                  <a:cubicBezTo>
                    <a:pt x="2410" y="9414"/>
                    <a:pt x="1989" y="8664"/>
                    <a:pt x="1832" y="7596"/>
                  </a:cubicBezTo>
                  <a:cubicBezTo>
                    <a:pt x="1810" y="7462"/>
                    <a:pt x="1743" y="6503"/>
                    <a:pt x="1743" y="6325"/>
                  </a:cubicBezTo>
                  <a:cubicBezTo>
                    <a:pt x="1765" y="6169"/>
                    <a:pt x="1788" y="5991"/>
                    <a:pt x="1788" y="5835"/>
                  </a:cubicBezTo>
                  <a:cubicBezTo>
                    <a:pt x="2066" y="6125"/>
                    <a:pt x="2440" y="6269"/>
                    <a:pt x="2816" y="6269"/>
                  </a:cubicBezTo>
                  <a:cubicBezTo>
                    <a:pt x="3192" y="6269"/>
                    <a:pt x="3571" y="6125"/>
                    <a:pt x="3861" y="5835"/>
                  </a:cubicBezTo>
                  <a:close/>
                  <a:moveTo>
                    <a:pt x="2840" y="0"/>
                  </a:moveTo>
                  <a:cubicBezTo>
                    <a:pt x="2802" y="0"/>
                    <a:pt x="2763" y="6"/>
                    <a:pt x="2724" y="17"/>
                  </a:cubicBezTo>
                  <a:cubicBezTo>
                    <a:pt x="2612" y="39"/>
                    <a:pt x="2300" y="151"/>
                    <a:pt x="1654" y="2135"/>
                  </a:cubicBezTo>
                  <a:cubicBezTo>
                    <a:pt x="1" y="7400"/>
                    <a:pt x="1430" y="10232"/>
                    <a:pt x="2833" y="10232"/>
                  </a:cubicBezTo>
                  <a:cubicBezTo>
                    <a:pt x="3681" y="10232"/>
                    <a:pt x="4520" y="9197"/>
                    <a:pt x="4663" y="7038"/>
                  </a:cubicBezTo>
                  <a:cubicBezTo>
                    <a:pt x="4685" y="6816"/>
                    <a:pt x="4685" y="6570"/>
                    <a:pt x="4685" y="6325"/>
                  </a:cubicBezTo>
                  <a:cubicBezTo>
                    <a:pt x="4708" y="6236"/>
                    <a:pt x="4641" y="5545"/>
                    <a:pt x="4641" y="5523"/>
                  </a:cubicBezTo>
                  <a:cubicBezTo>
                    <a:pt x="4552" y="3494"/>
                    <a:pt x="3593" y="797"/>
                    <a:pt x="3125" y="151"/>
                  </a:cubicBezTo>
                  <a:cubicBezTo>
                    <a:pt x="3058" y="50"/>
                    <a:pt x="2954" y="0"/>
                    <a:pt x="284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516325" y="848125"/>
              <a:ext cx="271975" cy="93275"/>
            </a:xfrm>
            <a:custGeom>
              <a:avLst/>
              <a:gdLst/>
              <a:ahLst/>
              <a:cxnLst/>
              <a:rect l="l" t="t" r="r" b="b"/>
              <a:pathLst>
                <a:path w="10879" h="3731" extrusionOk="0">
                  <a:moveTo>
                    <a:pt x="6398" y="989"/>
                  </a:moveTo>
                  <a:cubicBezTo>
                    <a:pt x="7066" y="989"/>
                    <a:pt x="8894" y="1568"/>
                    <a:pt x="9585" y="1858"/>
                  </a:cubicBezTo>
                  <a:cubicBezTo>
                    <a:pt x="8582" y="2259"/>
                    <a:pt x="7557" y="2549"/>
                    <a:pt x="6509" y="2727"/>
                  </a:cubicBezTo>
                  <a:cubicBezTo>
                    <a:pt x="6469" y="2732"/>
                    <a:pt x="6428" y="2735"/>
                    <a:pt x="6389" y="2735"/>
                  </a:cubicBezTo>
                  <a:cubicBezTo>
                    <a:pt x="6083" y="2735"/>
                    <a:pt x="5815" y="2585"/>
                    <a:pt x="5618" y="2348"/>
                  </a:cubicBezTo>
                  <a:cubicBezTo>
                    <a:pt x="5283" y="1947"/>
                    <a:pt x="5306" y="1501"/>
                    <a:pt x="6041" y="1078"/>
                  </a:cubicBezTo>
                  <a:lnTo>
                    <a:pt x="6019" y="1078"/>
                  </a:lnTo>
                  <a:cubicBezTo>
                    <a:pt x="6130" y="1011"/>
                    <a:pt x="6264" y="989"/>
                    <a:pt x="6398" y="989"/>
                  </a:cubicBezTo>
                  <a:close/>
                  <a:moveTo>
                    <a:pt x="4548" y="788"/>
                  </a:moveTo>
                  <a:cubicBezTo>
                    <a:pt x="4704" y="810"/>
                    <a:pt x="4882" y="832"/>
                    <a:pt x="5038" y="832"/>
                  </a:cubicBezTo>
                  <a:cubicBezTo>
                    <a:pt x="4436" y="1523"/>
                    <a:pt x="4458" y="2237"/>
                    <a:pt x="5038" y="2905"/>
                  </a:cubicBezTo>
                  <a:cubicBezTo>
                    <a:pt x="4865" y="2921"/>
                    <a:pt x="4691" y="2937"/>
                    <a:pt x="4518" y="2937"/>
                  </a:cubicBezTo>
                  <a:cubicBezTo>
                    <a:pt x="4446" y="2937"/>
                    <a:pt x="4374" y="2934"/>
                    <a:pt x="4302" y="2928"/>
                  </a:cubicBezTo>
                  <a:cubicBezTo>
                    <a:pt x="4213" y="2928"/>
                    <a:pt x="4057" y="2905"/>
                    <a:pt x="3790" y="2905"/>
                  </a:cubicBezTo>
                  <a:cubicBezTo>
                    <a:pt x="2207" y="2839"/>
                    <a:pt x="1472" y="2259"/>
                    <a:pt x="1472" y="1858"/>
                  </a:cubicBezTo>
                  <a:cubicBezTo>
                    <a:pt x="1472" y="1479"/>
                    <a:pt x="2140" y="899"/>
                    <a:pt x="3968" y="832"/>
                  </a:cubicBezTo>
                  <a:cubicBezTo>
                    <a:pt x="4169" y="788"/>
                    <a:pt x="4369" y="788"/>
                    <a:pt x="4548" y="788"/>
                  </a:cubicBezTo>
                  <a:close/>
                  <a:moveTo>
                    <a:pt x="4381" y="1"/>
                  </a:moveTo>
                  <a:cubicBezTo>
                    <a:pt x="3114" y="1"/>
                    <a:pt x="1972" y="240"/>
                    <a:pt x="1204" y="832"/>
                  </a:cubicBezTo>
                  <a:cubicBezTo>
                    <a:pt x="0" y="1769"/>
                    <a:pt x="580" y="3730"/>
                    <a:pt x="4392" y="3730"/>
                  </a:cubicBezTo>
                  <a:cubicBezTo>
                    <a:pt x="4419" y="3730"/>
                    <a:pt x="4447" y="3731"/>
                    <a:pt x="4475" y="3731"/>
                  </a:cubicBezTo>
                  <a:cubicBezTo>
                    <a:pt x="7214" y="3731"/>
                    <a:pt x="10060" y="2655"/>
                    <a:pt x="10744" y="2170"/>
                  </a:cubicBezTo>
                  <a:cubicBezTo>
                    <a:pt x="10811" y="2103"/>
                    <a:pt x="10878" y="1992"/>
                    <a:pt x="10878" y="1880"/>
                  </a:cubicBezTo>
                  <a:cubicBezTo>
                    <a:pt x="10878" y="1702"/>
                    <a:pt x="10767" y="1546"/>
                    <a:pt x="10611" y="1479"/>
                  </a:cubicBezTo>
                  <a:cubicBezTo>
                    <a:pt x="8965" y="670"/>
                    <a:pt x="6499" y="1"/>
                    <a:pt x="438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936500" y="847750"/>
              <a:ext cx="259700" cy="93650"/>
            </a:xfrm>
            <a:custGeom>
              <a:avLst/>
              <a:gdLst/>
              <a:ahLst/>
              <a:cxnLst/>
              <a:rect l="l" t="t" r="r" b="b"/>
              <a:pathLst>
                <a:path w="10388" h="3746" extrusionOk="0">
                  <a:moveTo>
                    <a:pt x="4577" y="998"/>
                  </a:moveTo>
                  <a:cubicBezTo>
                    <a:pt x="4701" y="998"/>
                    <a:pt x="4814" y="1023"/>
                    <a:pt x="4926" y="1093"/>
                  </a:cubicBezTo>
                  <a:cubicBezTo>
                    <a:pt x="5216" y="1249"/>
                    <a:pt x="5439" y="1494"/>
                    <a:pt x="5506" y="1806"/>
                  </a:cubicBezTo>
                  <a:cubicBezTo>
                    <a:pt x="5528" y="1873"/>
                    <a:pt x="5528" y="1940"/>
                    <a:pt x="5506" y="2007"/>
                  </a:cubicBezTo>
                  <a:cubicBezTo>
                    <a:pt x="5417" y="2296"/>
                    <a:pt x="5216" y="2542"/>
                    <a:pt x="4926" y="2675"/>
                  </a:cubicBezTo>
                  <a:cubicBezTo>
                    <a:pt x="4840" y="2724"/>
                    <a:pt x="4709" y="2745"/>
                    <a:pt x="4548" y="2745"/>
                  </a:cubicBezTo>
                  <a:cubicBezTo>
                    <a:pt x="3671" y="2745"/>
                    <a:pt x="1884" y="2121"/>
                    <a:pt x="1338" y="1895"/>
                  </a:cubicBezTo>
                  <a:cubicBezTo>
                    <a:pt x="2162" y="1561"/>
                    <a:pt x="3009" y="1293"/>
                    <a:pt x="3879" y="1115"/>
                  </a:cubicBezTo>
                  <a:cubicBezTo>
                    <a:pt x="4165" y="1061"/>
                    <a:pt x="4384" y="998"/>
                    <a:pt x="4577" y="998"/>
                  </a:cubicBezTo>
                  <a:close/>
                  <a:moveTo>
                    <a:pt x="6598" y="825"/>
                  </a:moveTo>
                  <a:cubicBezTo>
                    <a:pt x="6754" y="847"/>
                    <a:pt x="6932" y="847"/>
                    <a:pt x="7088" y="847"/>
                  </a:cubicBezTo>
                  <a:cubicBezTo>
                    <a:pt x="8047" y="892"/>
                    <a:pt x="9429" y="1226"/>
                    <a:pt x="9451" y="1873"/>
                  </a:cubicBezTo>
                  <a:cubicBezTo>
                    <a:pt x="9474" y="2229"/>
                    <a:pt x="8916" y="2698"/>
                    <a:pt x="7646" y="2876"/>
                  </a:cubicBezTo>
                  <a:cubicBezTo>
                    <a:pt x="7445" y="2898"/>
                    <a:pt x="7245" y="2898"/>
                    <a:pt x="7044" y="2920"/>
                  </a:cubicBezTo>
                  <a:cubicBezTo>
                    <a:pt x="6886" y="2936"/>
                    <a:pt x="6718" y="2952"/>
                    <a:pt x="6546" y="2952"/>
                  </a:cubicBezTo>
                  <a:cubicBezTo>
                    <a:pt x="6474" y="2952"/>
                    <a:pt x="6402" y="2949"/>
                    <a:pt x="6331" y="2943"/>
                  </a:cubicBezTo>
                  <a:cubicBezTo>
                    <a:pt x="6175" y="2920"/>
                    <a:pt x="6019" y="2920"/>
                    <a:pt x="5885" y="2920"/>
                  </a:cubicBezTo>
                  <a:cubicBezTo>
                    <a:pt x="6464" y="2363"/>
                    <a:pt x="6464" y="1427"/>
                    <a:pt x="5885" y="847"/>
                  </a:cubicBezTo>
                  <a:cubicBezTo>
                    <a:pt x="6464" y="847"/>
                    <a:pt x="6197" y="825"/>
                    <a:pt x="6598" y="825"/>
                  </a:cubicBezTo>
                  <a:close/>
                  <a:moveTo>
                    <a:pt x="6108" y="0"/>
                  </a:moveTo>
                  <a:lnTo>
                    <a:pt x="6063" y="23"/>
                  </a:lnTo>
                  <a:lnTo>
                    <a:pt x="6041" y="23"/>
                  </a:lnTo>
                  <a:cubicBezTo>
                    <a:pt x="5194" y="45"/>
                    <a:pt x="4369" y="156"/>
                    <a:pt x="3567" y="335"/>
                  </a:cubicBezTo>
                  <a:cubicBezTo>
                    <a:pt x="2608" y="558"/>
                    <a:pt x="870" y="1093"/>
                    <a:pt x="201" y="1561"/>
                  </a:cubicBezTo>
                  <a:cubicBezTo>
                    <a:pt x="0" y="1717"/>
                    <a:pt x="0" y="2029"/>
                    <a:pt x="201" y="2185"/>
                  </a:cubicBezTo>
                  <a:cubicBezTo>
                    <a:pt x="1248" y="2920"/>
                    <a:pt x="4458" y="3745"/>
                    <a:pt x="6420" y="3745"/>
                  </a:cubicBezTo>
                  <a:cubicBezTo>
                    <a:pt x="6710" y="3745"/>
                    <a:pt x="6977" y="3723"/>
                    <a:pt x="7267" y="3701"/>
                  </a:cubicBezTo>
                  <a:cubicBezTo>
                    <a:pt x="7779" y="3656"/>
                    <a:pt x="8849" y="3567"/>
                    <a:pt x="9652" y="2965"/>
                  </a:cubicBezTo>
                  <a:cubicBezTo>
                    <a:pt x="10053" y="2653"/>
                    <a:pt x="10387" y="2073"/>
                    <a:pt x="10231" y="1561"/>
                  </a:cubicBezTo>
                  <a:cubicBezTo>
                    <a:pt x="9719" y="23"/>
                    <a:pt x="7178" y="0"/>
                    <a:pt x="610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816125" y="564350"/>
              <a:ext cx="96550" cy="256450"/>
            </a:xfrm>
            <a:custGeom>
              <a:avLst/>
              <a:gdLst/>
              <a:ahLst/>
              <a:cxnLst/>
              <a:rect l="l" t="t" r="r" b="b"/>
              <a:pathLst>
                <a:path w="3862" h="10258" extrusionOk="0">
                  <a:moveTo>
                    <a:pt x="1862" y="824"/>
                  </a:moveTo>
                  <a:cubicBezTo>
                    <a:pt x="1934" y="824"/>
                    <a:pt x="1985" y="849"/>
                    <a:pt x="2007" y="860"/>
                  </a:cubicBezTo>
                  <a:cubicBezTo>
                    <a:pt x="2430" y="1016"/>
                    <a:pt x="2876" y="1885"/>
                    <a:pt x="2921" y="3357"/>
                  </a:cubicBezTo>
                  <a:cubicBezTo>
                    <a:pt x="2921" y="3446"/>
                    <a:pt x="2921" y="3513"/>
                    <a:pt x="2943" y="3602"/>
                  </a:cubicBezTo>
                  <a:cubicBezTo>
                    <a:pt x="2987" y="3892"/>
                    <a:pt x="2943" y="3713"/>
                    <a:pt x="2921" y="4382"/>
                  </a:cubicBezTo>
                  <a:cubicBezTo>
                    <a:pt x="2675" y="4181"/>
                    <a:pt x="2386" y="4025"/>
                    <a:pt x="2074" y="3958"/>
                  </a:cubicBezTo>
                  <a:cubicBezTo>
                    <a:pt x="2023" y="3953"/>
                    <a:pt x="1973" y="3951"/>
                    <a:pt x="1922" y="3951"/>
                  </a:cubicBezTo>
                  <a:cubicBezTo>
                    <a:pt x="1524" y="3951"/>
                    <a:pt x="1125" y="4105"/>
                    <a:pt x="848" y="4382"/>
                  </a:cubicBezTo>
                  <a:cubicBezTo>
                    <a:pt x="848" y="4226"/>
                    <a:pt x="825" y="4048"/>
                    <a:pt x="803" y="3892"/>
                  </a:cubicBezTo>
                  <a:cubicBezTo>
                    <a:pt x="803" y="3713"/>
                    <a:pt x="803" y="3535"/>
                    <a:pt x="825" y="3379"/>
                  </a:cubicBezTo>
                  <a:cubicBezTo>
                    <a:pt x="870" y="2844"/>
                    <a:pt x="937" y="1551"/>
                    <a:pt x="1561" y="972"/>
                  </a:cubicBezTo>
                  <a:cubicBezTo>
                    <a:pt x="1678" y="855"/>
                    <a:pt x="1782" y="824"/>
                    <a:pt x="1862" y="824"/>
                  </a:cubicBezTo>
                  <a:close/>
                  <a:moveTo>
                    <a:pt x="1903" y="4768"/>
                  </a:moveTo>
                  <a:cubicBezTo>
                    <a:pt x="2089" y="4768"/>
                    <a:pt x="2286" y="4854"/>
                    <a:pt x="2475" y="5073"/>
                  </a:cubicBezTo>
                  <a:cubicBezTo>
                    <a:pt x="2720" y="5296"/>
                    <a:pt x="2831" y="5675"/>
                    <a:pt x="2720" y="6031"/>
                  </a:cubicBezTo>
                  <a:cubicBezTo>
                    <a:pt x="2542" y="7012"/>
                    <a:pt x="2274" y="7993"/>
                    <a:pt x="1895" y="8929"/>
                  </a:cubicBezTo>
                  <a:cubicBezTo>
                    <a:pt x="1472" y="7904"/>
                    <a:pt x="1160" y="6812"/>
                    <a:pt x="1004" y="5719"/>
                  </a:cubicBezTo>
                  <a:cubicBezTo>
                    <a:pt x="987" y="5379"/>
                    <a:pt x="1407" y="4768"/>
                    <a:pt x="1903" y="4768"/>
                  </a:cubicBezTo>
                  <a:close/>
                  <a:moveTo>
                    <a:pt x="1876" y="1"/>
                  </a:moveTo>
                  <a:cubicBezTo>
                    <a:pt x="941" y="1"/>
                    <a:pt x="1" y="1276"/>
                    <a:pt x="1" y="3758"/>
                  </a:cubicBezTo>
                  <a:cubicBezTo>
                    <a:pt x="1" y="6299"/>
                    <a:pt x="959" y="9241"/>
                    <a:pt x="1583" y="10088"/>
                  </a:cubicBezTo>
                  <a:cubicBezTo>
                    <a:pt x="1668" y="10204"/>
                    <a:pt x="1758" y="10257"/>
                    <a:pt x="1850" y="10257"/>
                  </a:cubicBezTo>
                  <a:cubicBezTo>
                    <a:pt x="2697" y="10257"/>
                    <a:pt x="3761" y="5773"/>
                    <a:pt x="3701" y="4427"/>
                  </a:cubicBezTo>
                  <a:cubicBezTo>
                    <a:pt x="3862" y="1448"/>
                    <a:pt x="2872" y="1"/>
                    <a:pt x="187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808875" y="840650"/>
              <a:ext cx="112050" cy="108450"/>
            </a:xfrm>
            <a:custGeom>
              <a:avLst/>
              <a:gdLst/>
              <a:ahLst/>
              <a:cxnLst/>
              <a:rect l="l" t="t" r="r" b="b"/>
              <a:pathLst>
                <a:path w="4482" h="4338" extrusionOk="0">
                  <a:moveTo>
                    <a:pt x="2163" y="792"/>
                  </a:moveTo>
                  <a:cubicBezTo>
                    <a:pt x="2359" y="792"/>
                    <a:pt x="2557" y="838"/>
                    <a:pt x="2742" y="931"/>
                  </a:cubicBezTo>
                  <a:cubicBezTo>
                    <a:pt x="3835" y="1444"/>
                    <a:pt x="3768" y="3048"/>
                    <a:pt x="2609" y="3450"/>
                  </a:cubicBezTo>
                  <a:cubicBezTo>
                    <a:pt x="2587" y="3457"/>
                    <a:pt x="2560" y="3461"/>
                    <a:pt x="2530" y="3461"/>
                  </a:cubicBezTo>
                  <a:cubicBezTo>
                    <a:pt x="1953" y="3461"/>
                    <a:pt x="27" y="2082"/>
                    <a:pt x="1383" y="1065"/>
                  </a:cubicBezTo>
                  <a:cubicBezTo>
                    <a:pt x="1617" y="883"/>
                    <a:pt x="1889" y="792"/>
                    <a:pt x="2163" y="792"/>
                  </a:cubicBezTo>
                  <a:close/>
                  <a:moveTo>
                    <a:pt x="2185" y="0"/>
                  </a:moveTo>
                  <a:cubicBezTo>
                    <a:pt x="2102" y="0"/>
                    <a:pt x="2018" y="6"/>
                    <a:pt x="1940" y="17"/>
                  </a:cubicBezTo>
                  <a:cubicBezTo>
                    <a:pt x="937" y="128"/>
                    <a:pt x="135" y="909"/>
                    <a:pt x="23" y="1912"/>
                  </a:cubicBezTo>
                  <a:cubicBezTo>
                    <a:pt x="1" y="2068"/>
                    <a:pt x="1" y="2246"/>
                    <a:pt x="23" y="2402"/>
                  </a:cubicBezTo>
                  <a:cubicBezTo>
                    <a:pt x="126" y="3512"/>
                    <a:pt x="1081" y="4337"/>
                    <a:pt x="2173" y="4337"/>
                  </a:cubicBezTo>
                  <a:cubicBezTo>
                    <a:pt x="2265" y="4337"/>
                    <a:pt x="2359" y="4331"/>
                    <a:pt x="2453" y="4319"/>
                  </a:cubicBezTo>
                  <a:lnTo>
                    <a:pt x="2430" y="4319"/>
                  </a:lnTo>
                  <a:cubicBezTo>
                    <a:pt x="3411" y="4274"/>
                    <a:pt x="4481" y="3160"/>
                    <a:pt x="4325" y="2023"/>
                  </a:cubicBezTo>
                  <a:cubicBezTo>
                    <a:pt x="4325" y="1979"/>
                    <a:pt x="4325" y="1956"/>
                    <a:pt x="4325" y="1934"/>
                  </a:cubicBezTo>
                  <a:cubicBezTo>
                    <a:pt x="4325" y="1131"/>
                    <a:pt x="3411" y="62"/>
                    <a:pt x="2430" y="17"/>
                  </a:cubicBezTo>
                  <a:cubicBezTo>
                    <a:pt x="2352" y="6"/>
                    <a:pt x="2269" y="0"/>
                    <a:pt x="218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3923825" y="699475"/>
            <a:ext cx="4266600" cy="27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3923825" y="3591400"/>
            <a:ext cx="4463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8151975" y="63094"/>
            <a:ext cx="235548" cy="242455"/>
            <a:chOff x="3677075" y="3656125"/>
            <a:chExt cx="218100" cy="224475"/>
          </a:xfrm>
        </p:grpSpPr>
        <p:sp>
          <p:nvSpPr>
            <p:cNvPr id="32" name="Google Shape;32;p2"/>
            <p:cNvSpPr/>
            <p:nvPr/>
          </p:nvSpPr>
          <p:spPr>
            <a:xfrm>
              <a:off x="3683450" y="3727150"/>
              <a:ext cx="55725" cy="38050"/>
            </a:xfrm>
            <a:custGeom>
              <a:avLst/>
              <a:gdLst/>
              <a:ahLst/>
              <a:cxnLst/>
              <a:rect l="l" t="t" r="r" b="b"/>
              <a:pathLst>
                <a:path w="2229" h="1522" extrusionOk="0">
                  <a:moveTo>
                    <a:pt x="1183" y="0"/>
                  </a:moveTo>
                  <a:cubicBezTo>
                    <a:pt x="778" y="0"/>
                    <a:pt x="375" y="65"/>
                    <a:pt x="0" y="184"/>
                  </a:cubicBezTo>
                  <a:cubicBezTo>
                    <a:pt x="446" y="789"/>
                    <a:pt x="1083" y="1235"/>
                    <a:pt x="1783" y="1521"/>
                  </a:cubicBezTo>
                  <a:cubicBezTo>
                    <a:pt x="1783" y="1012"/>
                    <a:pt x="1942" y="534"/>
                    <a:pt x="2229" y="152"/>
                  </a:cubicBezTo>
                  <a:cubicBezTo>
                    <a:pt x="1889" y="49"/>
                    <a:pt x="1535" y="0"/>
                    <a:pt x="1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18450" y="3672050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860"/>
                    <a:pt x="319" y="1656"/>
                    <a:pt x="797" y="2356"/>
                  </a:cubicBezTo>
                  <a:cubicBezTo>
                    <a:pt x="1083" y="1942"/>
                    <a:pt x="1529" y="1656"/>
                    <a:pt x="2007" y="1497"/>
                  </a:cubicBezTo>
                  <a:cubicBezTo>
                    <a:pt x="1497" y="828"/>
                    <a:pt x="797" y="31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8600" y="3656125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37"/>
                    <a:pt x="32" y="1370"/>
                    <a:pt x="1" y="2134"/>
                  </a:cubicBezTo>
                  <a:cubicBezTo>
                    <a:pt x="223" y="2054"/>
                    <a:pt x="462" y="2014"/>
                    <a:pt x="705" y="2014"/>
                  </a:cubicBezTo>
                  <a:cubicBezTo>
                    <a:pt x="948" y="2014"/>
                    <a:pt x="1194" y="2054"/>
                    <a:pt x="1433" y="2134"/>
                  </a:cubicBezTo>
                  <a:cubicBezTo>
                    <a:pt x="1401" y="1370"/>
                    <a:pt x="1147" y="637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3625" y="3672050"/>
              <a:ext cx="50150" cy="58925"/>
            </a:xfrm>
            <a:custGeom>
              <a:avLst/>
              <a:gdLst/>
              <a:ahLst/>
              <a:cxnLst/>
              <a:rect l="l" t="t" r="r" b="b"/>
              <a:pathLst>
                <a:path w="2006" h="2357" extrusionOk="0">
                  <a:moveTo>
                    <a:pt x="2006" y="0"/>
                  </a:moveTo>
                  <a:lnTo>
                    <a:pt x="2006" y="0"/>
                  </a:lnTo>
                  <a:cubicBezTo>
                    <a:pt x="1210" y="319"/>
                    <a:pt x="510" y="828"/>
                    <a:pt x="0" y="1497"/>
                  </a:cubicBezTo>
                  <a:cubicBezTo>
                    <a:pt x="478" y="1656"/>
                    <a:pt x="892" y="1942"/>
                    <a:pt x="1210" y="2356"/>
                  </a:cubicBezTo>
                  <a:cubicBezTo>
                    <a:pt x="1688" y="1656"/>
                    <a:pt x="1942" y="860"/>
                    <a:pt x="2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33075" y="3727150"/>
              <a:ext cx="56525" cy="38050"/>
            </a:xfrm>
            <a:custGeom>
              <a:avLst/>
              <a:gdLst/>
              <a:ahLst/>
              <a:cxnLst/>
              <a:rect l="l" t="t" r="r" b="b"/>
              <a:pathLst>
                <a:path w="2261" h="1522" extrusionOk="0">
                  <a:moveTo>
                    <a:pt x="1049" y="0"/>
                  </a:moveTo>
                  <a:cubicBezTo>
                    <a:pt x="694" y="0"/>
                    <a:pt x="340" y="49"/>
                    <a:pt x="0" y="152"/>
                  </a:cubicBezTo>
                  <a:cubicBezTo>
                    <a:pt x="287" y="534"/>
                    <a:pt x="446" y="1012"/>
                    <a:pt x="446" y="1521"/>
                  </a:cubicBezTo>
                  <a:cubicBezTo>
                    <a:pt x="1146" y="1235"/>
                    <a:pt x="1783" y="789"/>
                    <a:pt x="2260" y="184"/>
                  </a:cubicBezTo>
                  <a:cubicBezTo>
                    <a:pt x="1868" y="65"/>
                    <a:pt x="1458" y="0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33875" y="3765175"/>
              <a:ext cx="61300" cy="39550"/>
            </a:xfrm>
            <a:custGeom>
              <a:avLst/>
              <a:gdLst/>
              <a:ahLst/>
              <a:cxnLst/>
              <a:rect l="l" t="t" r="r" b="b"/>
              <a:pathLst>
                <a:path w="2452" h="1582" extrusionOk="0">
                  <a:moveTo>
                    <a:pt x="446" y="0"/>
                  </a:moveTo>
                  <a:cubicBezTo>
                    <a:pt x="414" y="509"/>
                    <a:pt x="287" y="987"/>
                    <a:pt x="0" y="1369"/>
                  </a:cubicBezTo>
                  <a:cubicBezTo>
                    <a:pt x="438" y="1509"/>
                    <a:pt x="894" y="1582"/>
                    <a:pt x="1349" y="1582"/>
                  </a:cubicBezTo>
                  <a:cubicBezTo>
                    <a:pt x="1722" y="1582"/>
                    <a:pt x="2093" y="1533"/>
                    <a:pt x="2451" y="1433"/>
                  </a:cubicBezTo>
                  <a:cubicBezTo>
                    <a:pt x="1942" y="764"/>
                    <a:pt x="1242" y="287"/>
                    <a:pt x="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804425" y="3799400"/>
              <a:ext cx="45375" cy="54125"/>
            </a:xfrm>
            <a:custGeom>
              <a:avLst/>
              <a:gdLst/>
              <a:ahLst/>
              <a:cxnLst/>
              <a:rect l="l" t="t" r="r" b="b"/>
              <a:pathLst>
                <a:path w="1815" h="2165" extrusionOk="0">
                  <a:moveTo>
                    <a:pt x="1178" y="0"/>
                  </a:moveTo>
                  <a:cubicBezTo>
                    <a:pt x="860" y="414"/>
                    <a:pt x="478" y="700"/>
                    <a:pt x="0" y="860"/>
                  </a:cubicBezTo>
                  <a:cubicBezTo>
                    <a:pt x="478" y="1464"/>
                    <a:pt x="1114" y="1910"/>
                    <a:pt x="1815" y="2165"/>
                  </a:cubicBezTo>
                  <a:cubicBezTo>
                    <a:pt x="1815" y="1401"/>
                    <a:pt x="1592" y="637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768600" y="3820875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433" y="1"/>
                  </a:moveTo>
                  <a:lnTo>
                    <a:pt x="1433" y="1"/>
                  </a:lnTo>
                  <a:cubicBezTo>
                    <a:pt x="1194" y="80"/>
                    <a:pt x="948" y="120"/>
                    <a:pt x="705" y="120"/>
                  </a:cubicBezTo>
                  <a:cubicBezTo>
                    <a:pt x="462" y="120"/>
                    <a:pt x="223" y="80"/>
                    <a:pt x="1" y="1"/>
                  </a:cubicBezTo>
                  <a:lnTo>
                    <a:pt x="1" y="1"/>
                  </a:lnTo>
                  <a:cubicBezTo>
                    <a:pt x="1" y="860"/>
                    <a:pt x="255" y="1688"/>
                    <a:pt x="701" y="2388"/>
                  </a:cubicBezTo>
                  <a:cubicBezTo>
                    <a:pt x="1178" y="1688"/>
                    <a:pt x="1433" y="860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722450" y="3799400"/>
              <a:ext cx="46175" cy="53325"/>
            </a:xfrm>
            <a:custGeom>
              <a:avLst/>
              <a:gdLst/>
              <a:ahLst/>
              <a:cxnLst/>
              <a:rect l="l" t="t" r="r" b="b"/>
              <a:pathLst>
                <a:path w="1847" h="2133" extrusionOk="0">
                  <a:moveTo>
                    <a:pt x="669" y="0"/>
                  </a:moveTo>
                  <a:cubicBezTo>
                    <a:pt x="255" y="637"/>
                    <a:pt x="32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700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677075" y="3765175"/>
              <a:ext cx="62100" cy="39550"/>
            </a:xfrm>
            <a:custGeom>
              <a:avLst/>
              <a:gdLst/>
              <a:ahLst/>
              <a:cxnLst/>
              <a:rect l="l" t="t" r="r" b="b"/>
              <a:pathLst>
                <a:path w="2484" h="1582" extrusionOk="0">
                  <a:moveTo>
                    <a:pt x="2038" y="0"/>
                  </a:moveTo>
                  <a:cubicBezTo>
                    <a:pt x="1242" y="287"/>
                    <a:pt x="542" y="764"/>
                    <a:pt x="1" y="1433"/>
                  </a:cubicBezTo>
                  <a:cubicBezTo>
                    <a:pt x="373" y="1533"/>
                    <a:pt x="752" y="1582"/>
                    <a:pt x="1129" y="1582"/>
                  </a:cubicBezTo>
                  <a:cubicBezTo>
                    <a:pt x="1589" y="1582"/>
                    <a:pt x="2046" y="1509"/>
                    <a:pt x="2484" y="1369"/>
                  </a:cubicBezTo>
                  <a:cubicBezTo>
                    <a:pt x="2197" y="987"/>
                    <a:pt x="2038" y="509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752675" y="3733325"/>
              <a:ext cx="76450" cy="66125"/>
            </a:xfrm>
            <a:custGeom>
              <a:avLst/>
              <a:gdLst/>
              <a:ahLst/>
              <a:cxnLst/>
              <a:rect l="l" t="t" r="r" b="b"/>
              <a:pathLst>
                <a:path w="3058" h="2645" extrusionOk="0">
                  <a:moveTo>
                    <a:pt x="1306" y="1"/>
                  </a:moveTo>
                  <a:cubicBezTo>
                    <a:pt x="574" y="1"/>
                    <a:pt x="1" y="606"/>
                    <a:pt x="1" y="1338"/>
                  </a:cubicBezTo>
                  <a:cubicBezTo>
                    <a:pt x="1" y="2116"/>
                    <a:pt x="647" y="2645"/>
                    <a:pt x="1321" y="2645"/>
                  </a:cubicBezTo>
                  <a:cubicBezTo>
                    <a:pt x="1639" y="2645"/>
                    <a:pt x="1964" y="2527"/>
                    <a:pt x="2229" y="2261"/>
                  </a:cubicBezTo>
                  <a:cubicBezTo>
                    <a:pt x="3057" y="1433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611448" y="160760"/>
            <a:ext cx="235548" cy="242455"/>
            <a:chOff x="3677075" y="3656125"/>
            <a:chExt cx="218100" cy="224475"/>
          </a:xfrm>
        </p:grpSpPr>
        <p:sp>
          <p:nvSpPr>
            <p:cNvPr id="44" name="Google Shape;44;p2"/>
            <p:cNvSpPr/>
            <p:nvPr/>
          </p:nvSpPr>
          <p:spPr>
            <a:xfrm>
              <a:off x="3683450" y="3727150"/>
              <a:ext cx="55725" cy="38050"/>
            </a:xfrm>
            <a:custGeom>
              <a:avLst/>
              <a:gdLst/>
              <a:ahLst/>
              <a:cxnLst/>
              <a:rect l="l" t="t" r="r" b="b"/>
              <a:pathLst>
                <a:path w="2229" h="1522" extrusionOk="0">
                  <a:moveTo>
                    <a:pt x="1183" y="0"/>
                  </a:moveTo>
                  <a:cubicBezTo>
                    <a:pt x="778" y="0"/>
                    <a:pt x="375" y="65"/>
                    <a:pt x="0" y="184"/>
                  </a:cubicBezTo>
                  <a:cubicBezTo>
                    <a:pt x="446" y="789"/>
                    <a:pt x="1083" y="1235"/>
                    <a:pt x="1783" y="1521"/>
                  </a:cubicBezTo>
                  <a:cubicBezTo>
                    <a:pt x="1783" y="1012"/>
                    <a:pt x="1942" y="534"/>
                    <a:pt x="2229" y="152"/>
                  </a:cubicBezTo>
                  <a:cubicBezTo>
                    <a:pt x="1889" y="49"/>
                    <a:pt x="1535" y="0"/>
                    <a:pt x="1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718450" y="3672050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860"/>
                    <a:pt x="319" y="1656"/>
                    <a:pt x="797" y="2356"/>
                  </a:cubicBezTo>
                  <a:cubicBezTo>
                    <a:pt x="1083" y="1942"/>
                    <a:pt x="1529" y="1656"/>
                    <a:pt x="2007" y="1497"/>
                  </a:cubicBezTo>
                  <a:cubicBezTo>
                    <a:pt x="1497" y="828"/>
                    <a:pt x="797" y="31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68600" y="3656125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37"/>
                    <a:pt x="32" y="1370"/>
                    <a:pt x="1" y="2134"/>
                  </a:cubicBezTo>
                  <a:cubicBezTo>
                    <a:pt x="223" y="2054"/>
                    <a:pt x="462" y="2014"/>
                    <a:pt x="705" y="2014"/>
                  </a:cubicBezTo>
                  <a:cubicBezTo>
                    <a:pt x="948" y="2014"/>
                    <a:pt x="1194" y="2054"/>
                    <a:pt x="1433" y="2134"/>
                  </a:cubicBezTo>
                  <a:cubicBezTo>
                    <a:pt x="1401" y="1370"/>
                    <a:pt x="1147" y="637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03625" y="3672050"/>
              <a:ext cx="50150" cy="58925"/>
            </a:xfrm>
            <a:custGeom>
              <a:avLst/>
              <a:gdLst/>
              <a:ahLst/>
              <a:cxnLst/>
              <a:rect l="l" t="t" r="r" b="b"/>
              <a:pathLst>
                <a:path w="2006" h="2357" extrusionOk="0">
                  <a:moveTo>
                    <a:pt x="2006" y="0"/>
                  </a:moveTo>
                  <a:lnTo>
                    <a:pt x="2006" y="0"/>
                  </a:lnTo>
                  <a:cubicBezTo>
                    <a:pt x="1210" y="319"/>
                    <a:pt x="510" y="828"/>
                    <a:pt x="0" y="1497"/>
                  </a:cubicBezTo>
                  <a:cubicBezTo>
                    <a:pt x="478" y="1656"/>
                    <a:pt x="892" y="1942"/>
                    <a:pt x="1210" y="2356"/>
                  </a:cubicBezTo>
                  <a:cubicBezTo>
                    <a:pt x="1688" y="1656"/>
                    <a:pt x="1942" y="860"/>
                    <a:pt x="2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33075" y="3727150"/>
              <a:ext cx="56525" cy="38050"/>
            </a:xfrm>
            <a:custGeom>
              <a:avLst/>
              <a:gdLst/>
              <a:ahLst/>
              <a:cxnLst/>
              <a:rect l="l" t="t" r="r" b="b"/>
              <a:pathLst>
                <a:path w="2261" h="1522" extrusionOk="0">
                  <a:moveTo>
                    <a:pt x="1049" y="0"/>
                  </a:moveTo>
                  <a:cubicBezTo>
                    <a:pt x="694" y="0"/>
                    <a:pt x="340" y="49"/>
                    <a:pt x="0" y="152"/>
                  </a:cubicBezTo>
                  <a:cubicBezTo>
                    <a:pt x="287" y="534"/>
                    <a:pt x="446" y="1012"/>
                    <a:pt x="446" y="1521"/>
                  </a:cubicBezTo>
                  <a:cubicBezTo>
                    <a:pt x="1146" y="1235"/>
                    <a:pt x="1783" y="789"/>
                    <a:pt x="2260" y="184"/>
                  </a:cubicBezTo>
                  <a:cubicBezTo>
                    <a:pt x="1868" y="65"/>
                    <a:pt x="1458" y="0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33875" y="3765175"/>
              <a:ext cx="61300" cy="39550"/>
            </a:xfrm>
            <a:custGeom>
              <a:avLst/>
              <a:gdLst/>
              <a:ahLst/>
              <a:cxnLst/>
              <a:rect l="l" t="t" r="r" b="b"/>
              <a:pathLst>
                <a:path w="2452" h="1582" extrusionOk="0">
                  <a:moveTo>
                    <a:pt x="446" y="0"/>
                  </a:moveTo>
                  <a:cubicBezTo>
                    <a:pt x="414" y="509"/>
                    <a:pt x="287" y="987"/>
                    <a:pt x="0" y="1369"/>
                  </a:cubicBezTo>
                  <a:cubicBezTo>
                    <a:pt x="438" y="1509"/>
                    <a:pt x="894" y="1582"/>
                    <a:pt x="1349" y="1582"/>
                  </a:cubicBezTo>
                  <a:cubicBezTo>
                    <a:pt x="1722" y="1582"/>
                    <a:pt x="2093" y="1533"/>
                    <a:pt x="2451" y="1433"/>
                  </a:cubicBezTo>
                  <a:cubicBezTo>
                    <a:pt x="1942" y="764"/>
                    <a:pt x="1242" y="287"/>
                    <a:pt x="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04425" y="3799400"/>
              <a:ext cx="45375" cy="54125"/>
            </a:xfrm>
            <a:custGeom>
              <a:avLst/>
              <a:gdLst/>
              <a:ahLst/>
              <a:cxnLst/>
              <a:rect l="l" t="t" r="r" b="b"/>
              <a:pathLst>
                <a:path w="1815" h="2165" extrusionOk="0">
                  <a:moveTo>
                    <a:pt x="1178" y="0"/>
                  </a:moveTo>
                  <a:cubicBezTo>
                    <a:pt x="860" y="414"/>
                    <a:pt x="478" y="700"/>
                    <a:pt x="0" y="860"/>
                  </a:cubicBezTo>
                  <a:cubicBezTo>
                    <a:pt x="478" y="1464"/>
                    <a:pt x="1114" y="1910"/>
                    <a:pt x="1815" y="2165"/>
                  </a:cubicBezTo>
                  <a:cubicBezTo>
                    <a:pt x="1815" y="1401"/>
                    <a:pt x="1592" y="637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768600" y="3820875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433" y="1"/>
                  </a:moveTo>
                  <a:lnTo>
                    <a:pt x="1433" y="1"/>
                  </a:lnTo>
                  <a:cubicBezTo>
                    <a:pt x="1194" y="80"/>
                    <a:pt x="948" y="120"/>
                    <a:pt x="705" y="120"/>
                  </a:cubicBezTo>
                  <a:cubicBezTo>
                    <a:pt x="462" y="120"/>
                    <a:pt x="223" y="80"/>
                    <a:pt x="1" y="1"/>
                  </a:cubicBezTo>
                  <a:lnTo>
                    <a:pt x="1" y="1"/>
                  </a:lnTo>
                  <a:cubicBezTo>
                    <a:pt x="1" y="860"/>
                    <a:pt x="255" y="1688"/>
                    <a:pt x="701" y="2388"/>
                  </a:cubicBezTo>
                  <a:cubicBezTo>
                    <a:pt x="1178" y="1688"/>
                    <a:pt x="1433" y="860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722450" y="3799400"/>
              <a:ext cx="46175" cy="53325"/>
            </a:xfrm>
            <a:custGeom>
              <a:avLst/>
              <a:gdLst/>
              <a:ahLst/>
              <a:cxnLst/>
              <a:rect l="l" t="t" r="r" b="b"/>
              <a:pathLst>
                <a:path w="1847" h="2133" extrusionOk="0">
                  <a:moveTo>
                    <a:pt x="669" y="0"/>
                  </a:moveTo>
                  <a:cubicBezTo>
                    <a:pt x="255" y="637"/>
                    <a:pt x="32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700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677075" y="3765175"/>
              <a:ext cx="62100" cy="39550"/>
            </a:xfrm>
            <a:custGeom>
              <a:avLst/>
              <a:gdLst/>
              <a:ahLst/>
              <a:cxnLst/>
              <a:rect l="l" t="t" r="r" b="b"/>
              <a:pathLst>
                <a:path w="2484" h="1582" extrusionOk="0">
                  <a:moveTo>
                    <a:pt x="2038" y="0"/>
                  </a:moveTo>
                  <a:cubicBezTo>
                    <a:pt x="1242" y="287"/>
                    <a:pt x="542" y="764"/>
                    <a:pt x="1" y="1433"/>
                  </a:cubicBezTo>
                  <a:cubicBezTo>
                    <a:pt x="373" y="1533"/>
                    <a:pt x="752" y="1582"/>
                    <a:pt x="1129" y="1582"/>
                  </a:cubicBezTo>
                  <a:cubicBezTo>
                    <a:pt x="1589" y="1582"/>
                    <a:pt x="2046" y="1509"/>
                    <a:pt x="2484" y="1369"/>
                  </a:cubicBezTo>
                  <a:cubicBezTo>
                    <a:pt x="2197" y="987"/>
                    <a:pt x="2038" y="509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52675" y="3733325"/>
              <a:ext cx="76450" cy="66125"/>
            </a:xfrm>
            <a:custGeom>
              <a:avLst/>
              <a:gdLst/>
              <a:ahLst/>
              <a:cxnLst/>
              <a:rect l="l" t="t" r="r" b="b"/>
              <a:pathLst>
                <a:path w="3058" h="2645" extrusionOk="0">
                  <a:moveTo>
                    <a:pt x="1306" y="1"/>
                  </a:moveTo>
                  <a:cubicBezTo>
                    <a:pt x="574" y="1"/>
                    <a:pt x="1" y="606"/>
                    <a:pt x="1" y="1338"/>
                  </a:cubicBezTo>
                  <a:cubicBezTo>
                    <a:pt x="1" y="2116"/>
                    <a:pt x="647" y="2645"/>
                    <a:pt x="1321" y="2645"/>
                  </a:cubicBezTo>
                  <a:cubicBezTo>
                    <a:pt x="1639" y="2645"/>
                    <a:pt x="1964" y="2527"/>
                    <a:pt x="2229" y="2261"/>
                  </a:cubicBezTo>
                  <a:cubicBezTo>
                    <a:pt x="3057" y="1433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823768" y="4020702"/>
            <a:ext cx="239539" cy="246541"/>
            <a:chOff x="3677075" y="3656125"/>
            <a:chExt cx="218100" cy="224475"/>
          </a:xfrm>
        </p:grpSpPr>
        <p:sp>
          <p:nvSpPr>
            <p:cNvPr id="56" name="Google Shape;56;p2"/>
            <p:cNvSpPr/>
            <p:nvPr/>
          </p:nvSpPr>
          <p:spPr>
            <a:xfrm>
              <a:off x="3683450" y="3727150"/>
              <a:ext cx="55725" cy="38050"/>
            </a:xfrm>
            <a:custGeom>
              <a:avLst/>
              <a:gdLst/>
              <a:ahLst/>
              <a:cxnLst/>
              <a:rect l="l" t="t" r="r" b="b"/>
              <a:pathLst>
                <a:path w="2229" h="1522" extrusionOk="0">
                  <a:moveTo>
                    <a:pt x="1183" y="0"/>
                  </a:moveTo>
                  <a:cubicBezTo>
                    <a:pt x="778" y="0"/>
                    <a:pt x="375" y="65"/>
                    <a:pt x="0" y="184"/>
                  </a:cubicBezTo>
                  <a:cubicBezTo>
                    <a:pt x="446" y="789"/>
                    <a:pt x="1083" y="1235"/>
                    <a:pt x="1783" y="1521"/>
                  </a:cubicBezTo>
                  <a:cubicBezTo>
                    <a:pt x="1783" y="1012"/>
                    <a:pt x="1942" y="534"/>
                    <a:pt x="2229" y="152"/>
                  </a:cubicBezTo>
                  <a:cubicBezTo>
                    <a:pt x="1889" y="49"/>
                    <a:pt x="1535" y="0"/>
                    <a:pt x="1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718450" y="3672050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860"/>
                    <a:pt x="319" y="1656"/>
                    <a:pt x="797" y="2356"/>
                  </a:cubicBezTo>
                  <a:cubicBezTo>
                    <a:pt x="1083" y="1942"/>
                    <a:pt x="1529" y="1656"/>
                    <a:pt x="2007" y="1497"/>
                  </a:cubicBezTo>
                  <a:cubicBezTo>
                    <a:pt x="1497" y="828"/>
                    <a:pt x="797" y="31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768600" y="3656125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37"/>
                    <a:pt x="32" y="1370"/>
                    <a:pt x="1" y="2134"/>
                  </a:cubicBezTo>
                  <a:cubicBezTo>
                    <a:pt x="223" y="2054"/>
                    <a:pt x="462" y="2014"/>
                    <a:pt x="705" y="2014"/>
                  </a:cubicBezTo>
                  <a:cubicBezTo>
                    <a:pt x="948" y="2014"/>
                    <a:pt x="1194" y="2054"/>
                    <a:pt x="1433" y="2134"/>
                  </a:cubicBezTo>
                  <a:cubicBezTo>
                    <a:pt x="1401" y="1370"/>
                    <a:pt x="1147" y="637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03625" y="3672050"/>
              <a:ext cx="50150" cy="58925"/>
            </a:xfrm>
            <a:custGeom>
              <a:avLst/>
              <a:gdLst/>
              <a:ahLst/>
              <a:cxnLst/>
              <a:rect l="l" t="t" r="r" b="b"/>
              <a:pathLst>
                <a:path w="2006" h="2357" extrusionOk="0">
                  <a:moveTo>
                    <a:pt x="2006" y="0"/>
                  </a:moveTo>
                  <a:lnTo>
                    <a:pt x="2006" y="0"/>
                  </a:lnTo>
                  <a:cubicBezTo>
                    <a:pt x="1210" y="319"/>
                    <a:pt x="510" y="828"/>
                    <a:pt x="0" y="1497"/>
                  </a:cubicBezTo>
                  <a:cubicBezTo>
                    <a:pt x="478" y="1656"/>
                    <a:pt x="892" y="1942"/>
                    <a:pt x="1210" y="2356"/>
                  </a:cubicBezTo>
                  <a:cubicBezTo>
                    <a:pt x="1688" y="1656"/>
                    <a:pt x="1942" y="860"/>
                    <a:pt x="2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33075" y="3727150"/>
              <a:ext cx="56525" cy="38050"/>
            </a:xfrm>
            <a:custGeom>
              <a:avLst/>
              <a:gdLst/>
              <a:ahLst/>
              <a:cxnLst/>
              <a:rect l="l" t="t" r="r" b="b"/>
              <a:pathLst>
                <a:path w="2261" h="1522" extrusionOk="0">
                  <a:moveTo>
                    <a:pt x="1049" y="0"/>
                  </a:moveTo>
                  <a:cubicBezTo>
                    <a:pt x="694" y="0"/>
                    <a:pt x="340" y="49"/>
                    <a:pt x="0" y="152"/>
                  </a:cubicBezTo>
                  <a:cubicBezTo>
                    <a:pt x="287" y="534"/>
                    <a:pt x="446" y="1012"/>
                    <a:pt x="446" y="1521"/>
                  </a:cubicBezTo>
                  <a:cubicBezTo>
                    <a:pt x="1146" y="1235"/>
                    <a:pt x="1783" y="789"/>
                    <a:pt x="2260" y="184"/>
                  </a:cubicBezTo>
                  <a:cubicBezTo>
                    <a:pt x="1868" y="65"/>
                    <a:pt x="1458" y="0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833875" y="3765175"/>
              <a:ext cx="61300" cy="39550"/>
            </a:xfrm>
            <a:custGeom>
              <a:avLst/>
              <a:gdLst/>
              <a:ahLst/>
              <a:cxnLst/>
              <a:rect l="l" t="t" r="r" b="b"/>
              <a:pathLst>
                <a:path w="2452" h="1582" extrusionOk="0">
                  <a:moveTo>
                    <a:pt x="446" y="0"/>
                  </a:moveTo>
                  <a:cubicBezTo>
                    <a:pt x="414" y="509"/>
                    <a:pt x="287" y="987"/>
                    <a:pt x="0" y="1369"/>
                  </a:cubicBezTo>
                  <a:cubicBezTo>
                    <a:pt x="438" y="1509"/>
                    <a:pt x="894" y="1582"/>
                    <a:pt x="1349" y="1582"/>
                  </a:cubicBezTo>
                  <a:cubicBezTo>
                    <a:pt x="1722" y="1582"/>
                    <a:pt x="2093" y="1533"/>
                    <a:pt x="2451" y="1433"/>
                  </a:cubicBezTo>
                  <a:cubicBezTo>
                    <a:pt x="1942" y="764"/>
                    <a:pt x="1242" y="287"/>
                    <a:pt x="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04425" y="3799400"/>
              <a:ext cx="45375" cy="54125"/>
            </a:xfrm>
            <a:custGeom>
              <a:avLst/>
              <a:gdLst/>
              <a:ahLst/>
              <a:cxnLst/>
              <a:rect l="l" t="t" r="r" b="b"/>
              <a:pathLst>
                <a:path w="1815" h="2165" extrusionOk="0">
                  <a:moveTo>
                    <a:pt x="1178" y="0"/>
                  </a:moveTo>
                  <a:cubicBezTo>
                    <a:pt x="860" y="414"/>
                    <a:pt x="478" y="700"/>
                    <a:pt x="0" y="860"/>
                  </a:cubicBezTo>
                  <a:cubicBezTo>
                    <a:pt x="478" y="1464"/>
                    <a:pt x="1114" y="1910"/>
                    <a:pt x="1815" y="2165"/>
                  </a:cubicBezTo>
                  <a:cubicBezTo>
                    <a:pt x="1815" y="1401"/>
                    <a:pt x="1592" y="637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768600" y="3820875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433" y="1"/>
                  </a:moveTo>
                  <a:lnTo>
                    <a:pt x="1433" y="1"/>
                  </a:lnTo>
                  <a:cubicBezTo>
                    <a:pt x="1194" y="80"/>
                    <a:pt x="948" y="120"/>
                    <a:pt x="705" y="120"/>
                  </a:cubicBezTo>
                  <a:cubicBezTo>
                    <a:pt x="462" y="120"/>
                    <a:pt x="223" y="80"/>
                    <a:pt x="1" y="1"/>
                  </a:cubicBezTo>
                  <a:lnTo>
                    <a:pt x="1" y="1"/>
                  </a:lnTo>
                  <a:cubicBezTo>
                    <a:pt x="1" y="860"/>
                    <a:pt x="255" y="1688"/>
                    <a:pt x="701" y="2388"/>
                  </a:cubicBezTo>
                  <a:cubicBezTo>
                    <a:pt x="1178" y="1688"/>
                    <a:pt x="1433" y="860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722450" y="3799400"/>
              <a:ext cx="46175" cy="53325"/>
            </a:xfrm>
            <a:custGeom>
              <a:avLst/>
              <a:gdLst/>
              <a:ahLst/>
              <a:cxnLst/>
              <a:rect l="l" t="t" r="r" b="b"/>
              <a:pathLst>
                <a:path w="1847" h="2133" extrusionOk="0">
                  <a:moveTo>
                    <a:pt x="669" y="0"/>
                  </a:moveTo>
                  <a:cubicBezTo>
                    <a:pt x="255" y="637"/>
                    <a:pt x="32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700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677075" y="3765175"/>
              <a:ext cx="62100" cy="39550"/>
            </a:xfrm>
            <a:custGeom>
              <a:avLst/>
              <a:gdLst/>
              <a:ahLst/>
              <a:cxnLst/>
              <a:rect l="l" t="t" r="r" b="b"/>
              <a:pathLst>
                <a:path w="2484" h="1582" extrusionOk="0">
                  <a:moveTo>
                    <a:pt x="2038" y="0"/>
                  </a:moveTo>
                  <a:cubicBezTo>
                    <a:pt x="1242" y="287"/>
                    <a:pt x="542" y="764"/>
                    <a:pt x="1" y="1433"/>
                  </a:cubicBezTo>
                  <a:cubicBezTo>
                    <a:pt x="373" y="1533"/>
                    <a:pt x="752" y="1582"/>
                    <a:pt x="1129" y="1582"/>
                  </a:cubicBezTo>
                  <a:cubicBezTo>
                    <a:pt x="1589" y="1582"/>
                    <a:pt x="2046" y="1509"/>
                    <a:pt x="2484" y="1369"/>
                  </a:cubicBezTo>
                  <a:cubicBezTo>
                    <a:pt x="2197" y="987"/>
                    <a:pt x="2038" y="509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752675" y="3733325"/>
              <a:ext cx="76450" cy="66125"/>
            </a:xfrm>
            <a:custGeom>
              <a:avLst/>
              <a:gdLst/>
              <a:ahLst/>
              <a:cxnLst/>
              <a:rect l="l" t="t" r="r" b="b"/>
              <a:pathLst>
                <a:path w="3058" h="2645" extrusionOk="0">
                  <a:moveTo>
                    <a:pt x="1306" y="1"/>
                  </a:moveTo>
                  <a:cubicBezTo>
                    <a:pt x="574" y="1"/>
                    <a:pt x="1" y="606"/>
                    <a:pt x="1" y="1338"/>
                  </a:cubicBezTo>
                  <a:cubicBezTo>
                    <a:pt x="1" y="2116"/>
                    <a:pt x="647" y="2645"/>
                    <a:pt x="1321" y="2645"/>
                  </a:cubicBezTo>
                  <a:cubicBezTo>
                    <a:pt x="1639" y="2645"/>
                    <a:pt x="1964" y="2527"/>
                    <a:pt x="2229" y="2261"/>
                  </a:cubicBezTo>
                  <a:cubicBezTo>
                    <a:pt x="3057" y="1433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292863" y="4231680"/>
            <a:ext cx="529188" cy="795168"/>
            <a:chOff x="3955625" y="4186375"/>
            <a:chExt cx="463225" cy="696050"/>
          </a:xfrm>
        </p:grpSpPr>
        <p:sp>
          <p:nvSpPr>
            <p:cNvPr id="68" name="Google Shape;68;p2"/>
            <p:cNvSpPr/>
            <p:nvPr/>
          </p:nvSpPr>
          <p:spPr>
            <a:xfrm>
              <a:off x="4249300" y="4501550"/>
              <a:ext cx="169550" cy="189075"/>
            </a:xfrm>
            <a:custGeom>
              <a:avLst/>
              <a:gdLst/>
              <a:ahLst/>
              <a:cxnLst/>
              <a:rect l="l" t="t" r="r" b="b"/>
              <a:pathLst>
                <a:path w="6782" h="7563" extrusionOk="0">
                  <a:moveTo>
                    <a:pt x="3391" y="0"/>
                  </a:moveTo>
                  <a:cubicBezTo>
                    <a:pt x="3312" y="0"/>
                    <a:pt x="3232" y="40"/>
                    <a:pt x="3184" y="120"/>
                  </a:cubicBezTo>
                  <a:cubicBezTo>
                    <a:pt x="2834" y="1011"/>
                    <a:pt x="2643" y="1966"/>
                    <a:pt x="2579" y="2953"/>
                  </a:cubicBezTo>
                  <a:cubicBezTo>
                    <a:pt x="1752" y="3017"/>
                    <a:pt x="956" y="3208"/>
                    <a:pt x="192" y="3558"/>
                  </a:cubicBezTo>
                  <a:cubicBezTo>
                    <a:pt x="1" y="3653"/>
                    <a:pt x="1" y="3908"/>
                    <a:pt x="192" y="4004"/>
                  </a:cubicBezTo>
                  <a:cubicBezTo>
                    <a:pt x="956" y="4354"/>
                    <a:pt x="1752" y="4545"/>
                    <a:pt x="2579" y="4608"/>
                  </a:cubicBezTo>
                  <a:cubicBezTo>
                    <a:pt x="2643" y="5627"/>
                    <a:pt x="2993" y="7378"/>
                    <a:pt x="3312" y="7537"/>
                  </a:cubicBezTo>
                  <a:cubicBezTo>
                    <a:pt x="3346" y="7554"/>
                    <a:pt x="3382" y="7562"/>
                    <a:pt x="3418" y="7562"/>
                  </a:cubicBezTo>
                  <a:cubicBezTo>
                    <a:pt x="3515" y="7562"/>
                    <a:pt x="3607" y="7503"/>
                    <a:pt x="3630" y="7410"/>
                  </a:cubicBezTo>
                  <a:cubicBezTo>
                    <a:pt x="4012" y="6518"/>
                    <a:pt x="4203" y="5563"/>
                    <a:pt x="4235" y="4577"/>
                  </a:cubicBezTo>
                  <a:cubicBezTo>
                    <a:pt x="5063" y="4513"/>
                    <a:pt x="5890" y="4322"/>
                    <a:pt x="6623" y="3972"/>
                  </a:cubicBezTo>
                  <a:cubicBezTo>
                    <a:pt x="6686" y="3940"/>
                    <a:pt x="6718" y="3908"/>
                    <a:pt x="6718" y="3876"/>
                  </a:cubicBezTo>
                  <a:cubicBezTo>
                    <a:pt x="6782" y="3749"/>
                    <a:pt x="6718" y="3622"/>
                    <a:pt x="6623" y="3558"/>
                  </a:cubicBezTo>
                  <a:cubicBezTo>
                    <a:pt x="5858" y="3208"/>
                    <a:pt x="5063" y="3017"/>
                    <a:pt x="4235" y="2953"/>
                  </a:cubicBezTo>
                  <a:cubicBezTo>
                    <a:pt x="4171" y="1966"/>
                    <a:pt x="3948" y="1011"/>
                    <a:pt x="3598" y="120"/>
                  </a:cubicBezTo>
                  <a:cubicBezTo>
                    <a:pt x="3550" y="40"/>
                    <a:pt x="3471" y="0"/>
                    <a:pt x="3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955625" y="4725775"/>
              <a:ext cx="139300" cy="156650"/>
            </a:xfrm>
            <a:custGeom>
              <a:avLst/>
              <a:gdLst/>
              <a:ahLst/>
              <a:cxnLst/>
              <a:rect l="l" t="t" r="r" b="b"/>
              <a:pathLst>
                <a:path w="5572" h="6266" extrusionOk="0">
                  <a:moveTo>
                    <a:pt x="2786" y="1"/>
                  </a:moveTo>
                  <a:cubicBezTo>
                    <a:pt x="2715" y="1"/>
                    <a:pt x="2643" y="33"/>
                    <a:pt x="2611" y="96"/>
                  </a:cubicBezTo>
                  <a:cubicBezTo>
                    <a:pt x="2325" y="860"/>
                    <a:pt x="2134" y="1656"/>
                    <a:pt x="2102" y="2452"/>
                  </a:cubicBezTo>
                  <a:cubicBezTo>
                    <a:pt x="1433" y="2516"/>
                    <a:pt x="765" y="2675"/>
                    <a:pt x="128" y="2961"/>
                  </a:cubicBezTo>
                  <a:cubicBezTo>
                    <a:pt x="1" y="3025"/>
                    <a:pt x="1" y="3248"/>
                    <a:pt x="128" y="3312"/>
                  </a:cubicBezTo>
                  <a:cubicBezTo>
                    <a:pt x="765" y="3598"/>
                    <a:pt x="1433" y="3757"/>
                    <a:pt x="2102" y="3821"/>
                  </a:cubicBezTo>
                  <a:cubicBezTo>
                    <a:pt x="2166" y="4649"/>
                    <a:pt x="2452" y="6145"/>
                    <a:pt x="2707" y="6240"/>
                  </a:cubicBezTo>
                  <a:cubicBezTo>
                    <a:pt x="2733" y="6258"/>
                    <a:pt x="2763" y="6266"/>
                    <a:pt x="2792" y="6266"/>
                  </a:cubicBezTo>
                  <a:cubicBezTo>
                    <a:pt x="2868" y="6266"/>
                    <a:pt x="2947" y="6214"/>
                    <a:pt x="2993" y="6145"/>
                  </a:cubicBezTo>
                  <a:cubicBezTo>
                    <a:pt x="3280" y="5413"/>
                    <a:pt x="3439" y="4617"/>
                    <a:pt x="3471" y="3821"/>
                  </a:cubicBezTo>
                  <a:cubicBezTo>
                    <a:pt x="4171" y="3757"/>
                    <a:pt x="4808" y="3598"/>
                    <a:pt x="5445" y="3312"/>
                  </a:cubicBezTo>
                  <a:cubicBezTo>
                    <a:pt x="5476" y="3280"/>
                    <a:pt x="5508" y="3248"/>
                    <a:pt x="5540" y="3216"/>
                  </a:cubicBezTo>
                  <a:cubicBezTo>
                    <a:pt x="5572" y="3121"/>
                    <a:pt x="5540" y="2993"/>
                    <a:pt x="5476" y="2961"/>
                  </a:cubicBezTo>
                  <a:cubicBezTo>
                    <a:pt x="4840" y="2675"/>
                    <a:pt x="4171" y="2484"/>
                    <a:pt x="3471" y="2452"/>
                  </a:cubicBezTo>
                  <a:cubicBezTo>
                    <a:pt x="3439" y="1656"/>
                    <a:pt x="3248" y="860"/>
                    <a:pt x="2961" y="96"/>
                  </a:cubicBezTo>
                  <a:cubicBezTo>
                    <a:pt x="2930" y="33"/>
                    <a:pt x="2858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195200" y="4186375"/>
              <a:ext cx="139300" cy="156925"/>
            </a:xfrm>
            <a:custGeom>
              <a:avLst/>
              <a:gdLst/>
              <a:ahLst/>
              <a:cxnLst/>
              <a:rect l="l" t="t" r="r" b="b"/>
              <a:pathLst>
                <a:path w="5572" h="6277" extrusionOk="0">
                  <a:moveTo>
                    <a:pt x="2786" y="1"/>
                  </a:moveTo>
                  <a:cubicBezTo>
                    <a:pt x="2714" y="1"/>
                    <a:pt x="2642" y="40"/>
                    <a:pt x="2611" y="120"/>
                  </a:cubicBezTo>
                  <a:cubicBezTo>
                    <a:pt x="2324" y="852"/>
                    <a:pt x="2133" y="1648"/>
                    <a:pt x="2101" y="2476"/>
                  </a:cubicBezTo>
                  <a:cubicBezTo>
                    <a:pt x="1433" y="2508"/>
                    <a:pt x="764" y="2667"/>
                    <a:pt x="127" y="2985"/>
                  </a:cubicBezTo>
                  <a:cubicBezTo>
                    <a:pt x="0" y="3049"/>
                    <a:pt x="0" y="3272"/>
                    <a:pt x="127" y="3335"/>
                  </a:cubicBezTo>
                  <a:cubicBezTo>
                    <a:pt x="764" y="3622"/>
                    <a:pt x="1433" y="3781"/>
                    <a:pt x="2101" y="3813"/>
                  </a:cubicBezTo>
                  <a:cubicBezTo>
                    <a:pt x="2165" y="4672"/>
                    <a:pt x="2451" y="6137"/>
                    <a:pt x="2706" y="6264"/>
                  </a:cubicBezTo>
                  <a:cubicBezTo>
                    <a:pt x="2730" y="6272"/>
                    <a:pt x="2756" y="6276"/>
                    <a:pt x="2782" y="6276"/>
                  </a:cubicBezTo>
                  <a:cubicBezTo>
                    <a:pt x="2861" y="6276"/>
                    <a:pt x="2945" y="6240"/>
                    <a:pt x="2993" y="6169"/>
                  </a:cubicBezTo>
                  <a:cubicBezTo>
                    <a:pt x="3279" y="5405"/>
                    <a:pt x="3438" y="4609"/>
                    <a:pt x="3470" y="3813"/>
                  </a:cubicBezTo>
                  <a:cubicBezTo>
                    <a:pt x="4170" y="3749"/>
                    <a:pt x="4807" y="3590"/>
                    <a:pt x="5444" y="3304"/>
                  </a:cubicBezTo>
                  <a:cubicBezTo>
                    <a:pt x="5476" y="3272"/>
                    <a:pt x="5508" y="3272"/>
                    <a:pt x="5539" y="3208"/>
                  </a:cubicBezTo>
                  <a:cubicBezTo>
                    <a:pt x="5571" y="3144"/>
                    <a:pt x="5539" y="3017"/>
                    <a:pt x="5476" y="2953"/>
                  </a:cubicBezTo>
                  <a:cubicBezTo>
                    <a:pt x="4839" y="2667"/>
                    <a:pt x="4170" y="2508"/>
                    <a:pt x="3470" y="2476"/>
                  </a:cubicBezTo>
                  <a:cubicBezTo>
                    <a:pt x="3438" y="1648"/>
                    <a:pt x="3247" y="852"/>
                    <a:pt x="2961" y="120"/>
                  </a:cubicBezTo>
                  <a:cubicBezTo>
                    <a:pt x="2929" y="40"/>
                    <a:pt x="2857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 rot="10800000">
            <a:off x="359013" y="141918"/>
            <a:ext cx="529188" cy="795168"/>
            <a:chOff x="3955625" y="4186375"/>
            <a:chExt cx="463225" cy="696050"/>
          </a:xfrm>
        </p:grpSpPr>
        <p:sp>
          <p:nvSpPr>
            <p:cNvPr id="72" name="Google Shape;72;p2"/>
            <p:cNvSpPr/>
            <p:nvPr/>
          </p:nvSpPr>
          <p:spPr>
            <a:xfrm>
              <a:off x="4249300" y="4501550"/>
              <a:ext cx="169550" cy="189075"/>
            </a:xfrm>
            <a:custGeom>
              <a:avLst/>
              <a:gdLst/>
              <a:ahLst/>
              <a:cxnLst/>
              <a:rect l="l" t="t" r="r" b="b"/>
              <a:pathLst>
                <a:path w="6782" h="7563" extrusionOk="0">
                  <a:moveTo>
                    <a:pt x="3391" y="0"/>
                  </a:moveTo>
                  <a:cubicBezTo>
                    <a:pt x="3312" y="0"/>
                    <a:pt x="3232" y="40"/>
                    <a:pt x="3184" y="120"/>
                  </a:cubicBezTo>
                  <a:cubicBezTo>
                    <a:pt x="2834" y="1011"/>
                    <a:pt x="2643" y="1966"/>
                    <a:pt x="2579" y="2953"/>
                  </a:cubicBezTo>
                  <a:cubicBezTo>
                    <a:pt x="1752" y="3017"/>
                    <a:pt x="956" y="3208"/>
                    <a:pt x="192" y="3558"/>
                  </a:cubicBezTo>
                  <a:cubicBezTo>
                    <a:pt x="1" y="3653"/>
                    <a:pt x="1" y="3908"/>
                    <a:pt x="192" y="4004"/>
                  </a:cubicBezTo>
                  <a:cubicBezTo>
                    <a:pt x="956" y="4354"/>
                    <a:pt x="1752" y="4545"/>
                    <a:pt x="2579" y="4608"/>
                  </a:cubicBezTo>
                  <a:cubicBezTo>
                    <a:pt x="2643" y="5627"/>
                    <a:pt x="2993" y="7378"/>
                    <a:pt x="3312" y="7537"/>
                  </a:cubicBezTo>
                  <a:cubicBezTo>
                    <a:pt x="3346" y="7554"/>
                    <a:pt x="3382" y="7562"/>
                    <a:pt x="3418" y="7562"/>
                  </a:cubicBezTo>
                  <a:cubicBezTo>
                    <a:pt x="3515" y="7562"/>
                    <a:pt x="3607" y="7503"/>
                    <a:pt x="3630" y="7410"/>
                  </a:cubicBezTo>
                  <a:cubicBezTo>
                    <a:pt x="4012" y="6518"/>
                    <a:pt x="4203" y="5563"/>
                    <a:pt x="4235" y="4577"/>
                  </a:cubicBezTo>
                  <a:cubicBezTo>
                    <a:pt x="5063" y="4513"/>
                    <a:pt x="5890" y="4322"/>
                    <a:pt x="6623" y="3972"/>
                  </a:cubicBezTo>
                  <a:cubicBezTo>
                    <a:pt x="6686" y="3940"/>
                    <a:pt x="6718" y="3908"/>
                    <a:pt x="6718" y="3876"/>
                  </a:cubicBezTo>
                  <a:cubicBezTo>
                    <a:pt x="6782" y="3749"/>
                    <a:pt x="6718" y="3622"/>
                    <a:pt x="6623" y="3558"/>
                  </a:cubicBezTo>
                  <a:cubicBezTo>
                    <a:pt x="5858" y="3208"/>
                    <a:pt x="5063" y="3017"/>
                    <a:pt x="4235" y="2953"/>
                  </a:cubicBezTo>
                  <a:cubicBezTo>
                    <a:pt x="4171" y="1966"/>
                    <a:pt x="3948" y="1011"/>
                    <a:pt x="3598" y="120"/>
                  </a:cubicBezTo>
                  <a:cubicBezTo>
                    <a:pt x="3550" y="40"/>
                    <a:pt x="3471" y="0"/>
                    <a:pt x="3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955625" y="4725775"/>
              <a:ext cx="139300" cy="156650"/>
            </a:xfrm>
            <a:custGeom>
              <a:avLst/>
              <a:gdLst/>
              <a:ahLst/>
              <a:cxnLst/>
              <a:rect l="l" t="t" r="r" b="b"/>
              <a:pathLst>
                <a:path w="5572" h="6266" extrusionOk="0">
                  <a:moveTo>
                    <a:pt x="2786" y="1"/>
                  </a:moveTo>
                  <a:cubicBezTo>
                    <a:pt x="2715" y="1"/>
                    <a:pt x="2643" y="33"/>
                    <a:pt x="2611" y="96"/>
                  </a:cubicBezTo>
                  <a:cubicBezTo>
                    <a:pt x="2325" y="860"/>
                    <a:pt x="2134" y="1656"/>
                    <a:pt x="2102" y="2452"/>
                  </a:cubicBezTo>
                  <a:cubicBezTo>
                    <a:pt x="1433" y="2516"/>
                    <a:pt x="765" y="2675"/>
                    <a:pt x="128" y="2961"/>
                  </a:cubicBezTo>
                  <a:cubicBezTo>
                    <a:pt x="1" y="3025"/>
                    <a:pt x="1" y="3248"/>
                    <a:pt x="128" y="3312"/>
                  </a:cubicBezTo>
                  <a:cubicBezTo>
                    <a:pt x="765" y="3598"/>
                    <a:pt x="1433" y="3757"/>
                    <a:pt x="2102" y="3821"/>
                  </a:cubicBezTo>
                  <a:cubicBezTo>
                    <a:pt x="2166" y="4649"/>
                    <a:pt x="2452" y="6145"/>
                    <a:pt x="2707" y="6240"/>
                  </a:cubicBezTo>
                  <a:cubicBezTo>
                    <a:pt x="2733" y="6258"/>
                    <a:pt x="2763" y="6266"/>
                    <a:pt x="2792" y="6266"/>
                  </a:cubicBezTo>
                  <a:cubicBezTo>
                    <a:pt x="2868" y="6266"/>
                    <a:pt x="2947" y="6214"/>
                    <a:pt x="2993" y="6145"/>
                  </a:cubicBezTo>
                  <a:cubicBezTo>
                    <a:pt x="3280" y="5413"/>
                    <a:pt x="3439" y="4617"/>
                    <a:pt x="3471" y="3821"/>
                  </a:cubicBezTo>
                  <a:cubicBezTo>
                    <a:pt x="4171" y="3757"/>
                    <a:pt x="4808" y="3598"/>
                    <a:pt x="5445" y="3312"/>
                  </a:cubicBezTo>
                  <a:cubicBezTo>
                    <a:pt x="5476" y="3280"/>
                    <a:pt x="5508" y="3248"/>
                    <a:pt x="5540" y="3216"/>
                  </a:cubicBezTo>
                  <a:cubicBezTo>
                    <a:pt x="5572" y="3121"/>
                    <a:pt x="5540" y="2993"/>
                    <a:pt x="5476" y="2961"/>
                  </a:cubicBezTo>
                  <a:cubicBezTo>
                    <a:pt x="4840" y="2675"/>
                    <a:pt x="4171" y="2484"/>
                    <a:pt x="3471" y="2452"/>
                  </a:cubicBezTo>
                  <a:cubicBezTo>
                    <a:pt x="3439" y="1656"/>
                    <a:pt x="3248" y="860"/>
                    <a:pt x="2961" y="96"/>
                  </a:cubicBezTo>
                  <a:cubicBezTo>
                    <a:pt x="2930" y="33"/>
                    <a:pt x="2858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195200" y="4186375"/>
              <a:ext cx="139300" cy="156925"/>
            </a:xfrm>
            <a:custGeom>
              <a:avLst/>
              <a:gdLst/>
              <a:ahLst/>
              <a:cxnLst/>
              <a:rect l="l" t="t" r="r" b="b"/>
              <a:pathLst>
                <a:path w="5572" h="6277" extrusionOk="0">
                  <a:moveTo>
                    <a:pt x="2786" y="1"/>
                  </a:moveTo>
                  <a:cubicBezTo>
                    <a:pt x="2714" y="1"/>
                    <a:pt x="2642" y="40"/>
                    <a:pt x="2611" y="120"/>
                  </a:cubicBezTo>
                  <a:cubicBezTo>
                    <a:pt x="2324" y="852"/>
                    <a:pt x="2133" y="1648"/>
                    <a:pt x="2101" y="2476"/>
                  </a:cubicBezTo>
                  <a:cubicBezTo>
                    <a:pt x="1433" y="2508"/>
                    <a:pt x="764" y="2667"/>
                    <a:pt x="127" y="2985"/>
                  </a:cubicBezTo>
                  <a:cubicBezTo>
                    <a:pt x="0" y="3049"/>
                    <a:pt x="0" y="3272"/>
                    <a:pt x="127" y="3335"/>
                  </a:cubicBezTo>
                  <a:cubicBezTo>
                    <a:pt x="764" y="3622"/>
                    <a:pt x="1433" y="3781"/>
                    <a:pt x="2101" y="3813"/>
                  </a:cubicBezTo>
                  <a:cubicBezTo>
                    <a:pt x="2165" y="4672"/>
                    <a:pt x="2451" y="6137"/>
                    <a:pt x="2706" y="6264"/>
                  </a:cubicBezTo>
                  <a:cubicBezTo>
                    <a:pt x="2730" y="6272"/>
                    <a:pt x="2756" y="6276"/>
                    <a:pt x="2782" y="6276"/>
                  </a:cubicBezTo>
                  <a:cubicBezTo>
                    <a:pt x="2861" y="6276"/>
                    <a:pt x="2945" y="6240"/>
                    <a:pt x="2993" y="6169"/>
                  </a:cubicBezTo>
                  <a:cubicBezTo>
                    <a:pt x="3279" y="5405"/>
                    <a:pt x="3438" y="4609"/>
                    <a:pt x="3470" y="3813"/>
                  </a:cubicBezTo>
                  <a:cubicBezTo>
                    <a:pt x="4170" y="3749"/>
                    <a:pt x="4807" y="3590"/>
                    <a:pt x="5444" y="3304"/>
                  </a:cubicBezTo>
                  <a:cubicBezTo>
                    <a:pt x="5476" y="3272"/>
                    <a:pt x="5508" y="3272"/>
                    <a:pt x="5539" y="3208"/>
                  </a:cubicBezTo>
                  <a:cubicBezTo>
                    <a:pt x="5571" y="3144"/>
                    <a:pt x="5539" y="3017"/>
                    <a:pt x="5476" y="2953"/>
                  </a:cubicBezTo>
                  <a:cubicBezTo>
                    <a:pt x="4839" y="2667"/>
                    <a:pt x="4170" y="2508"/>
                    <a:pt x="3470" y="2476"/>
                  </a:cubicBezTo>
                  <a:cubicBezTo>
                    <a:pt x="3438" y="1648"/>
                    <a:pt x="3247" y="852"/>
                    <a:pt x="2961" y="120"/>
                  </a:cubicBezTo>
                  <a:cubicBezTo>
                    <a:pt x="2929" y="40"/>
                    <a:pt x="2857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8418073" y="206073"/>
            <a:ext cx="605385" cy="604272"/>
            <a:chOff x="2284300" y="3808950"/>
            <a:chExt cx="339875" cy="339250"/>
          </a:xfrm>
        </p:grpSpPr>
        <p:sp>
          <p:nvSpPr>
            <p:cNvPr id="76" name="Google Shape;76;p2"/>
            <p:cNvSpPr/>
            <p:nvPr/>
          </p:nvSpPr>
          <p:spPr>
            <a:xfrm>
              <a:off x="2284300" y="3978450"/>
              <a:ext cx="54950" cy="74050"/>
            </a:xfrm>
            <a:custGeom>
              <a:avLst/>
              <a:gdLst/>
              <a:ahLst/>
              <a:cxnLst/>
              <a:rect l="l" t="t" r="r" b="b"/>
              <a:pathLst>
                <a:path w="2198" h="2962" extrusionOk="0">
                  <a:moveTo>
                    <a:pt x="1" y="1"/>
                  </a:moveTo>
                  <a:cubicBezTo>
                    <a:pt x="1" y="1020"/>
                    <a:pt x="223" y="2038"/>
                    <a:pt x="669" y="2961"/>
                  </a:cubicBezTo>
                  <a:cubicBezTo>
                    <a:pt x="765" y="2770"/>
                    <a:pt x="892" y="2579"/>
                    <a:pt x="987" y="2420"/>
                  </a:cubicBezTo>
                  <a:cubicBezTo>
                    <a:pt x="1115" y="2229"/>
                    <a:pt x="1242" y="2070"/>
                    <a:pt x="1369" y="1911"/>
                  </a:cubicBezTo>
                  <a:cubicBezTo>
                    <a:pt x="1624" y="1593"/>
                    <a:pt x="1911" y="1306"/>
                    <a:pt x="2197" y="1051"/>
                  </a:cubicBezTo>
                  <a:cubicBezTo>
                    <a:pt x="1815" y="956"/>
                    <a:pt x="1433" y="829"/>
                    <a:pt x="1083" y="669"/>
                  </a:cubicBezTo>
                  <a:cubicBezTo>
                    <a:pt x="701" y="478"/>
                    <a:pt x="351" y="25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301025" y="4034175"/>
              <a:ext cx="83575" cy="77225"/>
            </a:xfrm>
            <a:custGeom>
              <a:avLst/>
              <a:gdLst/>
              <a:ahLst/>
              <a:cxnLst/>
              <a:rect l="l" t="t" r="r" b="b"/>
              <a:pathLst>
                <a:path w="3343" h="3089" extrusionOk="0">
                  <a:moveTo>
                    <a:pt x="3343" y="0"/>
                  </a:moveTo>
                  <a:lnTo>
                    <a:pt x="3343" y="0"/>
                  </a:lnTo>
                  <a:cubicBezTo>
                    <a:pt x="2833" y="223"/>
                    <a:pt x="2292" y="414"/>
                    <a:pt x="1751" y="541"/>
                  </a:cubicBezTo>
                  <a:cubicBezTo>
                    <a:pt x="1464" y="573"/>
                    <a:pt x="1178" y="637"/>
                    <a:pt x="891" y="669"/>
                  </a:cubicBezTo>
                  <a:cubicBezTo>
                    <a:pt x="605" y="701"/>
                    <a:pt x="287" y="732"/>
                    <a:pt x="0" y="732"/>
                  </a:cubicBezTo>
                  <a:cubicBezTo>
                    <a:pt x="446" y="1656"/>
                    <a:pt x="1082" y="2452"/>
                    <a:pt x="1878" y="3088"/>
                  </a:cubicBezTo>
                  <a:cubicBezTo>
                    <a:pt x="2006" y="2515"/>
                    <a:pt x="2228" y="1974"/>
                    <a:pt x="2451" y="1433"/>
                  </a:cubicBezTo>
                  <a:cubicBezTo>
                    <a:pt x="2706" y="924"/>
                    <a:pt x="2993" y="446"/>
                    <a:pt x="3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347975" y="4084300"/>
              <a:ext cx="67675" cy="59725"/>
            </a:xfrm>
            <a:custGeom>
              <a:avLst/>
              <a:gdLst/>
              <a:ahLst/>
              <a:cxnLst/>
              <a:rect l="l" t="t" r="r" b="b"/>
              <a:pathLst>
                <a:path w="2707" h="2389" extrusionOk="0">
                  <a:moveTo>
                    <a:pt x="2197" y="1"/>
                  </a:moveTo>
                  <a:cubicBezTo>
                    <a:pt x="2038" y="128"/>
                    <a:pt x="1879" y="256"/>
                    <a:pt x="1719" y="351"/>
                  </a:cubicBezTo>
                  <a:cubicBezTo>
                    <a:pt x="1528" y="447"/>
                    <a:pt x="1369" y="542"/>
                    <a:pt x="1178" y="638"/>
                  </a:cubicBezTo>
                  <a:cubicBezTo>
                    <a:pt x="796" y="829"/>
                    <a:pt x="382" y="988"/>
                    <a:pt x="0" y="1083"/>
                  </a:cubicBezTo>
                  <a:cubicBezTo>
                    <a:pt x="796" y="1720"/>
                    <a:pt x="1719" y="2166"/>
                    <a:pt x="2706" y="2389"/>
                  </a:cubicBezTo>
                  <a:cubicBezTo>
                    <a:pt x="2547" y="2006"/>
                    <a:pt x="2388" y="1624"/>
                    <a:pt x="2324" y="1211"/>
                  </a:cubicBezTo>
                  <a:cubicBezTo>
                    <a:pt x="2292" y="988"/>
                    <a:pt x="2261" y="797"/>
                    <a:pt x="2229" y="606"/>
                  </a:cubicBezTo>
                  <a:cubicBezTo>
                    <a:pt x="2229" y="415"/>
                    <a:pt x="2197" y="224"/>
                    <a:pt x="2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416425" y="4067600"/>
              <a:ext cx="74825" cy="80600"/>
            </a:xfrm>
            <a:custGeom>
              <a:avLst/>
              <a:gdLst/>
              <a:ahLst/>
              <a:cxnLst/>
              <a:rect l="l" t="t" r="r" b="b"/>
              <a:pathLst>
                <a:path w="2993" h="3224" extrusionOk="0">
                  <a:moveTo>
                    <a:pt x="1496" y="0"/>
                  </a:moveTo>
                  <a:cubicBezTo>
                    <a:pt x="1210" y="1115"/>
                    <a:pt x="700" y="2165"/>
                    <a:pt x="0" y="3057"/>
                  </a:cubicBezTo>
                  <a:cubicBezTo>
                    <a:pt x="494" y="3168"/>
                    <a:pt x="995" y="3224"/>
                    <a:pt x="1496" y="3224"/>
                  </a:cubicBezTo>
                  <a:cubicBezTo>
                    <a:pt x="1998" y="3224"/>
                    <a:pt x="2499" y="3168"/>
                    <a:pt x="2993" y="3057"/>
                  </a:cubicBezTo>
                  <a:cubicBezTo>
                    <a:pt x="2642" y="2579"/>
                    <a:pt x="2324" y="2101"/>
                    <a:pt x="2069" y="1592"/>
                  </a:cubicBezTo>
                  <a:cubicBezTo>
                    <a:pt x="1815" y="1083"/>
                    <a:pt x="1624" y="542"/>
                    <a:pt x="1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490425" y="4084300"/>
              <a:ext cx="68475" cy="59725"/>
            </a:xfrm>
            <a:custGeom>
              <a:avLst/>
              <a:gdLst/>
              <a:ahLst/>
              <a:cxnLst/>
              <a:rect l="l" t="t" r="r" b="b"/>
              <a:pathLst>
                <a:path w="2739" h="2389" extrusionOk="0">
                  <a:moveTo>
                    <a:pt x="542" y="1"/>
                  </a:moveTo>
                  <a:cubicBezTo>
                    <a:pt x="542" y="192"/>
                    <a:pt x="542" y="383"/>
                    <a:pt x="510" y="606"/>
                  </a:cubicBezTo>
                  <a:cubicBezTo>
                    <a:pt x="478" y="797"/>
                    <a:pt x="446" y="988"/>
                    <a:pt x="415" y="1179"/>
                  </a:cubicBezTo>
                  <a:cubicBezTo>
                    <a:pt x="319" y="1593"/>
                    <a:pt x="192" y="2006"/>
                    <a:pt x="1" y="2389"/>
                  </a:cubicBezTo>
                  <a:cubicBezTo>
                    <a:pt x="988" y="2134"/>
                    <a:pt x="1943" y="1688"/>
                    <a:pt x="2739" y="1083"/>
                  </a:cubicBezTo>
                  <a:cubicBezTo>
                    <a:pt x="2325" y="956"/>
                    <a:pt x="1911" y="797"/>
                    <a:pt x="1529" y="606"/>
                  </a:cubicBezTo>
                  <a:cubicBezTo>
                    <a:pt x="1401" y="542"/>
                    <a:pt x="1210" y="447"/>
                    <a:pt x="1051" y="351"/>
                  </a:cubicBezTo>
                  <a:cubicBezTo>
                    <a:pt x="860" y="224"/>
                    <a:pt x="701" y="128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523050" y="4034175"/>
              <a:ext cx="83600" cy="77225"/>
            </a:xfrm>
            <a:custGeom>
              <a:avLst/>
              <a:gdLst/>
              <a:ahLst/>
              <a:cxnLst/>
              <a:rect l="l" t="t" r="r" b="b"/>
              <a:pathLst>
                <a:path w="3344" h="3089" extrusionOk="0">
                  <a:moveTo>
                    <a:pt x="1" y="0"/>
                  </a:moveTo>
                  <a:lnTo>
                    <a:pt x="1" y="0"/>
                  </a:lnTo>
                  <a:cubicBezTo>
                    <a:pt x="351" y="446"/>
                    <a:pt x="638" y="924"/>
                    <a:pt x="892" y="1433"/>
                  </a:cubicBezTo>
                  <a:cubicBezTo>
                    <a:pt x="1147" y="1974"/>
                    <a:pt x="1338" y="2515"/>
                    <a:pt x="1465" y="3088"/>
                  </a:cubicBezTo>
                  <a:cubicBezTo>
                    <a:pt x="2261" y="2452"/>
                    <a:pt x="2898" y="1656"/>
                    <a:pt x="3344" y="732"/>
                  </a:cubicBezTo>
                  <a:cubicBezTo>
                    <a:pt x="3057" y="732"/>
                    <a:pt x="2739" y="701"/>
                    <a:pt x="2452" y="669"/>
                  </a:cubicBezTo>
                  <a:cubicBezTo>
                    <a:pt x="2166" y="637"/>
                    <a:pt x="1879" y="573"/>
                    <a:pt x="1593" y="541"/>
                  </a:cubicBezTo>
                  <a:cubicBezTo>
                    <a:pt x="1052" y="414"/>
                    <a:pt x="510" y="2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567625" y="3978450"/>
              <a:ext cx="55750" cy="74050"/>
            </a:xfrm>
            <a:custGeom>
              <a:avLst/>
              <a:gdLst/>
              <a:ahLst/>
              <a:cxnLst/>
              <a:rect l="l" t="t" r="r" b="b"/>
              <a:pathLst>
                <a:path w="2230" h="2962" extrusionOk="0">
                  <a:moveTo>
                    <a:pt x="2229" y="1"/>
                  </a:moveTo>
                  <a:cubicBezTo>
                    <a:pt x="1879" y="256"/>
                    <a:pt x="1497" y="478"/>
                    <a:pt x="1147" y="638"/>
                  </a:cubicBezTo>
                  <a:cubicBezTo>
                    <a:pt x="765" y="829"/>
                    <a:pt x="383" y="956"/>
                    <a:pt x="1" y="1051"/>
                  </a:cubicBezTo>
                  <a:cubicBezTo>
                    <a:pt x="319" y="1306"/>
                    <a:pt x="606" y="1593"/>
                    <a:pt x="860" y="1911"/>
                  </a:cubicBezTo>
                  <a:cubicBezTo>
                    <a:pt x="988" y="2070"/>
                    <a:pt x="1083" y="2229"/>
                    <a:pt x="1210" y="2388"/>
                  </a:cubicBezTo>
                  <a:cubicBezTo>
                    <a:pt x="1338" y="2579"/>
                    <a:pt x="1433" y="2770"/>
                    <a:pt x="1529" y="2961"/>
                  </a:cubicBezTo>
                  <a:cubicBezTo>
                    <a:pt x="1974" y="2038"/>
                    <a:pt x="2229" y="1020"/>
                    <a:pt x="2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540575" y="3905250"/>
              <a:ext cx="83600" cy="73225"/>
            </a:xfrm>
            <a:custGeom>
              <a:avLst/>
              <a:gdLst/>
              <a:ahLst/>
              <a:cxnLst/>
              <a:rect l="l" t="t" r="r" b="b"/>
              <a:pathLst>
                <a:path w="3344" h="2929" extrusionOk="0">
                  <a:moveTo>
                    <a:pt x="2643" y="0"/>
                  </a:moveTo>
                  <a:cubicBezTo>
                    <a:pt x="2452" y="223"/>
                    <a:pt x="2261" y="446"/>
                    <a:pt x="2070" y="637"/>
                  </a:cubicBezTo>
                  <a:cubicBezTo>
                    <a:pt x="1847" y="860"/>
                    <a:pt x="1656" y="1051"/>
                    <a:pt x="1433" y="1242"/>
                  </a:cubicBezTo>
                  <a:cubicBezTo>
                    <a:pt x="987" y="1592"/>
                    <a:pt x="510" y="1878"/>
                    <a:pt x="0" y="2133"/>
                  </a:cubicBezTo>
                  <a:cubicBezTo>
                    <a:pt x="573" y="2165"/>
                    <a:pt x="1115" y="2228"/>
                    <a:pt x="1688" y="2356"/>
                  </a:cubicBezTo>
                  <a:cubicBezTo>
                    <a:pt x="2229" y="2483"/>
                    <a:pt x="2802" y="2706"/>
                    <a:pt x="3343" y="2929"/>
                  </a:cubicBezTo>
                  <a:cubicBezTo>
                    <a:pt x="3311" y="1910"/>
                    <a:pt x="3088" y="923"/>
                    <a:pt x="2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545350" y="3846350"/>
              <a:ext cx="61300" cy="59700"/>
            </a:xfrm>
            <a:custGeom>
              <a:avLst/>
              <a:gdLst/>
              <a:ahLst/>
              <a:cxnLst/>
              <a:rect l="l" t="t" r="r" b="b"/>
              <a:pathLst>
                <a:path w="2452" h="2388" extrusionOk="0">
                  <a:moveTo>
                    <a:pt x="573" y="0"/>
                  </a:moveTo>
                  <a:cubicBezTo>
                    <a:pt x="542" y="414"/>
                    <a:pt x="478" y="828"/>
                    <a:pt x="382" y="1242"/>
                  </a:cubicBezTo>
                  <a:cubicBezTo>
                    <a:pt x="287" y="1624"/>
                    <a:pt x="160" y="2006"/>
                    <a:pt x="0" y="2388"/>
                  </a:cubicBezTo>
                  <a:cubicBezTo>
                    <a:pt x="382" y="2292"/>
                    <a:pt x="796" y="2261"/>
                    <a:pt x="1178" y="2261"/>
                  </a:cubicBezTo>
                  <a:lnTo>
                    <a:pt x="1815" y="2261"/>
                  </a:lnTo>
                  <a:cubicBezTo>
                    <a:pt x="2038" y="2292"/>
                    <a:pt x="2229" y="2324"/>
                    <a:pt x="2452" y="2356"/>
                  </a:cubicBezTo>
                  <a:cubicBezTo>
                    <a:pt x="2006" y="1433"/>
                    <a:pt x="1369" y="637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491225" y="3813725"/>
              <a:ext cx="68475" cy="85175"/>
            </a:xfrm>
            <a:custGeom>
              <a:avLst/>
              <a:gdLst/>
              <a:ahLst/>
              <a:cxnLst/>
              <a:rect l="l" t="t" r="r" b="b"/>
              <a:pathLst>
                <a:path w="2739" h="3407" extrusionOk="0">
                  <a:moveTo>
                    <a:pt x="1" y="0"/>
                  </a:moveTo>
                  <a:cubicBezTo>
                    <a:pt x="128" y="573"/>
                    <a:pt x="192" y="1146"/>
                    <a:pt x="192" y="1719"/>
                  </a:cubicBezTo>
                  <a:cubicBezTo>
                    <a:pt x="223" y="2006"/>
                    <a:pt x="223" y="2292"/>
                    <a:pt x="160" y="2579"/>
                  </a:cubicBezTo>
                  <a:cubicBezTo>
                    <a:pt x="128" y="2865"/>
                    <a:pt x="96" y="3120"/>
                    <a:pt x="32" y="3406"/>
                  </a:cubicBezTo>
                  <a:cubicBezTo>
                    <a:pt x="223" y="3184"/>
                    <a:pt x="414" y="2993"/>
                    <a:pt x="605" y="2770"/>
                  </a:cubicBezTo>
                  <a:cubicBezTo>
                    <a:pt x="796" y="2579"/>
                    <a:pt x="1019" y="2388"/>
                    <a:pt x="1242" y="2228"/>
                  </a:cubicBezTo>
                  <a:cubicBezTo>
                    <a:pt x="1720" y="1878"/>
                    <a:pt x="2197" y="1560"/>
                    <a:pt x="2738" y="1305"/>
                  </a:cubicBezTo>
                  <a:cubicBezTo>
                    <a:pt x="1943" y="669"/>
                    <a:pt x="987" y="2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416425" y="3808950"/>
              <a:ext cx="74825" cy="52550"/>
            </a:xfrm>
            <a:custGeom>
              <a:avLst/>
              <a:gdLst/>
              <a:ahLst/>
              <a:cxnLst/>
              <a:rect l="l" t="t" r="r" b="b"/>
              <a:pathLst>
                <a:path w="2993" h="2102" extrusionOk="0">
                  <a:moveTo>
                    <a:pt x="1496" y="0"/>
                  </a:moveTo>
                  <a:cubicBezTo>
                    <a:pt x="995" y="0"/>
                    <a:pt x="494" y="64"/>
                    <a:pt x="0" y="191"/>
                  </a:cubicBezTo>
                  <a:cubicBezTo>
                    <a:pt x="287" y="446"/>
                    <a:pt x="605" y="764"/>
                    <a:pt x="860" y="1082"/>
                  </a:cubicBezTo>
                  <a:cubicBezTo>
                    <a:pt x="1082" y="1401"/>
                    <a:pt x="1305" y="1751"/>
                    <a:pt x="1496" y="2101"/>
                  </a:cubicBezTo>
                  <a:cubicBezTo>
                    <a:pt x="1687" y="1751"/>
                    <a:pt x="1878" y="1401"/>
                    <a:pt x="2133" y="1082"/>
                  </a:cubicBezTo>
                  <a:cubicBezTo>
                    <a:pt x="2388" y="764"/>
                    <a:pt x="2674" y="446"/>
                    <a:pt x="2993" y="191"/>
                  </a:cubicBezTo>
                  <a:cubicBezTo>
                    <a:pt x="2499" y="64"/>
                    <a:pt x="1998" y="0"/>
                    <a:pt x="1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347975" y="3813725"/>
              <a:ext cx="68475" cy="85175"/>
            </a:xfrm>
            <a:custGeom>
              <a:avLst/>
              <a:gdLst/>
              <a:ahLst/>
              <a:cxnLst/>
              <a:rect l="l" t="t" r="r" b="b"/>
              <a:pathLst>
                <a:path w="2739" h="3407" extrusionOk="0">
                  <a:moveTo>
                    <a:pt x="2738" y="0"/>
                  </a:moveTo>
                  <a:cubicBezTo>
                    <a:pt x="1719" y="223"/>
                    <a:pt x="796" y="669"/>
                    <a:pt x="0" y="1305"/>
                  </a:cubicBezTo>
                  <a:cubicBezTo>
                    <a:pt x="541" y="1560"/>
                    <a:pt x="1019" y="1878"/>
                    <a:pt x="1497" y="2228"/>
                  </a:cubicBezTo>
                  <a:cubicBezTo>
                    <a:pt x="1719" y="2419"/>
                    <a:pt x="1910" y="2579"/>
                    <a:pt x="2133" y="2770"/>
                  </a:cubicBezTo>
                  <a:cubicBezTo>
                    <a:pt x="2324" y="2993"/>
                    <a:pt x="2515" y="3184"/>
                    <a:pt x="2706" y="3406"/>
                  </a:cubicBezTo>
                  <a:cubicBezTo>
                    <a:pt x="2643" y="3120"/>
                    <a:pt x="2579" y="2865"/>
                    <a:pt x="2579" y="2579"/>
                  </a:cubicBezTo>
                  <a:cubicBezTo>
                    <a:pt x="2547" y="2292"/>
                    <a:pt x="2515" y="2006"/>
                    <a:pt x="2515" y="1719"/>
                  </a:cubicBezTo>
                  <a:cubicBezTo>
                    <a:pt x="2515" y="1146"/>
                    <a:pt x="2579" y="573"/>
                    <a:pt x="2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301025" y="3846350"/>
              <a:ext cx="61300" cy="59700"/>
            </a:xfrm>
            <a:custGeom>
              <a:avLst/>
              <a:gdLst/>
              <a:ahLst/>
              <a:cxnLst/>
              <a:rect l="l" t="t" r="r" b="b"/>
              <a:pathLst>
                <a:path w="2452" h="2388" extrusionOk="0">
                  <a:moveTo>
                    <a:pt x="1878" y="0"/>
                  </a:moveTo>
                  <a:cubicBezTo>
                    <a:pt x="1082" y="637"/>
                    <a:pt x="446" y="1433"/>
                    <a:pt x="0" y="2356"/>
                  </a:cubicBezTo>
                  <a:cubicBezTo>
                    <a:pt x="191" y="2324"/>
                    <a:pt x="414" y="2292"/>
                    <a:pt x="637" y="2261"/>
                  </a:cubicBezTo>
                  <a:lnTo>
                    <a:pt x="1242" y="2261"/>
                  </a:lnTo>
                  <a:cubicBezTo>
                    <a:pt x="1655" y="2261"/>
                    <a:pt x="2069" y="2292"/>
                    <a:pt x="2451" y="2388"/>
                  </a:cubicBezTo>
                  <a:cubicBezTo>
                    <a:pt x="2292" y="2006"/>
                    <a:pt x="2133" y="1624"/>
                    <a:pt x="2037" y="1242"/>
                  </a:cubicBezTo>
                  <a:cubicBezTo>
                    <a:pt x="1942" y="828"/>
                    <a:pt x="1910" y="414"/>
                    <a:pt x="18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284300" y="3905250"/>
              <a:ext cx="82800" cy="73225"/>
            </a:xfrm>
            <a:custGeom>
              <a:avLst/>
              <a:gdLst/>
              <a:ahLst/>
              <a:cxnLst/>
              <a:rect l="l" t="t" r="r" b="b"/>
              <a:pathLst>
                <a:path w="3312" h="2929" extrusionOk="0">
                  <a:moveTo>
                    <a:pt x="669" y="0"/>
                  </a:moveTo>
                  <a:cubicBezTo>
                    <a:pt x="223" y="923"/>
                    <a:pt x="1" y="1910"/>
                    <a:pt x="1" y="2929"/>
                  </a:cubicBezTo>
                  <a:cubicBezTo>
                    <a:pt x="510" y="2706"/>
                    <a:pt x="1083" y="2483"/>
                    <a:pt x="1624" y="2356"/>
                  </a:cubicBezTo>
                  <a:cubicBezTo>
                    <a:pt x="2197" y="2228"/>
                    <a:pt x="2738" y="2165"/>
                    <a:pt x="3311" y="2133"/>
                  </a:cubicBezTo>
                  <a:cubicBezTo>
                    <a:pt x="2802" y="1878"/>
                    <a:pt x="2324" y="1592"/>
                    <a:pt x="1911" y="1242"/>
                  </a:cubicBezTo>
                  <a:cubicBezTo>
                    <a:pt x="1656" y="1051"/>
                    <a:pt x="1465" y="860"/>
                    <a:pt x="1242" y="637"/>
                  </a:cubicBezTo>
                  <a:cubicBezTo>
                    <a:pt x="1051" y="446"/>
                    <a:pt x="860" y="223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357525" y="3976875"/>
              <a:ext cx="39825" cy="57325"/>
            </a:xfrm>
            <a:custGeom>
              <a:avLst/>
              <a:gdLst/>
              <a:ahLst/>
              <a:cxnLst/>
              <a:rect l="l" t="t" r="r" b="b"/>
              <a:pathLst>
                <a:path w="1593" h="2293" extrusionOk="0">
                  <a:moveTo>
                    <a:pt x="0" y="0"/>
                  </a:moveTo>
                  <a:cubicBezTo>
                    <a:pt x="0" y="414"/>
                    <a:pt x="64" y="796"/>
                    <a:pt x="191" y="1210"/>
                  </a:cubicBezTo>
                  <a:cubicBezTo>
                    <a:pt x="287" y="1592"/>
                    <a:pt x="478" y="1942"/>
                    <a:pt x="733" y="2292"/>
                  </a:cubicBezTo>
                  <a:cubicBezTo>
                    <a:pt x="892" y="1687"/>
                    <a:pt x="1178" y="1178"/>
                    <a:pt x="1592" y="732"/>
                  </a:cubicBezTo>
                  <a:cubicBezTo>
                    <a:pt x="1019" y="637"/>
                    <a:pt x="446" y="38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375025" y="4008700"/>
              <a:ext cx="55750" cy="61300"/>
            </a:xfrm>
            <a:custGeom>
              <a:avLst/>
              <a:gdLst/>
              <a:ahLst/>
              <a:cxnLst/>
              <a:rect l="l" t="t" r="r" b="b"/>
              <a:pathLst>
                <a:path w="2230" h="2452" extrusionOk="0">
                  <a:moveTo>
                    <a:pt x="2229" y="1"/>
                  </a:moveTo>
                  <a:cubicBezTo>
                    <a:pt x="1592" y="542"/>
                    <a:pt x="828" y="892"/>
                    <a:pt x="1" y="1019"/>
                  </a:cubicBezTo>
                  <a:cubicBezTo>
                    <a:pt x="478" y="1688"/>
                    <a:pt x="1179" y="2165"/>
                    <a:pt x="1943" y="2452"/>
                  </a:cubicBezTo>
                  <a:cubicBezTo>
                    <a:pt x="1783" y="1624"/>
                    <a:pt x="1879" y="765"/>
                    <a:pt x="2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423575" y="4036550"/>
              <a:ext cx="59725" cy="37450"/>
            </a:xfrm>
            <a:custGeom>
              <a:avLst/>
              <a:gdLst/>
              <a:ahLst/>
              <a:cxnLst/>
              <a:rect l="l" t="t" r="r" b="b"/>
              <a:pathLst>
                <a:path w="2389" h="1498" extrusionOk="0">
                  <a:moveTo>
                    <a:pt x="1210" y="1"/>
                  </a:moveTo>
                  <a:cubicBezTo>
                    <a:pt x="924" y="542"/>
                    <a:pt x="510" y="988"/>
                    <a:pt x="1" y="1306"/>
                  </a:cubicBezTo>
                  <a:cubicBezTo>
                    <a:pt x="399" y="1433"/>
                    <a:pt x="804" y="1497"/>
                    <a:pt x="1206" y="1497"/>
                  </a:cubicBezTo>
                  <a:cubicBezTo>
                    <a:pt x="1608" y="1497"/>
                    <a:pt x="2006" y="1433"/>
                    <a:pt x="2388" y="1306"/>
                  </a:cubicBezTo>
                  <a:cubicBezTo>
                    <a:pt x="1879" y="988"/>
                    <a:pt x="1497" y="542"/>
                    <a:pt x="1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476900" y="4008700"/>
              <a:ext cx="55725" cy="61300"/>
            </a:xfrm>
            <a:custGeom>
              <a:avLst/>
              <a:gdLst/>
              <a:ahLst/>
              <a:cxnLst/>
              <a:rect l="l" t="t" r="r" b="b"/>
              <a:pathLst>
                <a:path w="2229" h="2452" extrusionOk="0">
                  <a:moveTo>
                    <a:pt x="1" y="1"/>
                  </a:moveTo>
                  <a:lnTo>
                    <a:pt x="1" y="1"/>
                  </a:lnTo>
                  <a:cubicBezTo>
                    <a:pt x="319" y="765"/>
                    <a:pt x="414" y="1624"/>
                    <a:pt x="287" y="2452"/>
                  </a:cubicBezTo>
                  <a:cubicBezTo>
                    <a:pt x="1051" y="2197"/>
                    <a:pt x="1720" y="1688"/>
                    <a:pt x="2229" y="1019"/>
                  </a:cubicBezTo>
                  <a:cubicBezTo>
                    <a:pt x="1401" y="924"/>
                    <a:pt x="605" y="57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510325" y="3976875"/>
              <a:ext cx="40625" cy="57325"/>
            </a:xfrm>
            <a:custGeom>
              <a:avLst/>
              <a:gdLst/>
              <a:ahLst/>
              <a:cxnLst/>
              <a:rect l="l" t="t" r="r" b="b"/>
              <a:pathLst>
                <a:path w="1625" h="2293" extrusionOk="0">
                  <a:moveTo>
                    <a:pt x="1624" y="0"/>
                  </a:moveTo>
                  <a:lnTo>
                    <a:pt x="1624" y="0"/>
                  </a:lnTo>
                  <a:cubicBezTo>
                    <a:pt x="1147" y="382"/>
                    <a:pt x="605" y="637"/>
                    <a:pt x="1" y="732"/>
                  </a:cubicBezTo>
                  <a:cubicBezTo>
                    <a:pt x="414" y="1178"/>
                    <a:pt x="733" y="1687"/>
                    <a:pt x="892" y="2292"/>
                  </a:cubicBezTo>
                  <a:cubicBezTo>
                    <a:pt x="1115" y="1942"/>
                    <a:pt x="1306" y="1592"/>
                    <a:pt x="1433" y="1210"/>
                  </a:cubicBezTo>
                  <a:cubicBezTo>
                    <a:pt x="1561" y="828"/>
                    <a:pt x="1624" y="414"/>
                    <a:pt x="1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491225" y="3920350"/>
              <a:ext cx="59725" cy="56550"/>
            </a:xfrm>
            <a:custGeom>
              <a:avLst/>
              <a:gdLst/>
              <a:ahLst/>
              <a:cxnLst/>
              <a:rect l="l" t="t" r="r" b="b"/>
              <a:pathLst>
                <a:path w="2389" h="2262" extrusionOk="0">
                  <a:moveTo>
                    <a:pt x="1656" y="1"/>
                  </a:moveTo>
                  <a:cubicBezTo>
                    <a:pt x="1274" y="733"/>
                    <a:pt x="701" y="1370"/>
                    <a:pt x="1" y="1784"/>
                  </a:cubicBezTo>
                  <a:cubicBezTo>
                    <a:pt x="143" y="1767"/>
                    <a:pt x="285" y="1759"/>
                    <a:pt x="426" y="1759"/>
                  </a:cubicBezTo>
                  <a:cubicBezTo>
                    <a:pt x="1110" y="1759"/>
                    <a:pt x="1782" y="1945"/>
                    <a:pt x="2388" y="2261"/>
                  </a:cubicBezTo>
                  <a:cubicBezTo>
                    <a:pt x="2388" y="1847"/>
                    <a:pt x="2325" y="1465"/>
                    <a:pt x="2197" y="1083"/>
                  </a:cubicBezTo>
                  <a:cubicBezTo>
                    <a:pt x="2070" y="701"/>
                    <a:pt x="1879" y="319"/>
                    <a:pt x="1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484075" y="3884550"/>
              <a:ext cx="48550" cy="43800"/>
            </a:xfrm>
            <a:custGeom>
              <a:avLst/>
              <a:gdLst/>
              <a:ahLst/>
              <a:cxnLst/>
              <a:rect l="l" t="t" r="r" b="b"/>
              <a:pathLst>
                <a:path w="1942" h="1752" extrusionOk="0">
                  <a:moveTo>
                    <a:pt x="0" y="0"/>
                  </a:moveTo>
                  <a:lnTo>
                    <a:pt x="0" y="0"/>
                  </a:lnTo>
                  <a:cubicBezTo>
                    <a:pt x="223" y="573"/>
                    <a:pt x="287" y="1178"/>
                    <a:pt x="191" y="1751"/>
                  </a:cubicBezTo>
                  <a:cubicBezTo>
                    <a:pt x="678" y="1522"/>
                    <a:pt x="1216" y="1396"/>
                    <a:pt x="1759" y="1396"/>
                  </a:cubicBezTo>
                  <a:cubicBezTo>
                    <a:pt x="1820" y="1396"/>
                    <a:pt x="1881" y="1398"/>
                    <a:pt x="1942" y="1401"/>
                  </a:cubicBezTo>
                  <a:cubicBezTo>
                    <a:pt x="1433" y="764"/>
                    <a:pt x="764" y="25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424375" y="3879775"/>
              <a:ext cx="59725" cy="58125"/>
            </a:xfrm>
            <a:custGeom>
              <a:avLst/>
              <a:gdLst/>
              <a:ahLst/>
              <a:cxnLst/>
              <a:rect l="l" t="t" r="r" b="b"/>
              <a:pathLst>
                <a:path w="2389" h="2325" extrusionOk="0">
                  <a:moveTo>
                    <a:pt x="1182" y="0"/>
                  </a:moveTo>
                  <a:cubicBezTo>
                    <a:pt x="780" y="0"/>
                    <a:pt x="382" y="64"/>
                    <a:pt x="0" y="191"/>
                  </a:cubicBezTo>
                  <a:cubicBezTo>
                    <a:pt x="573" y="764"/>
                    <a:pt x="987" y="1497"/>
                    <a:pt x="1178" y="2324"/>
                  </a:cubicBezTo>
                  <a:cubicBezTo>
                    <a:pt x="1369" y="1497"/>
                    <a:pt x="1783" y="764"/>
                    <a:pt x="2388" y="191"/>
                  </a:cubicBezTo>
                  <a:cubicBezTo>
                    <a:pt x="1990" y="64"/>
                    <a:pt x="1584" y="0"/>
                    <a:pt x="1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375025" y="3884550"/>
              <a:ext cx="48575" cy="44600"/>
            </a:xfrm>
            <a:custGeom>
              <a:avLst/>
              <a:gdLst/>
              <a:ahLst/>
              <a:cxnLst/>
              <a:rect l="l" t="t" r="r" b="b"/>
              <a:pathLst>
                <a:path w="1943" h="1784" extrusionOk="0">
                  <a:moveTo>
                    <a:pt x="1943" y="0"/>
                  </a:moveTo>
                  <a:lnTo>
                    <a:pt x="1943" y="0"/>
                  </a:lnTo>
                  <a:cubicBezTo>
                    <a:pt x="1179" y="255"/>
                    <a:pt x="478" y="764"/>
                    <a:pt x="1" y="1401"/>
                  </a:cubicBezTo>
                  <a:cubicBezTo>
                    <a:pt x="61" y="1398"/>
                    <a:pt x="122" y="1396"/>
                    <a:pt x="182" y="1396"/>
                  </a:cubicBezTo>
                  <a:cubicBezTo>
                    <a:pt x="726" y="1396"/>
                    <a:pt x="1265" y="1525"/>
                    <a:pt x="1752" y="1783"/>
                  </a:cubicBezTo>
                  <a:cubicBezTo>
                    <a:pt x="1656" y="1178"/>
                    <a:pt x="1720" y="573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356725" y="3919575"/>
              <a:ext cx="60500" cy="57325"/>
            </a:xfrm>
            <a:custGeom>
              <a:avLst/>
              <a:gdLst/>
              <a:ahLst/>
              <a:cxnLst/>
              <a:rect l="l" t="t" r="r" b="b"/>
              <a:pathLst>
                <a:path w="2420" h="2293" extrusionOk="0">
                  <a:moveTo>
                    <a:pt x="765" y="0"/>
                  </a:moveTo>
                  <a:cubicBezTo>
                    <a:pt x="510" y="350"/>
                    <a:pt x="319" y="700"/>
                    <a:pt x="191" y="1082"/>
                  </a:cubicBezTo>
                  <a:cubicBezTo>
                    <a:pt x="96" y="1496"/>
                    <a:pt x="32" y="1878"/>
                    <a:pt x="0" y="2292"/>
                  </a:cubicBezTo>
                  <a:cubicBezTo>
                    <a:pt x="607" y="1976"/>
                    <a:pt x="1301" y="1790"/>
                    <a:pt x="1992" y="1790"/>
                  </a:cubicBezTo>
                  <a:cubicBezTo>
                    <a:pt x="2135" y="1790"/>
                    <a:pt x="2278" y="1798"/>
                    <a:pt x="2420" y="1815"/>
                  </a:cubicBezTo>
                  <a:cubicBezTo>
                    <a:pt x="1688" y="1401"/>
                    <a:pt x="1115" y="764"/>
                    <a:pt x="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396525" y="3936275"/>
              <a:ext cx="98700" cy="84025"/>
            </a:xfrm>
            <a:custGeom>
              <a:avLst/>
              <a:gdLst/>
              <a:ahLst/>
              <a:cxnLst/>
              <a:rect l="l" t="t" r="r" b="b"/>
              <a:pathLst>
                <a:path w="3948" h="3361" extrusionOk="0">
                  <a:moveTo>
                    <a:pt x="2248" y="940"/>
                  </a:moveTo>
                  <a:cubicBezTo>
                    <a:pt x="2624" y="940"/>
                    <a:pt x="2993" y="1233"/>
                    <a:pt x="2993" y="1688"/>
                  </a:cubicBezTo>
                  <a:cubicBezTo>
                    <a:pt x="2993" y="2070"/>
                    <a:pt x="2674" y="2388"/>
                    <a:pt x="2261" y="2388"/>
                  </a:cubicBezTo>
                  <a:cubicBezTo>
                    <a:pt x="1592" y="2388"/>
                    <a:pt x="1274" y="1624"/>
                    <a:pt x="1751" y="1147"/>
                  </a:cubicBezTo>
                  <a:cubicBezTo>
                    <a:pt x="1893" y="1004"/>
                    <a:pt x="2071" y="940"/>
                    <a:pt x="2248" y="940"/>
                  </a:cubicBezTo>
                  <a:close/>
                  <a:moveTo>
                    <a:pt x="2261" y="1"/>
                  </a:moveTo>
                  <a:cubicBezTo>
                    <a:pt x="764" y="1"/>
                    <a:pt x="0" y="1815"/>
                    <a:pt x="1083" y="2866"/>
                  </a:cubicBezTo>
                  <a:cubicBezTo>
                    <a:pt x="1424" y="3207"/>
                    <a:pt x="1846" y="3360"/>
                    <a:pt x="2260" y="3360"/>
                  </a:cubicBezTo>
                  <a:cubicBezTo>
                    <a:pt x="3120" y="3360"/>
                    <a:pt x="3948" y="2698"/>
                    <a:pt x="3948" y="1688"/>
                  </a:cubicBezTo>
                  <a:cubicBezTo>
                    <a:pt x="3948" y="733"/>
                    <a:pt x="3184" y="1"/>
                    <a:pt x="2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2"/>
          <p:cNvGrpSpPr/>
          <p:nvPr/>
        </p:nvGrpSpPr>
        <p:grpSpPr>
          <a:xfrm>
            <a:off x="8602838" y="1266924"/>
            <a:ext cx="235548" cy="242455"/>
            <a:chOff x="3677075" y="3656125"/>
            <a:chExt cx="218100" cy="224475"/>
          </a:xfrm>
        </p:grpSpPr>
        <p:sp>
          <p:nvSpPr>
            <p:cNvPr id="102" name="Google Shape;102;p2"/>
            <p:cNvSpPr/>
            <p:nvPr/>
          </p:nvSpPr>
          <p:spPr>
            <a:xfrm>
              <a:off x="3683450" y="3727150"/>
              <a:ext cx="55725" cy="38050"/>
            </a:xfrm>
            <a:custGeom>
              <a:avLst/>
              <a:gdLst/>
              <a:ahLst/>
              <a:cxnLst/>
              <a:rect l="l" t="t" r="r" b="b"/>
              <a:pathLst>
                <a:path w="2229" h="1522" extrusionOk="0">
                  <a:moveTo>
                    <a:pt x="1183" y="0"/>
                  </a:moveTo>
                  <a:cubicBezTo>
                    <a:pt x="778" y="0"/>
                    <a:pt x="375" y="65"/>
                    <a:pt x="0" y="184"/>
                  </a:cubicBezTo>
                  <a:cubicBezTo>
                    <a:pt x="446" y="789"/>
                    <a:pt x="1083" y="1235"/>
                    <a:pt x="1783" y="1521"/>
                  </a:cubicBezTo>
                  <a:cubicBezTo>
                    <a:pt x="1783" y="1012"/>
                    <a:pt x="1942" y="534"/>
                    <a:pt x="2229" y="152"/>
                  </a:cubicBezTo>
                  <a:cubicBezTo>
                    <a:pt x="1889" y="49"/>
                    <a:pt x="1535" y="0"/>
                    <a:pt x="1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718450" y="3672050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860"/>
                    <a:pt x="319" y="1656"/>
                    <a:pt x="797" y="2356"/>
                  </a:cubicBezTo>
                  <a:cubicBezTo>
                    <a:pt x="1083" y="1942"/>
                    <a:pt x="1529" y="1656"/>
                    <a:pt x="2007" y="1497"/>
                  </a:cubicBezTo>
                  <a:cubicBezTo>
                    <a:pt x="1497" y="828"/>
                    <a:pt x="797" y="31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768600" y="3656125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37"/>
                    <a:pt x="32" y="1370"/>
                    <a:pt x="1" y="2134"/>
                  </a:cubicBezTo>
                  <a:cubicBezTo>
                    <a:pt x="223" y="2054"/>
                    <a:pt x="462" y="2014"/>
                    <a:pt x="705" y="2014"/>
                  </a:cubicBezTo>
                  <a:cubicBezTo>
                    <a:pt x="948" y="2014"/>
                    <a:pt x="1194" y="2054"/>
                    <a:pt x="1433" y="2134"/>
                  </a:cubicBezTo>
                  <a:cubicBezTo>
                    <a:pt x="1401" y="1370"/>
                    <a:pt x="1147" y="637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803625" y="3672050"/>
              <a:ext cx="50150" cy="58925"/>
            </a:xfrm>
            <a:custGeom>
              <a:avLst/>
              <a:gdLst/>
              <a:ahLst/>
              <a:cxnLst/>
              <a:rect l="l" t="t" r="r" b="b"/>
              <a:pathLst>
                <a:path w="2006" h="2357" extrusionOk="0">
                  <a:moveTo>
                    <a:pt x="2006" y="0"/>
                  </a:moveTo>
                  <a:lnTo>
                    <a:pt x="2006" y="0"/>
                  </a:lnTo>
                  <a:cubicBezTo>
                    <a:pt x="1210" y="319"/>
                    <a:pt x="510" y="828"/>
                    <a:pt x="0" y="1497"/>
                  </a:cubicBezTo>
                  <a:cubicBezTo>
                    <a:pt x="478" y="1656"/>
                    <a:pt x="892" y="1942"/>
                    <a:pt x="1210" y="2356"/>
                  </a:cubicBezTo>
                  <a:cubicBezTo>
                    <a:pt x="1688" y="1656"/>
                    <a:pt x="1942" y="860"/>
                    <a:pt x="2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833075" y="3727150"/>
              <a:ext cx="56525" cy="38050"/>
            </a:xfrm>
            <a:custGeom>
              <a:avLst/>
              <a:gdLst/>
              <a:ahLst/>
              <a:cxnLst/>
              <a:rect l="l" t="t" r="r" b="b"/>
              <a:pathLst>
                <a:path w="2261" h="1522" extrusionOk="0">
                  <a:moveTo>
                    <a:pt x="1049" y="0"/>
                  </a:moveTo>
                  <a:cubicBezTo>
                    <a:pt x="694" y="0"/>
                    <a:pt x="340" y="49"/>
                    <a:pt x="0" y="152"/>
                  </a:cubicBezTo>
                  <a:cubicBezTo>
                    <a:pt x="287" y="534"/>
                    <a:pt x="446" y="1012"/>
                    <a:pt x="446" y="1521"/>
                  </a:cubicBezTo>
                  <a:cubicBezTo>
                    <a:pt x="1146" y="1235"/>
                    <a:pt x="1783" y="789"/>
                    <a:pt x="2260" y="184"/>
                  </a:cubicBezTo>
                  <a:cubicBezTo>
                    <a:pt x="1868" y="65"/>
                    <a:pt x="1458" y="0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833875" y="3765175"/>
              <a:ext cx="61300" cy="39550"/>
            </a:xfrm>
            <a:custGeom>
              <a:avLst/>
              <a:gdLst/>
              <a:ahLst/>
              <a:cxnLst/>
              <a:rect l="l" t="t" r="r" b="b"/>
              <a:pathLst>
                <a:path w="2452" h="1582" extrusionOk="0">
                  <a:moveTo>
                    <a:pt x="446" y="0"/>
                  </a:moveTo>
                  <a:cubicBezTo>
                    <a:pt x="414" y="509"/>
                    <a:pt x="287" y="987"/>
                    <a:pt x="0" y="1369"/>
                  </a:cubicBezTo>
                  <a:cubicBezTo>
                    <a:pt x="438" y="1509"/>
                    <a:pt x="894" y="1582"/>
                    <a:pt x="1349" y="1582"/>
                  </a:cubicBezTo>
                  <a:cubicBezTo>
                    <a:pt x="1722" y="1582"/>
                    <a:pt x="2093" y="1533"/>
                    <a:pt x="2451" y="1433"/>
                  </a:cubicBezTo>
                  <a:cubicBezTo>
                    <a:pt x="1942" y="764"/>
                    <a:pt x="1242" y="287"/>
                    <a:pt x="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804425" y="3799400"/>
              <a:ext cx="45375" cy="54125"/>
            </a:xfrm>
            <a:custGeom>
              <a:avLst/>
              <a:gdLst/>
              <a:ahLst/>
              <a:cxnLst/>
              <a:rect l="l" t="t" r="r" b="b"/>
              <a:pathLst>
                <a:path w="1815" h="2165" extrusionOk="0">
                  <a:moveTo>
                    <a:pt x="1178" y="0"/>
                  </a:moveTo>
                  <a:cubicBezTo>
                    <a:pt x="860" y="414"/>
                    <a:pt x="478" y="700"/>
                    <a:pt x="0" y="860"/>
                  </a:cubicBezTo>
                  <a:cubicBezTo>
                    <a:pt x="478" y="1464"/>
                    <a:pt x="1114" y="1910"/>
                    <a:pt x="1815" y="2165"/>
                  </a:cubicBezTo>
                  <a:cubicBezTo>
                    <a:pt x="1815" y="1401"/>
                    <a:pt x="1592" y="637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768600" y="3820875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433" y="1"/>
                  </a:moveTo>
                  <a:lnTo>
                    <a:pt x="1433" y="1"/>
                  </a:lnTo>
                  <a:cubicBezTo>
                    <a:pt x="1194" y="80"/>
                    <a:pt x="948" y="120"/>
                    <a:pt x="705" y="120"/>
                  </a:cubicBezTo>
                  <a:cubicBezTo>
                    <a:pt x="462" y="120"/>
                    <a:pt x="223" y="80"/>
                    <a:pt x="1" y="1"/>
                  </a:cubicBezTo>
                  <a:lnTo>
                    <a:pt x="1" y="1"/>
                  </a:lnTo>
                  <a:cubicBezTo>
                    <a:pt x="1" y="860"/>
                    <a:pt x="255" y="1688"/>
                    <a:pt x="701" y="2388"/>
                  </a:cubicBezTo>
                  <a:cubicBezTo>
                    <a:pt x="1178" y="1688"/>
                    <a:pt x="1433" y="860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722450" y="3799400"/>
              <a:ext cx="46175" cy="53325"/>
            </a:xfrm>
            <a:custGeom>
              <a:avLst/>
              <a:gdLst/>
              <a:ahLst/>
              <a:cxnLst/>
              <a:rect l="l" t="t" r="r" b="b"/>
              <a:pathLst>
                <a:path w="1847" h="2133" extrusionOk="0">
                  <a:moveTo>
                    <a:pt x="669" y="0"/>
                  </a:moveTo>
                  <a:cubicBezTo>
                    <a:pt x="255" y="637"/>
                    <a:pt x="32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700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677075" y="3765175"/>
              <a:ext cx="62100" cy="39550"/>
            </a:xfrm>
            <a:custGeom>
              <a:avLst/>
              <a:gdLst/>
              <a:ahLst/>
              <a:cxnLst/>
              <a:rect l="l" t="t" r="r" b="b"/>
              <a:pathLst>
                <a:path w="2484" h="1582" extrusionOk="0">
                  <a:moveTo>
                    <a:pt x="2038" y="0"/>
                  </a:moveTo>
                  <a:cubicBezTo>
                    <a:pt x="1242" y="287"/>
                    <a:pt x="542" y="764"/>
                    <a:pt x="1" y="1433"/>
                  </a:cubicBezTo>
                  <a:cubicBezTo>
                    <a:pt x="373" y="1533"/>
                    <a:pt x="752" y="1582"/>
                    <a:pt x="1129" y="1582"/>
                  </a:cubicBezTo>
                  <a:cubicBezTo>
                    <a:pt x="1589" y="1582"/>
                    <a:pt x="2046" y="1509"/>
                    <a:pt x="2484" y="1369"/>
                  </a:cubicBezTo>
                  <a:cubicBezTo>
                    <a:pt x="2197" y="987"/>
                    <a:pt x="2038" y="509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752675" y="3733325"/>
              <a:ext cx="76450" cy="66125"/>
            </a:xfrm>
            <a:custGeom>
              <a:avLst/>
              <a:gdLst/>
              <a:ahLst/>
              <a:cxnLst/>
              <a:rect l="l" t="t" r="r" b="b"/>
              <a:pathLst>
                <a:path w="3058" h="2645" extrusionOk="0">
                  <a:moveTo>
                    <a:pt x="1306" y="1"/>
                  </a:moveTo>
                  <a:cubicBezTo>
                    <a:pt x="574" y="1"/>
                    <a:pt x="1" y="606"/>
                    <a:pt x="1" y="1338"/>
                  </a:cubicBezTo>
                  <a:cubicBezTo>
                    <a:pt x="1" y="2116"/>
                    <a:pt x="647" y="2645"/>
                    <a:pt x="1321" y="2645"/>
                  </a:cubicBezTo>
                  <a:cubicBezTo>
                    <a:pt x="1639" y="2645"/>
                    <a:pt x="1964" y="2527"/>
                    <a:pt x="2229" y="2261"/>
                  </a:cubicBezTo>
                  <a:cubicBezTo>
                    <a:pt x="3057" y="1433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8822039" y="917400"/>
            <a:ext cx="235548" cy="242455"/>
            <a:chOff x="3677075" y="3656125"/>
            <a:chExt cx="218100" cy="224475"/>
          </a:xfrm>
        </p:grpSpPr>
        <p:sp>
          <p:nvSpPr>
            <p:cNvPr id="114" name="Google Shape;114;p2"/>
            <p:cNvSpPr/>
            <p:nvPr/>
          </p:nvSpPr>
          <p:spPr>
            <a:xfrm>
              <a:off x="3683450" y="3727150"/>
              <a:ext cx="55725" cy="38050"/>
            </a:xfrm>
            <a:custGeom>
              <a:avLst/>
              <a:gdLst/>
              <a:ahLst/>
              <a:cxnLst/>
              <a:rect l="l" t="t" r="r" b="b"/>
              <a:pathLst>
                <a:path w="2229" h="1522" extrusionOk="0">
                  <a:moveTo>
                    <a:pt x="1183" y="0"/>
                  </a:moveTo>
                  <a:cubicBezTo>
                    <a:pt x="778" y="0"/>
                    <a:pt x="375" y="65"/>
                    <a:pt x="0" y="184"/>
                  </a:cubicBezTo>
                  <a:cubicBezTo>
                    <a:pt x="446" y="789"/>
                    <a:pt x="1083" y="1235"/>
                    <a:pt x="1783" y="1521"/>
                  </a:cubicBezTo>
                  <a:cubicBezTo>
                    <a:pt x="1783" y="1012"/>
                    <a:pt x="1942" y="534"/>
                    <a:pt x="2229" y="152"/>
                  </a:cubicBezTo>
                  <a:cubicBezTo>
                    <a:pt x="1889" y="49"/>
                    <a:pt x="1535" y="0"/>
                    <a:pt x="1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718450" y="3672050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860"/>
                    <a:pt x="319" y="1656"/>
                    <a:pt x="797" y="2356"/>
                  </a:cubicBezTo>
                  <a:cubicBezTo>
                    <a:pt x="1083" y="1942"/>
                    <a:pt x="1529" y="1656"/>
                    <a:pt x="2007" y="1497"/>
                  </a:cubicBezTo>
                  <a:cubicBezTo>
                    <a:pt x="1497" y="828"/>
                    <a:pt x="797" y="31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768600" y="3656125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37"/>
                    <a:pt x="32" y="1370"/>
                    <a:pt x="1" y="2134"/>
                  </a:cubicBezTo>
                  <a:cubicBezTo>
                    <a:pt x="223" y="2054"/>
                    <a:pt x="462" y="2014"/>
                    <a:pt x="705" y="2014"/>
                  </a:cubicBezTo>
                  <a:cubicBezTo>
                    <a:pt x="948" y="2014"/>
                    <a:pt x="1194" y="2054"/>
                    <a:pt x="1433" y="2134"/>
                  </a:cubicBezTo>
                  <a:cubicBezTo>
                    <a:pt x="1401" y="1370"/>
                    <a:pt x="1147" y="637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803625" y="3672050"/>
              <a:ext cx="50150" cy="58925"/>
            </a:xfrm>
            <a:custGeom>
              <a:avLst/>
              <a:gdLst/>
              <a:ahLst/>
              <a:cxnLst/>
              <a:rect l="l" t="t" r="r" b="b"/>
              <a:pathLst>
                <a:path w="2006" h="2357" extrusionOk="0">
                  <a:moveTo>
                    <a:pt x="2006" y="0"/>
                  </a:moveTo>
                  <a:lnTo>
                    <a:pt x="2006" y="0"/>
                  </a:lnTo>
                  <a:cubicBezTo>
                    <a:pt x="1210" y="319"/>
                    <a:pt x="510" y="828"/>
                    <a:pt x="0" y="1497"/>
                  </a:cubicBezTo>
                  <a:cubicBezTo>
                    <a:pt x="478" y="1656"/>
                    <a:pt x="892" y="1942"/>
                    <a:pt x="1210" y="2356"/>
                  </a:cubicBezTo>
                  <a:cubicBezTo>
                    <a:pt x="1688" y="1656"/>
                    <a:pt x="1942" y="860"/>
                    <a:pt x="2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833075" y="3727150"/>
              <a:ext cx="56525" cy="38050"/>
            </a:xfrm>
            <a:custGeom>
              <a:avLst/>
              <a:gdLst/>
              <a:ahLst/>
              <a:cxnLst/>
              <a:rect l="l" t="t" r="r" b="b"/>
              <a:pathLst>
                <a:path w="2261" h="1522" extrusionOk="0">
                  <a:moveTo>
                    <a:pt x="1049" y="0"/>
                  </a:moveTo>
                  <a:cubicBezTo>
                    <a:pt x="694" y="0"/>
                    <a:pt x="340" y="49"/>
                    <a:pt x="0" y="152"/>
                  </a:cubicBezTo>
                  <a:cubicBezTo>
                    <a:pt x="287" y="534"/>
                    <a:pt x="446" y="1012"/>
                    <a:pt x="446" y="1521"/>
                  </a:cubicBezTo>
                  <a:cubicBezTo>
                    <a:pt x="1146" y="1235"/>
                    <a:pt x="1783" y="789"/>
                    <a:pt x="2260" y="184"/>
                  </a:cubicBezTo>
                  <a:cubicBezTo>
                    <a:pt x="1868" y="65"/>
                    <a:pt x="1458" y="0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833875" y="3765175"/>
              <a:ext cx="61300" cy="39550"/>
            </a:xfrm>
            <a:custGeom>
              <a:avLst/>
              <a:gdLst/>
              <a:ahLst/>
              <a:cxnLst/>
              <a:rect l="l" t="t" r="r" b="b"/>
              <a:pathLst>
                <a:path w="2452" h="1582" extrusionOk="0">
                  <a:moveTo>
                    <a:pt x="446" y="0"/>
                  </a:moveTo>
                  <a:cubicBezTo>
                    <a:pt x="414" y="509"/>
                    <a:pt x="287" y="987"/>
                    <a:pt x="0" y="1369"/>
                  </a:cubicBezTo>
                  <a:cubicBezTo>
                    <a:pt x="438" y="1509"/>
                    <a:pt x="894" y="1582"/>
                    <a:pt x="1349" y="1582"/>
                  </a:cubicBezTo>
                  <a:cubicBezTo>
                    <a:pt x="1722" y="1582"/>
                    <a:pt x="2093" y="1533"/>
                    <a:pt x="2451" y="1433"/>
                  </a:cubicBezTo>
                  <a:cubicBezTo>
                    <a:pt x="1942" y="764"/>
                    <a:pt x="1242" y="287"/>
                    <a:pt x="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04425" y="3799400"/>
              <a:ext cx="45375" cy="54125"/>
            </a:xfrm>
            <a:custGeom>
              <a:avLst/>
              <a:gdLst/>
              <a:ahLst/>
              <a:cxnLst/>
              <a:rect l="l" t="t" r="r" b="b"/>
              <a:pathLst>
                <a:path w="1815" h="2165" extrusionOk="0">
                  <a:moveTo>
                    <a:pt x="1178" y="0"/>
                  </a:moveTo>
                  <a:cubicBezTo>
                    <a:pt x="860" y="414"/>
                    <a:pt x="478" y="700"/>
                    <a:pt x="0" y="860"/>
                  </a:cubicBezTo>
                  <a:cubicBezTo>
                    <a:pt x="478" y="1464"/>
                    <a:pt x="1114" y="1910"/>
                    <a:pt x="1815" y="2165"/>
                  </a:cubicBezTo>
                  <a:cubicBezTo>
                    <a:pt x="1815" y="1401"/>
                    <a:pt x="1592" y="637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768600" y="3820875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433" y="1"/>
                  </a:moveTo>
                  <a:lnTo>
                    <a:pt x="1433" y="1"/>
                  </a:lnTo>
                  <a:cubicBezTo>
                    <a:pt x="1194" y="80"/>
                    <a:pt x="948" y="120"/>
                    <a:pt x="705" y="120"/>
                  </a:cubicBezTo>
                  <a:cubicBezTo>
                    <a:pt x="462" y="120"/>
                    <a:pt x="223" y="80"/>
                    <a:pt x="1" y="1"/>
                  </a:cubicBezTo>
                  <a:lnTo>
                    <a:pt x="1" y="1"/>
                  </a:lnTo>
                  <a:cubicBezTo>
                    <a:pt x="1" y="860"/>
                    <a:pt x="255" y="1688"/>
                    <a:pt x="701" y="2388"/>
                  </a:cubicBezTo>
                  <a:cubicBezTo>
                    <a:pt x="1178" y="1688"/>
                    <a:pt x="1433" y="860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722450" y="3799400"/>
              <a:ext cx="46175" cy="53325"/>
            </a:xfrm>
            <a:custGeom>
              <a:avLst/>
              <a:gdLst/>
              <a:ahLst/>
              <a:cxnLst/>
              <a:rect l="l" t="t" r="r" b="b"/>
              <a:pathLst>
                <a:path w="1847" h="2133" extrusionOk="0">
                  <a:moveTo>
                    <a:pt x="669" y="0"/>
                  </a:moveTo>
                  <a:cubicBezTo>
                    <a:pt x="255" y="637"/>
                    <a:pt x="32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700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677075" y="3765175"/>
              <a:ext cx="62100" cy="39550"/>
            </a:xfrm>
            <a:custGeom>
              <a:avLst/>
              <a:gdLst/>
              <a:ahLst/>
              <a:cxnLst/>
              <a:rect l="l" t="t" r="r" b="b"/>
              <a:pathLst>
                <a:path w="2484" h="1582" extrusionOk="0">
                  <a:moveTo>
                    <a:pt x="2038" y="0"/>
                  </a:moveTo>
                  <a:cubicBezTo>
                    <a:pt x="1242" y="287"/>
                    <a:pt x="542" y="764"/>
                    <a:pt x="1" y="1433"/>
                  </a:cubicBezTo>
                  <a:cubicBezTo>
                    <a:pt x="373" y="1533"/>
                    <a:pt x="752" y="1582"/>
                    <a:pt x="1129" y="1582"/>
                  </a:cubicBezTo>
                  <a:cubicBezTo>
                    <a:pt x="1589" y="1582"/>
                    <a:pt x="2046" y="1509"/>
                    <a:pt x="2484" y="1369"/>
                  </a:cubicBezTo>
                  <a:cubicBezTo>
                    <a:pt x="2197" y="987"/>
                    <a:pt x="2038" y="509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752675" y="3733325"/>
              <a:ext cx="76450" cy="66125"/>
            </a:xfrm>
            <a:custGeom>
              <a:avLst/>
              <a:gdLst/>
              <a:ahLst/>
              <a:cxnLst/>
              <a:rect l="l" t="t" r="r" b="b"/>
              <a:pathLst>
                <a:path w="3058" h="2645" extrusionOk="0">
                  <a:moveTo>
                    <a:pt x="1306" y="1"/>
                  </a:moveTo>
                  <a:cubicBezTo>
                    <a:pt x="574" y="1"/>
                    <a:pt x="1" y="606"/>
                    <a:pt x="1" y="1338"/>
                  </a:cubicBezTo>
                  <a:cubicBezTo>
                    <a:pt x="1" y="2116"/>
                    <a:pt x="647" y="2645"/>
                    <a:pt x="1321" y="2645"/>
                  </a:cubicBezTo>
                  <a:cubicBezTo>
                    <a:pt x="1639" y="2645"/>
                    <a:pt x="1964" y="2527"/>
                    <a:pt x="2229" y="2261"/>
                  </a:cubicBezTo>
                  <a:cubicBezTo>
                    <a:pt x="3057" y="1433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2"/>
          <p:cNvGrpSpPr/>
          <p:nvPr/>
        </p:nvGrpSpPr>
        <p:grpSpPr>
          <a:xfrm>
            <a:off x="139292" y="4343306"/>
            <a:ext cx="630015" cy="626031"/>
            <a:chOff x="4675900" y="4147975"/>
            <a:chExt cx="347825" cy="345625"/>
          </a:xfrm>
        </p:grpSpPr>
        <p:sp>
          <p:nvSpPr>
            <p:cNvPr id="126" name="Google Shape;126;p2"/>
            <p:cNvSpPr/>
            <p:nvPr/>
          </p:nvSpPr>
          <p:spPr>
            <a:xfrm>
              <a:off x="4678275" y="4260825"/>
              <a:ext cx="55750" cy="46250"/>
            </a:xfrm>
            <a:custGeom>
              <a:avLst/>
              <a:gdLst/>
              <a:ahLst/>
              <a:cxnLst/>
              <a:rect l="l" t="t" r="r" b="b"/>
              <a:pathLst>
                <a:path w="2230" h="1850" extrusionOk="0">
                  <a:moveTo>
                    <a:pt x="1059" y="1"/>
                  </a:moveTo>
                  <a:cubicBezTo>
                    <a:pt x="839" y="1"/>
                    <a:pt x="621" y="34"/>
                    <a:pt x="415" y="103"/>
                  </a:cubicBezTo>
                  <a:cubicBezTo>
                    <a:pt x="224" y="166"/>
                    <a:pt x="65" y="357"/>
                    <a:pt x="33" y="548"/>
                  </a:cubicBezTo>
                  <a:cubicBezTo>
                    <a:pt x="1" y="771"/>
                    <a:pt x="65" y="962"/>
                    <a:pt x="224" y="1121"/>
                  </a:cubicBezTo>
                  <a:cubicBezTo>
                    <a:pt x="542" y="1472"/>
                    <a:pt x="988" y="1726"/>
                    <a:pt x="1465" y="1822"/>
                  </a:cubicBezTo>
                  <a:cubicBezTo>
                    <a:pt x="1517" y="1839"/>
                    <a:pt x="1567" y="1849"/>
                    <a:pt x="1613" y="1849"/>
                  </a:cubicBezTo>
                  <a:cubicBezTo>
                    <a:pt x="1736" y="1849"/>
                    <a:pt x="1833" y="1776"/>
                    <a:pt x="1879" y="1567"/>
                  </a:cubicBezTo>
                  <a:cubicBezTo>
                    <a:pt x="1911" y="1376"/>
                    <a:pt x="2102" y="644"/>
                    <a:pt x="2166" y="453"/>
                  </a:cubicBezTo>
                  <a:cubicBezTo>
                    <a:pt x="2229" y="262"/>
                    <a:pt x="2102" y="198"/>
                    <a:pt x="1911" y="166"/>
                  </a:cubicBezTo>
                  <a:cubicBezTo>
                    <a:pt x="1640" y="58"/>
                    <a:pt x="1348" y="1"/>
                    <a:pt x="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715700" y="4195725"/>
              <a:ext cx="55725" cy="53750"/>
            </a:xfrm>
            <a:custGeom>
              <a:avLst/>
              <a:gdLst/>
              <a:ahLst/>
              <a:cxnLst/>
              <a:rect l="l" t="t" r="r" b="b"/>
              <a:pathLst>
                <a:path w="2229" h="2150" extrusionOk="0">
                  <a:moveTo>
                    <a:pt x="700" y="1"/>
                  </a:moveTo>
                  <a:cubicBezTo>
                    <a:pt x="478" y="1"/>
                    <a:pt x="287" y="64"/>
                    <a:pt x="159" y="255"/>
                  </a:cubicBezTo>
                  <a:cubicBezTo>
                    <a:pt x="32" y="415"/>
                    <a:pt x="0" y="637"/>
                    <a:pt x="64" y="828"/>
                  </a:cubicBezTo>
                  <a:cubicBezTo>
                    <a:pt x="191" y="1306"/>
                    <a:pt x="446" y="1720"/>
                    <a:pt x="828" y="2038"/>
                  </a:cubicBezTo>
                  <a:cubicBezTo>
                    <a:pt x="891" y="2102"/>
                    <a:pt x="963" y="2150"/>
                    <a:pt x="1043" y="2150"/>
                  </a:cubicBezTo>
                  <a:cubicBezTo>
                    <a:pt x="1122" y="2150"/>
                    <a:pt x="1210" y="2102"/>
                    <a:pt x="1305" y="1975"/>
                  </a:cubicBezTo>
                  <a:cubicBezTo>
                    <a:pt x="1433" y="1847"/>
                    <a:pt x="1942" y="1274"/>
                    <a:pt x="2069" y="1147"/>
                  </a:cubicBezTo>
                  <a:cubicBezTo>
                    <a:pt x="2229" y="1019"/>
                    <a:pt x="2165" y="892"/>
                    <a:pt x="2006" y="765"/>
                  </a:cubicBezTo>
                  <a:cubicBezTo>
                    <a:pt x="1656" y="383"/>
                    <a:pt x="1210" y="96"/>
                    <a:pt x="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777775" y="4154900"/>
              <a:ext cx="48575" cy="54525"/>
            </a:xfrm>
            <a:custGeom>
              <a:avLst/>
              <a:gdLst/>
              <a:ahLst/>
              <a:cxnLst/>
              <a:rect l="l" t="t" r="r" b="b"/>
              <a:pathLst>
                <a:path w="1943" h="2181" extrusionOk="0">
                  <a:moveTo>
                    <a:pt x="702" y="0"/>
                  </a:moveTo>
                  <a:cubicBezTo>
                    <a:pt x="621" y="0"/>
                    <a:pt x="544" y="16"/>
                    <a:pt x="478" y="42"/>
                  </a:cubicBezTo>
                  <a:cubicBezTo>
                    <a:pt x="287" y="138"/>
                    <a:pt x="128" y="329"/>
                    <a:pt x="96" y="520"/>
                  </a:cubicBezTo>
                  <a:cubicBezTo>
                    <a:pt x="0" y="997"/>
                    <a:pt x="32" y="1506"/>
                    <a:pt x="223" y="1952"/>
                  </a:cubicBezTo>
                  <a:cubicBezTo>
                    <a:pt x="270" y="2092"/>
                    <a:pt x="333" y="2181"/>
                    <a:pt x="477" y="2181"/>
                  </a:cubicBezTo>
                  <a:cubicBezTo>
                    <a:pt x="529" y="2181"/>
                    <a:pt x="592" y="2169"/>
                    <a:pt x="669" y="2143"/>
                  </a:cubicBezTo>
                  <a:cubicBezTo>
                    <a:pt x="860" y="2048"/>
                    <a:pt x="1560" y="1793"/>
                    <a:pt x="1751" y="1729"/>
                  </a:cubicBezTo>
                  <a:cubicBezTo>
                    <a:pt x="1942" y="1666"/>
                    <a:pt x="1942" y="1538"/>
                    <a:pt x="1878" y="1379"/>
                  </a:cubicBezTo>
                  <a:cubicBezTo>
                    <a:pt x="1751" y="870"/>
                    <a:pt x="1433" y="424"/>
                    <a:pt x="1051" y="106"/>
                  </a:cubicBezTo>
                  <a:cubicBezTo>
                    <a:pt x="939" y="31"/>
                    <a:pt x="816" y="0"/>
                    <a:pt x="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843825" y="4147975"/>
              <a:ext cx="46975" cy="52700"/>
            </a:xfrm>
            <a:custGeom>
              <a:avLst/>
              <a:gdLst/>
              <a:ahLst/>
              <a:cxnLst/>
              <a:rect l="l" t="t" r="r" b="b"/>
              <a:pathLst>
                <a:path w="1879" h="2108" extrusionOk="0">
                  <a:moveTo>
                    <a:pt x="1147" y="1"/>
                  </a:moveTo>
                  <a:cubicBezTo>
                    <a:pt x="924" y="1"/>
                    <a:pt x="733" y="96"/>
                    <a:pt x="574" y="255"/>
                  </a:cubicBezTo>
                  <a:cubicBezTo>
                    <a:pt x="287" y="637"/>
                    <a:pt x="96" y="1083"/>
                    <a:pt x="32" y="1561"/>
                  </a:cubicBezTo>
                  <a:cubicBezTo>
                    <a:pt x="1" y="1752"/>
                    <a:pt x="32" y="1911"/>
                    <a:pt x="351" y="1943"/>
                  </a:cubicBezTo>
                  <a:lnTo>
                    <a:pt x="924" y="2006"/>
                  </a:lnTo>
                  <a:cubicBezTo>
                    <a:pt x="1147" y="2070"/>
                    <a:pt x="1401" y="2070"/>
                    <a:pt x="1497" y="2102"/>
                  </a:cubicBezTo>
                  <a:cubicBezTo>
                    <a:pt x="1509" y="2106"/>
                    <a:pt x="1522" y="2108"/>
                    <a:pt x="1534" y="2108"/>
                  </a:cubicBezTo>
                  <a:cubicBezTo>
                    <a:pt x="1623" y="2108"/>
                    <a:pt x="1724" y="2014"/>
                    <a:pt x="1751" y="1847"/>
                  </a:cubicBezTo>
                  <a:cubicBezTo>
                    <a:pt x="1879" y="1338"/>
                    <a:pt x="1847" y="797"/>
                    <a:pt x="1624" y="319"/>
                  </a:cubicBezTo>
                  <a:cubicBezTo>
                    <a:pt x="1529" y="128"/>
                    <a:pt x="1338" y="33"/>
                    <a:pt x="1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902725" y="4177575"/>
              <a:ext cx="54150" cy="53400"/>
            </a:xfrm>
            <a:custGeom>
              <a:avLst/>
              <a:gdLst/>
              <a:ahLst/>
              <a:cxnLst/>
              <a:rect l="l" t="t" r="r" b="b"/>
              <a:pathLst>
                <a:path w="2166" h="2136" extrusionOk="0">
                  <a:moveTo>
                    <a:pt x="1496" y="1"/>
                  </a:moveTo>
                  <a:cubicBezTo>
                    <a:pt x="1407" y="1"/>
                    <a:pt x="1322" y="18"/>
                    <a:pt x="1242" y="58"/>
                  </a:cubicBezTo>
                  <a:cubicBezTo>
                    <a:pt x="796" y="249"/>
                    <a:pt x="414" y="568"/>
                    <a:pt x="159" y="950"/>
                  </a:cubicBezTo>
                  <a:cubicBezTo>
                    <a:pt x="64" y="1109"/>
                    <a:pt x="0" y="1268"/>
                    <a:pt x="287" y="1427"/>
                  </a:cubicBezTo>
                  <a:cubicBezTo>
                    <a:pt x="350" y="1491"/>
                    <a:pt x="542" y="1618"/>
                    <a:pt x="733" y="1745"/>
                  </a:cubicBezTo>
                  <a:cubicBezTo>
                    <a:pt x="924" y="1873"/>
                    <a:pt x="1115" y="2032"/>
                    <a:pt x="1210" y="2096"/>
                  </a:cubicBezTo>
                  <a:cubicBezTo>
                    <a:pt x="1235" y="2120"/>
                    <a:pt x="1278" y="2135"/>
                    <a:pt x="1328" y="2135"/>
                  </a:cubicBezTo>
                  <a:cubicBezTo>
                    <a:pt x="1407" y="2135"/>
                    <a:pt x="1502" y="2098"/>
                    <a:pt x="1560" y="2000"/>
                  </a:cubicBezTo>
                  <a:cubicBezTo>
                    <a:pt x="1910" y="1586"/>
                    <a:pt x="2133" y="1109"/>
                    <a:pt x="2165" y="599"/>
                  </a:cubicBezTo>
                  <a:cubicBezTo>
                    <a:pt x="2165" y="377"/>
                    <a:pt x="2038" y="186"/>
                    <a:pt x="1879" y="90"/>
                  </a:cubicBezTo>
                  <a:cubicBezTo>
                    <a:pt x="1749" y="35"/>
                    <a:pt x="1620" y="1"/>
                    <a:pt x="1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948075" y="4235125"/>
              <a:ext cx="58125" cy="47775"/>
            </a:xfrm>
            <a:custGeom>
              <a:avLst/>
              <a:gdLst/>
              <a:ahLst/>
              <a:cxnLst/>
              <a:rect l="l" t="t" r="r" b="b"/>
              <a:pathLst>
                <a:path w="2325" h="1911" extrusionOk="0">
                  <a:moveTo>
                    <a:pt x="1439" y="0"/>
                  </a:moveTo>
                  <a:cubicBezTo>
                    <a:pt x="1046" y="0"/>
                    <a:pt x="661" y="119"/>
                    <a:pt x="319" y="303"/>
                  </a:cubicBezTo>
                  <a:cubicBezTo>
                    <a:pt x="128" y="399"/>
                    <a:pt x="1" y="494"/>
                    <a:pt x="160" y="781"/>
                  </a:cubicBezTo>
                  <a:cubicBezTo>
                    <a:pt x="224" y="876"/>
                    <a:pt x="319" y="1067"/>
                    <a:pt x="415" y="1290"/>
                  </a:cubicBezTo>
                  <a:cubicBezTo>
                    <a:pt x="542" y="1481"/>
                    <a:pt x="638" y="1704"/>
                    <a:pt x="669" y="1799"/>
                  </a:cubicBezTo>
                  <a:cubicBezTo>
                    <a:pt x="690" y="1861"/>
                    <a:pt x="765" y="1910"/>
                    <a:pt x="867" y="1910"/>
                  </a:cubicBezTo>
                  <a:cubicBezTo>
                    <a:pt x="922" y="1910"/>
                    <a:pt x="985" y="1896"/>
                    <a:pt x="1051" y="1863"/>
                  </a:cubicBezTo>
                  <a:cubicBezTo>
                    <a:pt x="1529" y="1704"/>
                    <a:pt x="1943" y="1354"/>
                    <a:pt x="2229" y="908"/>
                  </a:cubicBezTo>
                  <a:cubicBezTo>
                    <a:pt x="2325" y="717"/>
                    <a:pt x="2325" y="494"/>
                    <a:pt x="2229" y="335"/>
                  </a:cubicBezTo>
                  <a:cubicBezTo>
                    <a:pt x="2102" y="144"/>
                    <a:pt x="1911" y="17"/>
                    <a:pt x="1688" y="17"/>
                  </a:cubicBezTo>
                  <a:cubicBezTo>
                    <a:pt x="1605" y="5"/>
                    <a:pt x="1522" y="0"/>
                    <a:pt x="1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970375" y="4301575"/>
              <a:ext cx="53350" cy="44200"/>
            </a:xfrm>
            <a:custGeom>
              <a:avLst/>
              <a:gdLst/>
              <a:ahLst/>
              <a:cxnLst/>
              <a:rect l="l" t="t" r="r" b="b"/>
              <a:pathLst>
                <a:path w="2134" h="1768" extrusionOk="0">
                  <a:moveTo>
                    <a:pt x="350" y="1"/>
                  </a:moveTo>
                  <a:cubicBezTo>
                    <a:pt x="159" y="1"/>
                    <a:pt x="0" y="33"/>
                    <a:pt x="0" y="351"/>
                  </a:cubicBezTo>
                  <a:lnTo>
                    <a:pt x="0" y="924"/>
                  </a:lnTo>
                  <a:cubicBezTo>
                    <a:pt x="0" y="1115"/>
                    <a:pt x="0" y="1306"/>
                    <a:pt x="0" y="1497"/>
                  </a:cubicBezTo>
                  <a:cubicBezTo>
                    <a:pt x="0" y="1656"/>
                    <a:pt x="96" y="1752"/>
                    <a:pt x="319" y="1752"/>
                  </a:cubicBezTo>
                  <a:cubicBezTo>
                    <a:pt x="406" y="1763"/>
                    <a:pt x="493" y="1768"/>
                    <a:pt x="580" y="1768"/>
                  </a:cubicBezTo>
                  <a:cubicBezTo>
                    <a:pt x="1001" y="1768"/>
                    <a:pt x="1414" y="1644"/>
                    <a:pt x="1783" y="1433"/>
                  </a:cubicBezTo>
                  <a:cubicBezTo>
                    <a:pt x="2133" y="1147"/>
                    <a:pt x="2101" y="606"/>
                    <a:pt x="1719" y="383"/>
                  </a:cubicBezTo>
                  <a:cubicBezTo>
                    <a:pt x="1306" y="128"/>
                    <a:pt x="828" y="1"/>
                    <a:pt x="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946500" y="4363550"/>
              <a:ext cx="54125" cy="49600"/>
            </a:xfrm>
            <a:custGeom>
              <a:avLst/>
              <a:gdLst/>
              <a:ahLst/>
              <a:cxnLst/>
              <a:rect l="l" t="t" r="r" b="b"/>
              <a:pathLst>
                <a:path w="2165" h="1984" extrusionOk="0">
                  <a:moveTo>
                    <a:pt x="841" y="1"/>
                  </a:moveTo>
                  <a:cubicBezTo>
                    <a:pt x="750" y="1"/>
                    <a:pt x="667" y="59"/>
                    <a:pt x="573" y="228"/>
                  </a:cubicBezTo>
                  <a:cubicBezTo>
                    <a:pt x="541" y="291"/>
                    <a:pt x="510" y="355"/>
                    <a:pt x="478" y="451"/>
                  </a:cubicBezTo>
                  <a:cubicBezTo>
                    <a:pt x="414" y="546"/>
                    <a:pt x="350" y="642"/>
                    <a:pt x="319" y="737"/>
                  </a:cubicBezTo>
                  <a:cubicBezTo>
                    <a:pt x="191" y="928"/>
                    <a:pt x="64" y="1151"/>
                    <a:pt x="32" y="1246"/>
                  </a:cubicBezTo>
                  <a:cubicBezTo>
                    <a:pt x="0" y="1342"/>
                    <a:pt x="0" y="1501"/>
                    <a:pt x="159" y="1597"/>
                  </a:cubicBezTo>
                  <a:cubicBezTo>
                    <a:pt x="561" y="1855"/>
                    <a:pt x="1013" y="1983"/>
                    <a:pt x="1471" y="1983"/>
                  </a:cubicBezTo>
                  <a:cubicBezTo>
                    <a:pt x="1522" y="1983"/>
                    <a:pt x="1573" y="1982"/>
                    <a:pt x="1624" y="1979"/>
                  </a:cubicBezTo>
                  <a:cubicBezTo>
                    <a:pt x="1847" y="1947"/>
                    <a:pt x="2038" y="1819"/>
                    <a:pt x="2101" y="1628"/>
                  </a:cubicBezTo>
                  <a:cubicBezTo>
                    <a:pt x="2165" y="1437"/>
                    <a:pt x="2165" y="1215"/>
                    <a:pt x="2070" y="1024"/>
                  </a:cubicBezTo>
                  <a:cubicBezTo>
                    <a:pt x="1815" y="610"/>
                    <a:pt x="1465" y="291"/>
                    <a:pt x="1051" y="69"/>
                  </a:cubicBezTo>
                  <a:cubicBezTo>
                    <a:pt x="972" y="29"/>
                    <a:pt x="904" y="1"/>
                    <a:pt x="8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897950" y="4414150"/>
              <a:ext cx="50950" cy="54775"/>
            </a:xfrm>
            <a:custGeom>
              <a:avLst/>
              <a:gdLst/>
              <a:ahLst/>
              <a:cxnLst/>
              <a:rect l="l" t="t" r="r" b="b"/>
              <a:pathLst>
                <a:path w="2038" h="2191" extrusionOk="0">
                  <a:moveTo>
                    <a:pt x="1313" y="0"/>
                  </a:moveTo>
                  <a:cubicBezTo>
                    <a:pt x="1250" y="0"/>
                    <a:pt x="1175" y="24"/>
                    <a:pt x="1083" y="82"/>
                  </a:cubicBezTo>
                  <a:cubicBezTo>
                    <a:pt x="987" y="146"/>
                    <a:pt x="796" y="305"/>
                    <a:pt x="605" y="432"/>
                  </a:cubicBezTo>
                  <a:cubicBezTo>
                    <a:pt x="414" y="560"/>
                    <a:pt x="223" y="655"/>
                    <a:pt x="128" y="719"/>
                  </a:cubicBezTo>
                  <a:cubicBezTo>
                    <a:pt x="64" y="814"/>
                    <a:pt x="0" y="942"/>
                    <a:pt x="96" y="1101"/>
                  </a:cubicBezTo>
                  <a:cubicBezTo>
                    <a:pt x="350" y="1578"/>
                    <a:pt x="733" y="1928"/>
                    <a:pt x="1210" y="2151"/>
                  </a:cubicBezTo>
                  <a:cubicBezTo>
                    <a:pt x="1285" y="2178"/>
                    <a:pt x="1357" y="2190"/>
                    <a:pt x="1425" y="2190"/>
                  </a:cubicBezTo>
                  <a:cubicBezTo>
                    <a:pt x="1764" y="2190"/>
                    <a:pt x="2011" y="1886"/>
                    <a:pt x="2038" y="1515"/>
                  </a:cubicBezTo>
                  <a:cubicBezTo>
                    <a:pt x="2006" y="1037"/>
                    <a:pt x="1847" y="560"/>
                    <a:pt x="1560" y="178"/>
                  </a:cubicBezTo>
                  <a:cubicBezTo>
                    <a:pt x="1499" y="76"/>
                    <a:pt x="1425" y="0"/>
                    <a:pt x="1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837450" y="4441525"/>
              <a:ext cx="45400" cy="52075"/>
            </a:xfrm>
            <a:custGeom>
              <a:avLst/>
              <a:gdLst/>
              <a:ahLst/>
              <a:cxnLst/>
              <a:rect l="l" t="t" r="r" b="b"/>
              <a:pathLst>
                <a:path w="1816" h="2083" extrusionOk="0">
                  <a:moveTo>
                    <a:pt x="1429" y="1"/>
                  </a:moveTo>
                  <a:cubicBezTo>
                    <a:pt x="1401" y="1"/>
                    <a:pt x="1371" y="2"/>
                    <a:pt x="1338" y="6"/>
                  </a:cubicBezTo>
                  <a:cubicBezTo>
                    <a:pt x="1147" y="69"/>
                    <a:pt x="415" y="101"/>
                    <a:pt x="224" y="133"/>
                  </a:cubicBezTo>
                  <a:cubicBezTo>
                    <a:pt x="33" y="165"/>
                    <a:pt x="1" y="260"/>
                    <a:pt x="1" y="451"/>
                  </a:cubicBezTo>
                  <a:cubicBezTo>
                    <a:pt x="1" y="961"/>
                    <a:pt x="192" y="1470"/>
                    <a:pt x="510" y="1884"/>
                  </a:cubicBezTo>
                  <a:cubicBezTo>
                    <a:pt x="616" y="2017"/>
                    <a:pt x="789" y="2083"/>
                    <a:pt x="954" y="2083"/>
                  </a:cubicBezTo>
                  <a:cubicBezTo>
                    <a:pt x="987" y="2083"/>
                    <a:pt x="1020" y="2080"/>
                    <a:pt x="1051" y="2075"/>
                  </a:cubicBezTo>
                  <a:cubicBezTo>
                    <a:pt x="1274" y="2011"/>
                    <a:pt x="1433" y="1884"/>
                    <a:pt x="1529" y="1693"/>
                  </a:cubicBezTo>
                  <a:cubicBezTo>
                    <a:pt x="1752" y="1247"/>
                    <a:pt x="1815" y="770"/>
                    <a:pt x="1752" y="292"/>
                  </a:cubicBezTo>
                  <a:cubicBezTo>
                    <a:pt x="1752" y="121"/>
                    <a:pt x="1675" y="1"/>
                    <a:pt x="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769025" y="4427550"/>
              <a:ext cx="49350" cy="54550"/>
            </a:xfrm>
            <a:custGeom>
              <a:avLst/>
              <a:gdLst/>
              <a:ahLst/>
              <a:cxnLst/>
              <a:rect l="l" t="t" r="r" b="b"/>
              <a:pathLst>
                <a:path w="1974" h="2182" extrusionOk="0">
                  <a:moveTo>
                    <a:pt x="550" y="0"/>
                  </a:moveTo>
                  <a:cubicBezTo>
                    <a:pt x="445" y="0"/>
                    <a:pt x="391" y="78"/>
                    <a:pt x="318" y="246"/>
                  </a:cubicBezTo>
                  <a:cubicBezTo>
                    <a:pt x="96" y="692"/>
                    <a:pt x="0" y="1233"/>
                    <a:pt x="96" y="1743"/>
                  </a:cubicBezTo>
                  <a:cubicBezTo>
                    <a:pt x="127" y="1934"/>
                    <a:pt x="287" y="2093"/>
                    <a:pt x="478" y="2156"/>
                  </a:cubicBezTo>
                  <a:cubicBezTo>
                    <a:pt x="537" y="2174"/>
                    <a:pt x="597" y="2181"/>
                    <a:pt x="655" y="2181"/>
                  </a:cubicBezTo>
                  <a:cubicBezTo>
                    <a:pt x="815" y="2181"/>
                    <a:pt x="966" y="2122"/>
                    <a:pt x="1082" y="2029"/>
                  </a:cubicBezTo>
                  <a:cubicBezTo>
                    <a:pt x="1464" y="1743"/>
                    <a:pt x="1783" y="1361"/>
                    <a:pt x="1942" y="915"/>
                  </a:cubicBezTo>
                  <a:cubicBezTo>
                    <a:pt x="1974" y="819"/>
                    <a:pt x="1974" y="724"/>
                    <a:pt x="1974" y="660"/>
                  </a:cubicBezTo>
                  <a:cubicBezTo>
                    <a:pt x="1942" y="597"/>
                    <a:pt x="1878" y="533"/>
                    <a:pt x="1719" y="469"/>
                  </a:cubicBezTo>
                  <a:cubicBezTo>
                    <a:pt x="1528" y="406"/>
                    <a:pt x="860" y="119"/>
                    <a:pt x="669" y="24"/>
                  </a:cubicBezTo>
                  <a:cubicBezTo>
                    <a:pt x="622" y="8"/>
                    <a:pt x="583" y="0"/>
                    <a:pt x="5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708525" y="4385950"/>
              <a:ext cx="55750" cy="51150"/>
            </a:xfrm>
            <a:custGeom>
              <a:avLst/>
              <a:gdLst/>
              <a:ahLst/>
              <a:cxnLst/>
              <a:rect l="l" t="t" r="r" b="b"/>
              <a:pathLst>
                <a:path w="2230" h="2046" extrusionOk="0">
                  <a:moveTo>
                    <a:pt x="1151" y="0"/>
                  </a:moveTo>
                  <a:cubicBezTo>
                    <a:pt x="1075" y="0"/>
                    <a:pt x="1003" y="32"/>
                    <a:pt x="956" y="96"/>
                  </a:cubicBezTo>
                  <a:cubicBezTo>
                    <a:pt x="542" y="382"/>
                    <a:pt x="223" y="796"/>
                    <a:pt x="64" y="1306"/>
                  </a:cubicBezTo>
                  <a:cubicBezTo>
                    <a:pt x="1" y="1497"/>
                    <a:pt x="64" y="1719"/>
                    <a:pt x="223" y="1879"/>
                  </a:cubicBezTo>
                  <a:cubicBezTo>
                    <a:pt x="355" y="1984"/>
                    <a:pt x="509" y="2046"/>
                    <a:pt x="685" y="2046"/>
                  </a:cubicBezTo>
                  <a:cubicBezTo>
                    <a:pt x="721" y="2046"/>
                    <a:pt x="758" y="2043"/>
                    <a:pt x="796" y="2038"/>
                  </a:cubicBezTo>
                  <a:cubicBezTo>
                    <a:pt x="1274" y="1974"/>
                    <a:pt x="1720" y="1751"/>
                    <a:pt x="2070" y="1433"/>
                  </a:cubicBezTo>
                  <a:cubicBezTo>
                    <a:pt x="2134" y="1369"/>
                    <a:pt x="2197" y="1306"/>
                    <a:pt x="2229" y="1210"/>
                  </a:cubicBezTo>
                  <a:cubicBezTo>
                    <a:pt x="2197" y="1115"/>
                    <a:pt x="2165" y="1019"/>
                    <a:pt x="2070" y="923"/>
                  </a:cubicBezTo>
                  <a:cubicBezTo>
                    <a:pt x="1943" y="796"/>
                    <a:pt x="1497" y="223"/>
                    <a:pt x="1370" y="96"/>
                  </a:cubicBezTo>
                  <a:cubicBezTo>
                    <a:pt x="1306" y="32"/>
                    <a:pt x="1226" y="0"/>
                    <a:pt x="1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675900" y="4326650"/>
              <a:ext cx="54150" cy="45025"/>
            </a:xfrm>
            <a:custGeom>
              <a:avLst/>
              <a:gdLst/>
              <a:ahLst/>
              <a:cxnLst/>
              <a:rect l="l" t="t" r="r" b="b"/>
              <a:pathLst>
                <a:path w="2166" h="1801" extrusionOk="0">
                  <a:moveTo>
                    <a:pt x="1678" y="1"/>
                  </a:moveTo>
                  <a:cubicBezTo>
                    <a:pt x="1634" y="1"/>
                    <a:pt x="1584" y="7"/>
                    <a:pt x="1528" y="17"/>
                  </a:cubicBezTo>
                  <a:cubicBezTo>
                    <a:pt x="1019" y="80"/>
                    <a:pt x="542" y="303"/>
                    <a:pt x="160" y="685"/>
                  </a:cubicBezTo>
                  <a:cubicBezTo>
                    <a:pt x="32" y="844"/>
                    <a:pt x="0" y="1035"/>
                    <a:pt x="64" y="1258"/>
                  </a:cubicBezTo>
                  <a:cubicBezTo>
                    <a:pt x="128" y="1449"/>
                    <a:pt x="287" y="1608"/>
                    <a:pt x="478" y="1672"/>
                  </a:cubicBezTo>
                  <a:cubicBezTo>
                    <a:pt x="747" y="1762"/>
                    <a:pt x="1016" y="1801"/>
                    <a:pt x="1285" y="1801"/>
                  </a:cubicBezTo>
                  <a:cubicBezTo>
                    <a:pt x="1494" y="1801"/>
                    <a:pt x="1702" y="1777"/>
                    <a:pt x="1910" y="1736"/>
                  </a:cubicBezTo>
                  <a:cubicBezTo>
                    <a:pt x="1974" y="1704"/>
                    <a:pt x="2070" y="1672"/>
                    <a:pt x="2133" y="1608"/>
                  </a:cubicBezTo>
                  <a:cubicBezTo>
                    <a:pt x="2165" y="1513"/>
                    <a:pt x="2165" y="1385"/>
                    <a:pt x="2133" y="1290"/>
                  </a:cubicBezTo>
                  <a:cubicBezTo>
                    <a:pt x="2070" y="1099"/>
                    <a:pt x="1942" y="367"/>
                    <a:pt x="1879" y="176"/>
                  </a:cubicBezTo>
                  <a:cubicBezTo>
                    <a:pt x="1856" y="40"/>
                    <a:pt x="1785" y="1"/>
                    <a:pt x="1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743550" y="4279900"/>
              <a:ext cx="56525" cy="38425"/>
            </a:xfrm>
            <a:custGeom>
              <a:avLst/>
              <a:gdLst/>
              <a:ahLst/>
              <a:cxnLst/>
              <a:rect l="l" t="t" r="r" b="b"/>
              <a:pathLst>
                <a:path w="2261" h="1537" extrusionOk="0">
                  <a:moveTo>
                    <a:pt x="1130" y="0"/>
                  </a:moveTo>
                  <a:cubicBezTo>
                    <a:pt x="748" y="0"/>
                    <a:pt x="366" y="56"/>
                    <a:pt x="0" y="167"/>
                  </a:cubicBezTo>
                  <a:cubicBezTo>
                    <a:pt x="478" y="772"/>
                    <a:pt x="1115" y="1250"/>
                    <a:pt x="1815" y="1536"/>
                  </a:cubicBezTo>
                  <a:cubicBezTo>
                    <a:pt x="1815" y="1027"/>
                    <a:pt x="1974" y="549"/>
                    <a:pt x="2261" y="167"/>
                  </a:cubicBezTo>
                  <a:cubicBezTo>
                    <a:pt x="1895" y="56"/>
                    <a:pt x="1512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779350" y="4225175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828"/>
                    <a:pt x="319" y="1656"/>
                    <a:pt x="797" y="2356"/>
                  </a:cubicBezTo>
                  <a:cubicBezTo>
                    <a:pt x="1083" y="1943"/>
                    <a:pt x="1529" y="1624"/>
                    <a:pt x="2007" y="1497"/>
                  </a:cubicBezTo>
                  <a:cubicBezTo>
                    <a:pt x="1497" y="828"/>
                    <a:pt x="797" y="28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829500" y="4209250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06"/>
                    <a:pt x="32" y="1338"/>
                    <a:pt x="1" y="2102"/>
                  </a:cubicBezTo>
                  <a:cubicBezTo>
                    <a:pt x="223" y="2038"/>
                    <a:pt x="462" y="2007"/>
                    <a:pt x="705" y="2007"/>
                  </a:cubicBezTo>
                  <a:cubicBezTo>
                    <a:pt x="947" y="2007"/>
                    <a:pt x="1193" y="2038"/>
                    <a:pt x="1432" y="2102"/>
                  </a:cubicBezTo>
                  <a:lnTo>
                    <a:pt x="1432" y="2102"/>
                  </a:lnTo>
                  <a:cubicBezTo>
                    <a:pt x="1394" y="1348"/>
                    <a:pt x="1140" y="597"/>
                    <a:pt x="701" y="1"/>
                  </a:cubicBezTo>
                  <a:close/>
                  <a:moveTo>
                    <a:pt x="1432" y="2102"/>
                  </a:moveTo>
                  <a:lnTo>
                    <a:pt x="1432" y="2102"/>
                  </a:lnTo>
                  <a:cubicBezTo>
                    <a:pt x="1432" y="2112"/>
                    <a:pt x="1433" y="2123"/>
                    <a:pt x="1433" y="2134"/>
                  </a:cubicBezTo>
                  <a:lnTo>
                    <a:pt x="1433" y="2102"/>
                  </a:lnTo>
                  <a:cubicBezTo>
                    <a:pt x="1433" y="2102"/>
                    <a:pt x="1432" y="2102"/>
                    <a:pt x="1432" y="2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64525" y="4225175"/>
              <a:ext cx="49350" cy="58925"/>
            </a:xfrm>
            <a:custGeom>
              <a:avLst/>
              <a:gdLst/>
              <a:ahLst/>
              <a:cxnLst/>
              <a:rect l="l" t="t" r="r" b="b"/>
              <a:pathLst>
                <a:path w="1974" h="2357" extrusionOk="0">
                  <a:moveTo>
                    <a:pt x="1974" y="1"/>
                  </a:moveTo>
                  <a:lnTo>
                    <a:pt x="1974" y="1"/>
                  </a:lnTo>
                  <a:cubicBezTo>
                    <a:pt x="1178" y="287"/>
                    <a:pt x="478" y="828"/>
                    <a:pt x="0" y="1497"/>
                  </a:cubicBezTo>
                  <a:cubicBezTo>
                    <a:pt x="478" y="1624"/>
                    <a:pt x="892" y="1943"/>
                    <a:pt x="1178" y="2356"/>
                  </a:cubicBezTo>
                  <a:cubicBezTo>
                    <a:pt x="1656" y="1656"/>
                    <a:pt x="1942" y="828"/>
                    <a:pt x="19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893975" y="4279900"/>
              <a:ext cx="56525" cy="38425"/>
            </a:xfrm>
            <a:custGeom>
              <a:avLst/>
              <a:gdLst/>
              <a:ahLst/>
              <a:cxnLst/>
              <a:rect l="l" t="t" r="r" b="b"/>
              <a:pathLst>
                <a:path w="2261" h="1537" extrusionOk="0">
                  <a:moveTo>
                    <a:pt x="1142" y="0"/>
                  </a:moveTo>
                  <a:cubicBezTo>
                    <a:pt x="764" y="0"/>
                    <a:pt x="382" y="56"/>
                    <a:pt x="0" y="167"/>
                  </a:cubicBezTo>
                  <a:cubicBezTo>
                    <a:pt x="287" y="549"/>
                    <a:pt x="446" y="1027"/>
                    <a:pt x="478" y="1536"/>
                  </a:cubicBezTo>
                  <a:cubicBezTo>
                    <a:pt x="1178" y="1250"/>
                    <a:pt x="1783" y="772"/>
                    <a:pt x="2260" y="167"/>
                  </a:cubicBezTo>
                  <a:cubicBezTo>
                    <a:pt x="1894" y="56"/>
                    <a:pt x="1520" y="0"/>
                    <a:pt x="1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893975" y="4318300"/>
              <a:ext cx="62100" cy="39125"/>
            </a:xfrm>
            <a:custGeom>
              <a:avLst/>
              <a:gdLst/>
              <a:ahLst/>
              <a:cxnLst/>
              <a:rect l="l" t="t" r="r" b="b"/>
              <a:pathLst>
                <a:path w="2484" h="1565" extrusionOk="0">
                  <a:moveTo>
                    <a:pt x="478" y="0"/>
                  </a:moveTo>
                  <a:cubicBezTo>
                    <a:pt x="446" y="478"/>
                    <a:pt x="287" y="955"/>
                    <a:pt x="0" y="1369"/>
                  </a:cubicBezTo>
                  <a:cubicBezTo>
                    <a:pt x="411" y="1501"/>
                    <a:pt x="848" y="1564"/>
                    <a:pt x="1284" y="1564"/>
                  </a:cubicBezTo>
                  <a:cubicBezTo>
                    <a:pt x="1692" y="1564"/>
                    <a:pt x="2099" y="1509"/>
                    <a:pt x="2483" y="1401"/>
                  </a:cubicBezTo>
                  <a:cubicBezTo>
                    <a:pt x="1974" y="733"/>
                    <a:pt x="1274" y="255"/>
                    <a:pt x="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865325" y="4352525"/>
              <a:ext cx="45375" cy="53350"/>
            </a:xfrm>
            <a:custGeom>
              <a:avLst/>
              <a:gdLst/>
              <a:ahLst/>
              <a:cxnLst/>
              <a:rect l="l" t="t" r="r" b="b"/>
              <a:pathLst>
                <a:path w="1815" h="2134" extrusionOk="0">
                  <a:moveTo>
                    <a:pt x="1146" y="0"/>
                  </a:moveTo>
                  <a:cubicBezTo>
                    <a:pt x="860" y="382"/>
                    <a:pt x="446" y="669"/>
                    <a:pt x="0" y="828"/>
                  </a:cubicBezTo>
                  <a:cubicBezTo>
                    <a:pt x="478" y="1433"/>
                    <a:pt x="1114" y="1878"/>
                    <a:pt x="1815" y="2133"/>
                  </a:cubicBezTo>
                  <a:cubicBezTo>
                    <a:pt x="1815" y="1369"/>
                    <a:pt x="1560" y="605"/>
                    <a:pt x="1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829500" y="4373200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" y="1"/>
                  </a:moveTo>
                  <a:cubicBezTo>
                    <a:pt x="1" y="860"/>
                    <a:pt x="255" y="1688"/>
                    <a:pt x="701" y="2389"/>
                  </a:cubicBezTo>
                  <a:cubicBezTo>
                    <a:pt x="1178" y="1688"/>
                    <a:pt x="1433" y="860"/>
                    <a:pt x="1433" y="1"/>
                  </a:cubicBezTo>
                  <a:lnTo>
                    <a:pt x="1433" y="1"/>
                  </a:lnTo>
                  <a:cubicBezTo>
                    <a:pt x="1194" y="81"/>
                    <a:pt x="948" y="120"/>
                    <a:pt x="705" y="120"/>
                  </a:cubicBezTo>
                  <a:cubicBezTo>
                    <a:pt x="462" y="120"/>
                    <a:pt x="223" y="8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783350" y="4352525"/>
              <a:ext cx="46175" cy="53350"/>
            </a:xfrm>
            <a:custGeom>
              <a:avLst/>
              <a:gdLst/>
              <a:ahLst/>
              <a:cxnLst/>
              <a:rect l="l" t="t" r="r" b="b"/>
              <a:pathLst>
                <a:path w="1847" h="2134" extrusionOk="0">
                  <a:moveTo>
                    <a:pt x="669" y="0"/>
                  </a:moveTo>
                  <a:cubicBezTo>
                    <a:pt x="255" y="637"/>
                    <a:pt x="0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669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737975" y="4318300"/>
              <a:ext cx="62100" cy="38850"/>
            </a:xfrm>
            <a:custGeom>
              <a:avLst/>
              <a:gdLst/>
              <a:ahLst/>
              <a:cxnLst/>
              <a:rect l="l" t="t" r="r" b="b"/>
              <a:pathLst>
                <a:path w="2484" h="1554" extrusionOk="0">
                  <a:moveTo>
                    <a:pt x="2038" y="0"/>
                  </a:moveTo>
                  <a:cubicBezTo>
                    <a:pt x="1242" y="255"/>
                    <a:pt x="542" y="733"/>
                    <a:pt x="0" y="1401"/>
                  </a:cubicBezTo>
                  <a:cubicBezTo>
                    <a:pt x="385" y="1505"/>
                    <a:pt x="776" y="1553"/>
                    <a:pt x="1165" y="1553"/>
                  </a:cubicBezTo>
                  <a:cubicBezTo>
                    <a:pt x="1613" y="1553"/>
                    <a:pt x="2057" y="1489"/>
                    <a:pt x="2484" y="1369"/>
                  </a:cubicBezTo>
                  <a:cubicBezTo>
                    <a:pt x="2197" y="955"/>
                    <a:pt x="2038" y="478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813575" y="4286450"/>
              <a:ext cx="76425" cy="65500"/>
            </a:xfrm>
            <a:custGeom>
              <a:avLst/>
              <a:gdLst/>
              <a:ahLst/>
              <a:cxnLst/>
              <a:rect l="l" t="t" r="r" b="b"/>
              <a:pathLst>
                <a:path w="3057" h="2620" extrusionOk="0">
                  <a:moveTo>
                    <a:pt x="1306" y="1"/>
                  </a:moveTo>
                  <a:cubicBezTo>
                    <a:pt x="574" y="1"/>
                    <a:pt x="1" y="606"/>
                    <a:pt x="1" y="1306"/>
                  </a:cubicBezTo>
                  <a:cubicBezTo>
                    <a:pt x="1" y="2101"/>
                    <a:pt x="638" y="2620"/>
                    <a:pt x="1307" y="2620"/>
                  </a:cubicBezTo>
                  <a:cubicBezTo>
                    <a:pt x="1630" y="2620"/>
                    <a:pt x="1960" y="2499"/>
                    <a:pt x="2229" y="2229"/>
                  </a:cubicBezTo>
                  <a:cubicBezTo>
                    <a:pt x="3057" y="1434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180748" y="3829779"/>
            <a:ext cx="239539" cy="246541"/>
            <a:chOff x="3677075" y="3656125"/>
            <a:chExt cx="218100" cy="224475"/>
          </a:xfrm>
        </p:grpSpPr>
        <p:sp>
          <p:nvSpPr>
            <p:cNvPr id="151" name="Google Shape;151;p2"/>
            <p:cNvSpPr/>
            <p:nvPr/>
          </p:nvSpPr>
          <p:spPr>
            <a:xfrm>
              <a:off x="3683450" y="3727150"/>
              <a:ext cx="55725" cy="38050"/>
            </a:xfrm>
            <a:custGeom>
              <a:avLst/>
              <a:gdLst/>
              <a:ahLst/>
              <a:cxnLst/>
              <a:rect l="l" t="t" r="r" b="b"/>
              <a:pathLst>
                <a:path w="2229" h="1522" extrusionOk="0">
                  <a:moveTo>
                    <a:pt x="1183" y="0"/>
                  </a:moveTo>
                  <a:cubicBezTo>
                    <a:pt x="778" y="0"/>
                    <a:pt x="375" y="65"/>
                    <a:pt x="0" y="184"/>
                  </a:cubicBezTo>
                  <a:cubicBezTo>
                    <a:pt x="446" y="789"/>
                    <a:pt x="1083" y="1235"/>
                    <a:pt x="1783" y="1521"/>
                  </a:cubicBezTo>
                  <a:cubicBezTo>
                    <a:pt x="1783" y="1012"/>
                    <a:pt x="1942" y="534"/>
                    <a:pt x="2229" y="152"/>
                  </a:cubicBezTo>
                  <a:cubicBezTo>
                    <a:pt x="1889" y="49"/>
                    <a:pt x="1535" y="0"/>
                    <a:pt x="1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18450" y="3672050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860"/>
                    <a:pt x="319" y="1656"/>
                    <a:pt x="797" y="2356"/>
                  </a:cubicBezTo>
                  <a:cubicBezTo>
                    <a:pt x="1083" y="1942"/>
                    <a:pt x="1529" y="1656"/>
                    <a:pt x="2007" y="1497"/>
                  </a:cubicBezTo>
                  <a:cubicBezTo>
                    <a:pt x="1497" y="828"/>
                    <a:pt x="797" y="31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768600" y="3656125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37"/>
                    <a:pt x="32" y="1370"/>
                    <a:pt x="1" y="2134"/>
                  </a:cubicBezTo>
                  <a:cubicBezTo>
                    <a:pt x="223" y="2054"/>
                    <a:pt x="462" y="2014"/>
                    <a:pt x="705" y="2014"/>
                  </a:cubicBezTo>
                  <a:cubicBezTo>
                    <a:pt x="948" y="2014"/>
                    <a:pt x="1194" y="2054"/>
                    <a:pt x="1433" y="2134"/>
                  </a:cubicBezTo>
                  <a:cubicBezTo>
                    <a:pt x="1401" y="1370"/>
                    <a:pt x="1147" y="637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803625" y="3672050"/>
              <a:ext cx="50150" cy="58925"/>
            </a:xfrm>
            <a:custGeom>
              <a:avLst/>
              <a:gdLst/>
              <a:ahLst/>
              <a:cxnLst/>
              <a:rect l="l" t="t" r="r" b="b"/>
              <a:pathLst>
                <a:path w="2006" h="2357" extrusionOk="0">
                  <a:moveTo>
                    <a:pt x="2006" y="0"/>
                  </a:moveTo>
                  <a:lnTo>
                    <a:pt x="2006" y="0"/>
                  </a:lnTo>
                  <a:cubicBezTo>
                    <a:pt x="1210" y="319"/>
                    <a:pt x="510" y="828"/>
                    <a:pt x="0" y="1497"/>
                  </a:cubicBezTo>
                  <a:cubicBezTo>
                    <a:pt x="478" y="1656"/>
                    <a:pt x="892" y="1942"/>
                    <a:pt x="1210" y="2356"/>
                  </a:cubicBezTo>
                  <a:cubicBezTo>
                    <a:pt x="1688" y="1656"/>
                    <a:pt x="1942" y="860"/>
                    <a:pt x="2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833075" y="3727150"/>
              <a:ext cx="56525" cy="38050"/>
            </a:xfrm>
            <a:custGeom>
              <a:avLst/>
              <a:gdLst/>
              <a:ahLst/>
              <a:cxnLst/>
              <a:rect l="l" t="t" r="r" b="b"/>
              <a:pathLst>
                <a:path w="2261" h="1522" extrusionOk="0">
                  <a:moveTo>
                    <a:pt x="1049" y="0"/>
                  </a:moveTo>
                  <a:cubicBezTo>
                    <a:pt x="694" y="0"/>
                    <a:pt x="340" y="49"/>
                    <a:pt x="0" y="152"/>
                  </a:cubicBezTo>
                  <a:cubicBezTo>
                    <a:pt x="287" y="534"/>
                    <a:pt x="446" y="1012"/>
                    <a:pt x="446" y="1521"/>
                  </a:cubicBezTo>
                  <a:cubicBezTo>
                    <a:pt x="1146" y="1235"/>
                    <a:pt x="1783" y="789"/>
                    <a:pt x="2260" y="184"/>
                  </a:cubicBezTo>
                  <a:cubicBezTo>
                    <a:pt x="1868" y="65"/>
                    <a:pt x="1458" y="0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833875" y="3765175"/>
              <a:ext cx="61300" cy="39550"/>
            </a:xfrm>
            <a:custGeom>
              <a:avLst/>
              <a:gdLst/>
              <a:ahLst/>
              <a:cxnLst/>
              <a:rect l="l" t="t" r="r" b="b"/>
              <a:pathLst>
                <a:path w="2452" h="1582" extrusionOk="0">
                  <a:moveTo>
                    <a:pt x="446" y="0"/>
                  </a:moveTo>
                  <a:cubicBezTo>
                    <a:pt x="414" y="509"/>
                    <a:pt x="287" y="987"/>
                    <a:pt x="0" y="1369"/>
                  </a:cubicBezTo>
                  <a:cubicBezTo>
                    <a:pt x="438" y="1509"/>
                    <a:pt x="894" y="1582"/>
                    <a:pt x="1349" y="1582"/>
                  </a:cubicBezTo>
                  <a:cubicBezTo>
                    <a:pt x="1722" y="1582"/>
                    <a:pt x="2093" y="1533"/>
                    <a:pt x="2451" y="1433"/>
                  </a:cubicBezTo>
                  <a:cubicBezTo>
                    <a:pt x="1942" y="764"/>
                    <a:pt x="1242" y="287"/>
                    <a:pt x="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804425" y="3799400"/>
              <a:ext cx="45375" cy="54125"/>
            </a:xfrm>
            <a:custGeom>
              <a:avLst/>
              <a:gdLst/>
              <a:ahLst/>
              <a:cxnLst/>
              <a:rect l="l" t="t" r="r" b="b"/>
              <a:pathLst>
                <a:path w="1815" h="2165" extrusionOk="0">
                  <a:moveTo>
                    <a:pt x="1178" y="0"/>
                  </a:moveTo>
                  <a:cubicBezTo>
                    <a:pt x="860" y="414"/>
                    <a:pt x="478" y="700"/>
                    <a:pt x="0" y="860"/>
                  </a:cubicBezTo>
                  <a:cubicBezTo>
                    <a:pt x="478" y="1464"/>
                    <a:pt x="1114" y="1910"/>
                    <a:pt x="1815" y="2165"/>
                  </a:cubicBezTo>
                  <a:cubicBezTo>
                    <a:pt x="1815" y="1401"/>
                    <a:pt x="1592" y="637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768600" y="3820875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433" y="1"/>
                  </a:moveTo>
                  <a:lnTo>
                    <a:pt x="1433" y="1"/>
                  </a:lnTo>
                  <a:cubicBezTo>
                    <a:pt x="1194" y="80"/>
                    <a:pt x="948" y="120"/>
                    <a:pt x="705" y="120"/>
                  </a:cubicBezTo>
                  <a:cubicBezTo>
                    <a:pt x="462" y="120"/>
                    <a:pt x="223" y="80"/>
                    <a:pt x="1" y="1"/>
                  </a:cubicBezTo>
                  <a:lnTo>
                    <a:pt x="1" y="1"/>
                  </a:lnTo>
                  <a:cubicBezTo>
                    <a:pt x="1" y="860"/>
                    <a:pt x="255" y="1688"/>
                    <a:pt x="701" y="2388"/>
                  </a:cubicBezTo>
                  <a:cubicBezTo>
                    <a:pt x="1178" y="1688"/>
                    <a:pt x="1433" y="860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722450" y="3799400"/>
              <a:ext cx="46175" cy="53325"/>
            </a:xfrm>
            <a:custGeom>
              <a:avLst/>
              <a:gdLst/>
              <a:ahLst/>
              <a:cxnLst/>
              <a:rect l="l" t="t" r="r" b="b"/>
              <a:pathLst>
                <a:path w="1847" h="2133" extrusionOk="0">
                  <a:moveTo>
                    <a:pt x="669" y="0"/>
                  </a:moveTo>
                  <a:cubicBezTo>
                    <a:pt x="255" y="637"/>
                    <a:pt x="32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700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7075" y="3765175"/>
              <a:ext cx="62100" cy="39550"/>
            </a:xfrm>
            <a:custGeom>
              <a:avLst/>
              <a:gdLst/>
              <a:ahLst/>
              <a:cxnLst/>
              <a:rect l="l" t="t" r="r" b="b"/>
              <a:pathLst>
                <a:path w="2484" h="1582" extrusionOk="0">
                  <a:moveTo>
                    <a:pt x="2038" y="0"/>
                  </a:moveTo>
                  <a:cubicBezTo>
                    <a:pt x="1242" y="287"/>
                    <a:pt x="542" y="764"/>
                    <a:pt x="1" y="1433"/>
                  </a:cubicBezTo>
                  <a:cubicBezTo>
                    <a:pt x="373" y="1533"/>
                    <a:pt x="752" y="1582"/>
                    <a:pt x="1129" y="1582"/>
                  </a:cubicBezTo>
                  <a:cubicBezTo>
                    <a:pt x="1589" y="1582"/>
                    <a:pt x="2046" y="1509"/>
                    <a:pt x="2484" y="1369"/>
                  </a:cubicBezTo>
                  <a:cubicBezTo>
                    <a:pt x="2197" y="987"/>
                    <a:pt x="2038" y="509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752675" y="3733325"/>
              <a:ext cx="76450" cy="66125"/>
            </a:xfrm>
            <a:custGeom>
              <a:avLst/>
              <a:gdLst/>
              <a:ahLst/>
              <a:cxnLst/>
              <a:rect l="l" t="t" r="r" b="b"/>
              <a:pathLst>
                <a:path w="3058" h="2645" extrusionOk="0">
                  <a:moveTo>
                    <a:pt x="1306" y="1"/>
                  </a:moveTo>
                  <a:cubicBezTo>
                    <a:pt x="574" y="1"/>
                    <a:pt x="1" y="606"/>
                    <a:pt x="1" y="1338"/>
                  </a:cubicBezTo>
                  <a:cubicBezTo>
                    <a:pt x="1" y="2116"/>
                    <a:pt x="647" y="2645"/>
                    <a:pt x="1321" y="2645"/>
                  </a:cubicBezTo>
                  <a:cubicBezTo>
                    <a:pt x="1639" y="2645"/>
                    <a:pt x="1964" y="2527"/>
                    <a:pt x="2229" y="2261"/>
                  </a:cubicBezTo>
                  <a:cubicBezTo>
                    <a:pt x="3057" y="1433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1003083" y="4665493"/>
            <a:ext cx="239539" cy="246541"/>
            <a:chOff x="3677075" y="3656125"/>
            <a:chExt cx="218100" cy="224475"/>
          </a:xfrm>
        </p:grpSpPr>
        <p:sp>
          <p:nvSpPr>
            <p:cNvPr id="163" name="Google Shape;163;p2"/>
            <p:cNvSpPr/>
            <p:nvPr/>
          </p:nvSpPr>
          <p:spPr>
            <a:xfrm>
              <a:off x="3683450" y="3727150"/>
              <a:ext cx="55725" cy="38050"/>
            </a:xfrm>
            <a:custGeom>
              <a:avLst/>
              <a:gdLst/>
              <a:ahLst/>
              <a:cxnLst/>
              <a:rect l="l" t="t" r="r" b="b"/>
              <a:pathLst>
                <a:path w="2229" h="1522" extrusionOk="0">
                  <a:moveTo>
                    <a:pt x="1183" y="0"/>
                  </a:moveTo>
                  <a:cubicBezTo>
                    <a:pt x="778" y="0"/>
                    <a:pt x="375" y="65"/>
                    <a:pt x="0" y="184"/>
                  </a:cubicBezTo>
                  <a:cubicBezTo>
                    <a:pt x="446" y="789"/>
                    <a:pt x="1083" y="1235"/>
                    <a:pt x="1783" y="1521"/>
                  </a:cubicBezTo>
                  <a:cubicBezTo>
                    <a:pt x="1783" y="1012"/>
                    <a:pt x="1942" y="534"/>
                    <a:pt x="2229" y="152"/>
                  </a:cubicBezTo>
                  <a:cubicBezTo>
                    <a:pt x="1889" y="49"/>
                    <a:pt x="1535" y="0"/>
                    <a:pt x="1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718450" y="3672050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860"/>
                    <a:pt x="319" y="1656"/>
                    <a:pt x="797" y="2356"/>
                  </a:cubicBezTo>
                  <a:cubicBezTo>
                    <a:pt x="1083" y="1942"/>
                    <a:pt x="1529" y="1656"/>
                    <a:pt x="2007" y="1497"/>
                  </a:cubicBezTo>
                  <a:cubicBezTo>
                    <a:pt x="1497" y="828"/>
                    <a:pt x="797" y="31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768600" y="3656125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37"/>
                    <a:pt x="32" y="1370"/>
                    <a:pt x="1" y="2134"/>
                  </a:cubicBezTo>
                  <a:cubicBezTo>
                    <a:pt x="223" y="2054"/>
                    <a:pt x="462" y="2014"/>
                    <a:pt x="705" y="2014"/>
                  </a:cubicBezTo>
                  <a:cubicBezTo>
                    <a:pt x="948" y="2014"/>
                    <a:pt x="1194" y="2054"/>
                    <a:pt x="1433" y="2134"/>
                  </a:cubicBezTo>
                  <a:cubicBezTo>
                    <a:pt x="1401" y="1370"/>
                    <a:pt x="1147" y="637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803625" y="3672050"/>
              <a:ext cx="50150" cy="58925"/>
            </a:xfrm>
            <a:custGeom>
              <a:avLst/>
              <a:gdLst/>
              <a:ahLst/>
              <a:cxnLst/>
              <a:rect l="l" t="t" r="r" b="b"/>
              <a:pathLst>
                <a:path w="2006" h="2357" extrusionOk="0">
                  <a:moveTo>
                    <a:pt x="2006" y="0"/>
                  </a:moveTo>
                  <a:lnTo>
                    <a:pt x="2006" y="0"/>
                  </a:lnTo>
                  <a:cubicBezTo>
                    <a:pt x="1210" y="319"/>
                    <a:pt x="510" y="828"/>
                    <a:pt x="0" y="1497"/>
                  </a:cubicBezTo>
                  <a:cubicBezTo>
                    <a:pt x="478" y="1656"/>
                    <a:pt x="892" y="1942"/>
                    <a:pt x="1210" y="2356"/>
                  </a:cubicBezTo>
                  <a:cubicBezTo>
                    <a:pt x="1688" y="1656"/>
                    <a:pt x="1942" y="860"/>
                    <a:pt x="2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833075" y="3727150"/>
              <a:ext cx="56525" cy="38050"/>
            </a:xfrm>
            <a:custGeom>
              <a:avLst/>
              <a:gdLst/>
              <a:ahLst/>
              <a:cxnLst/>
              <a:rect l="l" t="t" r="r" b="b"/>
              <a:pathLst>
                <a:path w="2261" h="1522" extrusionOk="0">
                  <a:moveTo>
                    <a:pt x="1049" y="0"/>
                  </a:moveTo>
                  <a:cubicBezTo>
                    <a:pt x="694" y="0"/>
                    <a:pt x="340" y="49"/>
                    <a:pt x="0" y="152"/>
                  </a:cubicBezTo>
                  <a:cubicBezTo>
                    <a:pt x="287" y="534"/>
                    <a:pt x="446" y="1012"/>
                    <a:pt x="446" y="1521"/>
                  </a:cubicBezTo>
                  <a:cubicBezTo>
                    <a:pt x="1146" y="1235"/>
                    <a:pt x="1783" y="789"/>
                    <a:pt x="2260" y="184"/>
                  </a:cubicBezTo>
                  <a:cubicBezTo>
                    <a:pt x="1868" y="65"/>
                    <a:pt x="1458" y="0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833875" y="3765175"/>
              <a:ext cx="61300" cy="39550"/>
            </a:xfrm>
            <a:custGeom>
              <a:avLst/>
              <a:gdLst/>
              <a:ahLst/>
              <a:cxnLst/>
              <a:rect l="l" t="t" r="r" b="b"/>
              <a:pathLst>
                <a:path w="2452" h="1582" extrusionOk="0">
                  <a:moveTo>
                    <a:pt x="446" y="0"/>
                  </a:moveTo>
                  <a:cubicBezTo>
                    <a:pt x="414" y="509"/>
                    <a:pt x="287" y="987"/>
                    <a:pt x="0" y="1369"/>
                  </a:cubicBezTo>
                  <a:cubicBezTo>
                    <a:pt x="438" y="1509"/>
                    <a:pt x="894" y="1582"/>
                    <a:pt x="1349" y="1582"/>
                  </a:cubicBezTo>
                  <a:cubicBezTo>
                    <a:pt x="1722" y="1582"/>
                    <a:pt x="2093" y="1533"/>
                    <a:pt x="2451" y="1433"/>
                  </a:cubicBezTo>
                  <a:cubicBezTo>
                    <a:pt x="1942" y="764"/>
                    <a:pt x="1242" y="287"/>
                    <a:pt x="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804425" y="3799400"/>
              <a:ext cx="45375" cy="54125"/>
            </a:xfrm>
            <a:custGeom>
              <a:avLst/>
              <a:gdLst/>
              <a:ahLst/>
              <a:cxnLst/>
              <a:rect l="l" t="t" r="r" b="b"/>
              <a:pathLst>
                <a:path w="1815" h="2165" extrusionOk="0">
                  <a:moveTo>
                    <a:pt x="1178" y="0"/>
                  </a:moveTo>
                  <a:cubicBezTo>
                    <a:pt x="860" y="414"/>
                    <a:pt x="478" y="700"/>
                    <a:pt x="0" y="860"/>
                  </a:cubicBezTo>
                  <a:cubicBezTo>
                    <a:pt x="478" y="1464"/>
                    <a:pt x="1114" y="1910"/>
                    <a:pt x="1815" y="2165"/>
                  </a:cubicBezTo>
                  <a:cubicBezTo>
                    <a:pt x="1815" y="1401"/>
                    <a:pt x="1592" y="637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768600" y="3820875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433" y="1"/>
                  </a:moveTo>
                  <a:lnTo>
                    <a:pt x="1433" y="1"/>
                  </a:lnTo>
                  <a:cubicBezTo>
                    <a:pt x="1194" y="80"/>
                    <a:pt x="948" y="120"/>
                    <a:pt x="705" y="120"/>
                  </a:cubicBezTo>
                  <a:cubicBezTo>
                    <a:pt x="462" y="120"/>
                    <a:pt x="223" y="80"/>
                    <a:pt x="1" y="1"/>
                  </a:cubicBezTo>
                  <a:lnTo>
                    <a:pt x="1" y="1"/>
                  </a:lnTo>
                  <a:cubicBezTo>
                    <a:pt x="1" y="860"/>
                    <a:pt x="255" y="1688"/>
                    <a:pt x="701" y="2388"/>
                  </a:cubicBezTo>
                  <a:cubicBezTo>
                    <a:pt x="1178" y="1688"/>
                    <a:pt x="1433" y="860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722450" y="3799400"/>
              <a:ext cx="46175" cy="53325"/>
            </a:xfrm>
            <a:custGeom>
              <a:avLst/>
              <a:gdLst/>
              <a:ahLst/>
              <a:cxnLst/>
              <a:rect l="l" t="t" r="r" b="b"/>
              <a:pathLst>
                <a:path w="1847" h="2133" extrusionOk="0">
                  <a:moveTo>
                    <a:pt x="669" y="0"/>
                  </a:moveTo>
                  <a:cubicBezTo>
                    <a:pt x="255" y="637"/>
                    <a:pt x="32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700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677075" y="3765175"/>
              <a:ext cx="62100" cy="39550"/>
            </a:xfrm>
            <a:custGeom>
              <a:avLst/>
              <a:gdLst/>
              <a:ahLst/>
              <a:cxnLst/>
              <a:rect l="l" t="t" r="r" b="b"/>
              <a:pathLst>
                <a:path w="2484" h="1582" extrusionOk="0">
                  <a:moveTo>
                    <a:pt x="2038" y="0"/>
                  </a:moveTo>
                  <a:cubicBezTo>
                    <a:pt x="1242" y="287"/>
                    <a:pt x="542" y="764"/>
                    <a:pt x="1" y="1433"/>
                  </a:cubicBezTo>
                  <a:cubicBezTo>
                    <a:pt x="373" y="1533"/>
                    <a:pt x="752" y="1582"/>
                    <a:pt x="1129" y="1582"/>
                  </a:cubicBezTo>
                  <a:cubicBezTo>
                    <a:pt x="1589" y="1582"/>
                    <a:pt x="2046" y="1509"/>
                    <a:pt x="2484" y="1369"/>
                  </a:cubicBezTo>
                  <a:cubicBezTo>
                    <a:pt x="2197" y="987"/>
                    <a:pt x="2038" y="509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752675" y="3733325"/>
              <a:ext cx="76450" cy="66125"/>
            </a:xfrm>
            <a:custGeom>
              <a:avLst/>
              <a:gdLst/>
              <a:ahLst/>
              <a:cxnLst/>
              <a:rect l="l" t="t" r="r" b="b"/>
              <a:pathLst>
                <a:path w="3058" h="2645" extrusionOk="0">
                  <a:moveTo>
                    <a:pt x="1306" y="1"/>
                  </a:moveTo>
                  <a:cubicBezTo>
                    <a:pt x="574" y="1"/>
                    <a:pt x="1" y="606"/>
                    <a:pt x="1" y="1338"/>
                  </a:cubicBezTo>
                  <a:cubicBezTo>
                    <a:pt x="1" y="2116"/>
                    <a:pt x="647" y="2645"/>
                    <a:pt x="1321" y="2645"/>
                  </a:cubicBezTo>
                  <a:cubicBezTo>
                    <a:pt x="1639" y="2645"/>
                    <a:pt x="1964" y="2527"/>
                    <a:pt x="2229" y="2261"/>
                  </a:cubicBezTo>
                  <a:cubicBezTo>
                    <a:pt x="3057" y="1433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3"/>
          <p:cNvGrpSpPr/>
          <p:nvPr/>
        </p:nvGrpSpPr>
        <p:grpSpPr>
          <a:xfrm>
            <a:off x="11" y="-1919406"/>
            <a:ext cx="9143978" cy="8982312"/>
            <a:chOff x="480675" y="503450"/>
            <a:chExt cx="1265550" cy="1243175"/>
          </a:xfrm>
        </p:grpSpPr>
        <p:sp>
          <p:nvSpPr>
            <p:cNvPr id="176" name="Google Shape;176;p3"/>
            <p:cNvSpPr/>
            <p:nvPr/>
          </p:nvSpPr>
          <p:spPr>
            <a:xfrm>
              <a:off x="480675" y="503450"/>
              <a:ext cx="1265550" cy="1243175"/>
            </a:xfrm>
            <a:custGeom>
              <a:avLst/>
              <a:gdLst/>
              <a:ahLst/>
              <a:cxnLst/>
              <a:rect l="l" t="t" r="r" b="b"/>
              <a:pathLst>
                <a:path w="50622" h="49727" extrusionOk="0">
                  <a:moveTo>
                    <a:pt x="25357" y="817"/>
                  </a:moveTo>
                  <a:cubicBezTo>
                    <a:pt x="25954" y="817"/>
                    <a:pt x="26532" y="1042"/>
                    <a:pt x="26972" y="1446"/>
                  </a:cubicBezTo>
                  <a:cubicBezTo>
                    <a:pt x="28955" y="3162"/>
                    <a:pt x="28777" y="7999"/>
                    <a:pt x="28799" y="8133"/>
                  </a:cubicBezTo>
                  <a:cubicBezTo>
                    <a:pt x="28860" y="8315"/>
                    <a:pt x="29026" y="8411"/>
                    <a:pt x="29189" y="8411"/>
                  </a:cubicBezTo>
                  <a:cubicBezTo>
                    <a:pt x="29327" y="8411"/>
                    <a:pt x="29464" y="8343"/>
                    <a:pt x="29535" y="8200"/>
                  </a:cubicBezTo>
                  <a:cubicBezTo>
                    <a:pt x="30129" y="7334"/>
                    <a:pt x="31061" y="6790"/>
                    <a:pt x="31913" y="6790"/>
                  </a:cubicBezTo>
                  <a:cubicBezTo>
                    <a:pt x="32530" y="6790"/>
                    <a:pt x="33106" y="7076"/>
                    <a:pt x="33480" y="7732"/>
                  </a:cubicBezTo>
                  <a:cubicBezTo>
                    <a:pt x="33681" y="8111"/>
                    <a:pt x="33792" y="8534"/>
                    <a:pt x="33792" y="8958"/>
                  </a:cubicBezTo>
                  <a:cubicBezTo>
                    <a:pt x="33815" y="9181"/>
                    <a:pt x="31697" y="11053"/>
                    <a:pt x="30360" y="14731"/>
                  </a:cubicBezTo>
                  <a:cubicBezTo>
                    <a:pt x="29691" y="11967"/>
                    <a:pt x="28086" y="10563"/>
                    <a:pt x="26459" y="10161"/>
                  </a:cubicBezTo>
                  <a:lnTo>
                    <a:pt x="26392" y="10161"/>
                  </a:lnTo>
                  <a:cubicBezTo>
                    <a:pt x="26169" y="10117"/>
                    <a:pt x="25924" y="10072"/>
                    <a:pt x="25679" y="10050"/>
                  </a:cubicBezTo>
                  <a:cubicBezTo>
                    <a:pt x="25545" y="10028"/>
                    <a:pt x="25411" y="10005"/>
                    <a:pt x="25300" y="10005"/>
                  </a:cubicBezTo>
                  <a:cubicBezTo>
                    <a:pt x="22781" y="10161"/>
                    <a:pt x="21020" y="11833"/>
                    <a:pt x="20307" y="14709"/>
                  </a:cubicBezTo>
                  <a:cubicBezTo>
                    <a:pt x="19014" y="11187"/>
                    <a:pt x="16852" y="9114"/>
                    <a:pt x="16874" y="9002"/>
                  </a:cubicBezTo>
                  <a:cubicBezTo>
                    <a:pt x="16963" y="7710"/>
                    <a:pt x="17521" y="6952"/>
                    <a:pt x="18524" y="6796"/>
                  </a:cubicBezTo>
                  <a:cubicBezTo>
                    <a:pt x="18602" y="6783"/>
                    <a:pt x="18682" y="6778"/>
                    <a:pt x="18763" y="6778"/>
                  </a:cubicBezTo>
                  <a:cubicBezTo>
                    <a:pt x="19423" y="6778"/>
                    <a:pt x="20158" y="7159"/>
                    <a:pt x="20574" y="7576"/>
                  </a:cubicBezTo>
                  <a:cubicBezTo>
                    <a:pt x="20775" y="7754"/>
                    <a:pt x="20976" y="7955"/>
                    <a:pt x="21132" y="8178"/>
                  </a:cubicBezTo>
                  <a:cubicBezTo>
                    <a:pt x="21207" y="8313"/>
                    <a:pt x="21343" y="8387"/>
                    <a:pt x="21485" y="8387"/>
                  </a:cubicBezTo>
                  <a:cubicBezTo>
                    <a:pt x="21553" y="8387"/>
                    <a:pt x="21624" y="8370"/>
                    <a:pt x="21689" y="8334"/>
                  </a:cubicBezTo>
                  <a:cubicBezTo>
                    <a:pt x="21867" y="8200"/>
                    <a:pt x="21890" y="7977"/>
                    <a:pt x="21890" y="7331"/>
                  </a:cubicBezTo>
                  <a:cubicBezTo>
                    <a:pt x="21867" y="6015"/>
                    <a:pt x="22046" y="4723"/>
                    <a:pt x="22447" y="3474"/>
                  </a:cubicBezTo>
                  <a:cubicBezTo>
                    <a:pt x="22692" y="2761"/>
                    <a:pt x="23428" y="1067"/>
                    <a:pt x="24876" y="866"/>
                  </a:cubicBezTo>
                  <a:cubicBezTo>
                    <a:pt x="25036" y="834"/>
                    <a:pt x="25197" y="817"/>
                    <a:pt x="25357" y="817"/>
                  </a:cubicBezTo>
                  <a:close/>
                  <a:moveTo>
                    <a:pt x="41704" y="5191"/>
                  </a:moveTo>
                  <a:cubicBezTo>
                    <a:pt x="41712" y="5191"/>
                    <a:pt x="41720" y="5191"/>
                    <a:pt x="41728" y="5191"/>
                  </a:cubicBezTo>
                  <a:cubicBezTo>
                    <a:pt x="42285" y="5280"/>
                    <a:pt x="43712" y="5191"/>
                    <a:pt x="44514" y="6506"/>
                  </a:cubicBezTo>
                  <a:cubicBezTo>
                    <a:pt x="46788" y="10251"/>
                    <a:pt x="40680" y="17785"/>
                    <a:pt x="33792" y="19523"/>
                  </a:cubicBezTo>
                  <a:cubicBezTo>
                    <a:pt x="33703" y="19546"/>
                    <a:pt x="33605" y="19553"/>
                    <a:pt x="33488" y="19553"/>
                  </a:cubicBezTo>
                  <a:cubicBezTo>
                    <a:pt x="33279" y="19553"/>
                    <a:pt x="33008" y="19530"/>
                    <a:pt x="32618" y="19530"/>
                  </a:cubicBezTo>
                  <a:cubicBezTo>
                    <a:pt x="32129" y="19530"/>
                    <a:pt x="31452" y="19565"/>
                    <a:pt x="30471" y="19724"/>
                  </a:cubicBezTo>
                  <a:cubicBezTo>
                    <a:pt x="30761" y="18164"/>
                    <a:pt x="30605" y="16737"/>
                    <a:pt x="30694" y="16358"/>
                  </a:cubicBezTo>
                  <a:cubicBezTo>
                    <a:pt x="32340" y="9865"/>
                    <a:pt x="38400" y="5191"/>
                    <a:pt x="41704" y="5191"/>
                  </a:cubicBezTo>
                  <a:close/>
                  <a:moveTo>
                    <a:pt x="8804" y="5225"/>
                  </a:moveTo>
                  <a:cubicBezTo>
                    <a:pt x="13026" y="5225"/>
                    <a:pt x="18522" y="10621"/>
                    <a:pt x="19995" y="16425"/>
                  </a:cubicBezTo>
                  <a:cubicBezTo>
                    <a:pt x="20106" y="16849"/>
                    <a:pt x="19861" y="17584"/>
                    <a:pt x="20218" y="19769"/>
                  </a:cubicBezTo>
                  <a:cubicBezTo>
                    <a:pt x="20039" y="19724"/>
                    <a:pt x="19794" y="19679"/>
                    <a:pt x="19460" y="19635"/>
                  </a:cubicBezTo>
                  <a:cubicBezTo>
                    <a:pt x="19348" y="19612"/>
                    <a:pt x="19148" y="19612"/>
                    <a:pt x="19081" y="19612"/>
                  </a:cubicBezTo>
                  <a:cubicBezTo>
                    <a:pt x="18804" y="19561"/>
                    <a:pt x="18464" y="19549"/>
                    <a:pt x="18127" y="19549"/>
                  </a:cubicBezTo>
                  <a:cubicBezTo>
                    <a:pt x="17854" y="19549"/>
                    <a:pt x="17583" y="19557"/>
                    <a:pt x="17352" y="19557"/>
                  </a:cubicBezTo>
                  <a:cubicBezTo>
                    <a:pt x="17133" y="19557"/>
                    <a:pt x="16949" y="19550"/>
                    <a:pt x="16830" y="19523"/>
                  </a:cubicBezTo>
                  <a:cubicBezTo>
                    <a:pt x="12572" y="18409"/>
                    <a:pt x="7178" y="14419"/>
                    <a:pt x="5908" y="9827"/>
                  </a:cubicBezTo>
                  <a:cubicBezTo>
                    <a:pt x="5283" y="7643"/>
                    <a:pt x="5974" y="5525"/>
                    <a:pt x="8248" y="5258"/>
                  </a:cubicBezTo>
                  <a:cubicBezTo>
                    <a:pt x="8431" y="5236"/>
                    <a:pt x="8616" y="5225"/>
                    <a:pt x="8804" y="5225"/>
                  </a:cubicBezTo>
                  <a:close/>
                  <a:moveTo>
                    <a:pt x="9496" y="16403"/>
                  </a:moveTo>
                  <a:cubicBezTo>
                    <a:pt x="11168" y="17874"/>
                    <a:pt x="13107" y="19033"/>
                    <a:pt x="15202" y="19835"/>
                  </a:cubicBezTo>
                  <a:cubicBezTo>
                    <a:pt x="12528" y="20460"/>
                    <a:pt x="11034" y="22087"/>
                    <a:pt x="10655" y="23736"/>
                  </a:cubicBezTo>
                  <a:cubicBezTo>
                    <a:pt x="10588" y="23959"/>
                    <a:pt x="10544" y="24204"/>
                    <a:pt x="10522" y="24472"/>
                  </a:cubicBezTo>
                  <a:cubicBezTo>
                    <a:pt x="10499" y="24628"/>
                    <a:pt x="10477" y="24784"/>
                    <a:pt x="10477" y="24940"/>
                  </a:cubicBezTo>
                  <a:cubicBezTo>
                    <a:pt x="10700" y="27704"/>
                    <a:pt x="12528" y="29264"/>
                    <a:pt x="15202" y="29888"/>
                  </a:cubicBezTo>
                  <a:cubicBezTo>
                    <a:pt x="13196" y="30624"/>
                    <a:pt x="11346" y="31738"/>
                    <a:pt x="9719" y="33143"/>
                  </a:cubicBezTo>
                  <a:cubicBezTo>
                    <a:pt x="9652" y="33187"/>
                    <a:pt x="9585" y="33232"/>
                    <a:pt x="9541" y="33299"/>
                  </a:cubicBezTo>
                  <a:cubicBezTo>
                    <a:pt x="9527" y="33312"/>
                    <a:pt x="9500" y="33318"/>
                    <a:pt x="9465" y="33318"/>
                  </a:cubicBezTo>
                  <a:cubicBezTo>
                    <a:pt x="9388" y="33318"/>
                    <a:pt x="9270" y="33292"/>
                    <a:pt x="9162" y="33276"/>
                  </a:cubicBezTo>
                  <a:cubicBezTo>
                    <a:pt x="9006" y="33276"/>
                    <a:pt x="8872" y="33254"/>
                    <a:pt x="8738" y="33232"/>
                  </a:cubicBezTo>
                  <a:cubicBezTo>
                    <a:pt x="7735" y="33031"/>
                    <a:pt x="7067" y="32028"/>
                    <a:pt x="7312" y="31003"/>
                  </a:cubicBezTo>
                  <a:cubicBezTo>
                    <a:pt x="7668" y="29331"/>
                    <a:pt x="9073" y="29130"/>
                    <a:pt x="8850" y="28573"/>
                  </a:cubicBezTo>
                  <a:cubicBezTo>
                    <a:pt x="8738" y="28283"/>
                    <a:pt x="8449" y="28328"/>
                    <a:pt x="8025" y="28306"/>
                  </a:cubicBezTo>
                  <a:cubicBezTo>
                    <a:pt x="6933" y="28283"/>
                    <a:pt x="4369" y="28239"/>
                    <a:pt x="2609" y="27102"/>
                  </a:cubicBezTo>
                  <a:cubicBezTo>
                    <a:pt x="825" y="25921"/>
                    <a:pt x="825" y="23758"/>
                    <a:pt x="2653" y="22599"/>
                  </a:cubicBezTo>
                  <a:cubicBezTo>
                    <a:pt x="4347" y="21529"/>
                    <a:pt x="6554" y="21463"/>
                    <a:pt x="7735" y="21418"/>
                  </a:cubicBezTo>
                  <a:cubicBezTo>
                    <a:pt x="8515" y="21396"/>
                    <a:pt x="8783" y="21396"/>
                    <a:pt x="8872" y="21106"/>
                  </a:cubicBezTo>
                  <a:cubicBezTo>
                    <a:pt x="8917" y="20994"/>
                    <a:pt x="8894" y="20838"/>
                    <a:pt x="8649" y="20660"/>
                  </a:cubicBezTo>
                  <a:cubicBezTo>
                    <a:pt x="8449" y="20504"/>
                    <a:pt x="8248" y="20326"/>
                    <a:pt x="8070" y="20125"/>
                  </a:cubicBezTo>
                  <a:cubicBezTo>
                    <a:pt x="6866" y="18921"/>
                    <a:pt x="6955" y="17049"/>
                    <a:pt x="8649" y="16514"/>
                  </a:cubicBezTo>
                  <a:cubicBezTo>
                    <a:pt x="8939" y="16447"/>
                    <a:pt x="9206" y="16403"/>
                    <a:pt x="9496" y="16403"/>
                  </a:cubicBezTo>
                  <a:close/>
                  <a:moveTo>
                    <a:pt x="41170" y="16380"/>
                  </a:moveTo>
                  <a:cubicBezTo>
                    <a:pt x="42018" y="16470"/>
                    <a:pt x="42575" y="16626"/>
                    <a:pt x="43087" y="17250"/>
                  </a:cubicBezTo>
                  <a:cubicBezTo>
                    <a:pt x="43177" y="17383"/>
                    <a:pt x="43243" y="17517"/>
                    <a:pt x="43310" y="17673"/>
                  </a:cubicBezTo>
                  <a:cubicBezTo>
                    <a:pt x="43489" y="18186"/>
                    <a:pt x="43444" y="18765"/>
                    <a:pt x="43177" y="19278"/>
                  </a:cubicBezTo>
                  <a:cubicBezTo>
                    <a:pt x="42642" y="20549"/>
                    <a:pt x="41483" y="20660"/>
                    <a:pt x="41861" y="21217"/>
                  </a:cubicBezTo>
                  <a:cubicBezTo>
                    <a:pt x="41973" y="21418"/>
                    <a:pt x="42040" y="21418"/>
                    <a:pt x="42798" y="21418"/>
                  </a:cubicBezTo>
                  <a:lnTo>
                    <a:pt x="43266" y="21418"/>
                  </a:lnTo>
                  <a:lnTo>
                    <a:pt x="43689" y="21440"/>
                  </a:lnTo>
                  <a:cubicBezTo>
                    <a:pt x="44559" y="21507"/>
                    <a:pt x="46542" y="21641"/>
                    <a:pt x="48058" y="22622"/>
                  </a:cubicBezTo>
                  <a:cubicBezTo>
                    <a:pt x="50622" y="24316"/>
                    <a:pt x="49596" y="28038"/>
                    <a:pt x="43801" y="28261"/>
                  </a:cubicBezTo>
                  <a:cubicBezTo>
                    <a:pt x="43491" y="28294"/>
                    <a:pt x="43169" y="28314"/>
                    <a:pt x="42844" y="28314"/>
                  </a:cubicBezTo>
                  <a:cubicBezTo>
                    <a:pt x="42725" y="28314"/>
                    <a:pt x="42605" y="28312"/>
                    <a:pt x="42486" y="28306"/>
                  </a:cubicBezTo>
                  <a:cubicBezTo>
                    <a:pt x="42151" y="28306"/>
                    <a:pt x="41928" y="28306"/>
                    <a:pt x="41817" y="28551"/>
                  </a:cubicBezTo>
                  <a:cubicBezTo>
                    <a:pt x="41639" y="28997"/>
                    <a:pt x="42240" y="29064"/>
                    <a:pt x="42909" y="29955"/>
                  </a:cubicBezTo>
                  <a:cubicBezTo>
                    <a:pt x="44001" y="31449"/>
                    <a:pt x="43243" y="33098"/>
                    <a:pt x="41616" y="33276"/>
                  </a:cubicBezTo>
                  <a:cubicBezTo>
                    <a:pt x="41392" y="33296"/>
                    <a:pt x="41291" y="33320"/>
                    <a:pt x="41227" y="33320"/>
                  </a:cubicBezTo>
                  <a:cubicBezTo>
                    <a:pt x="41144" y="33320"/>
                    <a:pt x="41120" y="33280"/>
                    <a:pt x="40970" y="33143"/>
                  </a:cubicBezTo>
                  <a:cubicBezTo>
                    <a:pt x="39343" y="31738"/>
                    <a:pt x="37493" y="30646"/>
                    <a:pt x="35487" y="29888"/>
                  </a:cubicBezTo>
                  <a:cubicBezTo>
                    <a:pt x="36690" y="29576"/>
                    <a:pt x="38808" y="28818"/>
                    <a:pt x="39766" y="26723"/>
                  </a:cubicBezTo>
                  <a:cubicBezTo>
                    <a:pt x="40034" y="26121"/>
                    <a:pt x="40167" y="25453"/>
                    <a:pt x="40190" y="24806"/>
                  </a:cubicBezTo>
                  <a:cubicBezTo>
                    <a:pt x="39922" y="21217"/>
                    <a:pt x="37002" y="20192"/>
                    <a:pt x="35442" y="19835"/>
                  </a:cubicBezTo>
                  <a:cubicBezTo>
                    <a:pt x="38852" y="18587"/>
                    <a:pt x="41037" y="16425"/>
                    <a:pt x="41170" y="16380"/>
                  </a:cubicBezTo>
                  <a:close/>
                  <a:moveTo>
                    <a:pt x="25310" y="10844"/>
                  </a:moveTo>
                  <a:cubicBezTo>
                    <a:pt x="26183" y="10844"/>
                    <a:pt x="27052" y="11141"/>
                    <a:pt x="27752" y="11722"/>
                  </a:cubicBezTo>
                  <a:lnTo>
                    <a:pt x="27863" y="11811"/>
                  </a:lnTo>
                  <a:cubicBezTo>
                    <a:pt x="28889" y="12680"/>
                    <a:pt x="29446" y="14129"/>
                    <a:pt x="29691" y="15489"/>
                  </a:cubicBezTo>
                  <a:cubicBezTo>
                    <a:pt x="29825" y="16336"/>
                    <a:pt x="29892" y="17183"/>
                    <a:pt x="29847" y="18052"/>
                  </a:cubicBezTo>
                  <a:cubicBezTo>
                    <a:pt x="29847" y="18141"/>
                    <a:pt x="29803" y="18364"/>
                    <a:pt x="29803" y="18453"/>
                  </a:cubicBezTo>
                  <a:cubicBezTo>
                    <a:pt x="29758" y="19746"/>
                    <a:pt x="29401" y="20192"/>
                    <a:pt x="29713" y="20482"/>
                  </a:cubicBezTo>
                  <a:cubicBezTo>
                    <a:pt x="29796" y="20555"/>
                    <a:pt x="29893" y="20583"/>
                    <a:pt x="30030" y="20583"/>
                  </a:cubicBezTo>
                  <a:cubicBezTo>
                    <a:pt x="30227" y="20583"/>
                    <a:pt x="30506" y="20525"/>
                    <a:pt x="30939" y="20460"/>
                  </a:cubicBezTo>
                  <a:cubicBezTo>
                    <a:pt x="31162" y="20415"/>
                    <a:pt x="31385" y="20393"/>
                    <a:pt x="31608" y="20393"/>
                  </a:cubicBezTo>
                  <a:cubicBezTo>
                    <a:pt x="32014" y="20345"/>
                    <a:pt x="32420" y="20323"/>
                    <a:pt x="32826" y="20323"/>
                  </a:cubicBezTo>
                  <a:cubicBezTo>
                    <a:pt x="33178" y="20323"/>
                    <a:pt x="33530" y="20339"/>
                    <a:pt x="33882" y="20370"/>
                  </a:cubicBezTo>
                  <a:lnTo>
                    <a:pt x="33971" y="20370"/>
                  </a:lnTo>
                  <a:cubicBezTo>
                    <a:pt x="35643" y="20482"/>
                    <a:pt x="37604" y="21195"/>
                    <a:pt x="38652" y="22644"/>
                  </a:cubicBezTo>
                  <a:cubicBezTo>
                    <a:pt x="39766" y="24182"/>
                    <a:pt x="39566" y="26300"/>
                    <a:pt x="38184" y="27615"/>
                  </a:cubicBezTo>
                  <a:cubicBezTo>
                    <a:pt x="36636" y="29041"/>
                    <a:pt x="34636" y="29379"/>
                    <a:pt x="32984" y="29379"/>
                  </a:cubicBezTo>
                  <a:cubicBezTo>
                    <a:pt x="31590" y="29379"/>
                    <a:pt x="30444" y="29139"/>
                    <a:pt x="30025" y="29108"/>
                  </a:cubicBezTo>
                  <a:cubicBezTo>
                    <a:pt x="29780" y="29108"/>
                    <a:pt x="29580" y="29331"/>
                    <a:pt x="29602" y="29576"/>
                  </a:cubicBezTo>
                  <a:cubicBezTo>
                    <a:pt x="29602" y="29665"/>
                    <a:pt x="29803" y="30914"/>
                    <a:pt x="29803" y="30936"/>
                  </a:cubicBezTo>
                  <a:cubicBezTo>
                    <a:pt x="29803" y="31003"/>
                    <a:pt x="29803" y="31248"/>
                    <a:pt x="29825" y="31382"/>
                  </a:cubicBezTo>
                  <a:cubicBezTo>
                    <a:pt x="29869" y="31894"/>
                    <a:pt x="29892" y="32429"/>
                    <a:pt x="29869" y="32964"/>
                  </a:cubicBezTo>
                  <a:cubicBezTo>
                    <a:pt x="29709" y="36913"/>
                    <a:pt x="27518" y="38924"/>
                    <a:pt x="25333" y="38924"/>
                  </a:cubicBezTo>
                  <a:cubicBezTo>
                    <a:pt x="22670" y="38924"/>
                    <a:pt x="20014" y="35940"/>
                    <a:pt x="21043" y="29844"/>
                  </a:cubicBezTo>
                  <a:cubicBezTo>
                    <a:pt x="21087" y="29598"/>
                    <a:pt x="21109" y="29398"/>
                    <a:pt x="20953" y="29242"/>
                  </a:cubicBezTo>
                  <a:cubicBezTo>
                    <a:pt x="20879" y="29168"/>
                    <a:pt x="20790" y="29125"/>
                    <a:pt x="20699" y="29125"/>
                  </a:cubicBezTo>
                  <a:cubicBezTo>
                    <a:pt x="20680" y="29125"/>
                    <a:pt x="20660" y="29127"/>
                    <a:pt x="20641" y="29130"/>
                  </a:cubicBezTo>
                  <a:lnTo>
                    <a:pt x="20597" y="29130"/>
                  </a:lnTo>
                  <a:cubicBezTo>
                    <a:pt x="20167" y="29150"/>
                    <a:pt x="19328" y="29392"/>
                    <a:pt x="17884" y="29392"/>
                  </a:cubicBezTo>
                  <a:cubicBezTo>
                    <a:pt x="17679" y="29392"/>
                    <a:pt x="17461" y="29387"/>
                    <a:pt x="17231" y="29376"/>
                  </a:cubicBezTo>
                  <a:cubicBezTo>
                    <a:pt x="9296" y="29064"/>
                    <a:pt x="9184" y="20482"/>
                    <a:pt x="17632" y="20326"/>
                  </a:cubicBezTo>
                  <a:lnTo>
                    <a:pt x="18412" y="20326"/>
                  </a:lnTo>
                  <a:cubicBezTo>
                    <a:pt x="20943" y="20577"/>
                    <a:pt x="20326" y="20594"/>
                    <a:pt x="20494" y="20594"/>
                  </a:cubicBezTo>
                  <a:cubicBezTo>
                    <a:pt x="20520" y="20594"/>
                    <a:pt x="20564" y="20593"/>
                    <a:pt x="20641" y="20593"/>
                  </a:cubicBezTo>
                  <a:cubicBezTo>
                    <a:pt x="20886" y="20593"/>
                    <a:pt x="21065" y="20393"/>
                    <a:pt x="21065" y="20147"/>
                  </a:cubicBezTo>
                  <a:cubicBezTo>
                    <a:pt x="21065" y="20058"/>
                    <a:pt x="21043" y="19969"/>
                    <a:pt x="21043" y="19880"/>
                  </a:cubicBezTo>
                  <a:cubicBezTo>
                    <a:pt x="20953" y="19546"/>
                    <a:pt x="20931" y="19144"/>
                    <a:pt x="20864" y="18788"/>
                  </a:cubicBezTo>
                  <a:cubicBezTo>
                    <a:pt x="20864" y="18699"/>
                    <a:pt x="20864" y="18476"/>
                    <a:pt x="20842" y="18342"/>
                  </a:cubicBezTo>
                  <a:cubicBezTo>
                    <a:pt x="20775" y="17651"/>
                    <a:pt x="20775" y="16982"/>
                    <a:pt x="20842" y="16291"/>
                  </a:cubicBezTo>
                  <a:lnTo>
                    <a:pt x="20842" y="16224"/>
                  </a:lnTo>
                  <a:cubicBezTo>
                    <a:pt x="20976" y="14285"/>
                    <a:pt x="21934" y="12413"/>
                    <a:pt x="22759" y="11833"/>
                  </a:cubicBezTo>
                  <a:cubicBezTo>
                    <a:pt x="22893" y="11722"/>
                    <a:pt x="23004" y="11633"/>
                    <a:pt x="23115" y="11543"/>
                  </a:cubicBezTo>
                  <a:cubicBezTo>
                    <a:pt x="23773" y="11074"/>
                    <a:pt x="24543" y="10844"/>
                    <a:pt x="25310" y="10844"/>
                  </a:cubicBezTo>
                  <a:close/>
                  <a:moveTo>
                    <a:pt x="30471" y="30000"/>
                  </a:moveTo>
                  <a:lnTo>
                    <a:pt x="30471" y="30000"/>
                  </a:lnTo>
                  <a:cubicBezTo>
                    <a:pt x="31341" y="30167"/>
                    <a:pt x="32071" y="30195"/>
                    <a:pt x="32639" y="30195"/>
                  </a:cubicBezTo>
                  <a:cubicBezTo>
                    <a:pt x="32923" y="30195"/>
                    <a:pt x="33167" y="30188"/>
                    <a:pt x="33368" y="30188"/>
                  </a:cubicBezTo>
                  <a:cubicBezTo>
                    <a:pt x="33568" y="30188"/>
                    <a:pt x="33726" y="30195"/>
                    <a:pt x="33837" y="30223"/>
                  </a:cubicBezTo>
                  <a:cubicBezTo>
                    <a:pt x="40591" y="31939"/>
                    <a:pt x="45183" y="38247"/>
                    <a:pt x="44982" y="41524"/>
                  </a:cubicBezTo>
                  <a:cubicBezTo>
                    <a:pt x="44893" y="43240"/>
                    <a:pt x="43957" y="44310"/>
                    <a:pt x="42396" y="44488"/>
                  </a:cubicBezTo>
                  <a:cubicBezTo>
                    <a:pt x="42229" y="44506"/>
                    <a:pt x="42061" y="44515"/>
                    <a:pt x="41893" y="44515"/>
                  </a:cubicBezTo>
                  <a:cubicBezTo>
                    <a:pt x="39959" y="44515"/>
                    <a:pt x="38007" y="43382"/>
                    <a:pt x="36490" y="42192"/>
                  </a:cubicBezTo>
                  <a:cubicBezTo>
                    <a:pt x="33726" y="40008"/>
                    <a:pt x="31519" y="36620"/>
                    <a:pt x="30672" y="33321"/>
                  </a:cubicBezTo>
                  <a:cubicBezTo>
                    <a:pt x="30605" y="33053"/>
                    <a:pt x="30761" y="31449"/>
                    <a:pt x="30471" y="30000"/>
                  </a:cubicBezTo>
                  <a:close/>
                  <a:moveTo>
                    <a:pt x="20218" y="30000"/>
                  </a:moveTo>
                  <a:lnTo>
                    <a:pt x="20218" y="30000"/>
                  </a:lnTo>
                  <a:cubicBezTo>
                    <a:pt x="20129" y="30356"/>
                    <a:pt x="20084" y="30735"/>
                    <a:pt x="20084" y="31137"/>
                  </a:cubicBezTo>
                  <a:cubicBezTo>
                    <a:pt x="19950" y="31738"/>
                    <a:pt x="20084" y="32987"/>
                    <a:pt x="19973" y="33388"/>
                  </a:cubicBezTo>
                  <a:cubicBezTo>
                    <a:pt x="18411" y="39446"/>
                    <a:pt x="12672" y="44520"/>
                    <a:pt x="8803" y="44520"/>
                  </a:cubicBezTo>
                  <a:cubicBezTo>
                    <a:pt x="8088" y="44520"/>
                    <a:pt x="7437" y="44347"/>
                    <a:pt x="6888" y="43976"/>
                  </a:cubicBezTo>
                  <a:cubicBezTo>
                    <a:pt x="6197" y="43508"/>
                    <a:pt x="5774" y="42750"/>
                    <a:pt x="5729" y="41925"/>
                  </a:cubicBezTo>
                  <a:cubicBezTo>
                    <a:pt x="5484" y="39852"/>
                    <a:pt x="6665" y="37289"/>
                    <a:pt x="8961" y="34948"/>
                  </a:cubicBezTo>
                  <a:cubicBezTo>
                    <a:pt x="11190" y="32675"/>
                    <a:pt x="14133" y="30891"/>
                    <a:pt x="16874" y="30200"/>
                  </a:cubicBezTo>
                  <a:cubicBezTo>
                    <a:pt x="16954" y="30181"/>
                    <a:pt x="17077" y="30175"/>
                    <a:pt x="17240" y="30175"/>
                  </a:cubicBezTo>
                  <a:cubicBezTo>
                    <a:pt x="17443" y="30175"/>
                    <a:pt x="17709" y="30184"/>
                    <a:pt x="18028" y="30184"/>
                  </a:cubicBezTo>
                  <a:cubicBezTo>
                    <a:pt x="18602" y="30184"/>
                    <a:pt x="19348" y="30156"/>
                    <a:pt x="20218" y="30000"/>
                  </a:cubicBezTo>
                  <a:close/>
                  <a:moveTo>
                    <a:pt x="30360" y="35037"/>
                  </a:moveTo>
                  <a:cubicBezTo>
                    <a:pt x="30583" y="35684"/>
                    <a:pt x="30872" y="36308"/>
                    <a:pt x="31185" y="36910"/>
                  </a:cubicBezTo>
                  <a:cubicBezTo>
                    <a:pt x="31898" y="38247"/>
                    <a:pt x="32767" y="39518"/>
                    <a:pt x="33770" y="40654"/>
                  </a:cubicBezTo>
                  <a:cubicBezTo>
                    <a:pt x="33837" y="40721"/>
                    <a:pt x="33792" y="40744"/>
                    <a:pt x="33770" y="41033"/>
                  </a:cubicBezTo>
                  <a:cubicBezTo>
                    <a:pt x="33748" y="41189"/>
                    <a:pt x="33525" y="42148"/>
                    <a:pt x="32945" y="42616"/>
                  </a:cubicBezTo>
                  <a:cubicBezTo>
                    <a:pt x="32656" y="42817"/>
                    <a:pt x="32299" y="42928"/>
                    <a:pt x="31942" y="42950"/>
                  </a:cubicBezTo>
                  <a:lnTo>
                    <a:pt x="31920" y="42950"/>
                  </a:lnTo>
                  <a:cubicBezTo>
                    <a:pt x="31563" y="42950"/>
                    <a:pt x="31229" y="42883"/>
                    <a:pt x="30939" y="42727"/>
                  </a:cubicBezTo>
                  <a:cubicBezTo>
                    <a:pt x="29825" y="42261"/>
                    <a:pt x="29576" y="41316"/>
                    <a:pt x="29171" y="41316"/>
                  </a:cubicBezTo>
                  <a:cubicBezTo>
                    <a:pt x="29131" y="41316"/>
                    <a:pt x="29089" y="41325"/>
                    <a:pt x="29045" y="41345"/>
                  </a:cubicBezTo>
                  <a:cubicBezTo>
                    <a:pt x="28799" y="41457"/>
                    <a:pt x="28799" y="41702"/>
                    <a:pt x="28755" y="42438"/>
                  </a:cubicBezTo>
                  <a:cubicBezTo>
                    <a:pt x="28688" y="44533"/>
                    <a:pt x="28331" y="47564"/>
                    <a:pt x="26504" y="48590"/>
                  </a:cubicBezTo>
                  <a:cubicBezTo>
                    <a:pt x="26281" y="48746"/>
                    <a:pt x="26035" y="48835"/>
                    <a:pt x="25768" y="48879"/>
                  </a:cubicBezTo>
                  <a:cubicBezTo>
                    <a:pt x="25634" y="48879"/>
                    <a:pt x="25501" y="48924"/>
                    <a:pt x="25411" y="48924"/>
                  </a:cubicBezTo>
                  <a:cubicBezTo>
                    <a:pt x="25393" y="48924"/>
                    <a:pt x="25374" y="48925"/>
                    <a:pt x="25355" y="48925"/>
                  </a:cubicBezTo>
                  <a:cubicBezTo>
                    <a:pt x="23213" y="48925"/>
                    <a:pt x="22423" y="46396"/>
                    <a:pt x="22202" y="45313"/>
                  </a:cubicBezTo>
                  <a:cubicBezTo>
                    <a:pt x="21644" y="42772"/>
                    <a:pt x="22068" y="41724"/>
                    <a:pt x="21711" y="41412"/>
                  </a:cubicBezTo>
                  <a:cubicBezTo>
                    <a:pt x="21661" y="41362"/>
                    <a:pt x="21586" y="41337"/>
                    <a:pt x="21514" y="41337"/>
                  </a:cubicBezTo>
                  <a:cubicBezTo>
                    <a:pt x="21490" y="41337"/>
                    <a:pt x="21466" y="41340"/>
                    <a:pt x="21444" y="41345"/>
                  </a:cubicBezTo>
                  <a:cubicBezTo>
                    <a:pt x="21132" y="41390"/>
                    <a:pt x="21221" y="41524"/>
                    <a:pt x="20664" y="42059"/>
                  </a:cubicBezTo>
                  <a:cubicBezTo>
                    <a:pt x="20644" y="42059"/>
                    <a:pt x="19884" y="42951"/>
                    <a:pt x="18808" y="42951"/>
                  </a:cubicBezTo>
                  <a:cubicBezTo>
                    <a:pt x="18646" y="42951"/>
                    <a:pt x="18476" y="42930"/>
                    <a:pt x="18301" y="42883"/>
                  </a:cubicBezTo>
                  <a:cubicBezTo>
                    <a:pt x="17632" y="42727"/>
                    <a:pt x="17142" y="42215"/>
                    <a:pt x="16986" y="41546"/>
                  </a:cubicBezTo>
                  <a:cubicBezTo>
                    <a:pt x="16919" y="41301"/>
                    <a:pt x="16874" y="41033"/>
                    <a:pt x="16852" y="40766"/>
                  </a:cubicBezTo>
                  <a:cubicBezTo>
                    <a:pt x="16852" y="40588"/>
                    <a:pt x="19036" y="38492"/>
                    <a:pt x="20262" y="35037"/>
                  </a:cubicBezTo>
                  <a:cubicBezTo>
                    <a:pt x="20992" y="38124"/>
                    <a:pt x="23152" y="39702"/>
                    <a:pt x="25315" y="39702"/>
                  </a:cubicBezTo>
                  <a:cubicBezTo>
                    <a:pt x="27448" y="39702"/>
                    <a:pt x="29585" y="38169"/>
                    <a:pt x="30360" y="35037"/>
                  </a:cubicBezTo>
                  <a:close/>
                  <a:moveTo>
                    <a:pt x="25333" y="1"/>
                  </a:moveTo>
                  <a:cubicBezTo>
                    <a:pt x="24713" y="1"/>
                    <a:pt x="24102" y="192"/>
                    <a:pt x="23561" y="554"/>
                  </a:cubicBezTo>
                  <a:cubicBezTo>
                    <a:pt x="22447" y="1312"/>
                    <a:pt x="21756" y="2583"/>
                    <a:pt x="21332" y="4611"/>
                  </a:cubicBezTo>
                  <a:cubicBezTo>
                    <a:pt x="21221" y="5191"/>
                    <a:pt x="21132" y="5770"/>
                    <a:pt x="21132" y="6372"/>
                  </a:cubicBezTo>
                  <a:cubicBezTo>
                    <a:pt x="21109" y="6550"/>
                    <a:pt x="21087" y="6751"/>
                    <a:pt x="21087" y="6952"/>
                  </a:cubicBezTo>
                  <a:cubicBezTo>
                    <a:pt x="20355" y="6287"/>
                    <a:pt x="19538" y="5981"/>
                    <a:pt x="18780" y="5981"/>
                  </a:cubicBezTo>
                  <a:cubicBezTo>
                    <a:pt x="17529" y="5981"/>
                    <a:pt x="16439" y="6815"/>
                    <a:pt x="16161" y="8244"/>
                  </a:cubicBezTo>
                  <a:cubicBezTo>
                    <a:pt x="15804" y="7866"/>
                    <a:pt x="15671" y="7776"/>
                    <a:pt x="15247" y="7397"/>
                  </a:cubicBezTo>
                  <a:cubicBezTo>
                    <a:pt x="13820" y="6082"/>
                    <a:pt x="11658" y="4767"/>
                    <a:pt x="9675" y="4477"/>
                  </a:cubicBezTo>
                  <a:cubicBezTo>
                    <a:pt x="9378" y="4434"/>
                    <a:pt x="9090" y="4412"/>
                    <a:pt x="8814" y="4412"/>
                  </a:cubicBezTo>
                  <a:cubicBezTo>
                    <a:pt x="4444" y="4412"/>
                    <a:pt x="2804" y="9734"/>
                    <a:pt x="8716" y="15667"/>
                  </a:cubicBezTo>
                  <a:cubicBezTo>
                    <a:pt x="6398" y="16158"/>
                    <a:pt x="5685" y="18721"/>
                    <a:pt x="7423" y="20616"/>
                  </a:cubicBezTo>
                  <a:cubicBezTo>
                    <a:pt x="6888" y="20616"/>
                    <a:pt x="6799" y="20660"/>
                    <a:pt x="6688" y="20660"/>
                  </a:cubicBezTo>
                  <a:cubicBezTo>
                    <a:pt x="6509" y="20660"/>
                    <a:pt x="6153" y="20660"/>
                    <a:pt x="4815" y="20928"/>
                  </a:cubicBezTo>
                  <a:cubicBezTo>
                    <a:pt x="1650" y="21552"/>
                    <a:pt x="848" y="23268"/>
                    <a:pt x="692" y="23781"/>
                  </a:cubicBezTo>
                  <a:cubicBezTo>
                    <a:pt x="1" y="25831"/>
                    <a:pt x="1182" y="27637"/>
                    <a:pt x="3768" y="28506"/>
                  </a:cubicBezTo>
                  <a:cubicBezTo>
                    <a:pt x="4949" y="28885"/>
                    <a:pt x="6197" y="29064"/>
                    <a:pt x="7446" y="29086"/>
                  </a:cubicBezTo>
                  <a:cubicBezTo>
                    <a:pt x="5707" y="30958"/>
                    <a:pt x="6353" y="33566"/>
                    <a:pt x="8738" y="34034"/>
                  </a:cubicBezTo>
                  <a:cubicBezTo>
                    <a:pt x="6621" y="36063"/>
                    <a:pt x="4436" y="39451"/>
                    <a:pt x="4971" y="42326"/>
                  </a:cubicBezTo>
                  <a:cubicBezTo>
                    <a:pt x="5320" y="44149"/>
                    <a:pt x="6777" y="45319"/>
                    <a:pt x="8837" y="45319"/>
                  </a:cubicBezTo>
                  <a:cubicBezTo>
                    <a:pt x="10857" y="45319"/>
                    <a:pt x="13457" y="44194"/>
                    <a:pt x="16161" y="41457"/>
                  </a:cubicBezTo>
                  <a:cubicBezTo>
                    <a:pt x="16451" y="42921"/>
                    <a:pt x="17537" y="43743"/>
                    <a:pt x="18777" y="43743"/>
                  </a:cubicBezTo>
                  <a:cubicBezTo>
                    <a:pt x="19539" y="43743"/>
                    <a:pt x="20358" y="43433"/>
                    <a:pt x="21087" y="42772"/>
                  </a:cubicBezTo>
                  <a:cubicBezTo>
                    <a:pt x="21178" y="47504"/>
                    <a:pt x="23248" y="49727"/>
                    <a:pt x="25312" y="49727"/>
                  </a:cubicBezTo>
                  <a:cubicBezTo>
                    <a:pt x="26786" y="49727"/>
                    <a:pt x="28257" y="48592"/>
                    <a:pt x="29000" y="46428"/>
                  </a:cubicBezTo>
                  <a:cubicBezTo>
                    <a:pt x="29357" y="45246"/>
                    <a:pt x="29535" y="43998"/>
                    <a:pt x="29557" y="42772"/>
                  </a:cubicBezTo>
                  <a:cubicBezTo>
                    <a:pt x="30282" y="43428"/>
                    <a:pt x="31114" y="43743"/>
                    <a:pt x="31890" y="43743"/>
                  </a:cubicBezTo>
                  <a:cubicBezTo>
                    <a:pt x="33118" y="43743"/>
                    <a:pt x="34205" y="42954"/>
                    <a:pt x="34506" y="41479"/>
                  </a:cubicBezTo>
                  <a:cubicBezTo>
                    <a:pt x="37138" y="44196"/>
                    <a:pt x="39741" y="45333"/>
                    <a:pt x="41782" y="45333"/>
                  </a:cubicBezTo>
                  <a:cubicBezTo>
                    <a:pt x="46155" y="45333"/>
                    <a:pt x="47953" y="40119"/>
                    <a:pt x="41951" y="34057"/>
                  </a:cubicBezTo>
                  <a:cubicBezTo>
                    <a:pt x="44068" y="33655"/>
                    <a:pt x="45094" y="31181"/>
                    <a:pt x="43243" y="29108"/>
                  </a:cubicBezTo>
                  <a:cubicBezTo>
                    <a:pt x="43489" y="29108"/>
                    <a:pt x="43734" y="29086"/>
                    <a:pt x="43979" y="29064"/>
                  </a:cubicBezTo>
                  <a:cubicBezTo>
                    <a:pt x="44157" y="29064"/>
                    <a:pt x="44492" y="29064"/>
                    <a:pt x="45851" y="28796"/>
                  </a:cubicBezTo>
                  <a:cubicBezTo>
                    <a:pt x="49039" y="28172"/>
                    <a:pt x="49819" y="26433"/>
                    <a:pt x="49997" y="25921"/>
                  </a:cubicBezTo>
                  <a:cubicBezTo>
                    <a:pt x="50109" y="25586"/>
                    <a:pt x="50176" y="25230"/>
                    <a:pt x="50198" y="24873"/>
                  </a:cubicBezTo>
                  <a:cubicBezTo>
                    <a:pt x="50198" y="24762"/>
                    <a:pt x="50176" y="24628"/>
                    <a:pt x="50153" y="24516"/>
                  </a:cubicBezTo>
                  <a:cubicBezTo>
                    <a:pt x="49841" y="22332"/>
                    <a:pt x="47657" y="20972"/>
                    <a:pt x="43979" y="20682"/>
                  </a:cubicBezTo>
                  <a:lnTo>
                    <a:pt x="43845" y="20682"/>
                  </a:lnTo>
                  <a:cubicBezTo>
                    <a:pt x="43645" y="20660"/>
                    <a:pt x="43444" y="20638"/>
                    <a:pt x="43243" y="20638"/>
                  </a:cubicBezTo>
                  <a:cubicBezTo>
                    <a:pt x="44938" y="18765"/>
                    <a:pt x="44313" y="16180"/>
                    <a:pt x="41951" y="15712"/>
                  </a:cubicBezTo>
                  <a:cubicBezTo>
                    <a:pt x="43756" y="13973"/>
                    <a:pt x="45851" y="10852"/>
                    <a:pt x="45785" y="8356"/>
                  </a:cubicBezTo>
                  <a:cubicBezTo>
                    <a:pt x="45762" y="6929"/>
                    <a:pt x="45183" y="5726"/>
                    <a:pt x="44202" y="5102"/>
                  </a:cubicBezTo>
                  <a:cubicBezTo>
                    <a:pt x="43488" y="4639"/>
                    <a:pt x="42691" y="4439"/>
                    <a:pt x="41858" y="4439"/>
                  </a:cubicBezTo>
                  <a:cubicBezTo>
                    <a:pt x="39280" y="4439"/>
                    <a:pt x="36359" y="6347"/>
                    <a:pt x="34506" y="8267"/>
                  </a:cubicBezTo>
                  <a:cubicBezTo>
                    <a:pt x="34227" y="6846"/>
                    <a:pt x="33139" y="6000"/>
                    <a:pt x="31884" y="6000"/>
                  </a:cubicBezTo>
                  <a:cubicBezTo>
                    <a:pt x="31130" y="6000"/>
                    <a:pt x="30316" y="6305"/>
                    <a:pt x="29580" y="6974"/>
                  </a:cubicBezTo>
                  <a:cubicBezTo>
                    <a:pt x="29557" y="6082"/>
                    <a:pt x="29446" y="5213"/>
                    <a:pt x="29245" y="4344"/>
                  </a:cubicBezTo>
                  <a:cubicBezTo>
                    <a:pt x="28648" y="1324"/>
                    <a:pt x="26962" y="1"/>
                    <a:pt x="2533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24475" y="840350"/>
              <a:ext cx="573475" cy="569200"/>
            </a:xfrm>
            <a:custGeom>
              <a:avLst/>
              <a:gdLst/>
              <a:ahLst/>
              <a:cxnLst/>
              <a:rect l="l" t="t" r="r" b="b"/>
              <a:pathLst>
                <a:path w="22939" h="22768" extrusionOk="0">
                  <a:moveTo>
                    <a:pt x="12339" y="1782"/>
                  </a:moveTo>
                  <a:cubicBezTo>
                    <a:pt x="13026" y="1782"/>
                    <a:pt x="13543" y="2336"/>
                    <a:pt x="13398" y="3952"/>
                  </a:cubicBezTo>
                  <a:cubicBezTo>
                    <a:pt x="12952" y="3328"/>
                    <a:pt x="12267" y="3016"/>
                    <a:pt x="11581" y="3016"/>
                  </a:cubicBezTo>
                  <a:cubicBezTo>
                    <a:pt x="10896" y="3016"/>
                    <a:pt x="10211" y="3328"/>
                    <a:pt x="9765" y="3952"/>
                  </a:cubicBezTo>
                  <a:cubicBezTo>
                    <a:pt x="9696" y="3210"/>
                    <a:pt x="11236" y="1782"/>
                    <a:pt x="12339" y="1782"/>
                  </a:cubicBezTo>
                  <a:close/>
                  <a:moveTo>
                    <a:pt x="11592" y="3796"/>
                  </a:moveTo>
                  <a:cubicBezTo>
                    <a:pt x="12306" y="3796"/>
                    <a:pt x="12908" y="4353"/>
                    <a:pt x="13108" y="5178"/>
                  </a:cubicBezTo>
                  <a:cubicBezTo>
                    <a:pt x="13220" y="5668"/>
                    <a:pt x="12261" y="7608"/>
                    <a:pt x="11570" y="8299"/>
                  </a:cubicBezTo>
                  <a:cubicBezTo>
                    <a:pt x="10879" y="7474"/>
                    <a:pt x="10367" y="6515"/>
                    <a:pt x="10054" y="5468"/>
                  </a:cubicBezTo>
                  <a:cubicBezTo>
                    <a:pt x="9921" y="5022"/>
                    <a:pt x="10545" y="3796"/>
                    <a:pt x="11592" y="3796"/>
                  </a:cubicBezTo>
                  <a:close/>
                  <a:moveTo>
                    <a:pt x="5414" y="9819"/>
                  </a:moveTo>
                  <a:cubicBezTo>
                    <a:pt x="5504" y="9819"/>
                    <a:pt x="5595" y="9832"/>
                    <a:pt x="5686" y="9859"/>
                  </a:cubicBezTo>
                  <a:cubicBezTo>
                    <a:pt x="6733" y="10171"/>
                    <a:pt x="7692" y="10684"/>
                    <a:pt x="8516" y="11375"/>
                  </a:cubicBezTo>
                  <a:cubicBezTo>
                    <a:pt x="7692" y="12066"/>
                    <a:pt x="6733" y="12578"/>
                    <a:pt x="5708" y="12890"/>
                  </a:cubicBezTo>
                  <a:cubicBezTo>
                    <a:pt x="5652" y="12913"/>
                    <a:pt x="5591" y="12924"/>
                    <a:pt x="5530" y="12924"/>
                  </a:cubicBezTo>
                  <a:cubicBezTo>
                    <a:pt x="5468" y="12924"/>
                    <a:pt x="5407" y="12913"/>
                    <a:pt x="5351" y="12890"/>
                  </a:cubicBezTo>
                  <a:cubicBezTo>
                    <a:pt x="3212" y="12226"/>
                    <a:pt x="4189" y="9819"/>
                    <a:pt x="5414" y="9819"/>
                  </a:cubicBezTo>
                  <a:close/>
                  <a:moveTo>
                    <a:pt x="17652" y="9843"/>
                  </a:moveTo>
                  <a:cubicBezTo>
                    <a:pt x="17763" y="9843"/>
                    <a:pt x="17922" y="9878"/>
                    <a:pt x="18190" y="9993"/>
                  </a:cubicBezTo>
                  <a:cubicBezTo>
                    <a:pt x="18525" y="10149"/>
                    <a:pt x="18814" y="10394"/>
                    <a:pt x="19015" y="10728"/>
                  </a:cubicBezTo>
                  <a:cubicBezTo>
                    <a:pt x="19260" y="11107"/>
                    <a:pt x="19037" y="12066"/>
                    <a:pt x="18837" y="12311"/>
                  </a:cubicBezTo>
                  <a:cubicBezTo>
                    <a:pt x="18522" y="12646"/>
                    <a:pt x="17998" y="12928"/>
                    <a:pt x="17634" y="12928"/>
                  </a:cubicBezTo>
                  <a:cubicBezTo>
                    <a:pt x="17586" y="12928"/>
                    <a:pt x="17541" y="12923"/>
                    <a:pt x="17499" y="12913"/>
                  </a:cubicBezTo>
                  <a:cubicBezTo>
                    <a:pt x="16452" y="12601"/>
                    <a:pt x="15493" y="12088"/>
                    <a:pt x="14669" y="11375"/>
                  </a:cubicBezTo>
                  <a:cubicBezTo>
                    <a:pt x="15471" y="10684"/>
                    <a:pt x="16429" y="10171"/>
                    <a:pt x="17455" y="9881"/>
                  </a:cubicBezTo>
                  <a:cubicBezTo>
                    <a:pt x="17512" y="9862"/>
                    <a:pt x="17569" y="9843"/>
                    <a:pt x="17652" y="9843"/>
                  </a:cubicBezTo>
                  <a:close/>
                  <a:moveTo>
                    <a:pt x="19060" y="9569"/>
                  </a:moveTo>
                  <a:cubicBezTo>
                    <a:pt x="19327" y="9569"/>
                    <a:pt x="19595" y="9569"/>
                    <a:pt x="19840" y="9591"/>
                  </a:cubicBezTo>
                  <a:cubicBezTo>
                    <a:pt x="20954" y="9614"/>
                    <a:pt x="22136" y="10216"/>
                    <a:pt x="22158" y="11263"/>
                  </a:cubicBezTo>
                  <a:cubicBezTo>
                    <a:pt x="22180" y="12244"/>
                    <a:pt x="21623" y="12824"/>
                    <a:pt x="20397" y="13113"/>
                  </a:cubicBezTo>
                  <a:cubicBezTo>
                    <a:pt x="20161" y="13150"/>
                    <a:pt x="20221" y="13186"/>
                    <a:pt x="19596" y="13186"/>
                  </a:cubicBezTo>
                  <a:cubicBezTo>
                    <a:pt x="19456" y="13186"/>
                    <a:pt x="19281" y="13184"/>
                    <a:pt x="19060" y="13180"/>
                  </a:cubicBezTo>
                  <a:cubicBezTo>
                    <a:pt x="20263" y="12289"/>
                    <a:pt x="20263" y="10461"/>
                    <a:pt x="19060" y="9569"/>
                  </a:cubicBezTo>
                  <a:close/>
                  <a:moveTo>
                    <a:pt x="3665" y="9569"/>
                  </a:moveTo>
                  <a:cubicBezTo>
                    <a:pt x="3816" y="9569"/>
                    <a:pt x="3969" y="9577"/>
                    <a:pt x="4125" y="9591"/>
                  </a:cubicBezTo>
                  <a:cubicBezTo>
                    <a:pt x="2899" y="10483"/>
                    <a:pt x="2899" y="12311"/>
                    <a:pt x="4125" y="13180"/>
                  </a:cubicBezTo>
                  <a:cubicBezTo>
                    <a:pt x="3963" y="13187"/>
                    <a:pt x="3816" y="13190"/>
                    <a:pt x="3682" y="13190"/>
                  </a:cubicBezTo>
                  <a:cubicBezTo>
                    <a:pt x="2897" y="13190"/>
                    <a:pt x="2554" y="13081"/>
                    <a:pt x="2097" y="12890"/>
                  </a:cubicBezTo>
                  <a:cubicBezTo>
                    <a:pt x="1473" y="12668"/>
                    <a:pt x="1049" y="12110"/>
                    <a:pt x="1005" y="11442"/>
                  </a:cubicBezTo>
                  <a:cubicBezTo>
                    <a:pt x="1005" y="10505"/>
                    <a:pt x="1584" y="9926"/>
                    <a:pt x="2788" y="9658"/>
                  </a:cubicBezTo>
                  <a:cubicBezTo>
                    <a:pt x="3070" y="9599"/>
                    <a:pt x="3362" y="9569"/>
                    <a:pt x="3665" y="9569"/>
                  </a:cubicBezTo>
                  <a:close/>
                  <a:moveTo>
                    <a:pt x="13439" y="7300"/>
                  </a:moveTo>
                  <a:cubicBezTo>
                    <a:pt x="13814" y="7300"/>
                    <a:pt x="13833" y="7974"/>
                    <a:pt x="13665" y="8477"/>
                  </a:cubicBezTo>
                  <a:cubicBezTo>
                    <a:pt x="13532" y="8878"/>
                    <a:pt x="13353" y="9146"/>
                    <a:pt x="13599" y="9391"/>
                  </a:cubicBezTo>
                  <a:cubicBezTo>
                    <a:pt x="13680" y="9463"/>
                    <a:pt x="13761" y="9490"/>
                    <a:pt x="13847" y="9490"/>
                  </a:cubicBezTo>
                  <a:cubicBezTo>
                    <a:pt x="14127" y="9490"/>
                    <a:pt x="14464" y="9199"/>
                    <a:pt x="15081" y="9199"/>
                  </a:cubicBezTo>
                  <a:cubicBezTo>
                    <a:pt x="15155" y="9199"/>
                    <a:pt x="15233" y="9203"/>
                    <a:pt x="15315" y="9213"/>
                  </a:cubicBezTo>
                  <a:cubicBezTo>
                    <a:pt x="15672" y="9213"/>
                    <a:pt x="15783" y="9703"/>
                    <a:pt x="15471" y="9859"/>
                  </a:cubicBezTo>
                  <a:cubicBezTo>
                    <a:pt x="14847" y="10193"/>
                    <a:pt x="14290" y="10595"/>
                    <a:pt x="13799" y="11085"/>
                  </a:cubicBezTo>
                  <a:cubicBezTo>
                    <a:pt x="13665" y="11263"/>
                    <a:pt x="13665" y="11508"/>
                    <a:pt x="13799" y="11664"/>
                  </a:cubicBezTo>
                  <a:cubicBezTo>
                    <a:pt x="14290" y="12155"/>
                    <a:pt x="14869" y="12578"/>
                    <a:pt x="15471" y="12913"/>
                  </a:cubicBezTo>
                  <a:cubicBezTo>
                    <a:pt x="15560" y="12957"/>
                    <a:pt x="15582" y="12980"/>
                    <a:pt x="15582" y="13002"/>
                  </a:cubicBezTo>
                  <a:cubicBezTo>
                    <a:pt x="15627" y="13091"/>
                    <a:pt x="15649" y="13180"/>
                    <a:pt x="15649" y="13292"/>
                  </a:cubicBezTo>
                  <a:cubicBezTo>
                    <a:pt x="15604" y="13505"/>
                    <a:pt x="15339" y="13572"/>
                    <a:pt x="15070" y="13572"/>
                  </a:cubicBezTo>
                  <a:cubicBezTo>
                    <a:pt x="14945" y="13572"/>
                    <a:pt x="14819" y="13558"/>
                    <a:pt x="14713" y="13537"/>
                  </a:cubicBezTo>
                  <a:cubicBezTo>
                    <a:pt x="14314" y="13433"/>
                    <a:pt x="14042" y="13271"/>
                    <a:pt x="13833" y="13271"/>
                  </a:cubicBezTo>
                  <a:cubicBezTo>
                    <a:pt x="13727" y="13271"/>
                    <a:pt x="13637" y="13313"/>
                    <a:pt x="13554" y="13425"/>
                  </a:cubicBezTo>
                  <a:cubicBezTo>
                    <a:pt x="13264" y="13827"/>
                    <a:pt x="13844" y="14116"/>
                    <a:pt x="13755" y="15097"/>
                  </a:cubicBezTo>
                  <a:cubicBezTo>
                    <a:pt x="13732" y="15209"/>
                    <a:pt x="13688" y="15320"/>
                    <a:pt x="13621" y="15387"/>
                  </a:cubicBezTo>
                  <a:cubicBezTo>
                    <a:pt x="13561" y="15435"/>
                    <a:pt x="13521" y="15457"/>
                    <a:pt x="13465" y="15457"/>
                  </a:cubicBezTo>
                  <a:cubicBezTo>
                    <a:pt x="13417" y="15457"/>
                    <a:pt x="13357" y="15440"/>
                    <a:pt x="13264" y="15409"/>
                  </a:cubicBezTo>
                  <a:cubicBezTo>
                    <a:pt x="13197" y="15387"/>
                    <a:pt x="13153" y="15365"/>
                    <a:pt x="13131" y="15298"/>
                  </a:cubicBezTo>
                  <a:cubicBezTo>
                    <a:pt x="12796" y="14696"/>
                    <a:pt x="12373" y="14139"/>
                    <a:pt x="11905" y="13626"/>
                  </a:cubicBezTo>
                  <a:cubicBezTo>
                    <a:pt x="11815" y="13548"/>
                    <a:pt x="11698" y="13509"/>
                    <a:pt x="11581" y="13509"/>
                  </a:cubicBezTo>
                  <a:cubicBezTo>
                    <a:pt x="11464" y="13509"/>
                    <a:pt x="11347" y="13548"/>
                    <a:pt x="11258" y="13626"/>
                  </a:cubicBezTo>
                  <a:cubicBezTo>
                    <a:pt x="10790" y="14116"/>
                    <a:pt x="10389" y="14674"/>
                    <a:pt x="10077" y="15253"/>
                  </a:cubicBezTo>
                  <a:cubicBezTo>
                    <a:pt x="10003" y="15382"/>
                    <a:pt x="9884" y="15465"/>
                    <a:pt x="9744" y="15465"/>
                  </a:cubicBezTo>
                  <a:cubicBezTo>
                    <a:pt x="9715" y="15465"/>
                    <a:pt x="9684" y="15462"/>
                    <a:pt x="9653" y="15454"/>
                  </a:cubicBezTo>
                  <a:cubicBezTo>
                    <a:pt x="9230" y="15365"/>
                    <a:pt x="9408" y="14518"/>
                    <a:pt x="9564" y="14116"/>
                  </a:cubicBezTo>
                  <a:cubicBezTo>
                    <a:pt x="9676" y="13827"/>
                    <a:pt x="9765" y="13604"/>
                    <a:pt x="9564" y="13403"/>
                  </a:cubicBezTo>
                  <a:cubicBezTo>
                    <a:pt x="9485" y="13324"/>
                    <a:pt x="9399" y="13294"/>
                    <a:pt x="9301" y="13294"/>
                  </a:cubicBezTo>
                  <a:cubicBezTo>
                    <a:pt x="9150" y="13294"/>
                    <a:pt x="8969" y="13367"/>
                    <a:pt x="8739" y="13448"/>
                  </a:cubicBezTo>
                  <a:cubicBezTo>
                    <a:pt x="8541" y="13530"/>
                    <a:pt x="8330" y="13576"/>
                    <a:pt x="8117" y="13576"/>
                  </a:cubicBezTo>
                  <a:cubicBezTo>
                    <a:pt x="8042" y="13576"/>
                    <a:pt x="7967" y="13571"/>
                    <a:pt x="7892" y="13559"/>
                  </a:cubicBezTo>
                  <a:cubicBezTo>
                    <a:pt x="7692" y="13559"/>
                    <a:pt x="7491" y="13425"/>
                    <a:pt x="7513" y="13225"/>
                  </a:cubicBezTo>
                  <a:cubicBezTo>
                    <a:pt x="7558" y="13046"/>
                    <a:pt x="7625" y="12957"/>
                    <a:pt x="7692" y="12935"/>
                  </a:cubicBezTo>
                  <a:cubicBezTo>
                    <a:pt x="8138" y="12690"/>
                    <a:pt x="9096" y="12043"/>
                    <a:pt x="9386" y="11664"/>
                  </a:cubicBezTo>
                  <a:cubicBezTo>
                    <a:pt x="9497" y="11508"/>
                    <a:pt x="9497" y="11286"/>
                    <a:pt x="9386" y="11129"/>
                  </a:cubicBezTo>
                  <a:cubicBezTo>
                    <a:pt x="9118" y="10751"/>
                    <a:pt x="8227" y="10171"/>
                    <a:pt x="7781" y="9926"/>
                  </a:cubicBezTo>
                  <a:cubicBezTo>
                    <a:pt x="7603" y="9814"/>
                    <a:pt x="7603" y="9814"/>
                    <a:pt x="7536" y="9636"/>
                  </a:cubicBezTo>
                  <a:cubicBezTo>
                    <a:pt x="7469" y="9480"/>
                    <a:pt x="7558" y="9302"/>
                    <a:pt x="7736" y="9257"/>
                  </a:cubicBezTo>
                  <a:cubicBezTo>
                    <a:pt x="7842" y="9216"/>
                    <a:pt x="7957" y="9199"/>
                    <a:pt x="8074" y="9199"/>
                  </a:cubicBezTo>
                  <a:cubicBezTo>
                    <a:pt x="8525" y="9199"/>
                    <a:pt x="9018" y="9445"/>
                    <a:pt x="9230" y="9480"/>
                  </a:cubicBezTo>
                  <a:cubicBezTo>
                    <a:pt x="9260" y="9488"/>
                    <a:pt x="9290" y="9491"/>
                    <a:pt x="9319" y="9491"/>
                  </a:cubicBezTo>
                  <a:cubicBezTo>
                    <a:pt x="9549" y="9491"/>
                    <a:pt x="9737" y="9269"/>
                    <a:pt x="9698" y="9012"/>
                  </a:cubicBezTo>
                  <a:cubicBezTo>
                    <a:pt x="9676" y="8967"/>
                    <a:pt x="9653" y="8900"/>
                    <a:pt x="9631" y="8834"/>
                  </a:cubicBezTo>
                  <a:cubicBezTo>
                    <a:pt x="9332" y="8105"/>
                    <a:pt x="9315" y="7313"/>
                    <a:pt x="9725" y="7313"/>
                  </a:cubicBezTo>
                  <a:cubicBezTo>
                    <a:pt x="9804" y="7313"/>
                    <a:pt x="9898" y="7342"/>
                    <a:pt x="10010" y="7407"/>
                  </a:cubicBezTo>
                  <a:cubicBezTo>
                    <a:pt x="10300" y="7964"/>
                    <a:pt x="10679" y="8499"/>
                    <a:pt x="11102" y="8967"/>
                  </a:cubicBezTo>
                  <a:cubicBezTo>
                    <a:pt x="11255" y="9171"/>
                    <a:pt x="11422" y="9258"/>
                    <a:pt x="11579" y="9258"/>
                  </a:cubicBezTo>
                  <a:cubicBezTo>
                    <a:pt x="11697" y="9258"/>
                    <a:pt x="11809" y="9209"/>
                    <a:pt x="11905" y="9123"/>
                  </a:cubicBezTo>
                  <a:cubicBezTo>
                    <a:pt x="12462" y="8633"/>
                    <a:pt x="13131" y="7429"/>
                    <a:pt x="13175" y="7385"/>
                  </a:cubicBezTo>
                  <a:cubicBezTo>
                    <a:pt x="13278" y="7326"/>
                    <a:pt x="13365" y="7300"/>
                    <a:pt x="13439" y="7300"/>
                  </a:cubicBezTo>
                  <a:close/>
                  <a:moveTo>
                    <a:pt x="11592" y="14451"/>
                  </a:moveTo>
                  <a:cubicBezTo>
                    <a:pt x="12283" y="15275"/>
                    <a:pt x="12796" y="16234"/>
                    <a:pt x="13086" y="17259"/>
                  </a:cubicBezTo>
                  <a:lnTo>
                    <a:pt x="13108" y="17259"/>
                  </a:lnTo>
                  <a:cubicBezTo>
                    <a:pt x="13131" y="17371"/>
                    <a:pt x="13175" y="17504"/>
                    <a:pt x="12997" y="17973"/>
                  </a:cubicBezTo>
                  <a:cubicBezTo>
                    <a:pt x="12841" y="18307"/>
                    <a:pt x="12573" y="18597"/>
                    <a:pt x="12239" y="18797"/>
                  </a:cubicBezTo>
                  <a:cubicBezTo>
                    <a:pt x="12121" y="18873"/>
                    <a:pt x="11950" y="18904"/>
                    <a:pt x="11763" y="18904"/>
                  </a:cubicBezTo>
                  <a:cubicBezTo>
                    <a:pt x="11346" y="18904"/>
                    <a:pt x="10848" y="18751"/>
                    <a:pt x="10679" y="18597"/>
                  </a:cubicBezTo>
                  <a:cubicBezTo>
                    <a:pt x="10322" y="18307"/>
                    <a:pt x="9965" y="17683"/>
                    <a:pt x="10077" y="17282"/>
                  </a:cubicBezTo>
                  <a:cubicBezTo>
                    <a:pt x="10389" y="16256"/>
                    <a:pt x="10902" y="15298"/>
                    <a:pt x="11592" y="14451"/>
                  </a:cubicBezTo>
                  <a:close/>
                  <a:moveTo>
                    <a:pt x="9809" y="18842"/>
                  </a:moveTo>
                  <a:lnTo>
                    <a:pt x="9809" y="18842"/>
                  </a:lnTo>
                  <a:cubicBezTo>
                    <a:pt x="10244" y="19466"/>
                    <a:pt x="10924" y="19778"/>
                    <a:pt x="11604" y="19778"/>
                  </a:cubicBezTo>
                  <a:cubicBezTo>
                    <a:pt x="12283" y="19778"/>
                    <a:pt x="12963" y="19466"/>
                    <a:pt x="13398" y="18842"/>
                  </a:cubicBezTo>
                  <a:lnTo>
                    <a:pt x="13398" y="18842"/>
                  </a:lnTo>
                  <a:cubicBezTo>
                    <a:pt x="13398" y="19176"/>
                    <a:pt x="13398" y="19533"/>
                    <a:pt x="13376" y="19845"/>
                  </a:cubicBezTo>
                  <a:cubicBezTo>
                    <a:pt x="13331" y="20224"/>
                    <a:pt x="13242" y="20581"/>
                    <a:pt x="13108" y="20915"/>
                  </a:cubicBezTo>
                  <a:cubicBezTo>
                    <a:pt x="12813" y="21591"/>
                    <a:pt x="12212" y="21971"/>
                    <a:pt x="11601" y="21971"/>
                  </a:cubicBezTo>
                  <a:cubicBezTo>
                    <a:pt x="10641" y="21971"/>
                    <a:pt x="9659" y="21035"/>
                    <a:pt x="9809" y="18842"/>
                  </a:cubicBezTo>
                  <a:close/>
                  <a:moveTo>
                    <a:pt x="11554" y="1"/>
                  </a:moveTo>
                  <a:cubicBezTo>
                    <a:pt x="10245" y="1"/>
                    <a:pt x="8913" y="1127"/>
                    <a:pt x="8985" y="3796"/>
                  </a:cubicBezTo>
                  <a:cubicBezTo>
                    <a:pt x="9007" y="4732"/>
                    <a:pt x="9207" y="5646"/>
                    <a:pt x="9586" y="6515"/>
                  </a:cubicBezTo>
                  <a:cubicBezTo>
                    <a:pt x="8739" y="6605"/>
                    <a:pt x="8472" y="7563"/>
                    <a:pt x="8672" y="8477"/>
                  </a:cubicBezTo>
                  <a:cubicBezTo>
                    <a:pt x="8448" y="8423"/>
                    <a:pt x="8242" y="8398"/>
                    <a:pt x="8055" y="8398"/>
                  </a:cubicBezTo>
                  <a:cubicBezTo>
                    <a:pt x="7239" y="8398"/>
                    <a:pt x="6783" y="8865"/>
                    <a:pt x="6711" y="9391"/>
                  </a:cubicBezTo>
                  <a:cubicBezTo>
                    <a:pt x="5697" y="8977"/>
                    <a:pt x="4657" y="8772"/>
                    <a:pt x="3715" y="8772"/>
                  </a:cubicBezTo>
                  <a:cubicBezTo>
                    <a:pt x="1614" y="8772"/>
                    <a:pt x="1" y="9791"/>
                    <a:pt x="247" y="11776"/>
                  </a:cubicBezTo>
                  <a:cubicBezTo>
                    <a:pt x="381" y="12556"/>
                    <a:pt x="916" y="13225"/>
                    <a:pt x="1629" y="13559"/>
                  </a:cubicBezTo>
                  <a:cubicBezTo>
                    <a:pt x="2227" y="13863"/>
                    <a:pt x="2950" y="13988"/>
                    <a:pt x="3695" y="13988"/>
                  </a:cubicBezTo>
                  <a:cubicBezTo>
                    <a:pt x="4755" y="13988"/>
                    <a:pt x="5860" y="13734"/>
                    <a:pt x="6711" y="13381"/>
                  </a:cubicBezTo>
                  <a:cubicBezTo>
                    <a:pt x="6764" y="14033"/>
                    <a:pt x="7374" y="14365"/>
                    <a:pt x="8079" y="14365"/>
                  </a:cubicBezTo>
                  <a:cubicBezTo>
                    <a:pt x="8266" y="14365"/>
                    <a:pt x="8459" y="14341"/>
                    <a:pt x="8650" y="14295"/>
                  </a:cubicBezTo>
                  <a:lnTo>
                    <a:pt x="8650" y="14295"/>
                  </a:lnTo>
                  <a:cubicBezTo>
                    <a:pt x="8472" y="15164"/>
                    <a:pt x="8695" y="16122"/>
                    <a:pt x="9586" y="16234"/>
                  </a:cubicBezTo>
                  <a:cubicBezTo>
                    <a:pt x="9230" y="17081"/>
                    <a:pt x="9007" y="17995"/>
                    <a:pt x="8962" y="18909"/>
                  </a:cubicBezTo>
                  <a:lnTo>
                    <a:pt x="8940" y="18909"/>
                  </a:lnTo>
                  <a:cubicBezTo>
                    <a:pt x="9007" y="19979"/>
                    <a:pt x="9007" y="20893"/>
                    <a:pt x="9676" y="21784"/>
                  </a:cubicBezTo>
                  <a:cubicBezTo>
                    <a:pt x="10120" y="22413"/>
                    <a:pt x="10829" y="22768"/>
                    <a:pt x="11562" y="22768"/>
                  </a:cubicBezTo>
                  <a:cubicBezTo>
                    <a:pt x="11894" y="22768"/>
                    <a:pt x="12231" y="22695"/>
                    <a:pt x="12551" y="22542"/>
                  </a:cubicBezTo>
                  <a:cubicBezTo>
                    <a:pt x="14602" y="21539"/>
                    <a:pt x="14468" y="18418"/>
                    <a:pt x="13576" y="16234"/>
                  </a:cubicBezTo>
                  <a:cubicBezTo>
                    <a:pt x="14401" y="16145"/>
                    <a:pt x="14713" y="15209"/>
                    <a:pt x="14490" y="14295"/>
                  </a:cubicBezTo>
                  <a:lnTo>
                    <a:pt x="14490" y="14295"/>
                  </a:lnTo>
                  <a:cubicBezTo>
                    <a:pt x="14687" y="14338"/>
                    <a:pt x="14885" y="14360"/>
                    <a:pt x="15076" y="14360"/>
                  </a:cubicBezTo>
                  <a:cubicBezTo>
                    <a:pt x="15769" y="14360"/>
                    <a:pt x="16360" y="14063"/>
                    <a:pt x="16429" y="13381"/>
                  </a:cubicBezTo>
                  <a:cubicBezTo>
                    <a:pt x="17535" y="13815"/>
                    <a:pt x="18557" y="14008"/>
                    <a:pt x="19447" y="14008"/>
                  </a:cubicBezTo>
                  <a:cubicBezTo>
                    <a:pt x="21481" y="14008"/>
                    <a:pt x="22830" y="13002"/>
                    <a:pt x="22938" y="11575"/>
                  </a:cubicBezTo>
                  <a:lnTo>
                    <a:pt x="22938" y="11375"/>
                  </a:lnTo>
                  <a:cubicBezTo>
                    <a:pt x="22938" y="9891"/>
                    <a:pt x="21607" y="8764"/>
                    <a:pt x="19461" y="8764"/>
                  </a:cubicBezTo>
                  <a:cubicBezTo>
                    <a:pt x="18577" y="8764"/>
                    <a:pt x="17554" y="8955"/>
                    <a:pt x="16429" y="9391"/>
                  </a:cubicBezTo>
                  <a:cubicBezTo>
                    <a:pt x="16359" y="8685"/>
                    <a:pt x="15715" y="8398"/>
                    <a:pt x="15029" y="8398"/>
                  </a:cubicBezTo>
                  <a:cubicBezTo>
                    <a:pt x="14849" y="8398"/>
                    <a:pt x="14666" y="8418"/>
                    <a:pt x="14490" y="8455"/>
                  </a:cubicBezTo>
                  <a:cubicBezTo>
                    <a:pt x="14535" y="8209"/>
                    <a:pt x="14557" y="7942"/>
                    <a:pt x="14535" y="7697"/>
                  </a:cubicBezTo>
                  <a:cubicBezTo>
                    <a:pt x="14535" y="7117"/>
                    <a:pt x="14134" y="6627"/>
                    <a:pt x="13576" y="6515"/>
                  </a:cubicBezTo>
                  <a:cubicBezTo>
                    <a:pt x="13888" y="5758"/>
                    <a:pt x="14089" y="4955"/>
                    <a:pt x="14178" y="4153"/>
                  </a:cubicBezTo>
                  <a:cubicBezTo>
                    <a:pt x="14178" y="3060"/>
                    <a:pt x="14245" y="1991"/>
                    <a:pt x="13465" y="965"/>
                  </a:cubicBezTo>
                  <a:cubicBezTo>
                    <a:pt x="12996" y="346"/>
                    <a:pt x="12279" y="1"/>
                    <a:pt x="1155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516425" y="1067900"/>
              <a:ext cx="220625" cy="113850"/>
            </a:xfrm>
            <a:custGeom>
              <a:avLst/>
              <a:gdLst/>
              <a:ahLst/>
              <a:cxnLst/>
              <a:rect l="l" t="t" r="r" b="b"/>
              <a:pathLst>
                <a:path w="8825" h="4554" extrusionOk="0">
                  <a:moveTo>
                    <a:pt x="4697" y="1045"/>
                  </a:moveTo>
                  <a:cubicBezTo>
                    <a:pt x="5193" y="1045"/>
                    <a:pt x="5669" y="1101"/>
                    <a:pt x="6038" y="1247"/>
                  </a:cubicBezTo>
                  <a:cubicBezTo>
                    <a:pt x="5470" y="1149"/>
                    <a:pt x="4933" y="1104"/>
                    <a:pt x="4433" y="1104"/>
                  </a:cubicBezTo>
                  <a:cubicBezTo>
                    <a:pt x="3461" y="1104"/>
                    <a:pt x="2629" y="1272"/>
                    <a:pt x="1981" y="1537"/>
                  </a:cubicBezTo>
                  <a:cubicBezTo>
                    <a:pt x="2093" y="1394"/>
                    <a:pt x="3456" y="1045"/>
                    <a:pt x="4697" y="1045"/>
                  </a:cubicBezTo>
                  <a:close/>
                  <a:moveTo>
                    <a:pt x="4408" y="1915"/>
                  </a:moveTo>
                  <a:cubicBezTo>
                    <a:pt x="5317" y="1915"/>
                    <a:pt x="6244" y="2075"/>
                    <a:pt x="7063" y="2295"/>
                  </a:cubicBezTo>
                  <a:cubicBezTo>
                    <a:pt x="6194" y="2518"/>
                    <a:pt x="5325" y="2652"/>
                    <a:pt x="4433" y="2674"/>
                  </a:cubicBezTo>
                  <a:cubicBezTo>
                    <a:pt x="3920" y="2585"/>
                    <a:pt x="3341" y="2718"/>
                    <a:pt x="2271" y="2295"/>
                  </a:cubicBezTo>
                  <a:cubicBezTo>
                    <a:pt x="2925" y="2023"/>
                    <a:pt x="3661" y="1915"/>
                    <a:pt x="4408" y="1915"/>
                  </a:cubicBezTo>
                  <a:close/>
                  <a:moveTo>
                    <a:pt x="2003" y="3031"/>
                  </a:moveTo>
                  <a:lnTo>
                    <a:pt x="2003" y="3031"/>
                  </a:lnTo>
                  <a:cubicBezTo>
                    <a:pt x="2734" y="3316"/>
                    <a:pt x="3523" y="3459"/>
                    <a:pt x="4311" y="3459"/>
                  </a:cubicBezTo>
                  <a:cubicBezTo>
                    <a:pt x="4508" y="3459"/>
                    <a:pt x="4705" y="3450"/>
                    <a:pt x="4901" y="3432"/>
                  </a:cubicBezTo>
                  <a:lnTo>
                    <a:pt x="4901" y="3432"/>
                  </a:lnTo>
                  <a:cubicBezTo>
                    <a:pt x="4418" y="3573"/>
                    <a:pt x="3916" y="3687"/>
                    <a:pt x="3449" y="3687"/>
                  </a:cubicBezTo>
                  <a:cubicBezTo>
                    <a:pt x="2884" y="3687"/>
                    <a:pt x="2370" y="3519"/>
                    <a:pt x="2003" y="3031"/>
                  </a:cubicBezTo>
                  <a:close/>
                  <a:moveTo>
                    <a:pt x="3882" y="0"/>
                  </a:moveTo>
                  <a:cubicBezTo>
                    <a:pt x="178" y="0"/>
                    <a:pt x="0" y="4144"/>
                    <a:pt x="3318" y="4524"/>
                  </a:cubicBezTo>
                  <a:cubicBezTo>
                    <a:pt x="3498" y="4544"/>
                    <a:pt x="3682" y="4554"/>
                    <a:pt x="3870" y="4554"/>
                  </a:cubicBezTo>
                  <a:cubicBezTo>
                    <a:pt x="5553" y="4554"/>
                    <a:pt x="7525" y="3768"/>
                    <a:pt x="8668" y="2585"/>
                  </a:cubicBezTo>
                  <a:cubicBezTo>
                    <a:pt x="8824" y="2406"/>
                    <a:pt x="8824" y="2161"/>
                    <a:pt x="8668" y="2005"/>
                  </a:cubicBezTo>
                  <a:cubicBezTo>
                    <a:pt x="7932" y="1180"/>
                    <a:pt x="6617" y="489"/>
                    <a:pt x="5302" y="177"/>
                  </a:cubicBezTo>
                  <a:cubicBezTo>
                    <a:pt x="4782" y="55"/>
                    <a:pt x="4309" y="0"/>
                    <a:pt x="38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79050" y="1232500"/>
              <a:ext cx="113725" cy="85650"/>
            </a:xfrm>
            <a:custGeom>
              <a:avLst/>
              <a:gdLst/>
              <a:ahLst/>
              <a:cxnLst/>
              <a:rect l="l" t="t" r="r" b="b"/>
              <a:pathLst>
                <a:path w="4549" h="3426" extrusionOk="0">
                  <a:moveTo>
                    <a:pt x="3166" y="838"/>
                  </a:moveTo>
                  <a:cubicBezTo>
                    <a:pt x="2943" y="1038"/>
                    <a:pt x="2743" y="1284"/>
                    <a:pt x="2564" y="1506"/>
                  </a:cubicBezTo>
                  <a:cubicBezTo>
                    <a:pt x="2109" y="2065"/>
                    <a:pt x="1692" y="2586"/>
                    <a:pt x="1135" y="2586"/>
                  </a:cubicBezTo>
                  <a:cubicBezTo>
                    <a:pt x="1092" y="2586"/>
                    <a:pt x="1048" y="2583"/>
                    <a:pt x="1004" y="2576"/>
                  </a:cubicBezTo>
                  <a:cubicBezTo>
                    <a:pt x="937" y="2576"/>
                    <a:pt x="893" y="2532"/>
                    <a:pt x="870" y="2487"/>
                  </a:cubicBezTo>
                  <a:cubicBezTo>
                    <a:pt x="603" y="1885"/>
                    <a:pt x="1896" y="927"/>
                    <a:pt x="3166" y="838"/>
                  </a:cubicBezTo>
                  <a:close/>
                  <a:moveTo>
                    <a:pt x="3528" y="1"/>
                  </a:moveTo>
                  <a:cubicBezTo>
                    <a:pt x="2232" y="1"/>
                    <a:pt x="135" y="838"/>
                    <a:pt x="45" y="2242"/>
                  </a:cubicBezTo>
                  <a:cubicBezTo>
                    <a:pt x="1" y="2710"/>
                    <a:pt x="246" y="3134"/>
                    <a:pt x="692" y="3334"/>
                  </a:cubicBezTo>
                  <a:cubicBezTo>
                    <a:pt x="848" y="3397"/>
                    <a:pt x="1002" y="3425"/>
                    <a:pt x="1154" y="3425"/>
                  </a:cubicBezTo>
                  <a:cubicBezTo>
                    <a:pt x="2404" y="3425"/>
                    <a:pt x="3464" y="1496"/>
                    <a:pt x="4080" y="1038"/>
                  </a:cubicBezTo>
                  <a:cubicBezTo>
                    <a:pt x="4169" y="971"/>
                    <a:pt x="4281" y="882"/>
                    <a:pt x="4370" y="793"/>
                  </a:cubicBezTo>
                  <a:cubicBezTo>
                    <a:pt x="4548" y="593"/>
                    <a:pt x="4504" y="280"/>
                    <a:pt x="4281" y="147"/>
                  </a:cubicBezTo>
                  <a:cubicBezTo>
                    <a:pt x="4101" y="48"/>
                    <a:pt x="3837" y="1"/>
                    <a:pt x="352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674600" y="932350"/>
              <a:ext cx="116500" cy="84750"/>
            </a:xfrm>
            <a:custGeom>
              <a:avLst/>
              <a:gdLst/>
              <a:ahLst/>
              <a:cxnLst/>
              <a:rect l="l" t="t" r="r" b="b"/>
              <a:pathLst>
                <a:path w="4660" h="3390" extrusionOk="0">
                  <a:moveTo>
                    <a:pt x="1308" y="801"/>
                  </a:moveTo>
                  <a:cubicBezTo>
                    <a:pt x="2009" y="801"/>
                    <a:pt x="2494" y="1654"/>
                    <a:pt x="3344" y="2568"/>
                  </a:cubicBezTo>
                  <a:cubicBezTo>
                    <a:pt x="2542" y="2523"/>
                    <a:pt x="1004" y="1855"/>
                    <a:pt x="1004" y="1074"/>
                  </a:cubicBezTo>
                  <a:cubicBezTo>
                    <a:pt x="1004" y="941"/>
                    <a:pt x="1071" y="829"/>
                    <a:pt x="1204" y="807"/>
                  </a:cubicBezTo>
                  <a:cubicBezTo>
                    <a:pt x="1239" y="803"/>
                    <a:pt x="1274" y="801"/>
                    <a:pt x="1308" y="801"/>
                  </a:cubicBezTo>
                  <a:close/>
                  <a:moveTo>
                    <a:pt x="1332" y="1"/>
                  </a:moveTo>
                  <a:cubicBezTo>
                    <a:pt x="786" y="1"/>
                    <a:pt x="363" y="328"/>
                    <a:pt x="246" y="785"/>
                  </a:cubicBezTo>
                  <a:cubicBezTo>
                    <a:pt x="1" y="1765"/>
                    <a:pt x="959" y="2657"/>
                    <a:pt x="2007" y="3058"/>
                  </a:cubicBezTo>
                  <a:cubicBezTo>
                    <a:pt x="2530" y="3275"/>
                    <a:pt x="3098" y="3389"/>
                    <a:pt x="3662" y="3389"/>
                  </a:cubicBezTo>
                  <a:cubicBezTo>
                    <a:pt x="3794" y="3389"/>
                    <a:pt x="3926" y="3383"/>
                    <a:pt x="4057" y="3370"/>
                  </a:cubicBezTo>
                  <a:cubicBezTo>
                    <a:pt x="4369" y="3348"/>
                    <a:pt x="4659" y="3192"/>
                    <a:pt x="4659" y="2880"/>
                  </a:cubicBezTo>
                  <a:cubicBezTo>
                    <a:pt x="4659" y="2769"/>
                    <a:pt x="4615" y="2679"/>
                    <a:pt x="4525" y="2613"/>
                  </a:cubicBezTo>
                  <a:cubicBezTo>
                    <a:pt x="4236" y="2300"/>
                    <a:pt x="4325" y="2546"/>
                    <a:pt x="3389" y="1431"/>
                  </a:cubicBezTo>
                  <a:cubicBezTo>
                    <a:pt x="3166" y="1119"/>
                    <a:pt x="2898" y="829"/>
                    <a:pt x="2609" y="562"/>
                  </a:cubicBezTo>
                  <a:cubicBezTo>
                    <a:pt x="2165" y="165"/>
                    <a:pt x="1718" y="1"/>
                    <a:pt x="133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1035150" y="551325"/>
              <a:ext cx="148250" cy="195700"/>
            </a:xfrm>
            <a:custGeom>
              <a:avLst/>
              <a:gdLst/>
              <a:ahLst/>
              <a:cxnLst/>
              <a:rect l="l" t="t" r="r" b="b"/>
              <a:pathLst>
                <a:path w="5930" h="7828" extrusionOk="0">
                  <a:moveTo>
                    <a:pt x="3923" y="1047"/>
                  </a:moveTo>
                  <a:cubicBezTo>
                    <a:pt x="3938" y="1061"/>
                    <a:pt x="3969" y="1145"/>
                    <a:pt x="4009" y="1280"/>
                  </a:cubicBezTo>
                  <a:lnTo>
                    <a:pt x="4009" y="1280"/>
                  </a:lnTo>
                  <a:cubicBezTo>
                    <a:pt x="3981" y="1198"/>
                    <a:pt x="3953" y="1120"/>
                    <a:pt x="3923" y="1047"/>
                  </a:cubicBezTo>
                  <a:close/>
                  <a:moveTo>
                    <a:pt x="4282" y="2556"/>
                  </a:moveTo>
                  <a:cubicBezTo>
                    <a:pt x="4412" y="3392"/>
                    <a:pt x="4474" y="4390"/>
                    <a:pt x="4235" y="5037"/>
                  </a:cubicBezTo>
                  <a:cubicBezTo>
                    <a:pt x="4371" y="4148"/>
                    <a:pt x="4370" y="3293"/>
                    <a:pt x="4282" y="2556"/>
                  </a:cubicBezTo>
                  <a:close/>
                  <a:moveTo>
                    <a:pt x="2408" y="1047"/>
                  </a:moveTo>
                  <a:lnTo>
                    <a:pt x="2408" y="1047"/>
                  </a:lnTo>
                  <a:cubicBezTo>
                    <a:pt x="1895" y="2317"/>
                    <a:pt x="1895" y="3766"/>
                    <a:pt x="2118" y="5104"/>
                  </a:cubicBezTo>
                  <a:cubicBezTo>
                    <a:pt x="1739" y="4123"/>
                    <a:pt x="1338" y="1849"/>
                    <a:pt x="2408" y="1047"/>
                  </a:cubicBezTo>
                  <a:close/>
                  <a:moveTo>
                    <a:pt x="3143" y="1247"/>
                  </a:moveTo>
                  <a:cubicBezTo>
                    <a:pt x="3767" y="2607"/>
                    <a:pt x="3544" y="4680"/>
                    <a:pt x="3143" y="6107"/>
                  </a:cubicBezTo>
                  <a:cubicBezTo>
                    <a:pt x="3143" y="6107"/>
                    <a:pt x="3121" y="5973"/>
                    <a:pt x="3121" y="5951"/>
                  </a:cubicBezTo>
                  <a:cubicBezTo>
                    <a:pt x="2475" y="3432"/>
                    <a:pt x="2876" y="1849"/>
                    <a:pt x="3143" y="1247"/>
                  </a:cubicBezTo>
                  <a:close/>
                  <a:moveTo>
                    <a:pt x="3134" y="0"/>
                  </a:moveTo>
                  <a:cubicBezTo>
                    <a:pt x="2635" y="0"/>
                    <a:pt x="2142" y="184"/>
                    <a:pt x="1761" y="556"/>
                  </a:cubicBezTo>
                  <a:cubicBezTo>
                    <a:pt x="0" y="2250"/>
                    <a:pt x="1115" y="5973"/>
                    <a:pt x="2876" y="7711"/>
                  </a:cubicBezTo>
                  <a:cubicBezTo>
                    <a:pt x="2952" y="7787"/>
                    <a:pt x="3049" y="7827"/>
                    <a:pt x="3148" y="7827"/>
                  </a:cubicBezTo>
                  <a:cubicBezTo>
                    <a:pt x="3223" y="7827"/>
                    <a:pt x="3299" y="7804"/>
                    <a:pt x="3366" y="7756"/>
                  </a:cubicBezTo>
                  <a:cubicBezTo>
                    <a:pt x="4191" y="7288"/>
                    <a:pt x="5929" y="4301"/>
                    <a:pt x="5283" y="1782"/>
                  </a:cubicBezTo>
                  <a:cubicBezTo>
                    <a:pt x="4967" y="604"/>
                    <a:pt x="4040" y="0"/>
                    <a:pt x="313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1221825" y="690525"/>
              <a:ext cx="84725" cy="111750"/>
            </a:xfrm>
            <a:custGeom>
              <a:avLst/>
              <a:gdLst/>
              <a:ahLst/>
              <a:cxnLst/>
              <a:rect l="l" t="t" r="r" b="b"/>
              <a:pathLst>
                <a:path w="3389" h="4470" extrusionOk="0">
                  <a:moveTo>
                    <a:pt x="2277" y="822"/>
                  </a:moveTo>
                  <a:cubicBezTo>
                    <a:pt x="2306" y="822"/>
                    <a:pt x="2335" y="824"/>
                    <a:pt x="2363" y="828"/>
                  </a:cubicBezTo>
                  <a:cubicBezTo>
                    <a:pt x="2653" y="851"/>
                    <a:pt x="2608" y="1274"/>
                    <a:pt x="2475" y="1519"/>
                  </a:cubicBezTo>
                  <a:cubicBezTo>
                    <a:pt x="2051" y="2255"/>
                    <a:pt x="1695" y="2277"/>
                    <a:pt x="825" y="3124"/>
                  </a:cubicBezTo>
                  <a:cubicBezTo>
                    <a:pt x="892" y="2456"/>
                    <a:pt x="1226" y="1564"/>
                    <a:pt x="1761" y="1074"/>
                  </a:cubicBezTo>
                  <a:lnTo>
                    <a:pt x="1739" y="1074"/>
                  </a:lnTo>
                  <a:cubicBezTo>
                    <a:pt x="1994" y="873"/>
                    <a:pt x="2145" y="822"/>
                    <a:pt x="2277" y="822"/>
                  </a:cubicBezTo>
                  <a:close/>
                  <a:moveTo>
                    <a:pt x="2298" y="1"/>
                  </a:moveTo>
                  <a:cubicBezTo>
                    <a:pt x="2173" y="1"/>
                    <a:pt x="2044" y="23"/>
                    <a:pt x="1917" y="70"/>
                  </a:cubicBezTo>
                  <a:cubicBezTo>
                    <a:pt x="446" y="605"/>
                    <a:pt x="45" y="2500"/>
                    <a:pt x="23" y="3436"/>
                  </a:cubicBezTo>
                  <a:cubicBezTo>
                    <a:pt x="0" y="3793"/>
                    <a:pt x="45" y="4328"/>
                    <a:pt x="357" y="4439"/>
                  </a:cubicBezTo>
                  <a:cubicBezTo>
                    <a:pt x="406" y="4460"/>
                    <a:pt x="453" y="4469"/>
                    <a:pt x="498" y="4469"/>
                  </a:cubicBezTo>
                  <a:cubicBezTo>
                    <a:pt x="697" y="4469"/>
                    <a:pt x="858" y="4287"/>
                    <a:pt x="1004" y="4105"/>
                  </a:cubicBezTo>
                  <a:cubicBezTo>
                    <a:pt x="1583" y="3258"/>
                    <a:pt x="3389" y="2567"/>
                    <a:pt x="3389" y="1096"/>
                  </a:cubicBezTo>
                  <a:cubicBezTo>
                    <a:pt x="3389" y="473"/>
                    <a:pt x="2877" y="1"/>
                    <a:pt x="229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919925" y="690975"/>
              <a:ext cx="86825" cy="111175"/>
            </a:xfrm>
            <a:custGeom>
              <a:avLst/>
              <a:gdLst/>
              <a:ahLst/>
              <a:cxnLst/>
              <a:rect l="l" t="t" r="r" b="b"/>
              <a:pathLst>
                <a:path w="3473" h="4447" extrusionOk="0">
                  <a:moveTo>
                    <a:pt x="1132" y="799"/>
                  </a:moveTo>
                  <a:cubicBezTo>
                    <a:pt x="1244" y="799"/>
                    <a:pt x="1372" y="837"/>
                    <a:pt x="1466" y="900"/>
                  </a:cubicBezTo>
                  <a:cubicBezTo>
                    <a:pt x="2135" y="1278"/>
                    <a:pt x="2581" y="2371"/>
                    <a:pt x="2625" y="3129"/>
                  </a:cubicBezTo>
                  <a:cubicBezTo>
                    <a:pt x="1712" y="2259"/>
                    <a:pt x="775" y="1791"/>
                    <a:pt x="887" y="966"/>
                  </a:cubicBezTo>
                  <a:cubicBezTo>
                    <a:pt x="899" y="848"/>
                    <a:pt x="1005" y="799"/>
                    <a:pt x="1132" y="799"/>
                  </a:cubicBezTo>
                  <a:close/>
                  <a:moveTo>
                    <a:pt x="1136" y="1"/>
                  </a:moveTo>
                  <a:cubicBezTo>
                    <a:pt x="499" y="1"/>
                    <a:pt x="1" y="478"/>
                    <a:pt x="62" y="1212"/>
                  </a:cubicBezTo>
                  <a:cubicBezTo>
                    <a:pt x="196" y="2527"/>
                    <a:pt x="1667" y="3173"/>
                    <a:pt x="2447" y="4065"/>
                  </a:cubicBezTo>
                  <a:cubicBezTo>
                    <a:pt x="2654" y="4313"/>
                    <a:pt x="2746" y="4446"/>
                    <a:pt x="2936" y="4446"/>
                  </a:cubicBezTo>
                  <a:cubicBezTo>
                    <a:pt x="2951" y="4446"/>
                    <a:pt x="2966" y="4445"/>
                    <a:pt x="2982" y="4444"/>
                  </a:cubicBezTo>
                  <a:cubicBezTo>
                    <a:pt x="3272" y="4421"/>
                    <a:pt x="3406" y="4154"/>
                    <a:pt x="3406" y="3864"/>
                  </a:cubicBezTo>
                  <a:cubicBezTo>
                    <a:pt x="3473" y="3374"/>
                    <a:pt x="3428" y="2861"/>
                    <a:pt x="3294" y="2393"/>
                  </a:cubicBezTo>
                  <a:cubicBezTo>
                    <a:pt x="2846" y="674"/>
                    <a:pt x="1893" y="1"/>
                    <a:pt x="113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1490975" y="1068700"/>
              <a:ext cx="196750" cy="112975"/>
            </a:xfrm>
            <a:custGeom>
              <a:avLst/>
              <a:gdLst/>
              <a:ahLst/>
              <a:cxnLst/>
              <a:rect l="l" t="t" r="r" b="b"/>
              <a:pathLst>
                <a:path w="7870" h="4519" extrusionOk="0">
                  <a:moveTo>
                    <a:pt x="4841" y="825"/>
                  </a:moveTo>
                  <a:cubicBezTo>
                    <a:pt x="5178" y="825"/>
                    <a:pt x="5514" y="852"/>
                    <a:pt x="5841" y="903"/>
                  </a:cubicBezTo>
                  <a:cubicBezTo>
                    <a:pt x="6242" y="992"/>
                    <a:pt x="6576" y="1193"/>
                    <a:pt x="6821" y="1505"/>
                  </a:cubicBezTo>
                  <a:cubicBezTo>
                    <a:pt x="6442" y="1371"/>
                    <a:pt x="6064" y="1260"/>
                    <a:pt x="5662" y="1193"/>
                  </a:cubicBezTo>
                  <a:cubicBezTo>
                    <a:pt x="5199" y="1118"/>
                    <a:pt x="4731" y="1079"/>
                    <a:pt x="4262" y="1079"/>
                  </a:cubicBezTo>
                  <a:cubicBezTo>
                    <a:pt x="3761" y="1079"/>
                    <a:pt x="3260" y="1123"/>
                    <a:pt x="2765" y="1215"/>
                  </a:cubicBezTo>
                  <a:cubicBezTo>
                    <a:pt x="3054" y="1104"/>
                    <a:pt x="3344" y="1015"/>
                    <a:pt x="3656" y="948"/>
                  </a:cubicBezTo>
                  <a:cubicBezTo>
                    <a:pt x="4043" y="863"/>
                    <a:pt x="4442" y="825"/>
                    <a:pt x="4841" y="825"/>
                  </a:cubicBezTo>
                  <a:close/>
                  <a:moveTo>
                    <a:pt x="4377" y="1879"/>
                  </a:moveTo>
                  <a:cubicBezTo>
                    <a:pt x="5121" y="1879"/>
                    <a:pt x="5855" y="1984"/>
                    <a:pt x="6532" y="2241"/>
                  </a:cubicBezTo>
                  <a:cubicBezTo>
                    <a:pt x="5850" y="2480"/>
                    <a:pt x="5168" y="2636"/>
                    <a:pt x="4342" y="2636"/>
                  </a:cubicBezTo>
                  <a:cubicBezTo>
                    <a:pt x="3628" y="2636"/>
                    <a:pt x="2806" y="2520"/>
                    <a:pt x="1784" y="2241"/>
                  </a:cubicBezTo>
                  <a:cubicBezTo>
                    <a:pt x="2614" y="2024"/>
                    <a:pt x="3503" y="1879"/>
                    <a:pt x="4377" y="1879"/>
                  </a:cubicBezTo>
                  <a:close/>
                  <a:moveTo>
                    <a:pt x="6821" y="2999"/>
                  </a:moveTo>
                  <a:cubicBezTo>
                    <a:pt x="6665" y="3221"/>
                    <a:pt x="6442" y="3377"/>
                    <a:pt x="6197" y="3467"/>
                  </a:cubicBezTo>
                  <a:cubicBezTo>
                    <a:pt x="5841" y="3630"/>
                    <a:pt x="5382" y="3723"/>
                    <a:pt x="4857" y="3723"/>
                  </a:cubicBezTo>
                  <a:cubicBezTo>
                    <a:pt x="4233" y="3723"/>
                    <a:pt x="3515" y="3591"/>
                    <a:pt x="2765" y="3288"/>
                  </a:cubicBezTo>
                  <a:lnTo>
                    <a:pt x="2765" y="3288"/>
                  </a:lnTo>
                  <a:cubicBezTo>
                    <a:pt x="3301" y="3377"/>
                    <a:pt x="3826" y="3416"/>
                    <a:pt x="4321" y="3416"/>
                  </a:cubicBezTo>
                  <a:cubicBezTo>
                    <a:pt x="5326" y="3416"/>
                    <a:pt x="6209" y="3252"/>
                    <a:pt x="6821" y="2999"/>
                  </a:cubicBezTo>
                  <a:close/>
                  <a:moveTo>
                    <a:pt x="4953" y="0"/>
                  </a:moveTo>
                  <a:cubicBezTo>
                    <a:pt x="3306" y="0"/>
                    <a:pt x="1341" y="733"/>
                    <a:pt x="134" y="1973"/>
                  </a:cubicBezTo>
                  <a:cubicBezTo>
                    <a:pt x="1" y="2129"/>
                    <a:pt x="1" y="2374"/>
                    <a:pt x="157" y="2530"/>
                  </a:cubicBezTo>
                  <a:cubicBezTo>
                    <a:pt x="1249" y="3578"/>
                    <a:pt x="2631" y="4269"/>
                    <a:pt x="4147" y="4470"/>
                  </a:cubicBezTo>
                  <a:cubicBezTo>
                    <a:pt x="4371" y="4502"/>
                    <a:pt x="4602" y="4519"/>
                    <a:pt x="4833" y="4519"/>
                  </a:cubicBezTo>
                  <a:cubicBezTo>
                    <a:pt x="6343" y="4519"/>
                    <a:pt x="7869" y="3816"/>
                    <a:pt x="7869" y="2308"/>
                  </a:cubicBezTo>
                  <a:cubicBezTo>
                    <a:pt x="7869" y="699"/>
                    <a:pt x="6563" y="0"/>
                    <a:pt x="495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1434150" y="933475"/>
              <a:ext cx="125400" cy="83250"/>
            </a:xfrm>
            <a:custGeom>
              <a:avLst/>
              <a:gdLst/>
              <a:ahLst/>
              <a:cxnLst/>
              <a:rect l="l" t="t" r="r" b="b"/>
              <a:pathLst>
                <a:path w="5016" h="3330" extrusionOk="0">
                  <a:moveTo>
                    <a:pt x="3448" y="773"/>
                  </a:moveTo>
                  <a:cubicBezTo>
                    <a:pt x="3494" y="773"/>
                    <a:pt x="3541" y="777"/>
                    <a:pt x="3589" y="784"/>
                  </a:cubicBezTo>
                  <a:cubicBezTo>
                    <a:pt x="3834" y="807"/>
                    <a:pt x="3923" y="1342"/>
                    <a:pt x="3188" y="1899"/>
                  </a:cubicBezTo>
                  <a:cubicBezTo>
                    <a:pt x="2675" y="2255"/>
                    <a:pt x="2073" y="2478"/>
                    <a:pt x="1449" y="2523"/>
                  </a:cubicBezTo>
                  <a:cubicBezTo>
                    <a:pt x="1605" y="2345"/>
                    <a:pt x="1828" y="2099"/>
                    <a:pt x="2140" y="1743"/>
                  </a:cubicBezTo>
                  <a:cubicBezTo>
                    <a:pt x="2549" y="1211"/>
                    <a:pt x="2939" y="773"/>
                    <a:pt x="3448" y="773"/>
                  </a:cubicBezTo>
                  <a:close/>
                  <a:moveTo>
                    <a:pt x="3744" y="1"/>
                  </a:moveTo>
                  <a:cubicBezTo>
                    <a:pt x="2998" y="1"/>
                    <a:pt x="1393" y="1375"/>
                    <a:pt x="1248" y="1520"/>
                  </a:cubicBezTo>
                  <a:cubicBezTo>
                    <a:pt x="446" y="2478"/>
                    <a:pt x="892" y="1943"/>
                    <a:pt x="245" y="2545"/>
                  </a:cubicBezTo>
                  <a:cubicBezTo>
                    <a:pt x="0" y="2746"/>
                    <a:pt x="89" y="3169"/>
                    <a:pt x="424" y="3259"/>
                  </a:cubicBezTo>
                  <a:cubicBezTo>
                    <a:pt x="655" y="3307"/>
                    <a:pt x="890" y="3330"/>
                    <a:pt x="1126" y="3330"/>
                  </a:cubicBezTo>
                  <a:cubicBezTo>
                    <a:pt x="1436" y="3330"/>
                    <a:pt x="1747" y="3290"/>
                    <a:pt x="2051" y="3214"/>
                  </a:cubicBezTo>
                  <a:cubicBezTo>
                    <a:pt x="4859" y="2545"/>
                    <a:pt x="5015" y="495"/>
                    <a:pt x="3901" y="26"/>
                  </a:cubicBezTo>
                  <a:cubicBezTo>
                    <a:pt x="3854" y="9"/>
                    <a:pt x="3802" y="1"/>
                    <a:pt x="374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1435800" y="1232925"/>
              <a:ext cx="112600" cy="85025"/>
            </a:xfrm>
            <a:custGeom>
              <a:avLst/>
              <a:gdLst/>
              <a:ahLst/>
              <a:cxnLst/>
              <a:rect l="l" t="t" r="r" b="b"/>
              <a:pathLst>
                <a:path w="4504" h="3401" extrusionOk="0">
                  <a:moveTo>
                    <a:pt x="1361" y="821"/>
                  </a:moveTo>
                  <a:lnTo>
                    <a:pt x="1361" y="821"/>
                  </a:lnTo>
                  <a:cubicBezTo>
                    <a:pt x="2007" y="865"/>
                    <a:pt x="3166" y="1244"/>
                    <a:pt x="3590" y="1980"/>
                  </a:cubicBezTo>
                  <a:cubicBezTo>
                    <a:pt x="3723" y="2203"/>
                    <a:pt x="3746" y="2559"/>
                    <a:pt x="3478" y="2582"/>
                  </a:cubicBezTo>
                  <a:cubicBezTo>
                    <a:pt x="3460" y="2583"/>
                    <a:pt x="3443" y="2583"/>
                    <a:pt x="3425" y="2583"/>
                  </a:cubicBezTo>
                  <a:cubicBezTo>
                    <a:pt x="2632" y="2583"/>
                    <a:pt x="2146" y="1606"/>
                    <a:pt x="1361" y="821"/>
                  </a:cubicBezTo>
                  <a:close/>
                  <a:moveTo>
                    <a:pt x="1033" y="1"/>
                  </a:moveTo>
                  <a:cubicBezTo>
                    <a:pt x="617" y="1"/>
                    <a:pt x="285" y="86"/>
                    <a:pt x="135" y="263"/>
                  </a:cubicBezTo>
                  <a:cubicBezTo>
                    <a:pt x="1" y="397"/>
                    <a:pt x="1" y="598"/>
                    <a:pt x="135" y="732"/>
                  </a:cubicBezTo>
                  <a:cubicBezTo>
                    <a:pt x="224" y="843"/>
                    <a:pt x="335" y="932"/>
                    <a:pt x="447" y="1021"/>
                  </a:cubicBezTo>
                  <a:cubicBezTo>
                    <a:pt x="870" y="1356"/>
                    <a:pt x="1628" y="2403"/>
                    <a:pt x="2118" y="2849"/>
                  </a:cubicBezTo>
                  <a:cubicBezTo>
                    <a:pt x="2558" y="3239"/>
                    <a:pt x="3000" y="3400"/>
                    <a:pt x="3382" y="3400"/>
                  </a:cubicBezTo>
                  <a:cubicBezTo>
                    <a:pt x="4028" y="3400"/>
                    <a:pt x="4504" y="2939"/>
                    <a:pt x="4504" y="2336"/>
                  </a:cubicBezTo>
                  <a:cubicBezTo>
                    <a:pt x="4504" y="848"/>
                    <a:pt x="2346" y="1"/>
                    <a:pt x="103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1032925" y="1503350"/>
              <a:ext cx="150250" cy="195975"/>
            </a:xfrm>
            <a:custGeom>
              <a:avLst/>
              <a:gdLst/>
              <a:ahLst/>
              <a:cxnLst/>
              <a:rect l="l" t="t" r="r" b="b"/>
              <a:pathLst>
                <a:path w="6010" h="7839" extrusionOk="0">
                  <a:moveTo>
                    <a:pt x="3254" y="1661"/>
                  </a:moveTo>
                  <a:cubicBezTo>
                    <a:pt x="3299" y="1840"/>
                    <a:pt x="3411" y="2464"/>
                    <a:pt x="3433" y="2553"/>
                  </a:cubicBezTo>
                  <a:lnTo>
                    <a:pt x="3433" y="2575"/>
                  </a:lnTo>
                  <a:cubicBezTo>
                    <a:pt x="3678" y="3868"/>
                    <a:pt x="3700" y="5250"/>
                    <a:pt x="3254" y="6476"/>
                  </a:cubicBezTo>
                  <a:cubicBezTo>
                    <a:pt x="2809" y="5161"/>
                    <a:pt x="2630" y="3957"/>
                    <a:pt x="3254" y="1661"/>
                  </a:cubicBezTo>
                  <a:close/>
                  <a:moveTo>
                    <a:pt x="4302" y="2798"/>
                  </a:moveTo>
                  <a:cubicBezTo>
                    <a:pt x="4837" y="4292"/>
                    <a:pt x="4859" y="5897"/>
                    <a:pt x="4191" y="6610"/>
                  </a:cubicBezTo>
                  <a:cubicBezTo>
                    <a:pt x="4124" y="6654"/>
                    <a:pt x="4079" y="6677"/>
                    <a:pt x="4035" y="6699"/>
                  </a:cubicBezTo>
                  <a:cubicBezTo>
                    <a:pt x="4458" y="5451"/>
                    <a:pt x="4547" y="4113"/>
                    <a:pt x="4302" y="2798"/>
                  </a:cubicBezTo>
                  <a:close/>
                  <a:moveTo>
                    <a:pt x="2185" y="2798"/>
                  </a:moveTo>
                  <a:lnTo>
                    <a:pt x="2185" y="2798"/>
                  </a:lnTo>
                  <a:cubicBezTo>
                    <a:pt x="2140" y="3110"/>
                    <a:pt x="2118" y="3422"/>
                    <a:pt x="2095" y="3734"/>
                  </a:cubicBezTo>
                  <a:cubicBezTo>
                    <a:pt x="2051" y="4136"/>
                    <a:pt x="2051" y="4559"/>
                    <a:pt x="2095" y="4983"/>
                  </a:cubicBezTo>
                  <a:cubicBezTo>
                    <a:pt x="2118" y="5607"/>
                    <a:pt x="2274" y="6209"/>
                    <a:pt x="2519" y="6788"/>
                  </a:cubicBezTo>
                  <a:cubicBezTo>
                    <a:pt x="1945" y="6435"/>
                    <a:pt x="1765" y="5558"/>
                    <a:pt x="1761" y="4892"/>
                  </a:cubicBezTo>
                  <a:lnTo>
                    <a:pt x="1761" y="4892"/>
                  </a:lnTo>
                  <a:cubicBezTo>
                    <a:pt x="1784" y="4179"/>
                    <a:pt x="1917" y="3466"/>
                    <a:pt x="2185" y="2798"/>
                  </a:cubicBezTo>
                  <a:close/>
                  <a:moveTo>
                    <a:pt x="3243" y="1"/>
                  </a:moveTo>
                  <a:cubicBezTo>
                    <a:pt x="3143" y="1"/>
                    <a:pt x="3043" y="34"/>
                    <a:pt x="2965" y="101"/>
                  </a:cubicBezTo>
                  <a:cubicBezTo>
                    <a:pt x="1025" y="1929"/>
                    <a:pt x="0" y="6231"/>
                    <a:pt x="2207" y="7546"/>
                  </a:cubicBezTo>
                  <a:cubicBezTo>
                    <a:pt x="2537" y="7742"/>
                    <a:pt x="2893" y="7839"/>
                    <a:pt x="3246" y="7839"/>
                  </a:cubicBezTo>
                  <a:cubicBezTo>
                    <a:pt x="4658" y="7839"/>
                    <a:pt x="6010" y="6298"/>
                    <a:pt x="5350" y="3445"/>
                  </a:cubicBezTo>
                  <a:cubicBezTo>
                    <a:pt x="5038" y="2196"/>
                    <a:pt x="4414" y="1037"/>
                    <a:pt x="3522" y="101"/>
                  </a:cubicBezTo>
                  <a:cubicBezTo>
                    <a:pt x="3444" y="34"/>
                    <a:pt x="3344" y="1"/>
                    <a:pt x="324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1215150" y="1447350"/>
              <a:ext cx="93000" cy="111225"/>
            </a:xfrm>
            <a:custGeom>
              <a:avLst/>
              <a:gdLst/>
              <a:ahLst/>
              <a:cxnLst/>
              <a:rect l="l" t="t" r="r" b="b"/>
              <a:pathLst>
                <a:path w="3720" h="4449" extrusionOk="0">
                  <a:moveTo>
                    <a:pt x="1115" y="1338"/>
                  </a:moveTo>
                  <a:lnTo>
                    <a:pt x="1115" y="1338"/>
                  </a:lnTo>
                  <a:cubicBezTo>
                    <a:pt x="2340" y="2497"/>
                    <a:pt x="2853" y="2676"/>
                    <a:pt x="2853" y="3433"/>
                  </a:cubicBezTo>
                  <a:cubicBezTo>
                    <a:pt x="2853" y="3586"/>
                    <a:pt x="2751" y="3671"/>
                    <a:pt x="2595" y="3671"/>
                  </a:cubicBezTo>
                  <a:cubicBezTo>
                    <a:pt x="2161" y="3671"/>
                    <a:pt x="1311" y="3012"/>
                    <a:pt x="1115" y="1338"/>
                  </a:cubicBezTo>
                  <a:close/>
                  <a:moveTo>
                    <a:pt x="758" y="1"/>
                  </a:moveTo>
                  <a:cubicBezTo>
                    <a:pt x="646" y="23"/>
                    <a:pt x="535" y="68"/>
                    <a:pt x="468" y="157"/>
                  </a:cubicBezTo>
                  <a:cubicBezTo>
                    <a:pt x="0" y="736"/>
                    <a:pt x="379" y="2007"/>
                    <a:pt x="557" y="2542"/>
                  </a:cubicBezTo>
                  <a:cubicBezTo>
                    <a:pt x="1012" y="3895"/>
                    <a:pt x="1876" y="4448"/>
                    <a:pt x="2577" y="4448"/>
                  </a:cubicBezTo>
                  <a:cubicBezTo>
                    <a:pt x="3216" y="4448"/>
                    <a:pt x="3719" y="3988"/>
                    <a:pt x="3656" y="3255"/>
                  </a:cubicBezTo>
                  <a:cubicBezTo>
                    <a:pt x="3566" y="2141"/>
                    <a:pt x="2563" y="1628"/>
                    <a:pt x="1583" y="736"/>
                  </a:cubicBezTo>
                  <a:cubicBezTo>
                    <a:pt x="1137" y="313"/>
                    <a:pt x="1048" y="1"/>
                    <a:pt x="75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917575" y="1447450"/>
              <a:ext cx="90450" cy="111725"/>
            </a:xfrm>
            <a:custGeom>
              <a:avLst/>
              <a:gdLst/>
              <a:ahLst/>
              <a:cxnLst/>
              <a:rect l="l" t="t" r="r" b="b"/>
              <a:pathLst>
                <a:path w="3618" h="4469" extrusionOk="0">
                  <a:moveTo>
                    <a:pt x="2697" y="1379"/>
                  </a:moveTo>
                  <a:cubicBezTo>
                    <a:pt x="2504" y="2943"/>
                    <a:pt x="1680" y="3679"/>
                    <a:pt x="1239" y="3679"/>
                  </a:cubicBezTo>
                  <a:cubicBezTo>
                    <a:pt x="1071" y="3679"/>
                    <a:pt x="959" y="3572"/>
                    <a:pt x="959" y="3363"/>
                  </a:cubicBezTo>
                  <a:lnTo>
                    <a:pt x="959" y="3340"/>
                  </a:lnTo>
                  <a:cubicBezTo>
                    <a:pt x="959" y="2649"/>
                    <a:pt x="1828" y="2159"/>
                    <a:pt x="2697" y="1379"/>
                  </a:cubicBezTo>
                  <a:close/>
                  <a:moveTo>
                    <a:pt x="3061" y="0"/>
                  </a:moveTo>
                  <a:cubicBezTo>
                    <a:pt x="2926" y="0"/>
                    <a:pt x="2784" y="77"/>
                    <a:pt x="2675" y="220"/>
                  </a:cubicBezTo>
                  <a:cubicBezTo>
                    <a:pt x="2073" y="1022"/>
                    <a:pt x="1248" y="1423"/>
                    <a:pt x="669" y="2114"/>
                  </a:cubicBezTo>
                  <a:cubicBezTo>
                    <a:pt x="312" y="2515"/>
                    <a:pt x="0" y="3229"/>
                    <a:pt x="245" y="3808"/>
                  </a:cubicBezTo>
                  <a:cubicBezTo>
                    <a:pt x="430" y="4253"/>
                    <a:pt x="786" y="4468"/>
                    <a:pt x="1199" y="4468"/>
                  </a:cubicBezTo>
                  <a:cubicBezTo>
                    <a:pt x="2233" y="4468"/>
                    <a:pt x="3618" y="3119"/>
                    <a:pt x="3522" y="665"/>
                  </a:cubicBezTo>
                  <a:cubicBezTo>
                    <a:pt x="3494" y="208"/>
                    <a:pt x="3285" y="0"/>
                    <a:pt x="306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1257300" y="676775"/>
              <a:ext cx="362975" cy="303175"/>
            </a:xfrm>
            <a:custGeom>
              <a:avLst/>
              <a:gdLst/>
              <a:ahLst/>
              <a:cxnLst/>
              <a:rect l="l" t="t" r="r" b="b"/>
              <a:pathLst>
                <a:path w="14519" h="12127" extrusionOk="0">
                  <a:moveTo>
                    <a:pt x="9880" y="813"/>
                  </a:moveTo>
                  <a:cubicBezTo>
                    <a:pt x="11385" y="813"/>
                    <a:pt x="11986" y="2214"/>
                    <a:pt x="10663" y="4432"/>
                  </a:cubicBezTo>
                  <a:cubicBezTo>
                    <a:pt x="9414" y="6527"/>
                    <a:pt x="6740" y="8600"/>
                    <a:pt x="4511" y="9782"/>
                  </a:cubicBezTo>
                  <a:cubicBezTo>
                    <a:pt x="6651" y="8333"/>
                    <a:pt x="9236" y="6260"/>
                    <a:pt x="9660" y="4232"/>
                  </a:cubicBezTo>
                  <a:cubicBezTo>
                    <a:pt x="9838" y="3630"/>
                    <a:pt x="9571" y="2961"/>
                    <a:pt x="9013" y="2627"/>
                  </a:cubicBezTo>
                  <a:cubicBezTo>
                    <a:pt x="8762" y="2489"/>
                    <a:pt x="8497" y="2425"/>
                    <a:pt x="8221" y="2425"/>
                  </a:cubicBezTo>
                  <a:cubicBezTo>
                    <a:pt x="6435" y="2425"/>
                    <a:pt x="4185" y="5089"/>
                    <a:pt x="2371" y="7753"/>
                  </a:cubicBezTo>
                  <a:cubicBezTo>
                    <a:pt x="5012" y="2799"/>
                    <a:pt x="8087" y="813"/>
                    <a:pt x="9880" y="813"/>
                  </a:cubicBezTo>
                  <a:close/>
                  <a:moveTo>
                    <a:pt x="8281" y="3227"/>
                  </a:moveTo>
                  <a:cubicBezTo>
                    <a:pt x="8514" y="3227"/>
                    <a:pt x="8702" y="3314"/>
                    <a:pt x="8835" y="3496"/>
                  </a:cubicBezTo>
                  <a:cubicBezTo>
                    <a:pt x="9080" y="3808"/>
                    <a:pt x="8902" y="4432"/>
                    <a:pt x="8411" y="5212"/>
                  </a:cubicBezTo>
                  <a:cubicBezTo>
                    <a:pt x="7007" y="7330"/>
                    <a:pt x="3062" y="9871"/>
                    <a:pt x="1479" y="10763"/>
                  </a:cubicBezTo>
                  <a:cubicBezTo>
                    <a:pt x="3993" y="6230"/>
                    <a:pt x="6914" y="3227"/>
                    <a:pt x="8281" y="3227"/>
                  </a:cubicBezTo>
                  <a:close/>
                  <a:moveTo>
                    <a:pt x="766" y="11364"/>
                  </a:moveTo>
                  <a:lnTo>
                    <a:pt x="833" y="11431"/>
                  </a:lnTo>
                  <a:lnTo>
                    <a:pt x="833" y="11476"/>
                  </a:lnTo>
                  <a:lnTo>
                    <a:pt x="677" y="11520"/>
                  </a:lnTo>
                  <a:cubicBezTo>
                    <a:pt x="677" y="11476"/>
                    <a:pt x="699" y="11409"/>
                    <a:pt x="721" y="11364"/>
                  </a:cubicBezTo>
                  <a:close/>
                  <a:moveTo>
                    <a:pt x="9859" y="0"/>
                  </a:moveTo>
                  <a:cubicBezTo>
                    <a:pt x="8258" y="0"/>
                    <a:pt x="6405" y="1185"/>
                    <a:pt x="4221" y="3585"/>
                  </a:cubicBezTo>
                  <a:cubicBezTo>
                    <a:pt x="3976" y="3875"/>
                    <a:pt x="3619" y="4365"/>
                    <a:pt x="3196" y="4923"/>
                  </a:cubicBezTo>
                  <a:cubicBezTo>
                    <a:pt x="1769" y="6884"/>
                    <a:pt x="721" y="9091"/>
                    <a:pt x="97" y="11431"/>
                  </a:cubicBezTo>
                  <a:cubicBezTo>
                    <a:pt x="1" y="11779"/>
                    <a:pt x="155" y="12126"/>
                    <a:pt x="574" y="12126"/>
                  </a:cubicBezTo>
                  <a:cubicBezTo>
                    <a:pt x="639" y="12126"/>
                    <a:pt x="711" y="12118"/>
                    <a:pt x="788" y="12100"/>
                  </a:cubicBezTo>
                  <a:cubicBezTo>
                    <a:pt x="6272" y="10829"/>
                    <a:pt x="14519" y="4388"/>
                    <a:pt x="11599" y="665"/>
                  </a:cubicBezTo>
                  <a:cubicBezTo>
                    <a:pt x="11287" y="375"/>
                    <a:pt x="10908" y="152"/>
                    <a:pt x="10484" y="63"/>
                  </a:cubicBezTo>
                  <a:cubicBezTo>
                    <a:pt x="10280" y="21"/>
                    <a:pt x="10072" y="0"/>
                    <a:pt x="985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1259150" y="1270600"/>
              <a:ext cx="302625" cy="302450"/>
            </a:xfrm>
            <a:custGeom>
              <a:avLst/>
              <a:gdLst/>
              <a:ahLst/>
              <a:cxnLst/>
              <a:rect l="l" t="t" r="r" b="b"/>
              <a:pathLst>
                <a:path w="12105" h="12098" extrusionOk="0">
                  <a:moveTo>
                    <a:pt x="603" y="562"/>
                  </a:moveTo>
                  <a:lnTo>
                    <a:pt x="759" y="607"/>
                  </a:lnTo>
                  <a:lnTo>
                    <a:pt x="759" y="651"/>
                  </a:lnTo>
                  <a:lnTo>
                    <a:pt x="692" y="718"/>
                  </a:lnTo>
                  <a:lnTo>
                    <a:pt x="647" y="718"/>
                  </a:lnTo>
                  <a:cubicBezTo>
                    <a:pt x="647" y="673"/>
                    <a:pt x="625" y="607"/>
                    <a:pt x="603" y="562"/>
                  </a:cubicBezTo>
                  <a:close/>
                  <a:moveTo>
                    <a:pt x="1405" y="1364"/>
                  </a:moveTo>
                  <a:lnTo>
                    <a:pt x="1405" y="1364"/>
                  </a:lnTo>
                  <a:cubicBezTo>
                    <a:pt x="3434" y="2501"/>
                    <a:pt x="9497" y="6424"/>
                    <a:pt x="8761" y="8631"/>
                  </a:cubicBezTo>
                  <a:lnTo>
                    <a:pt x="8761" y="8609"/>
                  </a:lnTo>
                  <a:cubicBezTo>
                    <a:pt x="8739" y="8676"/>
                    <a:pt x="8694" y="8720"/>
                    <a:pt x="8650" y="8720"/>
                  </a:cubicBezTo>
                  <a:cubicBezTo>
                    <a:pt x="8519" y="8765"/>
                    <a:pt x="8382" y="8786"/>
                    <a:pt x="8241" y="8786"/>
                  </a:cubicBezTo>
                  <a:cubicBezTo>
                    <a:pt x="5995" y="8786"/>
                    <a:pt x="2517" y="3399"/>
                    <a:pt x="1405" y="1364"/>
                  </a:cubicBezTo>
                  <a:close/>
                  <a:moveTo>
                    <a:pt x="4414" y="2301"/>
                  </a:moveTo>
                  <a:lnTo>
                    <a:pt x="4414" y="2301"/>
                  </a:lnTo>
                  <a:cubicBezTo>
                    <a:pt x="7223" y="3794"/>
                    <a:pt x="10923" y="6781"/>
                    <a:pt x="11302" y="9456"/>
                  </a:cubicBezTo>
                  <a:cubicBezTo>
                    <a:pt x="11469" y="10600"/>
                    <a:pt x="10880" y="11301"/>
                    <a:pt x="9837" y="11301"/>
                  </a:cubicBezTo>
                  <a:cubicBezTo>
                    <a:pt x="8380" y="11301"/>
                    <a:pt x="6037" y="9933"/>
                    <a:pt x="3634" y="6491"/>
                  </a:cubicBezTo>
                  <a:cubicBezTo>
                    <a:pt x="3188" y="5867"/>
                    <a:pt x="2787" y="5221"/>
                    <a:pt x="2431" y="4552"/>
                  </a:cubicBezTo>
                  <a:lnTo>
                    <a:pt x="2431" y="4552"/>
                  </a:lnTo>
                  <a:cubicBezTo>
                    <a:pt x="3300" y="5845"/>
                    <a:pt x="4325" y="7048"/>
                    <a:pt x="5462" y="8141"/>
                  </a:cubicBezTo>
                  <a:cubicBezTo>
                    <a:pt x="6559" y="9171"/>
                    <a:pt x="7574" y="9609"/>
                    <a:pt x="8329" y="9609"/>
                  </a:cubicBezTo>
                  <a:cubicBezTo>
                    <a:pt x="9847" y="9609"/>
                    <a:pt x="10317" y="7839"/>
                    <a:pt x="8293" y="5533"/>
                  </a:cubicBezTo>
                  <a:cubicBezTo>
                    <a:pt x="7134" y="4284"/>
                    <a:pt x="5841" y="3214"/>
                    <a:pt x="4414" y="2301"/>
                  </a:cubicBezTo>
                  <a:close/>
                  <a:moveTo>
                    <a:pt x="417" y="0"/>
                  </a:moveTo>
                  <a:cubicBezTo>
                    <a:pt x="306" y="0"/>
                    <a:pt x="212" y="61"/>
                    <a:pt x="135" y="138"/>
                  </a:cubicBezTo>
                  <a:cubicBezTo>
                    <a:pt x="46" y="205"/>
                    <a:pt x="1" y="317"/>
                    <a:pt x="1" y="451"/>
                  </a:cubicBezTo>
                  <a:cubicBezTo>
                    <a:pt x="1" y="985"/>
                    <a:pt x="670" y="2813"/>
                    <a:pt x="1071" y="3616"/>
                  </a:cubicBezTo>
                  <a:cubicBezTo>
                    <a:pt x="2275" y="6135"/>
                    <a:pt x="3523" y="7962"/>
                    <a:pt x="5105" y="9545"/>
                  </a:cubicBezTo>
                  <a:cubicBezTo>
                    <a:pt x="5762" y="10202"/>
                    <a:pt x="7843" y="12098"/>
                    <a:pt x="9793" y="12098"/>
                  </a:cubicBezTo>
                  <a:cubicBezTo>
                    <a:pt x="10093" y="12098"/>
                    <a:pt x="10390" y="12053"/>
                    <a:pt x="10678" y="11952"/>
                  </a:cubicBezTo>
                  <a:cubicBezTo>
                    <a:pt x="10968" y="11841"/>
                    <a:pt x="11213" y="11707"/>
                    <a:pt x="11436" y="11506"/>
                  </a:cubicBezTo>
                  <a:cubicBezTo>
                    <a:pt x="11748" y="11194"/>
                    <a:pt x="11948" y="10815"/>
                    <a:pt x="12038" y="10392"/>
                  </a:cubicBezTo>
                  <a:cubicBezTo>
                    <a:pt x="12082" y="10214"/>
                    <a:pt x="12104" y="10013"/>
                    <a:pt x="12104" y="9835"/>
                  </a:cubicBezTo>
                  <a:cubicBezTo>
                    <a:pt x="12104" y="7093"/>
                    <a:pt x="8560" y="3371"/>
                    <a:pt x="3634" y="1052"/>
                  </a:cubicBezTo>
                  <a:cubicBezTo>
                    <a:pt x="2720" y="629"/>
                    <a:pt x="937" y="5"/>
                    <a:pt x="469" y="5"/>
                  </a:cubicBezTo>
                  <a:cubicBezTo>
                    <a:pt x="451" y="2"/>
                    <a:pt x="434" y="0"/>
                    <a:pt x="41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653425" y="1270150"/>
              <a:ext cx="317650" cy="302775"/>
            </a:xfrm>
            <a:custGeom>
              <a:avLst/>
              <a:gdLst/>
              <a:ahLst/>
              <a:cxnLst/>
              <a:rect l="l" t="t" r="r" b="b"/>
              <a:pathLst>
                <a:path w="12706" h="12111" extrusionOk="0">
                  <a:moveTo>
                    <a:pt x="12015" y="602"/>
                  </a:moveTo>
                  <a:lnTo>
                    <a:pt x="11970" y="758"/>
                  </a:lnTo>
                  <a:lnTo>
                    <a:pt x="11926" y="758"/>
                  </a:lnTo>
                  <a:lnTo>
                    <a:pt x="11881" y="691"/>
                  </a:lnTo>
                  <a:lnTo>
                    <a:pt x="11881" y="647"/>
                  </a:lnTo>
                  <a:lnTo>
                    <a:pt x="12015" y="602"/>
                  </a:lnTo>
                  <a:close/>
                  <a:moveTo>
                    <a:pt x="11212" y="1405"/>
                  </a:moveTo>
                  <a:lnTo>
                    <a:pt x="11212" y="1405"/>
                  </a:lnTo>
                  <a:cubicBezTo>
                    <a:pt x="8012" y="6986"/>
                    <a:pt x="5436" y="8854"/>
                    <a:pt x="4344" y="8854"/>
                  </a:cubicBezTo>
                  <a:cubicBezTo>
                    <a:pt x="3892" y="8854"/>
                    <a:pt x="3695" y="8534"/>
                    <a:pt x="3812" y="8025"/>
                  </a:cubicBezTo>
                  <a:cubicBezTo>
                    <a:pt x="4369" y="5640"/>
                    <a:pt x="9050" y="2608"/>
                    <a:pt x="11212" y="1405"/>
                  </a:cubicBezTo>
                  <a:close/>
                  <a:moveTo>
                    <a:pt x="8248" y="2296"/>
                  </a:moveTo>
                  <a:lnTo>
                    <a:pt x="8248" y="2296"/>
                  </a:lnTo>
                  <a:cubicBezTo>
                    <a:pt x="6108" y="3723"/>
                    <a:pt x="3456" y="5840"/>
                    <a:pt x="3010" y="7891"/>
                  </a:cubicBezTo>
                  <a:cubicBezTo>
                    <a:pt x="2811" y="8826"/>
                    <a:pt x="3290" y="9645"/>
                    <a:pt x="4300" y="9645"/>
                  </a:cubicBezTo>
                  <a:cubicBezTo>
                    <a:pt x="5554" y="9645"/>
                    <a:pt x="7626" y="8381"/>
                    <a:pt x="10232" y="4503"/>
                  </a:cubicBezTo>
                  <a:lnTo>
                    <a:pt x="10232" y="4503"/>
                  </a:lnTo>
                  <a:cubicBezTo>
                    <a:pt x="8515" y="7646"/>
                    <a:pt x="5707" y="10923"/>
                    <a:pt x="3143" y="11302"/>
                  </a:cubicBezTo>
                  <a:cubicBezTo>
                    <a:pt x="3032" y="11317"/>
                    <a:pt x="2924" y="11324"/>
                    <a:pt x="2819" y="11324"/>
                  </a:cubicBezTo>
                  <a:cubicBezTo>
                    <a:pt x="1236" y="11324"/>
                    <a:pt x="404" y="9608"/>
                    <a:pt x="2787" y="6598"/>
                  </a:cubicBezTo>
                  <a:cubicBezTo>
                    <a:pt x="3812" y="5305"/>
                    <a:pt x="5952" y="3500"/>
                    <a:pt x="8248" y="2296"/>
                  </a:cubicBezTo>
                  <a:close/>
                  <a:moveTo>
                    <a:pt x="12149" y="0"/>
                  </a:moveTo>
                  <a:cubicBezTo>
                    <a:pt x="11591" y="23"/>
                    <a:pt x="9786" y="669"/>
                    <a:pt x="8983" y="1070"/>
                  </a:cubicBezTo>
                  <a:cubicBezTo>
                    <a:pt x="6554" y="2229"/>
                    <a:pt x="4815" y="3389"/>
                    <a:pt x="3210" y="4971"/>
                  </a:cubicBezTo>
                  <a:cubicBezTo>
                    <a:pt x="1539" y="6576"/>
                    <a:pt x="1" y="8939"/>
                    <a:pt x="647" y="10722"/>
                  </a:cubicBezTo>
                  <a:cubicBezTo>
                    <a:pt x="758" y="10989"/>
                    <a:pt x="914" y="11235"/>
                    <a:pt x="1115" y="11458"/>
                  </a:cubicBezTo>
                  <a:cubicBezTo>
                    <a:pt x="1405" y="11747"/>
                    <a:pt x="1806" y="11948"/>
                    <a:pt x="2230" y="12059"/>
                  </a:cubicBezTo>
                  <a:cubicBezTo>
                    <a:pt x="2429" y="12093"/>
                    <a:pt x="2631" y="12110"/>
                    <a:pt x="2834" y="12110"/>
                  </a:cubicBezTo>
                  <a:cubicBezTo>
                    <a:pt x="3176" y="12110"/>
                    <a:pt x="3521" y="12060"/>
                    <a:pt x="3857" y="11948"/>
                  </a:cubicBezTo>
                  <a:cubicBezTo>
                    <a:pt x="5506" y="11458"/>
                    <a:pt x="7200" y="9986"/>
                    <a:pt x="8226" y="8783"/>
                  </a:cubicBezTo>
                  <a:cubicBezTo>
                    <a:pt x="10432" y="6219"/>
                    <a:pt x="11770" y="3723"/>
                    <a:pt x="12594" y="714"/>
                  </a:cubicBezTo>
                  <a:cubicBezTo>
                    <a:pt x="12706" y="246"/>
                    <a:pt x="12438" y="0"/>
                    <a:pt x="1214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658450" y="677100"/>
              <a:ext cx="312175" cy="302450"/>
            </a:xfrm>
            <a:custGeom>
              <a:avLst/>
              <a:gdLst/>
              <a:ahLst/>
              <a:cxnLst/>
              <a:rect l="l" t="t" r="r" b="b"/>
              <a:pathLst>
                <a:path w="12487" h="12098" extrusionOk="0">
                  <a:moveTo>
                    <a:pt x="2593" y="785"/>
                  </a:moveTo>
                  <a:cubicBezTo>
                    <a:pt x="4817" y="785"/>
                    <a:pt x="7892" y="3726"/>
                    <a:pt x="9942" y="7473"/>
                  </a:cubicBezTo>
                  <a:cubicBezTo>
                    <a:pt x="8549" y="5454"/>
                    <a:pt x="6151" y="2467"/>
                    <a:pt x="4154" y="2467"/>
                  </a:cubicBezTo>
                  <a:cubicBezTo>
                    <a:pt x="3946" y="2467"/>
                    <a:pt x="3742" y="2500"/>
                    <a:pt x="3544" y="2569"/>
                  </a:cubicBezTo>
                  <a:cubicBezTo>
                    <a:pt x="2251" y="3037"/>
                    <a:pt x="1984" y="5712"/>
                    <a:pt x="8025" y="9791"/>
                  </a:cubicBezTo>
                  <a:cubicBezTo>
                    <a:pt x="3477" y="7339"/>
                    <a:pt x="312" y="3528"/>
                    <a:pt x="1271" y="1499"/>
                  </a:cubicBezTo>
                  <a:cubicBezTo>
                    <a:pt x="1560" y="897"/>
                    <a:pt x="2251" y="808"/>
                    <a:pt x="2519" y="786"/>
                  </a:cubicBezTo>
                  <a:cubicBezTo>
                    <a:pt x="2544" y="785"/>
                    <a:pt x="2568" y="785"/>
                    <a:pt x="2593" y="785"/>
                  </a:cubicBezTo>
                  <a:close/>
                  <a:moveTo>
                    <a:pt x="4178" y="3283"/>
                  </a:moveTo>
                  <a:cubicBezTo>
                    <a:pt x="6437" y="3283"/>
                    <a:pt x="9879" y="8691"/>
                    <a:pt x="11011" y="10705"/>
                  </a:cubicBezTo>
                  <a:cubicBezTo>
                    <a:pt x="8849" y="9501"/>
                    <a:pt x="2898" y="5690"/>
                    <a:pt x="3656" y="3461"/>
                  </a:cubicBezTo>
                  <a:cubicBezTo>
                    <a:pt x="3678" y="3394"/>
                    <a:pt x="3723" y="3349"/>
                    <a:pt x="3767" y="3349"/>
                  </a:cubicBezTo>
                  <a:cubicBezTo>
                    <a:pt x="3899" y="3304"/>
                    <a:pt x="4036" y="3283"/>
                    <a:pt x="4178" y="3283"/>
                  </a:cubicBezTo>
                  <a:close/>
                  <a:moveTo>
                    <a:pt x="11769" y="11351"/>
                  </a:moveTo>
                  <a:cubicBezTo>
                    <a:pt x="11769" y="11396"/>
                    <a:pt x="11792" y="11441"/>
                    <a:pt x="11814" y="11507"/>
                  </a:cubicBezTo>
                  <a:lnTo>
                    <a:pt x="11658" y="11463"/>
                  </a:lnTo>
                  <a:lnTo>
                    <a:pt x="11658" y="11418"/>
                  </a:lnTo>
                  <a:lnTo>
                    <a:pt x="11725" y="11351"/>
                  </a:lnTo>
                  <a:close/>
                  <a:moveTo>
                    <a:pt x="2681" y="0"/>
                  </a:moveTo>
                  <a:cubicBezTo>
                    <a:pt x="2067" y="0"/>
                    <a:pt x="1485" y="182"/>
                    <a:pt x="959" y="585"/>
                  </a:cubicBezTo>
                  <a:cubicBezTo>
                    <a:pt x="669" y="875"/>
                    <a:pt x="446" y="1276"/>
                    <a:pt x="357" y="1700"/>
                  </a:cubicBezTo>
                  <a:cubicBezTo>
                    <a:pt x="0" y="3416"/>
                    <a:pt x="1226" y="5645"/>
                    <a:pt x="3745" y="7830"/>
                  </a:cubicBezTo>
                  <a:cubicBezTo>
                    <a:pt x="6085" y="9836"/>
                    <a:pt x="9050" y="11441"/>
                    <a:pt x="11725" y="12065"/>
                  </a:cubicBezTo>
                  <a:cubicBezTo>
                    <a:pt x="11802" y="12087"/>
                    <a:pt x="11874" y="12097"/>
                    <a:pt x="11942" y="12097"/>
                  </a:cubicBezTo>
                  <a:cubicBezTo>
                    <a:pt x="12284" y="12097"/>
                    <a:pt x="12487" y="11824"/>
                    <a:pt x="12393" y="11396"/>
                  </a:cubicBezTo>
                  <a:cubicBezTo>
                    <a:pt x="11266" y="6616"/>
                    <a:pt x="6382" y="0"/>
                    <a:pt x="268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3"/>
          <p:cNvSpPr txBox="1">
            <a:spLocks noGrp="1"/>
          </p:cNvSpPr>
          <p:nvPr>
            <p:ph type="title"/>
          </p:nvPr>
        </p:nvSpPr>
        <p:spPr>
          <a:xfrm>
            <a:off x="3910541" y="1980268"/>
            <a:ext cx="4370700" cy="181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5" name="Google Shape;195;p3"/>
          <p:cNvSpPr txBox="1">
            <a:spLocks noGrp="1"/>
          </p:cNvSpPr>
          <p:nvPr>
            <p:ph type="subTitle" idx="1"/>
          </p:nvPr>
        </p:nvSpPr>
        <p:spPr>
          <a:xfrm>
            <a:off x="4520528" y="3701300"/>
            <a:ext cx="3150900" cy="6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6" name="Google Shape;196;p3"/>
          <p:cNvSpPr txBox="1">
            <a:spLocks noGrp="1"/>
          </p:cNvSpPr>
          <p:nvPr>
            <p:ph type="title" idx="2" hasCustomPrompt="1"/>
          </p:nvPr>
        </p:nvSpPr>
        <p:spPr>
          <a:xfrm>
            <a:off x="5408201" y="943440"/>
            <a:ext cx="13755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97" name="Google Shape;197;p3"/>
          <p:cNvGrpSpPr/>
          <p:nvPr/>
        </p:nvGrpSpPr>
        <p:grpSpPr>
          <a:xfrm flipH="1">
            <a:off x="359013" y="4231680"/>
            <a:ext cx="529188" cy="795168"/>
            <a:chOff x="3955625" y="4186375"/>
            <a:chExt cx="463225" cy="696050"/>
          </a:xfrm>
        </p:grpSpPr>
        <p:sp>
          <p:nvSpPr>
            <p:cNvPr id="198" name="Google Shape;198;p3"/>
            <p:cNvSpPr/>
            <p:nvPr/>
          </p:nvSpPr>
          <p:spPr>
            <a:xfrm>
              <a:off x="4249300" y="4501550"/>
              <a:ext cx="169550" cy="189075"/>
            </a:xfrm>
            <a:custGeom>
              <a:avLst/>
              <a:gdLst/>
              <a:ahLst/>
              <a:cxnLst/>
              <a:rect l="l" t="t" r="r" b="b"/>
              <a:pathLst>
                <a:path w="6782" h="7563" extrusionOk="0">
                  <a:moveTo>
                    <a:pt x="3391" y="0"/>
                  </a:moveTo>
                  <a:cubicBezTo>
                    <a:pt x="3312" y="0"/>
                    <a:pt x="3232" y="40"/>
                    <a:pt x="3184" y="120"/>
                  </a:cubicBezTo>
                  <a:cubicBezTo>
                    <a:pt x="2834" y="1011"/>
                    <a:pt x="2643" y="1966"/>
                    <a:pt x="2579" y="2953"/>
                  </a:cubicBezTo>
                  <a:cubicBezTo>
                    <a:pt x="1752" y="3017"/>
                    <a:pt x="956" y="3208"/>
                    <a:pt x="192" y="3558"/>
                  </a:cubicBezTo>
                  <a:cubicBezTo>
                    <a:pt x="1" y="3653"/>
                    <a:pt x="1" y="3908"/>
                    <a:pt x="192" y="4004"/>
                  </a:cubicBezTo>
                  <a:cubicBezTo>
                    <a:pt x="956" y="4354"/>
                    <a:pt x="1752" y="4545"/>
                    <a:pt x="2579" y="4608"/>
                  </a:cubicBezTo>
                  <a:cubicBezTo>
                    <a:pt x="2643" y="5627"/>
                    <a:pt x="2993" y="7378"/>
                    <a:pt x="3312" y="7537"/>
                  </a:cubicBezTo>
                  <a:cubicBezTo>
                    <a:pt x="3346" y="7554"/>
                    <a:pt x="3382" y="7562"/>
                    <a:pt x="3418" y="7562"/>
                  </a:cubicBezTo>
                  <a:cubicBezTo>
                    <a:pt x="3515" y="7562"/>
                    <a:pt x="3607" y="7503"/>
                    <a:pt x="3630" y="7410"/>
                  </a:cubicBezTo>
                  <a:cubicBezTo>
                    <a:pt x="4012" y="6518"/>
                    <a:pt x="4203" y="5563"/>
                    <a:pt x="4235" y="4577"/>
                  </a:cubicBezTo>
                  <a:cubicBezTo>
                    <a:pt x="5063" y="4513"/>
                    <a:pt x="5890" y="4322"/>
                    <a:pt x="6623" y="3972"/>
                  </a:cubicBezTo>
                  <a:cubicBezTo>
                    <a:pt x="6686" y="3940"/>
                    <a:pt x="6718" y="3908"/>
                    <a:pt x="6718" y="3876"/>
                  </a:cubicBezTo>
                  <a:cubicBezTo>
                    <a:pt x="6782" y="3749"/>
                    <a:pt x="6718" y="3622"/>
                    <a:pt x="6623" y="3558"/>
                  </a:cubicBezTo>
                  <a:cubicBezTo>
                    <a:pt x="5858" y="3208"/>
                    <a:pt x="5063" y="3017"/>
                    <a:pt x="4235" y="2953"/>
                  </a:cubicBezTo>
                  <a:cubicBezTo>
                    <a:pt x="4171" y="1966"/>
                    <a:pt x="3948" y="1011"/>
                    <a:pt x="3598" y="120"/>
                  </a:cubicBezTo>
                  <a:cubicBezTo>
                    <a:pt x="3550" y="40"/>
                    <a:pt x="3471" y="0"/>
                    <a:pt x="3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955625" y="4725775"/>
              <a:ext cx="139300" cy="156650"/>
            </a:xfrm>
            <a:custGeom>
              <a:avLst/>
              <a:gdLst/>
              <a:ahLst/>
              <a:cxnLst/>
              <a:rect l="l" t="t" r="r" b="b"/>
              <a:pathLst>
                <a:path w="5572" h="6266" extrusionOk="0">
                  <a:moveTo>
                    <a:pt x="2786" y="1"/>
                  </a:moveTo>
                  <a:cubicBezTo>
                    <a:pt x="2715" y="1"/>
                    <a:pt x="2643" y="33"/>
                    <a:pt x="2611" y="96"/>
                  </a:cubicBezTo>
                  <a:cubicBezTo>
                    <a:pt x="2325" y="860"/>
                    <a:pt x="2134" y="1656"/>
                    <a:pt x="2102" y="2452"/>
                  </a:cubicBezTo>
                  <a:cubicBezTo>
                    <a:pt x="1433" y="2516"/>
                    <a:pt x="765" y="2675"/>
                    <a:pt x="128" y="2961"/>
                  </a:cubicBezTo>
                  <a:cubicBezTo>
                    <a:pt x="1" y="3025"/>
                    <a:pt x="1" y="3248"/>
                    <a:pt x="128" y="3312"/>
                  </a:cubicBezTo>
                  <a:cubicBezTo>
                    <a:pt x="765" y="3598"/>
                    <a:pt x="1433" y="3757"/>
                    <a:pt x="2102" y="3821"/>
                  </a:cubicBezTo>
                  <a:cubicBezTo>
                    <a:pt x="2166" y="4649"/>
                    <a:pt x="2452" y="6145"/>
                    <a:pt x="2707" y="6240"/>
                  </a:cubicBezTo>
                  <a:cubicBezTo>
                    <a:pt x="2733" y="6258"/>
                    <a:pt x="2763" y="6266"/>
                    <a:pt x="2792" y="6266"/>
                  </a:cubicBezTo>
                  <a:cubicBezTo>
                    <a:pt x="2868" y="6266"/>
                    <a:pt x="2947" y="6214"/>
                    <a:pt x="2993" y="6145"/>
                  </a:cubicBezTo>
                  <a:cubicBezTo>
                    <a:pt x="3280" y="5413"/>
                    <a:pt x="3439" y="4617"/>
                    <a:pt x="3471" y="3821"/>
                  </a:cubicBezTo>
                  <a:cubicBezTo>
                    <a:pt x="4171" y="3757"/>
                    <a:pt x="4808" y="3598"/>
                    <a:pt x="5445" y="3312"/>
                  </a:cubicBezTo>
                  <a:cubicBezTo>
                    <a:pt x="5476" y="3280"/>
                    <a:pt x="5508" y="3248"/>
                    <a:pt x="5540" y="3216"/>
                  </a:cubicBezTo>
                  <a:cubicBezTo>
                    <a:pt x="5572" y="3121"/>
                    <a:pt x="5540" y="2993"/>
                    <a:pt x="5476" y="2961"/>
                  </a:cubicBezTo>
                  <a:cubicBezTo>
                    <a:pt x="4840" y="2675"/>
                    <a:pt x="4171" y="2484"/>
                    <a:pt x="3471" y="2452"/>
                  </a:cubicBezTo>
                  <a:cubicBezTo>
                    <a:pt x="3439" y="1656"/>
                    <a:pt x="3248" y="860"/>
                    <a:pt x="2961" y="96"/>
                  </a:cubicBezTo>
                  <a:cubicBezTo>
                    <a:pt x="2930" y="33"/>
                    <a:pt x="2858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4195200" y="4186375"/>
              <a:ext cx="139300" cy="156925"/>
            </a:xfrm>
            <a:custGeom>
              <a:avLst/>
              <a:gdLst/>
              <a:ahLst/>
              <a:cxnLst/>
              <a:rect l="l" t="t" r="r" b="b"/>
              <a:pathLst>
                <a:path w="5572" h="6277" extrusionOk="0">
                  <a:moveTo>
                    <a:pt x="2786" y="1"/>
                  </a:moveTo>
                  <a:cubicBezTo>
                    <a:pt x="2714" y="1"/>
                    <a:pt x="2642" y="40"/>
                    <a:pt x="2611" y="120"/>
                  </a:cubicBezTo>
                  <a:cubicBezTo>
                    <a:pt x="2324" y="852"/>
                    <a:pt x="2133" y="1648"/>
                    <a:pt x="2101" y="2476"/>
                  </a:cubicBezTo>
                  <a:cubicBezTo>
                    <a:pt x="1433" y="2508"/>
                    <a:pt x="764" y="2667"/>
                    <a:pt x="127" y="2985"/>
                  </a:cubicBezTo>
                  <a:cubicBezTo>
                    <a:pt x="0" y="3049"/>
                    <a:pt x="0" y="3272"/>
                    <a:pt x="127" y="3335"/>
                  </a:cubicBezTo>
                  <a:cubicBezTo>
                    <a:pt x="764" y="3622"/>
                    <a:pt x="1433" y="3781"/>
                    <a:pt x="2101" y="3813"/>
                  </a:cubicBezTo>
                  <a:cubicBezTo>
                    <a:pt x="2165" y="4672"/>
                    <a:pt x="2451" y="6137"/>
                    <a:pt x="2706" y="6264"/>
                  </a:cubicBezTo>
                  <a:cubicBezTo>
                    <a:pt x="2730" y="6272"/>
                    <a:pt x="2756" y="6276"/>
                    <a:pt x="2782" y="6276"/>
                  </a:cubicBezTo>
                  <a:cubicBezTo>
                    <a:pt x="2861" y="6276"/>
                    <a:pt x="2945" y="6240"/>
                    <a:pt x="2993" y="6169"/>
                  </a:cubicBezTo>
                  <a:cubicBezTo>
                    <a:pt x="3279" y="5405"/>
                    <a:pt x="3438" y="4609"/>
                    <a:pt x="3470" y="3813"/>
                  </a:cubicBezTo>
                  <a:cubicBezTo>
                    <a:pt x="4170" y="3749"/>
                    <a:pt x="4807" y="3590"/>
                    <a:pt x="5444" y="3304"/>
                  </a:cubicBezTo>
                  <a:cubicBezTo>
                    <a:pt x="5476" y="3272"/>
                    <a:pt x="5508" y="3272"/>
                    <a:pt x="5539" y="3208"/>
                  </a:cubicBezTo>
                  <a:cubicBezTo>
                    <a:pt x="5571" y="3144"/>
                    <a:pt x="5539" y="3017"/>
                    <a:pt x="5476" y="2953"/>
                  </a:cubicBezTo>
                  <a:cubicBezTo>
                    <a:pt x="4839" y="2667"/>
                    <a:pt x="4170" y="2508"/>
                    <a:pt x="3470" y="2476"/>
                  </a:cubicBezTo>
                  <a:cubicBezTo>
                    <a:pt x="3438" y="1648"/>
                    <a:pt x="3247" y="852"/>
                    <a:pt x="2961" y="120"/>
                  </a:cubicBezTo>
                  <a:cubicBezTo>
                    <a:pt x="2929" y="40"/>
                    <a:pt x="2857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3"/>
          <p:cNvGrpSpPr/>
          <p:nvPr/>
        </p:nvGrpSpPr>
        <p:grpSpPr>
          <a:xfrm rot="10800000" flipH="1">
            <a:off x="8292863" y="141918"/>
            <a:ext cx="529188" cy="795168"/>
            <a:chOff x="3955625" y="4186375"/>
            <a:chExt cx="463225" cy="696050"/>
          </a:xfrm>
        </p:grpSpPr>
        <p:sp>
          <p:nvSpPr>
            <p:cNvPr id="202" name="Google Shape;202;p3"/>
            <p:cNvSpPr/>
            <p:nvPr/>
          </p:nvSpPr>
          <p:spPr>
            <a:xfrm>
              <a:off x="4249300" y="4501550"/>
              <a:ext cx="169550" cy="189075"/>
            </a:xfrm>
            <a:custGeom>
              <a:avLst/>
              <a:gdLst/>
              <a:ahLst/>
              <a:cxnLst/>
              <a:rect l="l" t="t" r="r" b="b"/>
              <a:pathLst>
                <a:path w="6782" h="7563" extrusionOk="0">
                  <a:moveTo>
                    <a:pt x="3391" y="0"/>
                  </a:moveTo>
                  <a:cubicBezTo>
                    <a:pt x="3312" y="0"/>
                    <a:pt x="3232" y="40"/>
                    <a:pt x="3184" y="120"/>
                  </a:cubicBezTo>
                  <a:cubicBezTo>
                    <a:pt x="2834" y="1011"/>
                    <a:pt x="2643" y="1966"/>
                    <a:pt x="2579" y="2953"/>
                  </a:cubicBezTo>
                  <a:cubicBezTo>
                    <a:pt x="1752" y="3017"/>
                    <a:pt x="956" y="3208"/>
                    <a:pt x="192" y="3558"/>
                  </a:cubicBezTo>
                  <a:cubicBezTo>
                    <a:pt x="1" y="3653"/>
                    <a:pt x="1" y="3908"/>
                    <a:pt x="192" y="4004"/>
                  </a:cubicBezTo>
                  <a:cubicBezTo>
                    <a:pt x="956" y="4354"/>
                    <a:pt x="1752" y="4545"/>
                    <a:pt x="2579" y="4608"/>
                  </a:cubicBezTo>
                  <a:cubicBezTo>
                    <a:pt x="2643" y="5627"/>
                    <a:pt x="2993" y="7378"/>
                    <a:pt x="3312" y="7537"/>
                  </a:cubicBezTo>
                  <a:cubicBezTo>
                    <a:pt x="3346" y="7554"/>
                    <a:pt x="3382" y="7562"/>
                    <a:pt x="3418" y="7562"/>
                  </a:cubicBezTo>
                  <a:cubicBezTo>
                    <a:pt x="3515" y="7562"/>
                    <a:pt x="3607" y="7503"/>
                    <a:pt x="3630" y="7410"/>
                  </a:cubicBezTo>
                  <a:cubicBezTo>
                    <a:pt x="4012" y="6518"/>
                    <a:pt x="4203" y="5563"/>
                    <a:pt x="4235" y="4577"/>
                  </a:cubicBezTo>
                  <a:cubicBezTo>
                    <a:pt x="5063" y="4513"/>
                    <a:pt x="5890" y="4322"/>
                    <a:pt x="6623" y="3972"/>
                  </a:cubicBezTo>
                  <a:cubicBezTo>
                    <a:pt x="6686" y="3940"/>
                    <a:pt x="6718" y="3908"/>
                    <a:pt x="6718" y="3876"/>
                  </a:cubicBezTo>
                  <a:cubicBezTo>
                    <a:pt x="6782" y="3749"/>
                    <a:pt x="6718" y="3622"/>
                    <a:pt x="6623" y="3558"/>
                  </a:cubicBezTo>
                  <a:cubicBezTo>
                    <a:pt x="5858" y="3208"/>
                    <a:pt x="5063" y="3017"/>
                    <a:pt x="4235" y="2953"/>
                  </a:cubicBezTo>
                  <a:cubicBezTo>
                    <a:pt x="4171" y="1966"/>
                    <a:pt x="3948" y="1011"/>
                    <a:pt x="3598" y="120"/>
                  </a:cubicBezTo>
                  <a:cubicBezTo>
                    <a:pt x="3550" y="40"/>
                    <a:pt x="3471" y="0"/>
                    <a:pt x="3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955625" y="4725775"/>
              <a:ext cx="139300" cy="156650"/>
            </a:xfrm>
            <a:custGeom>
              <a:avLst/>
              <a:gdLst/>
              <a:ahLst/>
              <a:cxnLst/>
              <a:rect l="l" t="t" r="r" b="b"/>
              <a:pathLst>
                <a:path w="5572" h="6266" extrusionOk="0">
                  <a:moveTo>
                    <a:pt x="2786" y="1"/>
                  </a:moveTo>
                  <a:cubicBezTo>
                    <a:pt x="2715" y="1"/>
                    <a:pt x="2643" y="33"/>
                    <a:pt x="2611" y="96"/>
                  </a:cubicBezTo>
                  <a:cubicBezTo>
                    <a:pt x="2325" y="860"/>
                    <a:pt x="2134" y="1656"/>
                    <a:pt x="2102" y="2452"/>
                  </a:cubicBezTo>
                  <a:cubicBezTo>
                    <a:pt x="1433" y="2516"/>
                    <a:pt x="765" y="2675"/>
                    <a:pt x="128" y="2961"/>
                  </a:cubicBezTo>
                  <a:cubicBezTo>
                    <a:pt x="1" y="3025"/>
                    <a:pt x="1" y="3248"/>
                    <a:pt x="128" y="3312"/>
                  </a:cubicBezTo>
                  <a:cubicBezTo>
                    <a:pt x="765" y="3598"/>
                    <a:pt x="1433" y="3757"/>
                    <a:pt x="2102" y="3821"/>
                  </a:cubicBezTo>
                  <a:cubicBezTo>
                    <a:pt x="2166" y="4649"/>
                    <a:pt x="2452" y="6145"/>
                    <a:pt x="2707" y="6240"/>
                  </a:cubicBezTo>
                  <a:cubicBezTo>
                    <a:pt x="2733" y="6258"/>
                    <a:pt x="2763" y="6266"/>
                    <a:pt x="2792" y="6266"/>
                  </a:cubicBezTo>
                  <a:cubicBezTo>
                    <a:pt x="2868" y="6266"/>
                    <a:pt x="2947" y="6214"/>
                    <a:pt x="2993" y="6145"/>
                  </a:cubicBezTo>
                  <a:cubicBezTo>
                    <a:pt x="3280" y="5413"/>
                    <a:pt x="3439" y="4617"/>
                    <a:pt x="3471" y="3821"/>
                  </a:cubicBezTo>
                  <a:cubicBezTo>
                    <a:pt x="4171" y="3757"/>
                    <a:pt x="4808" y="3598"/>
                    <a:pt x="5445" y="3312"/>
                  </a:cubicBezTo>
                  <a:cubicBezTo>
                    <a:pt x="5476" y="3280"/>
                    <a:pt x="5508" y="3248"/>
                    <a:pt x="5540" y="3216"/>
                  </a:cubicBezTo>
                  <a:cubicBezTo>
                    <a:pt x="5572" y="3121"/>
                    <a:pt x="5540" y="2993"/>
                    <a:pt x="5476" y="2961"/>
                  </a:cubicBezTo>
                  <a:cubicBezTo>
                    <a:pt x="4840" y="2675"/>
                    <a:pt x="4171" y="2484"/>
                    <a:pt x="3471" y="2452"/>
                  </a:cubicBezTo>
                  <a:cubicBezTo>
                    <a:pt x="3439" y="1656"/>
                    <a:pt x="3248" y="860"/>
                    <a:pt x="2961" y="96"/>
                  </a:cubicBezTo>
                  <a:cubicBezTo>
                    <a:pt x="2930" y="33"/>
                    <a:pt x="2858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4195200" y="4186375"/>
              <a:ext cx="139300" cy="156925"/>
            </a:xfrm>
            <a:custGeom>
              <a:avLst/>
              <a:gdLst/>
              <a:ahLst/>
              <a:cxnLst/>
              <a:rect l="l" t="t" r="r" b="b"/>
              <a:pathLst>
                <a:path w="5572" h="6277" extrusionOk="0">
                  <a:moveTo>
                    <a:pt x="2786" y="1"/>
                  </a:moveTo>
                  <a:cubicBezTo>
                    <a:pt x="2714" y="1"/>
                    <a:pt x="2642" y="40"/>
                    <a:pt x="2611" y="120"/>
                  </a:cubicBezTo>
                  <a:cubicBezTo>
                    <a:pt x="2324" y="852"/>
                    <a:pt x="2133" y="1648"/>
                    <a:pt x="2101" y="2476"/>
                  </a:cubicBezTo>
                  <a:cubicBezTo>
                    <a:pt x="1433" y="2508"/>
                    <a:pt x="764" y="2667"/>
                    <a:pt x="127" y="2985"/>
                  </a:cubicBezTo>
                  <a:cubicBezTo>
                    <a:pt x="0" y="3049"/>
                    <a:pt x="0" y="3272"/>
                    <a:pt x="127" y="3335"/>
                  </a:cubicBezTo>
                  <a:cubicBezTo>
                    <a:pt x="764" y="3622"/>
                    <a:pt x="1433" y="3781"/>
                    <a:pt x="2101" y="3813"/>
                  </a:cubicBezTo>
                  <a:cubicBezTo>
                    <a:pt x="2165" y="4672"/>
                    <a:pt x="2451" y="6137"/>
                    <a:pt x="2706" y="6264"/>
                  </a:cubicBezTo>
                  <a:cubicBezTo>
                    <a:pt x="2730" y="6272"/>
                    <a:pt x="2756" y="6276"/>
                    <a:pt x="2782" y="6276"/>
                  </a:cubicBezTo>
                  <a:cubicBezTo>
                    <a:pt x="2861" y="6276"/>
                    <a:pt x="2945" y="6240"/>
                    <a:pt x="2993" y="6169"/>
                  </a:cubicBezTo>
                  <a:cubicBezTo>
                    <a:pt x="3279" y="5405"/>
                    <a:pt x="3438" y="4609"/>
                    <a:pt x="3470" y="3813"/>
                  </a:cubicBezTo>
                  <a:cubicBezTo>
                    <a:pt x="4170" y="3749"/>
                    <a:pt x="4807" y="3590"/>
                    <a:pt x="5444" y="3304"/>
                  </a:cubicBezTo>
                  <a:cubicBezTo>
                    <a:pt x="5476" y="3272"/>
                    <a:pt x="5508" y="3272"/>
                    <a:pt x="5539" y="3208"/>
                  </a:cubicBezTo>
                  <a:cubicBezTo>
                    <a:pt x="5571" y="3144"/>
                    <a:pt x="5539" y="3017"/>
                    <a:pt x="5476" y="2953"/>
                  </a:cubicBezTo>
                  <a:cubicBezTo>
                    <a:pt x="4839" y="2667"/>
                    <a:pt x="4170" y="2508"/>
                    <a:pt x="3470" y="2476"/>
                  </a:cubicBezTo>
                  <a:cubicBezTo>
                    <a:pt x="3438" y="1648"/>
                    <a:pt x="3247" y="852"/>
                    <a:pt x="2961" y="120"/>
                  </a:cubicBezTo>
                  <a:cubicBezTo>
                    <a:pt x="2929" y="40"/>
                    <a:pt x="2857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9"/>
          <p:cNvGrpSpPr/>
          <p:nvPr/>
        </p:nvGrpSpPr>
        <p:grpSpPr>
          <a:xfrm>
            <a:off x="30" y="-1981888"/>
            <a:ext cx="9143940" cy="9107276"/>
            <a:chOff x="4141275" y="374650"/>
            <a:chExt cx="1390375" cy="1384800"/>
          </a:xfrm>
        </p:grpSpPr>
        <p:sp>
          <p:nvSpPr>
            <p:cNvPr id="685" name="Google Shape;685;p9"/>
            <p:cNvSpPr/>
            <p:nvPr/>
          </p:nvSpPr>
          <p:spPr>
            <a:xfrm>
              <a:off x="4222625" y="480075"/>
              <a:ext cx="1237325" cy="1172700"/>
            </a:xfrm>
            <a:custGeom>
              <a:avLst/>
              <a:gdLst/>
              <a:ahLst/>
              <a:cxnLst/>
              <a:rect l="l" t="t" r="r" b="b"/>
              <a:pathLst>
                <a:path w="49493" h="46908" extrusionOk="0">
                  <a:moveTo>
                    <a:pt x="24607" y="767"/>
                  </a:moveTo>
                  <a:cubicBezTo>
                    <a:pt x="27791" y="767"/>
                    <a:pt x="29503" y="3848"/>
                    <a:pt x="28398" y="7285"/>
                  </a:cubicBezTo>
                  <a:lnTo>
                    <a:pt x="28376" y="7263"/>
                  </a:lnTo>
                  <a:cubicBezTo>
                    <a:pt x="28220" y="7485"/>
                    <a:pt x="28064" y="7686"/>
                    <a:pt x="27864" y="7887"/>
                  </a:cubicBezTo>
                  <a:cubicBezTo>
                    <a:pt x="27819" y="7887"/>
                    <a:pt x="27797" y="7864"/>
                    <a:pt x="27752" y="7864"/>
                  </a:cubicBezTo>
                  <a:cubicBezTo>
                    <a:pt x="26860" y="7552"/>
                    <a:pt x="26103" y="6906"/>
                    <a:pt x="25657" y="6059"/>
                  </a:cubicBezTo>
                  <a:cubicBezTo>
                    <a:pt x="25211" y="5190"/>
                    <a:pt x="24966" y="4231"/>
                    <a:pt x="24966" y="3250"/>
                  </a:cubicBezTo>
                  <a:cubicBezTo>
                    <a:pt x="24966" y="2849"/>
                    <a:pt x="24787" y="2693"/>
                    <a:pt x="24565" y="2693"/>
                  </a:cubicBezTo>
                  <a:cubicBezTo>
                    <a:pt x="24186" y="2693"/>
                    <a:pt x="24186" y="3117"/>
                    <a:pt x="24163" y="3384"/>
                  </a:cubicBezTo>
                  <a:cubicBezTo>
                    <a:pt x="24096" y="5212"/>
                    <a:pt x="23294" y="7129"/>
                    <a:pt x="21600" y="7775"/>
                  </a:cubicBezTo>
                  <a:cubicBezTo>
                    <a:pt x="21489" y="7842"/>
                    <a:pt x="21377" y="7887"/>
                    <a:pt x="21243" y="7909"/>
                  </a:cubicBezTo>
                  <a:cubicBezTo>
                    <a:pt x="21065" y="7708"/>
                    <a:pt x="20909" y="7508"/>
                    <a:pt x="20753" y="7307"/>
                  </a:cubicBezTo>
                  <a:cubicBezTo>
                    <a:pt x="19683" y="3696"/>
                    <a:pt x="21444" y="1222"/>
                    <a:pt x="23718" y="843"/>
                  </a:cubicBezTo>
                  <a:cubicBezTo>
                    <a:pt x="24025" y="792"/>
                    <a:pt x="24322" y="767"/>
                    <a:pt x="24607" y="767"/>
                  </a:cubicBezTo>
                  <a:close/>
                  <a:moveTo>
                    <a:pt x="24565" y="5301"/>
                  </a:moveTo>
                  <a:cubicBezTo>
                    <a:pt x="25033" y="6839"/>
                    <a:pt x="26036" y="7976"/>
                    <a:pt x="27395" y="8488"/>
                  </a:cubicBezTo>
                  <a:cubicBezTo>
                    <a:pt x="27061" y="8934"/>
                    <a:pt x="26950" y="8890"/>
                    <a:pt x="24609" y="12434"/>
                  </a:cubicBezTo>
                  <a:lnTo>
                    <a:pt x="24565" y="12501"/>
                  </a:lnTo>
                  <a:cubicBezTo>
                    <a:pt x="23695" y="11096"/>
                    <a:pt x="22759" y="9759"/>
                    <a:pt x="21734" y="8488"/>
                  </a:cubicBezTo>
                  <a:cubicBezTo>
                    <a:pt x="22001" y="8399"/>
                    <a:pt x="24030" y="7040"/>
                    <a:pt x="24565" y="5301"/>
                  </a:cubicBezTo>
                  <a:close/>
                  <a:moveTo>
                    <a:pt x="5963" y="3760"/>
                  </a:moveTo>
                  <a:cubicBezTo>
                    <a:pt x="7675" y="3760"/>
                    <a:pt x="11072" y="5954"/>
                    <a:pt x="13776" y="8934"/>
                  </a:cubicBezTo>
                  <a:cubicBezTo>
                    <a:pt x="14512" y="9759"/>
                    <a:pt x="14289" y="9402"/>
                    <a:pt x="14668" y="10651"/>
                  </a:cubicBezTo>
                  <a:cubicBezTo>
                    <a:pt x="13197" y="9068"/>
                    <a:pt x="9596" y="6180"/>
                    <a:pt x="8034" y="6180"/>
                  </a:cubicBezTo>
                  <a:cubicBezTo>
                    <a:pt x="7725" y="6180"/>
                    <a:pt x="7496" y="6292"/>
                    <a:pt x="7379" y="6549"/>
                  </a:cubicBezTo>
                  <a:lnTo>
                    <a:pt x="7357" y="6549"/>
                  </a:lnTo>
                  <a:cubicBezTo>
                    <a:pt x="7267" y="6728"/>
                    <a:pt x="7245" y="6928"/>
                    <a:pt x="7267" y="7129"/>
                  </a:cubicBezTo>
                  <a:cubicBezTo>
                    <a:pt x="7646" y="9046"/>
                    <a:pt x="9920" y="11832"/>
                    <a:pt x="11770" y="13593"/>
                  </a:cubicBezTo>
                  <a:cubicBezTo>
                    <a:pt x="10767" y="13281"/>
                    <a:pt x="10767" y="13348"/>
                    <a:pt x="10589" y="13192"/>
                  </a:cubicBezTo>
                  <a:cubicBezTo>
                    <a:pt x="8204" y="11252"/>
                    <a:pt x="4169" y="6505"/>
                    <a:pt x="4949" y="4365"/>
                  </a:cubicBezTo>
                  <a:cubicBezTo>
                    <a:pt x="5101" y="3949"/>
                    <a:pt x="5459" y="3760"/>
                    <a:pt x="5963" y="3760"/>
                  </a:cubicBezTo>
                  <a:close/>
                  <a:moveTo>
                    <a:pt x="43111" y="3795"/>
                  </a:moveTo>
                  <a:cubicBezTo>
                    <a:pt x="43330" y="3795"/>
                    <a:pt x="43532" y="3828"/>
                    <a:pt x="43712" y="3897"/>
                  </a:cubicBezTo>
                  <a:cubicBezTo>
                    <a:pt x="44024" y="4008"/>
                    <a:pt x="44224" y="4253"/>
                    <a:pt x="44269" y="4588"/>
                  </a:cubicBezTo>
                  <a:cubicBezTo>
                    <a:pt x="44559" y="6215"/>
                    <a:pt x="42241" y="9848"/>
                    <a:pt x="39120" y="12679"/>
                  </a:cubicBezTo>
                  <a:lnTo>
                    <a:pt x="38853" y="12902"/>
                  </a:lnTo>
                  <a:cubicBezTo>
                    <a:pt x="38318" y="13415"/>
                    <a:pt x="38496" y="13259"/>
                    <a:pt x="37337" y="13593"/>
                  </a:cubicBezTo>
                  <a:cubicBezTo>
                    <a:pt x="41240" y="9844"/>
                    <a:pt x="42882" y="6186"/>
                    <a:pt x="41100" y="6186"/>
                  </a:cubicBezTo>
                  <a:cubicBezTo>
                    <a:pt x="40562" y="6186"/>
                    <a:pt x="39712" y="6520"/>
                    <a:pt x="38518" y="7285"/>
                  </a:cubicBezTo>
                  <a:cubicBezTo>
                    <a:pt x="37025" y="8243"/>
                    <a:pt x="35665" y="9380"/>
                    <a:pt x="34439" y="10673"/>
                  </a:cubicBezTo>
                  <a:cubicBezTo>
                    <a:pt x="34885" y="9246"/>
                    <a:pt x="34551" y="9848"/>
                    <a:pt x="35554" y="8734"/>
                  </a:cubicBezTo>
                  <a:cubicBezTo>
                    <a:pt x="37270" y="6795"/>
                    <a:pt x="40999" y="3795"/>
                    <a:pt x="43111" y="3795"/>
                  </a:cubicBezTo>
                  <a:close/>
                  <a:moveTo>
                    <a:pt x="8052" y="6928"/>
                  </a:moveTo>
                  <a:cubicBezTo>
                    <a:pt x="8864" y="6928"/>
                    <a:pt x="10523" y="7929"/>
                    <a:pt x="12662" y="9714"/>
                  </a:cubicBezTo>
                  <a:cubicBezTo>
                    <a:pt x="13286" y="10249"/>
                    <a:pt x="13865" y="10829"/>
                    <a:pt x="14423" y="11431"/>
                  </a:cubicBezTo>
                  <a:cubicBezTo>
                    <a:pt x="15849" y="12947"/>
                    <a:pt x="15359" y="13214"/>
                    <a:pt x="17075" y="15978"/>
                  </a:cubicBezTo>
                  <a:cubicBezTo>
                    <a:pt x="15448" y="14953"/>
                    <a:pt x="14267" y="14551"/>
                    <a:pt x="13798" y="14284"/>
                  </a:cubicBezTo>
                  <a:cubicBezTo>
                    <a:pt x="11547" y="12991"/>
                    <a:pt x="7936" y="8199"/>
                    <a:pt x="8025" y="6950"/>
                  </a:cubicBezTo>
                  <a:lnTo>
                    <a:pt x="8025" y="6928"/>
                  </a:lnTo>
                  <a:cubicBezTo>
                    <a:pt x="8034" y="6928"/>
                    <a:pt x="8043" y="6928"/>
                    <a:pt x="8052" y="6928"/>
                  </a:cubicBezTo>
                  <a:close/>
                  <a:moveTo>
                    <a:pt x="41126" y="6928"/>
                  </a:moveTo>
                  <a:cubicBezTo>
                    <a:pt x="41215" y="7441"/>
                    <a:pt x="39900" y="10205"/>
                    <a:pt x="36579" y="13348"/>
                  </a:cubicBezTo>
                  <a:lnTo>
                    <a:pt x="36579" y="13325"/>
                  </a:lnTo>
                  <a:cubicBezTo>
                    <a:pt x="35086" y="14752"/>
                    <a:pt x="34729" y="14306"/>
                    <a:pt x="32009" y="16023"/>
                  </a:cubicBezTo>
                  <a:cubicBezTo>
                    <a:pt x="33904" y="12880"/>
                    <a:pt x="33146" y="13392"/>
                    <a:pt x="34350" y="11854"/>
                  </a:cubicBezTo>
                  <a:cubicBezTo>
                    <a:pt x="35598" y="10249"/>
                    <a:pt x="39566" y="6928"/>
                    <a:pt x="41059" y="6928"/>
                  </a:cubicBezTo>
                  <a:close/>
                  <a:moveTo>
                    <a:pt x="9580" y="20651"/>
                  </a:moveTo>
                  <a:cubicBezTo>
                    <a:pt x="10868" y="21693"/>
                    <a:pt x="12200" y="22624"/>
                    <a:pt x="13598" y="23490"/>
                  </a:cubicBezTo>
                  <a:cubicBezTo>
                    <a:pt x="12216" y="24359"/>
                    <a:pt x="10878" y="25295"/>
                    <a:pt x="9586" y="26321"/>
                  </a:cubicBezTo>
                  <a:cubicBezTo>
                    <a:pt x="8917" y="24493"/>
                    <a:pt x="7357" y="23802"/>
                    <a:pt x="6376" y="23490"/>
                  </a:cubicBezTo>
                  <a:cubicBezTo>
                    <a:pt x="7887" y="23023"/>
                    <a:pt x="9065" y="22047"/>
                    <a:pt x="9580" y="20651"/>
                  </a:cubicBezTo>
                  <a:close/>
                  <a:moveTo>
                    <a:pt x="39544" y="20637"/>
                  </a:moveTo>
                  <a:cubicBezTo>
                    <a:pt x="39922" y="21751"/>
                    <a:pt x="40992" y="22910"/>
                    <a:pt x="42731" y="23468"/>
                  </a:cubicBezTo>
                  <a:cubicBezTo>
                    <a:pt x="42486" y="23557"/>
                    <a:pt x="40079" y="25006"/>
                    <a:pt x="39544" y="26321"/>
                  </a:cubicBezTo>
                  <a:lnTo>
                    <a:pt x="39544" y="26298"/>
                  </a:lnTo>
                  <a:cubicBezTo>
                    <a:pt x="38853" y="25808"/>
                    <a:pt x="39120" y="25830"/>
                    <a:pt x="35531" y="23468"/>
                  </a:cubicBezTo>
                  <a:cubicBezTo>
                    <a:pt x="36913" y="22598"/>
                    <a:pt x="38251" y="21662"/>
                    <a:pt x="39544" y="20637"/>
                  </a:cubicBezTo>
                  <a:close/>
                  <a:moveTo>
                    <a:pt x="42944" y="19308"/>
                  </a:moveTo>
                  <a:cubicBezTo>
                    <a:pt x="48727" y="19308"/>
                    <a:pt x="48789" y="27628"/>
                    <a:pt x="42895" y="27628"/>
                  </a:cubicBezTo>
                  <a:cubicBezTo>
                    <a:pt x="42671" y="27628"/>
                    <a:pt x="42438" y="27616"/>
                    <a:pt x="42196" y="27591"/>
                  </a:cubicBezTo>
                  <a:cubicBezTo>
                    <a:pt x="41683" y="27547"/>
                    <a:pt x="41193" y="27435"/>
                    <a:pt x="40703" y="27257"/>
                  </a:cubicBezTo>
                  <a:lnTo>
                    <a:pt x="40680" y="27257"/>
                  </a:lnTo>
                  <a:lnTo>
                    <a:pt x="40457" y="27056"/>
                  </a:lnTo>
                  <a:cubicBezTo>
                    <a:pt x="40123" y="26766"/>
                    <a:pt x="40123" y="26811"/>
                    <a:pt x="40168" y="26700"/>
                  </a:cubicBezTo>
                  <a:cubicBezTo>
                    <a:pt x="40480" y="25786"/>
                    <a:pt x="41148" y="25006"/>
                    <a:pt x="42018" y="24560"/>
                  </a:cubicBezTo>
                  <a:cubicBezTo>
                    <a:pt x="42865" y="24114"/>
                    <a:pt x="43823" y="23869"/>
                    <a:pt x="44804" y="23869"/>
                  </a:cubicBezTo>
                  <a:cubicBezTo>
                    <a:pt x="44818" y="23869"/>
                    <a:pt x="44832" y="23870"/>
                    <a:pt x="44845" y="23870"/>
                  </a:cubicBezTo>
                  <a:cubicBezTo>
                    <a:pt x="45388" y="23870"/>
                    <a:pt x="45468" y="23440"/>
                    <a:pt x="45294" y="23245"/>
                  </a:cubicBezTo>
                  <a:cubicBezTo>
                    <a:pt x="45161" y="23089"/>
                    <a:pt x="44982" y="23089"/>
                    <a:pt x="44693" y="23066"/>
                  </a:cubicBezTo>
                  <a:cubicBezTo>
                    <a:pt x="42842" y="22999"/>
                    <a:pt x="40926" y="22197"/>
                    <a:pt x="40279" y="20503"/>
                  </a:cubicBezTo>
                  <a:cubicBezTo>
                    <a:pt x="40212" y="20391"/>
                    <a:pt x="40190" y="20280"/>
                    <a:pt x="40168" y="20146"/>
                  </a:cubicBezTo>
                  <a:cubicBezTo>
                    <a:pt x="40413" y="19946"/>
                    <a:pt x="40725" y="19678"/>
                    <a:pt x="40747" y="19656"/>
                  </a:cubicBezTo>
                  <a:cubicBezTo>
                    <a:pt x="41553" y="19416"/>
                    <a:pt x="42285" y="19308"/>
                    <a:pt x="42944" y="19308"/>
                  </a:cubicBezTo>
                  <a:close/>
                  <a:moveTo>
                    <a:pt x="6275" y="19314"/>
                  </a:moveTo>
                  <a:cubicBezTo>
                    <a:pt x="6927" y="19314"/>
                    <a:pt x="7628" y="19422"/>
                    <a:pt x="8360" y="19656"/>
                  </a:cubicBezTo>
                  <a:cubicBezTo>
                    <a:pt x="8449" y="19700"/>
                    <a:pt x="8493" y="19767"/>
                    <a:pt x="8917" y="20124"/>
                  </a:cubicBezTo>
                  <a:cubicBezTo>
                    <a:pt x="8961" y="20169"/>
                    <a:pt x="8961" y="20191"/>
                    <a:pt x="8939" y="20258"/>
                  </a:cubicBezTo>
                  <a:cubicBezTo>
                    <a:pt x="8226" y="22219"/>
                    <a:pt x="6398" y="23022"/>
                    <a:pt x="4258" y="23089"/>
                  </a:cubicBezTo>
                  <a:lnTo>
                    <a:pt x="4102" y="23089"/>
                  </a:lnTo>
                  <a:cubicBezTo>
                    <a:pt x="3612" y="23089"/>
                    <a:pt x="3590" y="23824"/>
                    <a:pt x="4080" y="23846"/>
                  </a:cubicBezTo>
                  <a:cubicBezTo>
                    <a:pt x="4481" y="23913"/>
                    <a:pt x="6398" y="23824"/>
                    <a:pt x="7802" y="25028"/>
                  </a:cubicBezTo>
                  <a:cubicBezTo>
                    <a:pt x="8360" y="25474"/>
                    <a:pt x="8761" y="26098"/>
                    <a:pt x="8961" y="26789"/>
                  </a:cubicBezTo>
                  <a:cubicBezTo>
                    <a:pt x="8895" y="26856"/>
                    <a:pt x="8694" y="27034"/>
                    <a:pt x="8427" y="27257"/>
                  </a:cubicBezTo>
                  <a:cubicBezTo>
                    <a:pt x="8263" y="27366"/>
                    <a:pt x="7165" y="27638"/>
                    <a:pt x="6258" y="27638"/>
                  </a:cubicBezTo>
                  <a:cubicBezTo>
                    <a:pt x="6053" y="27638"/>
                    <a:pt x="5858" y="27624"/>
                    <a:pt x="5685" y="27591"/>
                  </a:cubicBezTo>
                  <a:cubicBezTo>
                    <a:pt x="5596" y="27591"/>
                    <a:pt x="5507" y="27569"/>
                    <a:pt x="5417" y="27569"/>
                  </a:cubicBezTo>
                  <a:cubicBezTo>
                    <a:pt x="3322" y="27346"/>
                    <a:pt x="1739" y="25518"/>
                    <a:pt x="1829" y="23423"/>
                  </a:cubicBezTo>
                  <a:cubicBezTo>
                    <a:pt x="1864" y="21020"/>
                    <a:pt x="3691" y="19314"/>
                    <a:pt x="6275" y="19314"/>
                  </a:cubicBezTo>
                  <a:close/>
                  <a:moveTo>
                    <a:pt x="17120" y="30935"/>
                  </a:moveTo>
                  <a:lnTo>
                    <a:pt x="17120" y="30935"/>
                  </a:lnTo>
                  <a:cubicBezTo>
                    <a:pt x="15225" y="34055"/>
                    <a:pt x="15983" y="33543"/>
                    <a:pt x="14779" y="35081"/>
                  </a:cubicBezTo>
                  <a:cubicBezTo>
                    <a:pt x="13678" y="36512"/>
                    <a:pt x="9620" y="40031"/>
                    <a:pt x="8060" y="40031"/>
                  </a:cubicBezTo>
                  <a:cubicBezTo>
                    <a:pt x="8041" y="40031"/>
                    <a:pt x="8022" y="40030"/>
                    <a:pt x="8003" y="40029"/>
                  </a:cubicBezTo>
                  <a:cubicBezTo>
                    <a:pt x="7914" y="39516"/>
                    <a:pt x="9229" y="36752"/>
                    <a:pt x="12550" y="33610"/>
                  </a:cubicBezTo>
                  <a:cubicBezTo>
                    <a:pt x="14088" y="32138"/>
                    <a:pt x="14311" y="32696"/>
                    <a:pt x="17120" y="30935"/>
                  </a:cubicBezTo>
                  <a:close/>
                  <a:moveTo>
                    <a:pt x="32032" y="30935"/>
                  </a:moveTo>
                  <a:lnTo>
                    <a:pt x="32032" y="30935"/>
                  </a:lnTo>
                  <a:cubicBezTo>
                    <a:pt x="34172" y="32250"/>
                    <a:pt x="34751" y="32339"/>
                    <a:pt x="35308" y="32651"/>
                  </a:cubicBezTo>
                  <a:cubicBezTo>
                    <a:pt x="37225" y="33743"/>
                    <a:pt x="41193" y="38491"/>
                    <a:pt x="41126" y="40051"/>
                  </a:cubicBezTo>
                  <a:cubicBezTo>
                    <a:pt x="41110" y="40054"/>
                    <a:pt x="41093" y="40055"/>
                    <a:pt x="41073" y="40055"/>
                  </a:cubicBezTo>
                  <a:cubicBezTo>
                    <a:pt x="40441" y="40055"/>
                    <a:pt x="37710" y="38681"/>
                    <a:pt x="34707" y="35504"/>
                  </a:cubicBezTo>
                  <a:cubicBezTo>
                    <a:pt x="33258" y="33966"/>
                    <a:pt x="33770" y="33721"/>
                    <a:pt x="32032" y="30935"/>
                  </a:cubicBezTo>
                  <a:close/>
                  <a:moveTo>
                    <a:pt x="24565" y="34457"/>
                  </a:moveTo>
                  <a:cubicBezTo>
                    <a:pt x="25434" y="35839"/>
                    <a:pt x="26370" y="37176"/>
                    <a:pt x="27395" y="38469"/>
                  </a:cubicBezTo>
                  <a:cubicBezTo>
                    <a:pt x="26236" y="38870"/>
                    <a:pt x="25144" y="39918"/>
                    <a:pt x="24565" y="41656"/>
                  </a:cubicBezTo>
                  <a:cubicBezTo>
                    <a:pt x="24119" y="40230"/>
                    <a:pt x="23138" y="38981"/>
                    <a:pt x="21734" y="38469"/>
                  </a:cubicBezTo>
                  <a:cubicBezTo>
                    <a:pt x="22113" y="37956"/>
                    <a:pt x="22291" y="37912"/>
                    <a:pt x="24565" y="34457"/>
                  </a:cubicBezTo>
                  <a:close/>
                  <a:moveTo>
                    <a:pt x="33623" y="4595"/>
                  </a:moveTo>
                  <a:cubicBezTo>
                    <a:pt x="35352" y="4595"/>
                    <a:pt x="34450" y="11482"/>
                    <a:pt x="30650" y="16803"/>
                  </a:cubicBezTo>
                  <a:lnTo>
                    <a:pt x="30516" y="16981"/>
                  </a:lnTo>
                  <a:cubicBezTo>
                    <a:pt x="30334" y="17272"/>
                    <a:pt x="30567" y="17592"/>
                    <a:pt x="30853" y="17592"/>
                  </a:cubicBezTo>
                  <a:cubicBezTo>
                    <a:pt x="30917" y="17592"/>
                    <a:pt x="30985" y="17575"/>
                    <a:pt x="31051" y="17538"/>
                  </a:cubicBezTo>
                  <a:cubicBezTo>
                    <a:pt x="33347" y="15889"/>
                    <a:pt x="35955" y="14685"/>
                    <a:pt x="38697" y="13972"/>
                  </a:cubicBezTo>
                  <a:cubicBezTo>
                    <a:pt x="39444" y="13801"/>
                    <a:pt x="40633" y="13589"/>
                    <a:pt x="41633" y="13589"/>
                  </a:cubicBezTo>
                  <a:cubicBezTo>
                    <a:pt x="42720" y="13589"/>
                    <a:pt x="43584" y="13839"/>
                    <a:pt x="43422" y="14663"/>
                  </a:cubicBezTo>
                  <a:cubicBezTo>
                    <a:pt x="43132" y="16156"/>
                    <a:pt x="41995" y="17338"/>
                    <a:pt x="41349" y="18096"/>
                  </a:cubicBezTo>
                  <a:cubicBezTo>
                    <a:pt x="41171" y="18296"/>
                    <a:pt x="40970" y="18475"/>
                    <a:pt x="40769" y="18653"/>
                  </a:cubicBezTo>
                  <a:cubicBezTo>
                    <a:pt x="40324" y="19099"/>
                    <a:pt x="39477" y="19767"/>
                    <a:pt x="39009" y="20169"/>
                  </a:cubicBezTo>
                  <a:cubicBezTo>
                    <a:pt x="34662" y="23668"/>
                    <a:pt x="33458" y="23022"/>
                    <a:pt x="35375" y="24248"/>
                  </a:cubicBezTo>
                  <a:cubicBezTo>
                    <a:pt x="37404" y="25540"/>
                    <a:pt x="42753" y="28973"/>
                    <a:pt x="43422" y="32361"/>
                  </a:cubicBezTo>
                  <a:cubicBezTo>
                    <a:pt x="43562" y="33048"/>
                    <a:pt x="42824" y="33380"/>
                    <a:pt x="41589" y="33380"/>
                  </a:cubicBezTo>
                  <a:cubicBezTo>
                    <a:pt x="39096" y="33380"/>
                    <a:pt x="34576" y="32027"/>
                    <a:pt x="31162" y="29508"/>
                  </a:cubicBezTo>
                  <a:cubicBezTo>
                    <a:pt x="31053" y="29422"/>
                    <a:pt x="30944" y="29386"/>
                    <a:pt x="30847" y="29386"/>
                  </a:cubicBezTo>
                  <a:cubicBezTo>
                    <a:pt x="30568" y="29386"/>
                    <a:pt x="30378" y="29678"/>
                    <a:pt x="30494" y="29909"/>
                  </a:cubicBezTo>
                  <a:cubicBezTo>
                    <a:pt x="30538" y="29999"/>
                    <a:pt x="30583" y="30065"/>
                    <a:pt x="30650" y="30132"/>
                  </a:cubicBezTo>
                  <a:cubicBezTo>
                    <a:pt x="33659" y="34367"/>
                    <a:pt x="34974" y="39650"/>
                    <a:pt x="34283" y="41812"/>
                  </a:cubicBezTo>
                  <a:cubicBezTo>
                    <a:pt x="34157" y="42214"/>
                    <a:pt x="33901" y="42362"/>
                    <a:pt x="33578" y="42362"/>
                  </a:cubicBezTo>
                  <a:cubicBezTo>
                    <a:pt x="33275" y="42362"/>
                    <a:pt x="32912" y="42231"/>
                    <a:pt x="32544" y="42058"/>
                  </a:cubicBezTo>
                  <a:cubicBezTo>
                    <a:pt x="28711" y="40319"/>
                    <a:pt x="25300" y="34100"/>
                    <a:pt x="24832" y="33520"/>
                  </a:cubicBezTo>
                  <a:cubicBezTo>
                    <a:pt x="24765" y="33431"/>
                    <a:pt x="24676" y="33387"/>
                    <a:pt x="24565" y="33387"/>
                  </a:cubicBezTo>
                  <a:cubicBezTo>
                    <a:pt x="24208" y="33409"/>
                    <a:pt x="24253" y="33743"/>
                    <a:pt x="22692" y="35972"/>
                  </a:cubicBezTo>
                  <a:cubicBezTo>
                    <a:pt x="21243" y="38045"/>
                    <a:pt x="19304" y="40586"/>
                    <a:pt x="17209" y="41768"/>
                  </a:cubicBezTo>
                  <a:cubicBezTo>
                    <a:pt x="16516" y="42149"/>
                    <a:pt x="15945" y="42355"/>
                    <a:pt x="15547" y="42355"/>
                  </a:cubicBezTo>
                  <a:cubicBezTo>
                    <a:pt x="15432" y="42355"/>
                    <a:pt x="15332" y="42338"/>
                    <a:pt x="15247" y="42303"/>
                  </a:cubicBezTo>
                  <a:cubicBezTo>
                    <a:pt x="14779" y="42102"/>
                    <a:pt x="14735" y="41300"/>
                    <a:pt x="14690" y="40765"/>
                  </a:cubicBezTo>
                  <a:cubicBezTo>
                    <a:pt x="14645" y="40408"/>
                    <a:pt x="14668" y="40051"/>
                    <a:pt x="14712" y="39695"/>
                  </a:cubicBezTo>
                  <a:cubicBezTo>
                    <a:pt x="14779" y="38157"/>
                    <a:pt x="15537" y="35281"/>
                    <a:pt x="17075" y="32406"/>
                  </a:cubicBezTo>
                  <a:cubicBezTo>
                    <a:pt x="17543" y="31559"/>
                    <a:pt x="18056" y="30734"/>
                    <a:pt x="18613" y="29954"/>
                  </a:cubicBezTo>
                  <a:cubicBezTo>
                    <a:pt x="18743" y="29675"/>
                    <a:pt x="18548" y="29381"/>
                    <a:pt x="18273" y="29381"/>
                  </a:cubicBezTo>
                  <a:cubicBezTo>
                    <a:pt x="18218" y="29381"/>
                    <a:pt x="18160" y="29393"/>
                    <a:pt x="18100" y="29419"/>
                  </a:cubicBezTo>
                  <a:cubicBezTo>
                    <a:pt x="17833" y="29553"/>
                    <a:pt x="17900" y="29597"/>
                    <a:pt x="16496" y="30467"/>
                  </a:cubicBezTo>
                  <a:cubicBezTo>
                    <a:pt x="13693" y="32200"/>
                    <a:pt x="9900" y="33370"/>
                    <a:pt x="7560" y="33370"/>
                  </a:cubicBezTo>
                  <a:cubicBezTo>
                    <a:pt x="6922" y="33370"/>
                    <a:pt x="6392" y="33283"/>
                    <a:pt x="6019" y="33097"/>
                  </a:cubicBezTo>
                  <a:cubicBezTo>
                    <a:pt x="4905" y="32540"/>
                    <a:pt x="6844" y="29820"/>
                    <a:pt x="7780" y="28862"/>
                  </a:cubicBezTo>
                  <a:cubicBezTo>
                    <a:pt x="10433" y="26142"/>
                    <a:pt x="14177" y="24025"/>
                    <a:pt x="14534" y="23735"/>
                  </a:cubicBezTo>
                  <a:cubicBezTo>
                    <a:pt x="14668" y="23601"/>
                    <a:pt x="14668" y="23356"/>
                    <a:pt x="14534" y="23222"/>
                  </a:cubicBezTo>
                  <a:cubicBezTo>
                    <a:pt x="13865" y="22665"/>
                    <a:pt x="6621" y="18697"/>
                    <a:pt x="5707" y="14618"/>
                  </a:cubicBezTo>
                  <a:cubicBezTo>
                    <a:pt x="5618" y="14284"/>
                    <a:pt x="5752" y="13972"/>
                    <a:pt x="6198" y="13771"/>
                  </a:cubicBezTo>
                  <a:cubicBezTo>
                    <a:pt x="6570" y="13615"/>
                    <a:pt x="7048" y="13543"/>
                    <a:pt x="7603" y="13543"/>
                  </a:cubicBezTo>
                  <a:cubicBezTo>
                    <a:pt x="10368" y="13543"/>
                    <a:pt x="15018" y="15329"/>
                    <a:pt x="17766" y="17315"/>
                  </a:cubicBezTo>
                  <a:cubicBezTo>
                    <a:pt x="17966" y="17458"/>
                    <a:pt x="18129" y="17574"/>
                    <a:pt x="18285" y="17574"/>
                  </a:cubicBezTo>
                  <a:cubicBezTo>
                    <a:pt x="18373" y="17574"/>
                    <a:pt x="18458" y="17537"/>
                    <a:pt x="18546" y="17449"/>
                  </a:cubicBezTo>
                  <a:cubicBezTo>
                    <a:pt x="18791" y="17204"/>
                    <a:pt x="18635" y="16981"/>
                    <a:pt x="18412" y="16691"/>
                  </a:cubicBezTo>
                  <a:cubicBezTo>
                    <a:pt x="16094" y="13526"/>
                    <a:pt x="14021" y="7731"/>
                    <a:pt x="14846" y="5145"/>
                  </a:cubicBezTo>
                  <a:cubicBezTo>
                    <a:pt x="14891" y="4944"/>
                    <a:pt x="15024" y="4744"/>
                    <a:pt x="15225" y="4655"/>
                  </a:cubicBezTo>
                  <a:cubicBezTo>
                    <a:pt x="15317" y="4616"/>
                    <a:pt x="15423" y="4598"/>
                    <a:pt x="15541" y="4598"/>
                  </a:cubicBezTo>
                  <a:cubicBezTo>
                    <a:pt x="16703" y="4598"/>
                    <a:pt x="18966" y="6358"/>
                    <a:pt x="19594" y="7107"/>
                  </a:cubicBezTo>
                  <a:cubicBezTo>
                    <a:pt x="21199" y="8845"/>
                    <a:pt x="22625" y="10740"/>
                    <a:pt x="23851" y="12746"/>
                  </a:cubicBezTo>
                  <a:cubicBezTo>
                    <a:pt x="24193" y="13285"/>
                    <a:pt x="24372" y="13567"/>
                    <a:pt x="24560" y="13567"/>
                  </a:cubicBezTo>
                  <a:cubicBezTo>
                    <a:pt x="25007" y="13567"/>
                    <a:pt x="25501" y="11963"/>
                    <a:pt x="28376" y="8444"/>
                  </a:cubicBezTo>
                  <a:cubicBezTo>
                    <a:pt x="29669" y="6861"/>
                    <a:pt x="31408" y="5034"/>
                    <a:pt x="33481" y="4610"/>
                  </a:cubicBezTo>
                  <a:cubicBezTo>
                    <a:pt x="33530" y="4600"/>
                    <a:pt x="33577" y="4595"/>
                    <a:pt x="33623" y="4595"/>
                  </a:cubicBezTo>
                  <a:close/>
                  <a:moveTo>
                    <a:pt x="11748" y="33364"/>
                  </a:moveTo>
                  <a:lnTo>
                    <a:pt x="11748" y="33364"/>
                  </a:lnTo>
                  <a:cubicBezTo>
                    <a:pt x="10210" y="34813"/>
                    <a:pt x="7691" y="37778"/>
                    <a:pt x="7290" y="39828"/>
                  </a:cubicBezTo>
                  <a:cubicBezTo>
                    <a:pt x="7267" y="40029"/>
                    <a:pt x="7290" y="40230"/>
                    <a:pt x="7379" y="40408"/>
                  </a:cubicBezTo>
                  <a:cubicBezTo>
                    <a:pt x="7468" y="40609"/>
                    <a:pt x="7646" y="40742"/>
                    <a:pt x="7869" y="40765"/>
                  </a:cubicBezTo>
                  <a:cubicBezTo>
                    <a:pt x="7915" y="40772"/>
                    <a:pt x="7965" y="40775"/>
                    <a:pt x="8017" y="40775"/>
                  </a:cubicBezTo>
                  <a:cubicBezTo>
                    <a:pt x="9321" y="40775"/>
                    <a:pt x="12418" y="38664"/>
                    <a:pt x="14690" y="36284"/>
                  </a:cubicBezTo>
                  <a:lnTo>
                    <a:pt x="14690" y="36284"/>
                  </a:lnTo>
                  <a:cubicBezTo>
                    <a:pt x="14400" y="37131"/>
                    <a:pt x="14467" y="37243"/>
                    <a:pt x="14289" y="37466"/>
                  </a:cubicBezTo>
                  <a:cubicBezTo>
                    <a:pt x="12528" y="39628"/>
                    <a:pt x="8828" y="42838"/>
                    <a:pt x="6198" y="43172"/>
                  </a:cubicBezTo>
                  <a:cubicBezTo>
                    <a:pt x="6126" y="43184"/>
                    <a:pt x="6054" y="43190"/>
                    <a:pt x="5983" y="43190"/>
                  </a:cubicBezTo>
                  <a:cubicBezTo>
                    <a:pt x="5790" y="43190"/>
                    <a:pt x="5603" y="43148"/>
                    <a:pt x="5440" y="43083"/>
                  </a:cubicBezTo>
                  <a:cubicBezTo>
                    <a:pt x="4972" y="42882"/>
                    <a:pt x="4816" y="42325"/>
                    <a:pt x="4882" y="41835"/>
                  </a:cubicBezTo>
                  <a:cubicBezTo>
                    <a:pt x="5239" y="39026"/>
                    <a:pt x="8672" y="35415"/>
                    <a:pt x="10656" y="33721"/>
                  </a:cubicBezTo>
                  <a:cubicBezTo>
                    <a:pt x="10767" y="33610"/>
                    <a:pt x="11213" y="33543"/>
                    <a:pt x="11748" y="33364"/>
                  </a:cubicBezTo>
                  <a:close/>
                  <a:moveTo>
                    <a:pt x="37359" y="33364"/>
                  </a:moveTo>
                  <a:lnTo>
                    <a:pt x="37359" y="33364"/>
                  </a:lnTo>
                  <a:cubicBezTo>
                    <a:pt x="38808" y="33788"/>
                    <a:pt x="38206" y="33454"/>
                    <a:pt x="39321" y="34479"/>
                  </a:cubicBezTo>
                  <a:cubicBezTo>
                    <a:pt x="41438" y="36351"/>
                    <a:pt x="44871" y="40653"/>
                    <a:pt x="44180" y="42592"/>
                  </a:cubicBezTo>
                  <a:cubicBezTo>
                    <a:pt x="44028" y="43007"/>
                    <a:pt x="43670" y="43203"/>
                    <a:pt x="43159" y="43203"/>
                  </a:cubicBezTo>
                  <a:cubicBezTo>
                    <a:pt x="41496" y="43203"/>
                    <a:pt x="38210" y="41131"/>
                    <a:pt x="35108" y="37756"/>
                  </a:cubicBezTo>
                  <a:cubicBezTo>
                    <a:pt x="34640" y="37265"/>
                    <a:pt x="34796" y="37421"/>
                    <a:pt x="34461" y="36307"/>
                  </a:cubicBezTo>
                  <a:lnTo>
                    <a:pt x="34461" y="36307"/>
                  </a:lnTo>
                  <a:cubicBezTo>
                    <a:pt x="35914" y="37889"/>
                    <a:pt x="39527" y="40778"/>
                    <a:pt x="41094" y="40778"/>
                  </a:cubicBezTo>
                  <a:cubicBezTo>
                    <a:pt x="41403" y="40778"/>
                    <a:pt x="41633" y="40665"/>
                    <a:pt x="41750" y="40408"/>
                  </a:cubicBezTo>
                  <a:cubicBezTo>
                    <a:pt x="41839" y="40230"/>
                    <a:pt x="41884" y="40029"/>
                    <a:pt x="41839" y="39828"/>
                  </a:cubicBezTo>
                  <a:cubicBezTo>
                    <a:pt x="41483" y="37912"/>
                    <a:pt x="39187" y="35125"/>
                    <a:pt x="37359" y="33364"/>
                  </a:cubicBezTo>
                  <a:close/>
                  <a:moveTo>
                    <a:pt x="27862" y="39079"/>
                  </a:moveTo>
                  <a:cubicBezTo>
                    <a:pt x="27886" y="39079"/>
                    <a:pt x="27902" y="39084"/>
                    <a:pt x="27908" y="39093"/>
                  </a:cubicBezTo>
                  <a:cubicBezTo>
                    <a:pt x="28354" y="39628"/>
                    <a:pt x="28376" y="39628"/>
                    <a:pt x="28398" y="39695"/>
                  </a:cubicBezTo>
                  <a:cubicBezTo>
                    <a:pt x="29468" y="43328"/>
                    <a:pt x="27707" y="45780"/>
                    <a:pt x="25412" y="46137"/>
                  </a:cubicBezTo>
                  <a:cubicBezTo>
                    <a:pt x="25122" y="46203"/>
                    <a:pt x="24810" y="46226"/>
                    <a:pt x="24520" y="46226"/>
                  </a:cubicBezTo>
                  <a:cubicBezTo>
                    <a:pt x="23428" y="46181"/>
                    <a:pt x="22425" y="45669"/>
                    <a:pt x="21734" y="44844"/>
                  </a:cubicBezTo>
                  <a:cubicBezTo>
                    <a:pt x="20842" y="43818"/>
                    <a:pt x="20329" y="42325"/>
                    <a:pt x="20441" y="41144"/>
                  </a:cubicBezTo>
                  <a:cubicBezTo>
                    <a:pt x="20508" y="40631"/>
                    <a:pt x="20619" y="40118"/>
                    <a:pt x="20775" y="39650"/>
                  </a:cubicBezTo>
                  <a:cubicBezTo>
                    <a:pt x="21020" y="39360"/>
                    <a:pt x="21199" y="39138"/>
                    <a:pt x="21266" y="39093"/>
                  </a:cubicBezTo>
                  <a:lnTo>
                    <a:pt x="21355" y="39093"/>
                  </a:lnTo>
                  <a:cubicBezTo>
                    <a:pt x="22313" y="39427"/>
                    <a:pt x="23093" y="40118"/>
                    <a:pt x="23539" y="41032"/>
                  </a:cubicBezTo>
                  <a:cubicBezTo>
                    <a:pt x="24230" y="42370"/>
                    <a:pt x="24163" y="43729"/>
                    <a:pt x="24208" y="43974"/>
                  </a:cubicBezTo>
                  <a:cubicBezTo>
                    <a:pt x="24249" y="44160"/>
                    <a:pt x="24386" y="44289"/>
                    <a:pt x="24566" y="44289"/>
                  </a:cubicBezTo>
                  <a:cubicBezTo>
                    <a:pt x="24580" y="44289"/>
                    <a:pt x="24595" y="44288"/>
                    <a:pt x="24609" y="44287"/>
                  </a:cubicBezTo>
                  <a:cubicBezTo>
                    <a:pt x="24966" y="44264"/>
                    <a:pt x="24966" y="43863"/>
                    <a:pt x="24966" y="43685"/>
                  </a:cubicBezTo>
                  <a:cubicBezTo>
                    <a:pt x="24966" y="40304"/>
                    <a:pt x="27478" y="39079"/>
                    <a:pt x="27862" y="39079"/>
                  </a:cubicBezTo>
                  <a:close/>
                  <a:moveTo>
                    <a:pt x="24586" y="0"/>
                  </a:moveTo>
                  <a:cubicBezTo>
                    <a:pt x="24439" y="0"/>
                    <a:pt x="24291" y="6"/>
                    <a:pt x="24141" y="18"/>
                  </a:cubicBezTo>
                  <a:cubicBezTo>
                    <a:pt x="21243" y="263"/>
                    <a:pt x="19170" y="2827"/>
                    <a:pt x="19794" y="6259"/>
                  </a:cubicBezTo>
                  <a:cubicBezTo>
                    <a:pt x="18666" y="5131"/>
                    <a:pt x="16815" y="3870"/>
                    <a:pt x="15520" y="3870"/>
                  </a:cubicBezTo>
                  <a:cubicBezTo>
                    <a:pt x="14897" y="3870"/>
                    <a:pt x="14402" y="4161"/>
                    <a:pt x="14177" y="4900"/>
                  </a:cubicBezTo>
                  <a:cubicBezTo>
                    <a:pt x="13821" y="6037"/>
                    <a:pt x="13954" y="7263"/>
                    <a:pt x="14111" y="8221"/>
                  </a:cubicBezTo>
                  <a:cubicBezTo>
                    <a:pt x="10598" y="4552"/>
                    <a:pt x="7738" y="3045"/>
                    <a:pt x="6001" y="3045"/>
                  </a:cubicBezTo>
                  <a:cubicBezTo>
                    <a:pt x="3033" y="3045"/>
                    <a:pt x="3347" y="7450"/>
                    <a:pt x="9296" y="12991"/>
                  </a:cubicBezTo>
                  <a:cubicBezTo>
                    <a:pt x="8800" y="12910"/>
                    <a:pt x="8176" y="12829"/>
                    <a:pt x="7555" y="12829"/>
                  </a:cubicBezTo>
                  <a:cubicBezTo>
                    <a:pt x="6640" y="12829"/>
                    <a:pt x="5730" y="13005"/>
                    <a:pt x="5239" y="13615"/>
                  </a:cubicBezTo>
                  <a:cubicBezTo>
                    <a:pt x="4236" y="14841"/>
                    <a:pt x="6220" y="17516"/>
                    <a:pt x="7379" y="18675"/>
                  </a:cubicBezTo>
                  <a:cubicBezTo>
                    <a:pt x="7008" y="18610"/>
                    <a:pt x="6633" y="18576"/>
                    <a:pt x="6260" y="18576"/>
                  </a:cubicBezTo>
                  <a:cubicBezTo>
                    <a:pt x="5735" y="18576"/>
                    <a:pt x="5212" y="18643"/>
                    <a:pt x="4704" y="18787"/>
                  </a:cubicBezTo>
                  <a:cubicBezTo>
                    <a:pt x="380" y="19946"/>
                    <a:pt x="1" y="25518"/>
                    <a:pt x="3300" y="27547"/>
                  </a:cubicBezTo>
                  <a:cubicBezTo>
                    <a:pt x="4217" y="28081"/>
                    <a:pt x="5260" y="28352"/>
                    <a:pt x="6306" y="28352"/>
                  </a:cubicBezTo>
                  <a:cubicBezTo>
                    <a:pt x="6657" y="28352"/>
                    <a:pt x="7009" y="28322"/>
                    <a:pt x="7357" y="28260"/>
                  </a:cubicBezTo>
                  <a:lnTo>
                    <a:pt x="7357" y="28260"/>
                  </a:lnTo>
                  <a:cubicBezTo>
                    <a:pt x="6354" y="29241"/>
                    <a:pt x="5239" y="30823"/>
                    <a:pt x="4994" y="32183"/>
                  </a:cubicBezTo>
                  <a:cubicBezTo>
                    <a:pt x="4882" y="32718"/>
                    <a:pt x="5083" y="33253"/>
                    <a:pt x="5507" y="33587"/>
                  </a:cubicBezTo>
                  <a:cubicBezTo>
                    <a:pt x="5954" y="33945"/>
                    <a:pt x="6806" y="34061"/>
                    <a:pt x="7640" y="34061"/>
                  </a:cubicBezTo>
                  <a:cubicBezTo>
                    <a:pt x="8259" y="34061"/>
                    <a:pt x="8869" y="33998"/>
                    <a:pt x="9296" y="33922"/>
                  </a:cubicBezTo>
                  <a:lnTo>
                    <a:pt x="9296" y="33922"/>
                  </a:lnTo>
                  <a:cubicBezTo>
                    <a:pt x="8181" y="34947"/>
                    <a:pt x="7156" y="36084"/>
                    <a:pt x="6242" y="37310"/>
                  </a:cubicBezTo>
                  <a:cubicBezTo>
                    <a:pt x="5573" y="38224"/>
                    <a:pt x="4392" y="40007"/>
                    <a:pt x="4169" y="41589"/>
                  </a:cubicBezTo>
                  <a:cubicBezTo>
                    <a:pt x="4035" y="42592"/>
                    <a:pt x="4414" y="43395"/>
                    <a:pt x="5150" y="43707"/>
                  </a:cubicBezTo>
                  <a:cubicBezTo>
                    <a:pt x="5440" y="43818"/>
                    <a:pt x="5729" y="43863"/>
                    <a:pt x="6041" y="43863"/>
                  </a:cubicBezTo>
                  <a:cubicBezTo>
                    <a:pt x="8605" y="43863"/>
                    <a:pt x="12327" y="40609"/>
                    <a:pt x="14111" y="38714"/>
                  </a:cubicBezTo>
                  <a:lnTo>
                    <a:pt x="14111" y="38714"/>
                  </a:lnTo>
                  <a:cubicBezTo>
                    <a:pt x="13932" y="39583"/>
                    <a:pt x="13910" y="40453"/>
                    <a:pt x="14021" y="41322"/>
                  </a:cubicBezTo>
                  <a:cubicBezTo>
                    <a:pt x="14161" y="42490"/>
                    <a:pt x="14772" y="42980"/>
                    <a:pt x="15610" y="42980"/>
                  </a:cubicBezTo>
                  <a:cubicBezTo>
                    <a:pt x="16773" y="42980"/>
                    <a:pt x="18374" y="42039"/>
                    <a:pt x="19772" y="40653"/>
                  </a:cubicBezTo>
                  <a:lnTo>
                    <a:pt x="19772" y="40653"/>
                  </a:lnTo>
                  <a:cubicBezTo>
                    <a:pt x="19260" y="43573"/>
                    <a:pt x="20820" y="46426"/>
                    <a:pt x="23851" y="46850"/>
                  </a:cubicBezTo>
                  <a:cubicBezTo>
                    <a:pt x="24113" y="46888"/>
                    <a:pt x="24371" y="46907"/>
                    <a:pt x="24625" y="46907"/>
                  </a:cubicBezTo>
                  <a:cubicBezTo>
                    <a:pt x="27610" y="46907"/>
                    <a:pt x="29932" y="44310"/>
                    <a:pt x="29357" y="40653"/>
                  </a:cubicBezTo>
                  <a:lnTo>
                    <a:pt x="29357" y="40653"/>
                  </a:lnTo>
                  <a:cubicBezTo>
                    <a:pt x="30461" y="41773"/>
                    <a:pt x="32315" y="43025"/>
                    <a:pt x="33615" y="43025"/>
                  </a:cubicBezTo>
                  <a:cubicBezTo>
                    <a:pt x="34231" y="43025"/>
                    <a:pt x="34723" y="42744"/>
                    <a:pt x="34952" y="42035"/>
                  </a:cubicBezTo>
                  <a:cubicBezTo>
                    <a:pt x="35331" y="40854"/>
                    <a:pt x="35152" y="39516"/>
                    <a:pt x="35041" y="38714"/>
                  </a:cubicBezTo>
                  <a:lnTo>
                    <a:pt x="35041" y="38714"/>
                  </a:lnTo>
                  <a:cubicBezTo>
                    <a:pt x="36639" y="40485"/>
                    <a:pt x="40514" y="43868"/>
                    <a:pt x="43077" y="43868"/>
                  </a:cubicBezTo>
                  <a:cubicBezTo>
                    <a:pt x="43482" y="43868"/>
                    <a:pt x="43855" y="43784"/>
                    <a:pt x="44180" y="43596"/>
                  </a:cubicBezTo>
                  <a:cubicBezTo>
                    <a:pt x="44693" y="43261"/>
                    <a:pt x="45005" y="42682"/>
                    <a:pt x="44982" y="42058"/>
                  </a:cubicBezTo>
                  <a:cubicBezTo>
                    <a:pt x="45049" y="40163"/>
                    <a:pt x="43021" y="37354"/>
                    <a:pt x="41951" y="36151"/>
                  </a:cubicBezTo>
                  <a:cubicBezTo>
                    <a:pt x="41282" y="35370"/>
                    <a:pt x="40591" y="34635"/>
                    <a:pt x="39833" y="33944"/>
                  </a:cubicBezTo>
                  <a:lnTo>
                    <a:pt x="39833" y="33944"/>
                  </a:lnTo>
                  <a:cubicBezTo>
                    <a:pt x="40343" y="34046"/>
                    <a:pt x="40867" y="34097"/>
                    <a:pt x="41389" y="34097"/>
                  </a:cubicBezTo>
                  <a:cubicBezTo>
                    <a:pt x="41780" y="34097"/>
                    <a:pt x="42171" y="34068"/>
                    <a:pt x="42553" y="34011"/>
                  </a:cubicBezTo>
                  <a:cubicBezTo>
                    <a:pt x="43779" y="33877"/>
                    <a:pt x="44314" y="33052"/>
                    <a:pt x="44135" y="32250"/>
                  </a:cubicBezTo>
                  <a:cubicBezTo>
                    <a:pt x="43779" y="30422"/>
                    <a:pt x="42486" y="29018"/>
                    <a:pt x="41773" y="28282"/>
                  </a:cubicBezTo>
                  <a:lnTo>
                    <a:pt x="41773" y="28282"/>
                  </a:lnTo>
                  <a:cubicBezTo>
                    <a:pt x="42144" y="28341"/>
                    <a:pt x="42511" y="28371"/>
                    <a:pt x="42873" y="28371"/>
                  </a:cubicBezTo>
                  <a:cubicBezTo>
                    <a:pt x="44292" y="28371"/>
                    <a:pt x="45620" y="27904"/>
                    <a:pt x="46721" y="26856"/>
                  </a:cubicBezTo>
                  <a:cubicBezTo>
                    <a:pt x="46743" y="26833"/>
                    <a:pt x="46788" y="26789"/>
                    <a:pt x="46810" y="26766"/>
                  </a:cubicBezTo>
                  <a:cubicBezTo>
                    <a:pt x="49492" y="23544"/>
                    <a:pt x="47559" y="18595"/>
                    <a:pt x="42855" y="18595"/>
                  </a:cubicBezTo>
                  <a:cubicBezTo>
                    <a:pt x="42516" y="18595"/>
                    <a:pt x="42162" y="18621"/>
                    <a:pt x="41795" y="18675"/>
                  </a:cubicBezTo>
                  <a:cubicBezTo>
                    <a:pt x="42842" y="17627"/>
                    <a:pt x="44514" y="15376"/>
                    <a:pt x="44091" y="13972"/>
                  </a:cubicBezTo>
                  <a:cubicBezTo>
                    <a:pt x="43824" y="13087"/>
                    <a:pt x="42761" y="12848"/>
                    <a:pt x="41660" y="12848"/>
                  </a:cubicBezTo>
                  <a:cubicBezTo>
                    <a:pt x="41013" y="12848"/>
                    <a:pt x="40353" y="12931"/>
                    <a:pt x="39833" y="13013"/>
                  </a:cubicBezTo>
                  <a:cubicBezTo>
                    <a:pt x="45816" y="7424"/>
                    <a:pt x="46100" y="3082"/>
                    <a:pt x="43134" y="3082"/>
                  </a:cubicBezTo>
                  <a:cubicBezTo>
                    <a:pt x="41392" y="3082"/>
                    <a:pt x="38529" y="4579"/>
                    <a:pt x="35041" y="8199"/>
                  </a:cubicBezTo>
                  <a:cubicBezTo>
                    <a:pt x="35242" y="6973"/>
                    <a:pt x="35398" y="4588"/>
                    <a:pt x="34238" y="4030"/>
                  </a:cubicBezTo>
                  <a:cubicBezTo>
                    <a:pt x="34044" y="3931"/>
                    <a:pt x="33823" y="3887"/>
                    <a:pt x="33584" y="3887"/>
                  </a:cubicBezTo>
                  <a:cubicBezTo>
                    <a:pt x="32214" y="3887"/>
                    <a:pt x="30268" y="5348"/>
                    <a:pt x="29357" y="6259"/>
                  </a:cubicBezTo>
                  <a:cubicBezTo>
                    <a:pt x="29931" y="2642"/>
                    <a:pt x="27662" y="0"/>
                    <a:pt x="2458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5353450" y="854825"/>
              <a:ext cx="94600" cy="90475"/>
            </a:xfrm>
            <a:custGeom>
              <a:avLst/>
              <a:gdLst/>
              <a:ahLst/>
              <a:cxnLst/>
              <a:rect l="l" t="t" r="r" b="b"/>
              <a:pathLst>
                <a:path w="3784" h="3619" extrusionOk="0">
                  <a:moveTo>
                    <a:pt x="2039" y="849"/>
                  </a:moveTo>
                  <a:cubicBezTo>
                    <a:pt x="2276" y="849"/>
                    <a:pt x="2498" y="906"/>
                    <a:pt x="2647" y="1055"/>
                  </a:cubicBezTo>
                  <a:cubicBezTo>
                    <a:pt x="2915" y="1345"/>
                    <a:pt x="3026" y="1768"/>
                    <a:pt x="2892" y="2169"/>
                  </a:cubicBezTo>
                  <a:cubicBezTo>
                    <a:pt x="2758" y="2504"/>
                    <a:pt x="2469" y="2771"/>
                    <a:pt x="2112" y="2860"/>
                  </a:cubicBezTo>
                  <a:cubicBezTo>
                    <a:pt x="2030" y="2878"/>
                    <a:pt x="1949" y="2886"/>
                    <a:pt x="1871" y="2886"/>
                  </a:cubicBezTo>
                  <a:cubicBezTo>
                    <a:pt x="1060" y="2886"/>
                    <a:pt x="506" y="1987"/>
                    <a:pt x="953" y="1255"/>
                  </a:cubicBezTo>
                  <a:cubicBezTo>
                    <a:pt x="1042" y="1077"/>
                    <a:pt x="1567" y="849"/>
                    <a:pt x="2039" y="849"/>
                  </a:cubicBezTo>
                  <a:close/>
                  <a:moveTo>
                    <a:pt x="1854" y="0"/>
                  </a:moveTo>
                  <a:cubicBezTo>
                    <a:pt x="887" y="0"/>
                    <a:pt x="0" y="792"/>
                    <a:pt x="61" y="1813"/>
                  </a:cubicBezTo>
                  <a:cubicBezTo>
                    <a:pt x="61" y="2816"/>
                    <a:pt x="864" y="3618"/>
                    <a:pt x="1867" y="3618"/>
                  </a:cubicBezTo>
                  <a:cubicBezTo>
                    <a:pt x="1889" y="3618"/>
                    <a:pt x="3137" y="3596"/>
                    <a:pt x="3539" y="2437"/>
                  </a:cubicBezTo>
                  <a:cubicBezTo>
                    <a:pt x="3784" y="1790"/>
                    <a:pt x="3628" y="1077"/>
                    <a:pt x="3160" y="564"/>
                  </a:cubicBezTo>
                  <a:cubicBezTo>
                    <a:pt x="2765" y="170"/>
                    <a:pt x="2301" y="0"/>
                    <a:pt x="185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4219700" y="854800"/>
              <a:ext cx="103275" cy="91050"/>
            </a:xfrm>
            <a:custGeom>
              <a:avLst/>
              <a:gdLst/>
              <a:ahLst/>
              <a:cxnLst/>
              <a:rect l="l" t="t" r="r" b="b"/>
              <a:pathLst>
                <a:path w="4131" h="3642" extrusionOk="0">
                  <a:moveTo>
                    <a:pt x="2169" y="722"/>
                  </a:moveTo>
                  <a:cubicBezTo>
                    <a:pt x="2770" y="722"/>
                    <a:pt x="3238" y="1234"/>
                    <a:pt x="3194" y="1836"/>
                  </a:cubicBezTo>
                  <a:cubicBezTo>
                    <a:pt x="3178" y="2120"/>
                    <a:pt x="2445" y="2707"/>
                    <a:pt x="1838" y="2707"/>
                  </a:cubicBezTo>
                  <a:cubicBezTo>
                    <a:pt x="1588" y="2707"/>
                    <a:pt x="1359" y="2608"/>
                    <a:pt x="1210" y="2349"/>
                  </a:cubicBezTo>
                  <a:cubicBezTo>
                    <a:pt x="809" y="1613"/>
                    <a:pt x="1344" y="744"/>
                    <a:pt x="2169" y="722"/>
                  </a:cubicBezTo>
                  <a:close/>
                  <a:moveTo>
                    <a:pt x="2181" y="1"/>
                  </a:moveTo>
                  <a:cubicBezTo>
                    <a:pt x="1056" y="1"/>
                    <a:pt x="0" y="1086"/>
                    <a:pt x="452" y="2393"/>
                  </a:cubicBezTo>
                  <a:cubicBezTo>
                    <a:pt x="697" y="3107"/>
                    <a:pt x="1366" y="3597"/>
                    <a:pt x="2124" y="3642"/>
                  </a:cubicBezTo>
                  <a:cubicBezTo>
                    <a:pt x="2637" y="3619"/>
                    <a:pt x="3127" y="3396"/>
                    <a:pt x="3484" y="3040"/>
                  </a:cubicBezTo>
                  <a:cubicBezTo>
                    <a:pt x="4130" y="2304"/>
                    <a:pt x="4108" y="1212"/>
                    <a:pt x="3417" y="521"/>
                  </a:cubicBezTo>
                  <a:cubicBezTo>
                    <a:pt x="3048" y="158"/>
                    <a:pt x="2609" y="1"/>
                    <a:pt x="218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4957875" y="458525"/>
              <a:ext cx="101225" cy="90600"/>
            </a:xfrm>
            <a:custGeom>
              <a:avLst/>
              <a:gdLst/>
              <a:ahLst/>
              <a:cxnLst/>
              <a:rect l="l" t="t" r="r" b="b"/>
              <a:pathLst>
                <a:path w="4049" h="3624" extrusionOk="0">
                  <a:moveTo>
                    <a:pt x="1826" y="756"/>
                  </a:moveTo>
                  <a:cubicBezTo>
                    <a:pt x="2326" y="756"/>
                    <a:pt x="2829" y="1062"/>
                    <a:pt x="2912" y="1638"/>
                  </a:cubicBezTo>
                  <a:cubicBezTo>
                    <a:pt x="3032" y="2346"/>
                    <a:pt x="2485" y="2906"/>
                    <a:pt x="1860" y="2906"/>
                  </a:cubicBezTo>
                  <a:cubicBezTo>
                    <a:pt x="1677" y="2906"/>
                    <a:pt x="1488" y="2858"/>
                    <a:pt x="1307" y="2753"/>
                  </a:cubicBezTo>
                  <a:cubicBezTo>
                    <a:pt x="727" y="2418"/>
                    <a:pt x="593" y="1660"/>
                    <a:pt x="995" y="1125"/>
                  </a:cubicBezTo>
                  <a:cubicBezTo>
                    <a:pt x="1201" y="876"/>
                    <a:pt x="1512" y="756"/>
                    <a:pt x="1826" y="756"/>
                  </a:cubicBezTo>
                  <a:close/>
                  <a:moveTo>
                    <a:pt x="1833" y="0"/>
                  </a:moveTo>
                  <a:cubicBezTo>
                    <a:pt x="1641" y="0"/>
                    <a:pt x="1441" y="32"/>
                    <a:pt x="1240" y="100"/>
                  </a:cubicBezTo>
                  <a:cubicBezTo>
                    <a:pt x="526" y="368"/>
                    <a:pt x="36" y="1014"/>
                    <a:pt x="14" y="1772"/>
                  </a:cubicBezTo>
                  <a:lnTo>
                    <a:pt x="14" y="1794"/>
                  </a:lnTo>
                  <a:cubicBezTo>
                    <a:pt x="1" y="2944"/>
                    <a:pt x="928" y="3624"/>
                    <a:pt x="1857" y="3624"/>
                  </a:cubicBezTo>
                  <a:cubicBezTo>
                    <a:pt x="2495" y="3624"/>
                    <a:pt x="3133" y="3304"/>
                    <a:pt x="3469" y="2597"/>
                  </a:cubicBezTo>
                  <a:cubicBezTo>
                    <a:pt x="4049" y="1340"/>
                    <a:pt x="3087" y="0"/>
                    <a:pt x="18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4609925" y="1585225"/>
              <a:ext cx="105350" cy="90075"/>
            </a:xfrm>
            <a:custGeom>
              <a:avLst/>
              <a:gdLst/>
              <a:ahLst/>
              <a:cxnLst/>
              <a:rect l="l" t="t" r="r" b="b"/>
              <a:pathLst>
                <a:path w="4214" h="3603" extrusionOk="0">
                  <a:moveTo>
                    <a:pt x="2360" y="731"/>
                  </a:moveTo>
                  <a:cubicBezTo>
                    <a:pt x="2880" y="731"/>
                    <a:pt x="3394" y="1095"/>
                    <a:pt x="3433" y="1730"/>
                  </a:cubicBezTo>
                  <a:cubicBezTo>
                    <a:pt x="3519" y="2352"/>
                    <a:pt x="3027" y="2892"/>
                    <a:pt x="2413" y="2892"/>
                  </a:cubicBezTo>
                  <a:cubicBezTo>
                    <a:pt x="2389" y="2892"/>
                    <a:pt x="2365" y="2891"/>
                    <a:pt x="2341" y="2889"/>
                  </a:cubicBezTo>
                  <a:cubicBezTo>
                    <a:pt x="1628" y="2845"/>
                    <a:pt x="1004" y="2020"/>
                    <a:pt x="1405" y="1329"/>
                  </a:cubicBezTo>
                  <a:cubicBezTo>
                    <a:pt x="1610" y="919"/>
                    <a:pt x="1986" y="731"/>
                    <a:pt x="2360" y="731"/>
                  </a:cubicBezTo>
                  <a:close/>
                  <a:moveTo>
                    <a:pt x="2383" y="0"/>
                  </a:moveTo>
                  <a:cubicBezTo>
                    <a:pt x="1935" y="0"/>
                    <a:pt x="1480" y="170"/>
                    <a:pt x="1115" y="549"/>
                  </a:cubicBezTo>
                  <a:cubicBezTo>
                    <a:pt x="0" y="1685"/>
                    <a:pt x="803" y="3580"/>
                    <a:pt x="2386" y="3602"/>
                  </a:cubicBezTo>
                  <a:cubicBezTo>
                    <a:pt x="3322" y="3602"/>
                    <a:pt x="4124" y="2934"/>
                    <a:pt x="4213" y="1819"/>
                  </a:cubicBezTo>
                  <a:lnTo>
                    <a:pt x="4213" y="1797"/>
                  </a:lnTo>
                  <a:cubicBezTo>
                    <a:pt x="4198" y="717"/>
                    <a:pt x="3305" y="0"/>
                    <a:pt x="238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4619950" y="458900"/>
              <a:ext cx="95325" cy="90375"/>
            </a:xfrm>
            <a:custGeom>
              <a:avLst/>
              <a:gdLst/>
              <a:ahLst/>
              <a:cxnLst/>
              <a:rect l="l" t="t" r="r" b="b"/>
              <a:pathLst>
                <a:path w="3813" h="3615" extrusionOk="0">
                  <a:moveTo>
                    <a:pt x="2062" y="746"/>
                  </a:moveTo>
                  <a:cubicBezTo>
                    <a:pt x="2154" y="746"/>
                    <a:pt x="2248" y="756"/>
                    <a:pt x="2341" y="776"/>
                  </a:cubicBezTo>
                  <a:cubicBezTo>
                    <a:pt x="2676" y="888"/>
                    <a:pt x="2943" y="1177"/>
                    <a:pt x="3054" y="1556"/>
                  </a:cubicBezTo>
                  <a:cubicBezTo>
                    <a:pt x="3144" y="2002"/>
                    <a:pt x="2943" y="2492"/>
                    <a:pt x="2542" y="2738"/>
                  </a:cubicBezTo>
                  <a:cubicBezTo>
                    <a:pt x="2382" y="2828"/>
                    <a:pt x="2207" y="2870"/>
                    <a:pt x="2033" y="2870"/>
                  </a:cubicBezTo>
                  <a:cubicBezTo>
                    <a:pt x="1308" y="2870"/>
                    <a:pt x="595" y="2156"/>
                    <a:pt x="1026" y="1311"/>
                  </a:cubicBezTo>
                  <a:cubicBezTo>
                    <a:pt x="1263" y="946"/>
                    <a:pt x="1649" y="746"/>
                    <a:pt x="2062" y="746"/>
                  </a:cubicBezTo>
                  <a:close/>
                  <a:moveTo>
                    <a:pt x="1991" y="0"/>
                  </a:moveTo>
                  <a:cubicBezTo>
                    <a:pt x="1519" y="0"/>
                    <a:pt x="1050" y="185"/>
                    <a:pt x="714" y="553"/>
                  </a:cubicBezTo>
                  <a:cubicBezTo>
                    <a:pt x="1" y="1244"/>
                    <a:pt x="1" y="2381"/>
                    <a:pt x="714" y="3072"/>
                  </a:cubicBezTo>
                  <a:cubicBezTo>
                    <a:pt x="1081" y="3447"/>
                    <a:pt x="1535" y="3614"/>
                    <a:pt x="1981" y="3614"/>
                  </a:cubicBezTo>
                  <a:cubicBezTo>
                    <a:pt x="2914" y="3614"/>
                    <a:pt x="3812" y="2880"/>
                    <a:pt x="3812" y="1779"/>
                  </a:cubicBezTo>
                  <a:lnTo>
                    <a:pt x="3812" y="1757"/>
                  </a:lnTo>
                  <a:cubicBezTo>
                    <a:pt x="3684" y="586"/>
                    <a:pt x="2833" y="0"/>
                    <a:pt x="199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5353825" y="1188800"/>
              <a:ext cx="94800" cy="90525"/>
            </a:xfrm>
            <a:custGeom>
              <a:avLst/>
              <a:gdLst/>
              <a:ahLst/>
              <a:cxnLst/>
              <a:rect l="l" t="t" r="r" b="b"/>
              <a:pathLst>
                <a:path w="3792" h="3621" extrusionOk="0">
                  <a:moveTo>
                    <a:pt x="1835" y="744"/>
                  </a:moveTo>
                  <a:cubicBezTo>
                    <a:pt x="2326" y="744"/>
                    <a:pt x="2823" y="1049"/>
                    <a:pt x="2900" y="1605"/>
                  </a:cubicBezTo>
                  <a:cubicBezTo>
                    <a:pt x="2978" y="2269"/>
                    <a:pt x="2474" y="2916"/>
                    <a:pt x="1838" y="2916"/>
                  </a:cubicBezTo>
                  <a:cubicBezTo>
                    <a:pt x="1748" y="2916"/>
                    <a:pt x="1656" y="2903"/>
                    <a:pt x="1562" y="2875"/>
                  </a:cubicBezTo>
                  <a:cubicBezTo>
                    <a:pt x="1094" y="2742"/>
                    <a:pt x="782" y="2296"/>
                    <a:pt x="804" y="1806"/>
                  </a:cubicBezTo>
                  <a:cubicBezTo>
                    <a:pt x="816" y="1077"/>
                    <a:pt x="1322" y="744"/>
                    <a:pt x="1835" y="744"/>
                  </a:cubicBezTo>
                  <a:close/>
                  <a:moveTo>
                    <a:pt x="1852" y="0"/>
                  </a:moveTo>
                  <a:cubicBezTo>
                    <a:pt x="849" y="0"/>
                    <a:pt x="46" y="802"/>
                    <a:pt x="46" y="1806"/>
                  </a:cubicBezTo>
                  <a:cubicBezTo>
                    <a:pt x="0" y="2819"/>
                    <a:pt x="885" y="3621"/>
                    <a:pt x="1848" y="3621"/>
                  </a:cubicBezTo>
                  <a:cubicBezTo>
                    <a:pt x="2283" y="3621"/>
                    <a:pt x="2734" y="3457"/>
                    <a:pt x="3122" y="3076"/>
                  </a:cubicBezTo>
                  <a:cubicBezTo>
                    <a:pt x="3613" y="2586"/>
                    <a:pt x="3791" y="1850"/>
                    <a:pt x="3546" y="1204"/>
                  </a:cubicBezTo>
                  <a:cubicBezTo>
                    <a:pt x="3145" y="67"/>
                    <a:pt x="1874" y="0"/>
                    <a:pt x="187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4221875" y="1188875"/>
              <a:ext cx="112700" cy="89925"/>
            </a:xfrm>
            <a:custGeom>
              <a:avLst/>
              <a:gdLst/>
              <a:ahLst/>
              <a:cxnLst/>
              <a:rect l="l" t="t" r="r" b="b"/>
              <a:pathLst>
                <a:path w="4508" h="3597" extrusionOk="0">
                  <a:moveTo>
                    <a:pt x="2069" y="726"/>
                  </a:moveTo>
                  <a:cubicBezTo>
                    <a:pt x="2452" y="726"/>
                    <a:pt x="2836" y="927"/>
                    <a:pt x="3040" y="1334"/>
                  </a:cubicBezTo>
                  <a:cubicBezTo>
                    <a:pt x="3254" y="1762"/>
                    <a:pt x="2824" y="2884"/>
                    <a:pt x="2031" y="2884"/>
                  </a:cubicBezTo>
                  <a:cubicBezTo>
                    <a:pt x="1914" y="2884"/>
                    <a:pt x="1789" y="2860"/>
                    <a:pt x="1658" y="2806"/>
                  </a:cubicBezTo>
                  <a:cubicBezTo>
                    <a:pt x="1301" y="2672"/>
                    <a:pt x="1034" y="2338"/>
                    <a:pt x="1012" y="1936"/>
                  </a:cubicBezTo>
                  <a:cubicBezTo>
                    <a:pt x="989" y="1758"/>
                    <a:pt x="1012" y="1580"/>
                    <a:pt x="1056" y="1424"/>
                  </a:cubicBezTo>
                  <a:cubicBezTo>
                    <a:pt x="1241" y="961"/>
                    <a:pt x="1655" y="726"/>
                    <a:pt x="2069" y="726"/>
                  </a:cubicBezTo>
                  <a:close/>
                  <a:moveTo>
                    <a:pt x="2084" y="0"/>
                  </a:moveTo>
                  <a:cubicBezTo>
                    <a:pt x="1997" y="0"/>
                    <a:pt x="1906" y="6"/>
                    <a:pt x="1814" y="19"/>
                  </a:cubicBezTo>
                  <a:cubicBezTo>
                    <a:pt x="1123" y="153"/>
                    <a:pt x="566" y="643"/>
                    <a:pt x="343" y="1312"/>
                  </a:cubicBezTo>
                  <a:cubicBezTo>
                    <a:pt x="1" y="2567"/>
                    <a:pt x="994" y="3596"/>
                    <a:pt x="2075" y="3596"/>
                  </a:cubicBezTo>
                  <a:cubicBezTo>
                    <a:pt x="2472" y="3596"/>
                    <a:pt x="2881" y="3457"/>
                    <a:pt x="3241" y="3140"/>
                  </a:cubicBezTo>
                  <a:cubicBezTo>
                    <a:pt x="4508" y="2020"/>
                    <a:pt x="3674" y="0"/>
                    <a:pt x="208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4958200" y="1595850"/>
              <a:ext cx="100350" cy="80000"/>
            </a:xfrm>
            <a:custGeom>
              <a:avLst/>
              <a:gdLst/>
              <a:ahLst/>
              <a:cxnLst/>
              <a:rect l="l" t="t" r="r" b="b"/>
              <a:pathLst>
                <a:path w="4014" h="3200" extrusionOk="0">
                  <a:moveTo>
                    <a:pt x="1947" y="307"/>
                  </a:moveTo>
                  <a:cubicBezTo>
                    <a:pt x="2839" y="307"/>
                    <a:pt x="3150" y="1481"/>
                    <a:pt x="2564" y="2107"/>
                  </a:cubicBezTo>
                  <a:cubicBezTo>
                    <a:pt x="2365" y="2323"/>
                    <a:pt x="2080" y="2440"/>
                    <a:pt x="1782" y="2440"/>
                  </a:cubicBezTo>
                  <a:cubicBezTo>
                    <a:pt x="1679" y="2440"/>
                    <a:pt x="1575" y="2426"/>
                    <a:pt x="1472" y="2397"/>
                  </a:cubicBezTo>
                  <a:cubicBezTo>
                    <a:pt x="1138" y="2263"/>
                    <a:pt x="870" y="1974"/>
                    <a:pt x="781" y="1617"/>
                  </a:cubicBezTo>
                  <a:cubicBezTo>
                    <a:pt x="670" y="1038"/>
                    <a:pt x="1048" y="458"/>
                    <a:pt x="1650" y="347"/>
                  </a:cubicBezTo>
                  <a:cubicBezTo>
                    <a:pt x="1755" y="319"/>
                    <a:pt x="1854" y="307"/>
                    <a:pt x="1947" y="307"/>
                  </a:cubicBezTo>
                  <a:close/>
                  <a:moveTo>
                    <a:pt x="1726" y="0"/>
                  </a:moveTo>
                  <a:cubicBezTo>
                    <a:pt x="888" y="0"/>
                    <a:pt x="58" y="343"/>
                    <a:pt x="1" y="1372"/>
                  </a:cubicBezTo>
                  <a:lnTo>
                    <a:pt x="1" y="1416"/>
                  </a:lnTo>
                  <a:cubicBezTo>
                    <a:pt x="112" y="2531"/>
                    <a:pt x="892" y="3200"/>
                    <a:pt x="1806" y="3200"/>
                  </a:cubicBezTo>
                  <a:cubicBezTo>
                    <a:pt x="3144" y="3200"/>
                    <a:pt x="4013" y="1840"/>
                    <a:pt x="3478" y="636"/>
                  </a:cubicBezTo>
                  <a:cubicBezTo>
                    <a:pt x="3326" y="310"/>
                    <a:pt x="2523" y="0"/>
                    <a:pt x="172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4790525" y="1685200"/>
              <a:ext cx="96925" cy="74250"/>
            </a:xfrm>
            <a:custGeom>
              <a:avLst/>
              <a:gdLst/>
              <a:ahLst/>
              <a:cxnLst/>
              <a:rect l="l" t="t" r="r" b="b"/>
              <a:pathLst>
                <a:path w="3877" h="2970" extrusionOk="0">
                  <a:moveTo>
                    <a:pt x="1847" y="730"/>
                  </a:moveTo>
                  <a:cubicBezTo>
                    <a:pt x="2210" y="730"/>
                    <a:pt x="2532" y="993"/>
                    <a:pt x="2606" y="1364"/>
                  </a:cubicBezTo>
                  <a:cubicBezTo>
                    <a:pt x="2660" y="1844"/>
                    <a:pt x="2289" y="2224"/>
                    <a:pt x="1854" y="2224"/>
                  </a:cubicBezTo>
                  <a:cubicBezTo>
                    <a:pt x="1743" y="2224"/>
                    <a:pt x="1628" y="2199"/>
                    <a:pt x="1514" y="2144"/>
                  </a:cubicBezTo>
                  <a:cubicBezTo>
                    <a:pt x="1314" y="2033"/>
                    <a:pt x="1158" y="1832"/>
                    <a:pt x="1091" y="1609"/>
                  </a:cubicBezTo>
                  <a:cubicBezTo>
                    <a:pt x="1024" y="1231"/>
                    <a:pt x="1247" y="874"/>
                    <a:pt x="1626" y="762"/>
                  </a:cubicBezTo>
                  <a:cubicBezTo>
                    <a:pt x="1700" y="740"/>
                    <a:pt x="1774" y="730"/>
                    <a:pt x="1847" y="730"/>
                  </a:cubicBezTo>
                  <a:close/>
                  <a:moveTo>
                    <a:pt x="1889" y="0"/>
                  </a:moveTo>
                  <a:cubicBezTo>
                    <a:pt x="926" y="0"/>
                    <a:pt x="1" y="1000"/>
                    <a:pt x="489" y="2055"/>
                  </a:cubicBezTo>
                  <a:cubicBezTo>
                    <a:pt x="756" y="2613"/>
                    <a:pt x="1314" y="2969"/>
                    <a:pt x="1915" y="2969"/>
                  </a:cubicBezTo>
                  <a:cubicBezTo>
                    <a:pt x="3097" y="2969"/>
                    <a:pt x="3877" y="1453"/>
                    <a:pt x="3008" y="584"/>
                  </a:cubicBezTo>
                  <a:cubicBezTo>
                    <a:pt x="2694" y="172"/>
                    <a:pt x="2288" y="0"/>
                    <a:pt x="188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4795500" y="374650"/>
              <a:ext cx="93050" cy="74200"/>
            </a:xfrm>
            <a:custGeom>
              <a:avLst/>
              <a:gdLst/>
              <a:ahLst/>
              <a:cxnLst/>
              <a:rect l="l" t="t" r="r" b="b"/>
              <a:pathLst>
                <a:path w="3722" h="2968" extrusionOk="0">
                  <a:moveTo>
                    <a:pt x="1731" y="775"/>
                  </a:moveTo>
                  <a:cubicBezTo>
                    <a:pt x="1771" y="775"/>
                    <a:pt x="1810" y="777"/>
                    <a:pt x="1850" y="780"/>
                  </a:cubicBezTo>
                  <a:cubicBezTo>
                    <a:pt x="2563" y="1025"/>
                    <a:pt x="2653" y="1917"/>
                    <a:pt x="1872" y="2207"/>
                  </a:cubicBezTo>
                  <a:cubicBezTo>
                    <a:pt x="1800" y="2235"/>
                    <a:pt x="1725" y="2248"/>
                    <a:pt x="1650" y="2248"/>
                  </a:cubicBezTo>
                  <a:cubicBezTo>
                    <a:pt x="1082" y="2248"/>
                    <a:pt x="529" y="1488"/>
                    <a:pt x="1159" y="936"/>
                  </a:cubicBezTo>
                  <a:cubicBezTo>
                    <a:pt x="1327" y="824"/>
                    <a:pt x="1527" y="775"/>
                    <a:pt x="1731" y="775"/>
                  </a:cubicBezTo>
                  <a:close/>
                  <a:moveTo>
                    <a:pt x="1675" y="1"/>
                  </a:moveTo>
                  <a:cubicBezTo>
                    <a:pt x="1600" y="1"/>
                    <a:pt x="1524" y="8"/>
                    <a:pt x="1449" y="22"/>
                  </a:cubicBezTo>
                  <a:cubicBezTo>
                    <a:pt x="446" y="245"/>
                    <a:pt x="0" y="1137"/>
                    <a:pt x="201" y="1828"/>
                  </a:cubicBezTo>
                  <a:cubicBezTo>
                    <a:pt x="367" y="2548"/>
                    <a:pt x="998" y="2967"/>
                    <a:pt x="1645" y="2967"/>
                  </a:cubicBezTo>
                  <a:cubicBezTo>
                    <a:pt x="2038" y="2967"/>
                    <a:pt x="2438" y="2812"/>
                    <a:pt x="2742" y="2474"/>
                  </a:cubicBezTo>
                  <a:cubicBezTo>
                    <a:pt x="3721" y="1432"/>
                    <a:pt x="2753" y="1"/>
                    <a:pt x="16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5446350" y="1029825"/>
              <a:ext cx="85300" cy="74850"/>
            </a:xfrm>
            <a:custGeom>
              <a:avLst/>
              <a:gdLst/>
              <a:ahLst/>
              <a:cxnLst/>
              <a:rect l="l" t="t" r="r" b="b"/>
              <a:pathLst>
                <a:path w="3412" h="2994" extrusionOk="0">
                  <a:moveTo>
                    <a:pt x="1823" y="719"/>
                  </a:moveTo>
                  <a:cubicBezTo>
                    <a:pt x="2180" y="719"/>
                    <a:pt x="2511" y="1023"/>
                    <a:pt x="2564" y="1411"/>
                  </a:cubicBezTo>
                  <a:cubicBezTo>
                    <a:pt x="2645" y="1831"/>
                    <a:pt x="2234" y="2274"/>
                    <a:pt x="1789" y="2274"/>
                  </a:cubicBezTo>
                  <a:cubicBezTo>
                    <a:pt x="1621" y="2274"/>
                    <a:pt x="1447" y="2210"/>
                    <a:pt x="1294" y="2057"/>
                  </a:cubicBezTo>
                  <a:lnTo>
                    <a:pt x="1294" y="2035"/>
                  </a:lnTo>
                  <a:cubicBezTo>
                    <a:pt x="915" y="1634"/>
                    <a:pt x="1026" y="987"/>
                    <a:pt x="1539" y="787"/>
                  </a:cubicBezTo>
                  <a:cubicBezTo>
                    <a:pt x="1632" y="740"/>
                    <a:pt x="1728" y="719"/>
                    <a:pt x="1823" y="719"/>
                  </a:cubicBezTo>
                  <a:close/>
                  <a:moveTo>
                    <a:pt x="1790" y="0"/>
                  </a:moveTo>
                  <a:cubicBezTo>
                    <a:pt x="1692" y="0"/>
                    <a:pt x="1593" y="10"/>
                    <a:pt x="1494" y="29"/>
                  </a:cubicBezTo>
                  <a:cubicBezTo>
                    <a:pt x="202" y="452"/>
                    <a:pt x="1" y="1946"/>
                    <a:pt x="937" y="2659"/>
                  </a:cubicBezTo>
                  <a:cubicBezTo>
                    <a:pt x="1205" y="2859"/>
                    <a:pt x="1517" y="2971"/>
                    <a:pt x="1851" y="2993"/>
                  </a:cubicBezTo>
                  <a:cubicBezTo>
                    <a:pt x="2319" y="2971"/>
                    <a:pt x="2743" y="2748"/>
                    <a:pt x="3010" y="2347"/>
                  </a:cubicBezTo>
                  <a:cubicBezTo>
                    <a:pt x="3411" y="1856"/>
                    <a:pt x="3411" y="1143"/>
                    <a:pt x="3010" y="630"/>
                  </a:cubicBezTo>
                  <a:cubicBezTo>
                    <a:pt x="2732" y="223"/>
                    <a:pt x="2270" y="0"/>
                    <a:pt x="179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4141275" y="1029800"/>
              <a:ext cx="78250" cy="73925"/>
            </a:xfrm>
            <a:custGeom>
              <a:avLst/>
              <a:gdLst/>
              <a:ahLst/>
              <a:cxnLst/>
              <a:rect l="l" t="t" r="r" b="b"/>
              <a:pathLst>
                <a:path w="3130" h="2957" extrusionOk="0">
                  <a:moveTo>
                    <a:pt x="1590" y="737"/>
                  </a:moveTo>
                  <a:cubicBezTo>
                    <a:pt x="1932" y="737"/>
                    <a:pt x="2239" y="952"/>
                    <a:pt x="2341" y="1278"/>
                  </a:cubicBezTo>
                  <a:cubicBezTo>
                    <a:pt x="2452" y="1724"/>
                    <a:pt x="2185" y="2169"/>
                    <a:pt x="1739" y="2259"/>
                  </a:cubicBezTo>
                  <a:cubicBezTo>
                    <a:pt x="1706" y="2262"/>
                    <a:pt x="1673" y="2264"/>
                    <a:pt x="1641" y="2264"/>
                  </a:cubicBezTo>
                  <a:cubicBezTo>
                    <a:pt x="1480" y="2264"/>
                    <a:pt x="1338" y="2218"/>
                    <a:pt x="1226" y="2125"/>
                  </a:cubicBezTo>
                  <a:cubicBezTo>
                    <a:pt x="625" y="1746"/>
                    <a:pt x="803" y="854"/>
                    <a:pt x="1494" y="743"/>
                  </a:cubicBezTo>
                  <a:cubicBezTo>
                    <a:pt x="1526" y="739"/>
                    <a:pt x="1558" y="737"/>
                    <a:pt x="1590" y="737"/>
                  </a:cubicBezTo>
                  <a:close/>
                  <a:moveTo>
                    <a:pt x="1596" y="1"/>
                  </a:moveTo>
                  <a:cubicBezTo>
                    <a:pt x="1227" y="1"/>
                    <a:pt x="848" y="149"/>
                    <a:pt x="535" y="498"/>
                  </a:cubicBezTo>
                  <a:cubicBezTo>
                    <a:pt x="45" y="1010"/>
                    <a:pt x="0" y="1813"/>
                    <a:pt x="446" y="2392"/>
                  </a:cubicBezTo>
                  <a:cubicBezTo>
                    <a:pt x="742" y="2751"/>
                    <a:pt x="1191" y="2957"/>
                    <a:pt x="1648" y="2957"/>
                  </a:cubicBezTo>
                  <a:cubicBezTo>
                    <a:pt x="1844" y="2957"/>
                    <a:pt x="2042" y="2919"/>
                    <a:pt x="2230" y="2838"/>
                  </a:cubicBezTo>
                  <a:cubicBezTo>
                    <a:pt x="2742" y="2593"/>
                    <a:pt x="3077" y="2103"/>
                    <a:pt x="3099" y="1545"/>
                  </a:cubicBezTo>
                  <a:cubicBezTo>
                    <a:pt x="3129" y="680"/>
                    <a:pt x="2384" y="1"/>
                    <a:pt x="159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4857900" y="1170025"/>
              <a:ext cx="182800" cy="313025"/>
            </a:xfrm>
            <a:custGeom>
              <a:avLst/>
              <a:gdLst/>
              <a:ahLst/>
              <a:cxnLst/>
              <a:rect l="l" t="t" r="r" b="b"/>
              <a:pathLst>
                <a:path w="7312" h="12521" extrusionOk="0">
                  <a:moveTo>
                    <a:pt x="870" y="729"/>
                  </a:moveTo>
                  <a:cubicBezTo>
                    <a:pt x="1182" y="729"/>
                    <a:pt x="4347" y="4852"/>
                    <a:pt x="5239" y="6747"/>
                  </a:cubicBezTo>
                  <a:cubicBezTo>
                    <a:pt x="4746" y="7362"/>
                    <a:pt x="4028" y="7714"/>
                    <a:pt x="3256" y="7714"/>
                  </a:cubicBezTo>
                  <a:cubicBezTo>
                    <a:pt x="3189" y="7714"/>
                    <a:pt x="3122" y="7711"/>
                    <a:pt x="3054" y="7706"/>
                  </a:cubicBezTo>
                  <a:cubicBezTo>
                    <a:pt x="2296" y="5967"/>
                    <a:pt x="1004" y="2869"/>
                    <a:pt x="803" y="952"/>
                  </a:cubicBezTo>
                  <a:cubicBezTo>
                    <a:pt x="803" y="863"/>
                    <a:pt x="825" y="729"/>
                    <a:pt x="870" y="729"/>
                  </a:cubicBezTo>
                  <a:close/>
                  <a:moveTo>
                    <a:pt x="5573" y="7460"/>
                  </a:moveTo>
                  <a:cubicBezTo>
                    <a:pt x="6064" y="8553"/>
                    <a:pt x="6487" y="9578"/>
                    <a:pt x="6554" y="10804"/>
                  </a:cubicBezTo>
                  <a:cubicBezTo>
                    <a:pt x="6554" y="11343"/>
                    <a:pt x="6554" y="11798"/>
                    <a:pt x="6181" y="11798"/>
                  </a:cubicBezTo>
                  <a:cubicBezTo>
                    <a:pt x="6122" y="11798"/>
                    <a:pt x="6054" y="11787"/>
                    <a:pt x="5974" y="11762"/>
                  </a:cubicBezTo>
                  <a:cubicBezTo>
                    <a:pt x="4882" y="11428"/>
                    <a:pt x="3901" y="9467"/>
                    <a:pt x="3389" y="8419"/>
                  </a:cubicBezTo>
                  <a:cubicBezTo>
                    <a:pt x="4213" y="8352"/>
                    <a:pt x="4971" y="8018"/>
                    <a:pt x="5573" y="7460"/>
                  </a:cubicBezTo>
                  <a:close/>
                  <a:moveTo>
                    <a:pt x="893" y="0"/>
                  </a:moveTo>
                  <a:cubicBezTo>
                    <a:pt x="609" y="0"/>
                    <a:pt x="333" y="153"/>
                    <a:pt x="201" y="417"/>
                  </a:cubicBezTo>
                  <a:cubicBezTo>
                    <a:pt x="1" y="818"/>
                    <a:pt x="90" y="1197"/>
                    <a:pt x="201" y="1665"/>
                  </a:cubicBezTo>
                  <a:cubicBezTo>
                    <a:pt x="558" y="3693"/>
                    <a:pt x="1628" y="6168"/>
                    <a:pt x="1650" y="6212"/>
                  </a:cubicBezTo>
                  <a:cubicBezTo>
                    <a:pt x="2408" y="8085"/>
                    <a:pt x="4147" y="12520"/>
                    <a:pt x="6175" y="12520"/>
                  </a:cubicBezTo>
                  <a:cubicBezTo>
                    <a:pt x="6799" y="12520"/>
                    <a:pt x="7312" y="12097"/>
                    <a:pt x="7289" y="11094"/>
                  </a:cubicBezTo>
                  <a:lnTo>
                    <a:pt x="7289" y="10737"/>
                  </a:lnTo>
                  <a:cubicBezTo>
                    <a:pt x="7133" y="7483"/>
                    <a:pt x="3812" y="2846"/>
                    <a:pt x="2029" y="796"/>
                  </a:cubicBezTo>
                  <a:cubicBezTo>
                    <a:pt x="1583" y="305"/>
                    <a:pt x="1449" y="127"/>
                    <a:pt x="1048" y="15"/>
                  </a:cubicBezTo>
                  <a:cubicBezTo>
                    <a:pt x="997" y="5"/>
                    <a:pt x="945" y="0"/>
                    <a:pt x="89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4627200" y="1170075"/>
              <a:ext cx="188800" cy="312975"/>
            </a:xfrm>
            <a:custGeom>
              <a:avLst/>
              <a:gdLst/>
              <a:ahLst/>
              <a:cxnLst/>
              <a:rect l="l" t="t" r="r" b="b"/>
              <a:pathLst>
                <a:path w="7552" h="12519" extrusionOk="0">
                  <a:moveTo>
                    <a:pt x="6670" y="725"/>
                  </a:moveTo>
                  <a:cubicBezTo>
                    <a:pt x="6676" y="725"/>
                    <a:pt x="6682" y="726"/>
                    <a:pt x="6688" y="727"/>
                  </a:cubicBezTo>
                  <a:lnTo>
                    <a:pt x="6665" y="727"/>
                  </a:lnTo>
                  <a:cubicBezTo>
                    <a:pt x="6888" y="816"/>
                    <a:pt x="6398" y="2599"/>
                    <a:pt x="6331" y="2822"/>
                  </a:cubicBezTo>
                  <a:cubicBezTo>
                    <a:pt x="5818" y="4494"/>
                    <a:pt x="5194" y="6121"/>
                    <a:pt x="4481" y="7704"/>
                  </a:cubicBezTo>
                  <a:cubicBezTo>
                    <a:pt x="4435" y="7706"/>
                    <a:pt x="4388" y="7707"/>
                    <a:pt x="4342" y="7707"/>
                  </a:cubicBezTo>
                  <a:cubicBezTo>
                    <a:pt x="3567" y="7707"/>
                    <a:pt x="2824" y="7357"/>
                    <a:pt x="2319" y="6767"/>
                  </a:cubicBezTo>
                  <a:cubicBezTo>
                    <a:pt x="3389" y="4739"/>
                    <a:pt x="4704" y="2867"/>
                    <a:pt x="6219" y="1150"/>
                  </a:cubicBezTo>
                  <a:cubicBezTo>
                    <a:pt x="6431" y="918"/>
                    <a:pt x="6562" y="725"/>
                    <a:pt x="6670" y="725"/>
                  </a:cubicBezTo>
                  <a:close/>
                  <a:moveTo>
                    <a:pt x="1962" y="7458"/>
                  </a:moveTo>
                  <a:cubicBezTo>
                    <a:pt x="2542" y="8016"/>
                    <a:pt x="3322" y="8372"/>
                    <a:pt x="4146" y="8439"/>
                  </a:cubicBezTo>
                  <a:cubicBezTo>
                    <a:pt x="3570" y="9697"/>
                    <a:pt x="1995" y="11789"/>
                    <a:pt x="1308" y="11789"/>
                  </a:cubicBezTo>
                  <a:cubicBezTo>
                    <a:pt x="1118" y="11789"/>
                    <a:pt x="996" y="11629"/>
                    <a:pt x="981" y="11248"/>
                  </a:cubicBezTo>
                  <a:cubicBezTo>
                    <a:pt x="914" y="10022"/>
                    <a:pt x="1405" y="8707"/>
                    <a:pt x="1962" y="7458"/>
                  </a:cubicBezTo>
                  <a:close/>
                  <a:moveTo>
                    <a:pt x="6670" y="0"/>
                  </a:moveTo>
                  <a:cubicBezTo>
                    <a:pt x="6439" y="0"/>
                    <a:pt x="6187" y="106"/>
                    <a:pt x="5952" y="348"/>
                  </a:cubicBezTo>
                  <a:cubicBezTo>
                    <a:pt x="3812" y="2510"/>
                    <a:pt x="0" y="8216"/>
                    <a:pt x="246" y="11381"/>
                  </a:cubicBezTo>
                  <a:cubicBezTo>
                    <a:pt x="313" y="12162"/>
                    <a:pt x="803" y="12518"/>
                    <a:pt x="1360" y="12518"/>
                  </a:cubicBezTo>
                  <a:cubicBezTo>
                    <a:pt x="4080" y="12518"/>
                    <a:pt x="7000" y="3803"/>
                    <a:pt x="7445" y="1150"/>
                  </a:cubicBezTo>
                  <a:cubicBezTo>
                    <a:pt x="7552" y="482"/>
                    <a:pt x="7162" y="0"/>
                    <a:pt x="66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4937600" y="1090500"/>
              <a:ext cx="323775" cy="179925"/>
            </a:xfrm>
            <a:custGeom>
              <a:avLst/>
              <a:gdLst/>
              <a:ahLst/>
              <a:cxnLst/>
              <a:rect l="l" t="t" r="r" b="b"/>
              <a:pathLst>
                <a:path w="12951" h="7197" extrusionOk="0">
                  <a:moveTo>
                    <a:pt x="991" y="719"/>
                  </a:moveTo>
                  <a:cubicBezTo>
                    <a:pt x="1443" y="719"/>
                    <a:pt x="2569" y="1026"/>
                    <a:pt x="2764" y="1079"/>
                  </a:cubicBezTo>
                  <a:cubicBezTo>
                    <a:pt x="4480" y="1569"/>
                    <a:pt x="6174" y="2216"/>
                    <a:pt x="7802" y="2974"/>
                  </a:cubicBezTo>
                  <a:cubicBezTo>
                    <a:pt x="7824" y="3798"/>
                    <a:pt x="7467" y="4601"/>
                    <a:pt x="6843" y="5136"/>
                  </a:cubicBezTo>
                  <a:cubicBezTo>
                    <a:pt x="5394" y="4467"/>
                    <a:pt x="1115" y="1458"/>
                    <a:pt x="803" y="789"/>
                  </a:cubicBezTo>
                  <a:cubicBezTo>
                    <a:pt x="803" y="739"/>
                    <a:pt x="874" y="719"/>
                    <a:pt x="991" y="719"/>
                  </a:cubicBezTo>
                  <a:close/>
                  <a:moveTo>
                    <a:pt x="8515" y="3308"/>
                  </a:moveTo>
                  <a:cubicBezTo>
                    <a:pt x="9496" y="3754"/>
                    <a:pt x="11948" y="5047"/>
                    <a:pt x="11881" y="6116"/>
                  </a:cubicBezTo>
                  <a:cubicBezTo>
                    <a:pt x="11861" y="6456"/>
                    <a:pt x="11466" y="6473"/>
                    <a:pt x="11128" y="6473"/>
                  </a:cubicBezTo>
                  <a:cubicBezTo>
                    <a:pt x="11088" y="6473"/>
                    <a:pt x="11049" y="6473"/>
                    <a:pt x="11011" y="6473"/>
                  </a:cubicBezTo>
                  <a:cubicBezTo>
                    <a:pt x="10722" y="6473"/>
                    <a:pt x="10432" y="6451"/>
                    <a:pt x="10164" y="6384"/>
                  </a:cubicBezTo>
                  <a:cubicBezTo>
                    <a:pt x="9250" y="6183"/>
                    <a:pt x="8381" y="5894"/>
                    <a:pt x="7534" y="5492"/>
                  </a:cubicBezTo>
                  <a:cubicBezTo>
                    <a:pt x="8114" y="4891"/>
                    <a:pt x="8448" y="4110"/>
                    <a:pt x="8515" y="3308"/>
                  </a:cubicBezTo>
                  <a:close/>
                  <a:moveTo>
                    <a:pt x="982" y="1"/>
                  </a:moveTo>
                  <a:cubicBezTo>
                    <a:pt x="930" y="1"/>
                    <a:pt x="885" y="3"/>
                    <a:pt x="847" y="9"/>
                  </a:cubicBezTo>
                  <a:cubicBezTo>
                    <a:pt x="245" y="98"/>
                    <a:pt x="0" y="611"/>
                    <a:pt x="112" y="967"/>
                  </a:cubicBezTo>
                  <a:cubicBezTo>
                    <a:pt x="459" y="2098"/>
                    <a:pt x="7363" y="7196"/>
                    <a:pt x="11156" y="7196"/>
                  </a:cubicBezTo>
                  <a:cubicBezTo>
                    <a:pt x="11251" y="7196"/>
                    <a:pt x="11344" y="7193"/>
                    <a:pt x="11435" y="7186"/>
                  </a:cubicBezTo>
                  <a:cubicBezTo>
                    <a:pt x="12772" y="7097"/>
                    <a:pt x="12951" y="5782"/>
                    <a:pt x="12014" y="4757"/>
                  </a:cubicBezTo>
                  <a:cubicBezTo>
                    <a:pt x="9986" y="2577"/>
                    <a:pt x="2546" y="1"/>
                    <a:pt x="98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4415450" y="1090175"/>
              <a:ext cx="326800" cy="180550"/>
            </a:xfrm>
            <a:custGeom>
              <a:avLst/>
              <a:gdLst/>
              <a:ahLst/>
              <a:cxnLst/>
              <a:rect l="l" t="t" r="r" b="b"/>
              <a:pathLst>
                <a:path w="13072" h="7222" extrusionOk="0">
                  <a:moveTo>
                    <a:pt x="11800" y="708"/>
                  </a:moveTo>
                  <a:cubicBezTo>
                    <a:pt x="11904" y="708"/>
                    <a:pt x="11973" y="761"/>
                    <a:pt x="11992" y="780"/>
                  </a:cubicBezTo>
                  <a:cubicBezTo>
                    <a:pt x="12126" y="1070"/>
                    <a:pt x="8158" y="4101"/>
                    <a:pt x="5974" y="5149"/>
                  </a:cubicBezTo>
                  <a:cubicBezTo>
                    <a:pt x="5328" y="4614"/>
                    <a:pt x="4971" y="3811"/>
                    <a:pt x="5016" y="2987"/>
                  </a:cubicBezTo>
                  <a:cubicBezTo>
                    <a:pt x="7022" y="2095"/>
                    <a:pt x="9362" y="1114"/>
                    <a:pt x="11747" y="713"/>
                  </a:cubicBezTo>
                  <a:cubicBezTo>
                    <a:pt x="11766" y="710"/>
                    <a:pt x="11784" y="708"/>
                    <a:pt x="11800" y="708"/>
                  </a:cubicBezTo>
                  <a:close/>
                  <a:moveTo>
                    <a:pt x="4302" y="3299"/>
                  </a:moveTo>
                  <a:cubicBezTo>
                    <a:pt x="4369" y="4123"/>
                    <a:pt x="4703" y="4904"/>
                    <a:pt x="5283" y="5505"/>
                  </a:cubicBezTo>
                  <a:cubicBezTo>
                    <a:pt x="4567" y="5818"/>
                    <a:pt x="2715" y="6554"/>
                    <a:pt x="1687" y="6554"/>
                  </a:cubicBezTo>
                  <a:cubicBezTo>
                    <a:pt x="1467" y="6554"/>
                    <a:pt x="1285" y="6520"/>
                    <a:pt x="1159" y="6442"/>
                  </a:cubicBezTo>
                  <a:cubicBezTo>
                    <a:pt x="23" y="5706"/>
                    <a:pt x="3076" y="3856"/>
                    <a:pt x="4302" y="3299"/>
                  </a:cubicBezTo>
                  <a:close/>
                  <a:moveTo>
                    <a:pt x="11843" y="1"/>
                  </a:moveTo>
                  <a:cubicBezTo>
                    <a:pt x="11770" y="1"/>
                    <a:pt x="11693" y="8"/>
                    <a:pt x="11613" y="22"/>
                  </a:cubicBezTo>
                  <a:cubicBezTo>
                    <a:pt x="9474" y="379"/>
                    <a:pt x="7579" y="1114"/>
                    <a:pt x="5684" y="1917"/>
                  </a:cubicBezTo>
                  <a:cubicBezTo>
                    <a:pt x="3611" y="2764"/>
                    <a:pt x="803" y="4101"/>
                    <a:pt x="290" y="5661"/>
                  </a:cubicBezTo>
                  <a:cubicBezTo>
                    <a:pt x="0" y="6508"/>
                    <a:pt x="535" y="7199"/>
                    <a:pt x="1538" y="7199"/>
                  </a:cubicBezTo>
                  <a:lnTo>
                    <a:pt x="1538" y="7222"/>
                  </a:lnTo>
                  <a:lnTo>
                    <a:pt x="1761" y="7222"/>
                  </a:lnTo>
                  <a:cubicBezTo>
                    <a:pt x="5216" y="7088"/>
                    <a:pt x="10031" y="3722"/>
                    <a:pt x="12416" y="1493"/>
                  </a:cubicBezTo>
                  <a:cubicBezTo>
                    <a:pt x="13071" y="879"/>
                    <a:pt x="12673" y="1"/>
                    <a:pt x="1184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4938150" y="862600"/>
              <a:ext cx="317650" cy="180800"/>
            </a:xfrm>
            <a:custGeom>
              <a:avLst/>
              <a:gdLst/>
              <a:ahLst/>
              <a:cxnLst/>
              <a:rect l="l" t="t" r="r" b="b"/>
              <a:pathLst>
                <a:path w="12706" h="7232" extrusionOk="0">
                  <a:moveTo>
                    <a:pt x="11022" y="739"/>
                  </a:moveTo>
                  <a:cubicBezTo>
                    <a:pt x="11294" y="739"/>
                    <a:pt x="11535" y="780"/>
                    <a:pt x="11725" y="878"/>
                  </a:cubicBezTo>
                  <a:cubicBezTo>
                    <a:pt x="11926" y="989"/>
                    <a:pt x="11859" y="1279"/>
                    <a:pt x="11814" y="1390"/>
                  </a:cubicBezTo>
                  <a:cubicBezTo>
                    <a:pt x="11480" y="2460"/>
                    <a:pt x="9518" y="3441"/>
                    <a:pt x="8471" y="3954"/>
                  </a:cubicBezTo>
                  <a:cubicBezTo>
                    <a:pt x="8426" y="3129"/>
                    <a:pt x="8092" y="2371"/>
                    <a:pt x="7534" y="1769"/>
                  </a:cubicBezTo>
                  <a:cubicBezTo>
                    <a:pt x="8321" y="1412"/>
                    <a:pt x="9924" y="739"/>
                    <a:pt x="11022" y="739"/>
                  </a:cubicBezTo>
                  <a:close/>
                  <a:moveTo>
                    <a:pt x="6821" y="2104"/>
                  </a:moveTo>
                  <a:cubicBezTo>
                    <a:pt x="7445" y="2639"/>
                    <a:pt x="7802" y="3441"/>
                    <a:pt x="7780" y="4266"/>
                  </a:cubicBezTo>
                  <a:cubicBezTo>
                    <a:pt x="7713" y="4333"/>
                    <a:pt x="3232" y="6294"/>
                    <a:pt x="1003" y="6539"/>
                  </a:cubicBezTo>
                  <a:cubicBezTo>
                    <a:pt x="988" y="6541"/>
                    <a:pt x="973" y="6542"/>
                    <a:pt x="959" y="6542"/>
                  </a:cubicBezTo>
                  <a:cubicBezTo>
                    <a:pt x="808" y="6542"/>
                    <a:pt x="727" y="6439"/>
                    <a:pt x="870" y="6316"/>
                  </a:cubicBezTo>
                  <a:cubicBezTo>
                    <a:pt x="1538" y="5670"/>
                    <a:pt x="2274" y="5068"/>
                    <a:pt x="3054" y="4511"/>
                  </a:cubicBezTo>
                  <a:cubicBezTo>
                    <a:pt x="4258" y="3619"/>
                    <a:pt x="5506" y="2817"/>
                    <a:pt x="6821" y="2104"/>
                  </a:cubicBezTo>
                  <a:close/>
                  <a:moveTo>
                    <a:pt x="11046" y="1"/>
                  </a:moveTo>
                  <a:cubicBezTo>
                    <a:pt x="10382" y="1"/>
                    <a:pt x="9666" y="223"/>
                    <a:pt x="9050" y="410"/>
                  </a:cubicBezTo>
                  <a:cubicBezTo>
                    <a:pt x="6197" y="1279"/>
                    <a:pt x="2943" y="3508"/>
                    <a:pt x="870" y="5336"/>
                  </a:cubicBezTo>
                  <a:cubicBezTo>
                    <a:pt x="379" y="5759"/>
                    <a:pt x="201" y="5893"/>
                    <a:pt x="90" y="6272"/>
                  </a:cubicBezTo>
                  <a:cubicBezTo>
                    <a:pt x="0" y="6628"/>
                    <a:pt x="156" y="6985"/>
                    <a:pt x="491" y="7141"/>
                  </a:cubicBezTo>
                  <a:cubicBezTo>
                    <a:pt x="606" y="7203"/>
                    <a:pt x="775" y="7232"/>
                    <a:pt x="990" y="7232"/>
                  </a:cubicBezTo>
                  <a:cubicBezTo>
                    <a:pt x="2943" y="7232"/>
                    <a:pt x="8618" y="4867"/>
                    <a:pt x="10566" y="3642"/>
                  </a:cubicBezTo>
                  <a:cubicBezTo>
                    <a:pt x="11569" y="3017"/>
                    <a:pt x="12193" y="2371"/>
                    <a:pt x="12461" y="1769"/>
                  </a:cubicBezTo>
                  <a:cubicBezTo>
                    <a:pt x="12706" y="1145"/>
                    <a:pt x="12572" y="543"/>
                    <a:pt x="12082" y="253"/>
                  </a:cubicBezTo>
                  <a:cubicBezTo>
                    <a:pt x="11770" y="70"/>
                    <a:pt x="11416" y="1"/>
                    <a:pt x="1104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4412100" y="863750"/>
              <a:ext cx="325550" cy="180625"/>
            </a:xfrm>
            <a:custGeom>
              <a:avLst/>
              <a:gdLst/>
              <a:ahLst/>
              <a:cxnLst/>
              <a:rect l="l" t="t" r="r" b="b"/>
              <a:pathLst>
                <a:path w="13022" h="7225" extrusionOk="0">
                  <a:moveTo>
                    <a:pt x="1583" y="720"/>
                  </a:moveTo>
                  <a:cubicBezTo>
                    <a:pt x="2987" y="720"/>
                    <a:pt x="4124" y="1121"/>
                    <a:pt x="5395" y="1723"/>
                  </a:cubicBezTo>
                  <a:cubicBezTo>
                    <a:pt x="4837" y="2303"/>
                    <a:pt x="4503" y="3083"/>
                    <a:pt x="4436" y="3908"/>
                  </a:cubicBezTo>
                  <a:cubicBezTo>
                    <a:pt x="3745" y="3596"/>
                    <a:pt x="1851" y="2593"/>
                    <a:pt x="1293" y="1723"/>
                  </a:cubicBezTo>
                  <a:cubicBezTo>
                    <a:pt x="1115" y="1456"/>
                    <a:pt x="937" y="943"/>
                    <a:pt x="1249" y="809"/>
                  </a:cubicBezTo>
                  <a:cubicBezTo>
                    <a:pt x="1360" y="765"/>
                    <a:pt x="1472" y="720"/>
                    <a:pt x="1583" y="720"/>
                  </a:cubicBezTo>
                  <a:close/>
                  <a:moveTo>
                    <a:pt x="6108" y="2058"/>
                  </a:moveTo>
                  <a:cubicBezTo>
                    <a:pt x="7936" y="2905"/>
                    <a:pt x="12238" y="6137"/>
                    <a:pt x="12149" y="6426"/>
                  </a:cubicBezTo>
                  <a:cubicBezTo>
                    <a:pt x="12126" y="6449"/>
                    <a:pt x="12082" y="6471"/>
                    <a:pt x="12037" y="6493"/>
                  </a:cubicBezTo>
                  <a:cubicBezTo>
                    <a:pt x="12013" y="6494"/>
                    <a:pt x="11988" y="6495"/>
                    <a:pt x="11962" y="6495"/>
                  </a:cubicBezTo>
                  <a:cubicBezTo>
                    <a:pt x="10972" y="6495"/>
                    <a:pt x="8516" y="5675"/>
                    <a:pt x="5150" y="4242"/>
                  </a:cubicBezTo>
                  <a:cubicBezTo>
                    <a:pt x="5150" y="3774"/>
                    <a:pt x="5261" y="3306"/>
                    <a:pt x="5439" y="2905"/>
                  </a:cubicBezTo>
                  <a:cubicBezTo>
                    <a:pt x="5618" y="2570"/>
                    <a:pt x="5841" y="2280"/>
                    <a:pt x="6108" y="2058"/>
                  </a:cubicBezTo>
                  <a:close/>
                  <a:moveTo>
                    <a:pt x="1782" y="0"/>
                  </a:moveTo>
                  <a:cubicBezTo>
                    <a:pt x="1700" y="0"/>
                    <a:pt x="1619" y="2"/>
                    <a:pt x="1539" y="7"/>
                  </a:cubicBezTo>
                  <a:cubicBezTo>
                    <a:pt x="179" y="96"/>
                    <a:pt x="0" y="1411"/>
                    <a:pt x="959" y="2459"/>
                  </a:cubicBezTo>
                  <a:cubicBezTo>
                    <a:pt x="2764" y="4420"/>
                    <a:pt x="8738" y="6694"/>
                    <a:pt x="11725" y="7207"/>
                  </a:cubicBezTo>
                  <a:cubicBezTo>
                    <a:pt x="11800" y="7219"/>
                    <a:pt x="11872" y="7225"/>
                    <a:pt x="11941" y="7225"/>
                  </a:cubicBezTo>
                  <a:cubicBezTo>
                    <a:pt x="12617" y="7225"/>
                    <a:pt x="13022" y="6666"/>
                    <a:pt x="12840" y="6181"/>
                  </a:cubicBezTo>
                  <a:cubicBezTo>
                    <a:pt x="12490" y="5264"/>
                    <a:pt x="5825" y="0"/>
                    <a:pt x="17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4854975" y="650525"/>
              <a:ext cx="215825" cy="313725"/>
            </a:xfrm>
            <a:custGeom>
              <a:avLst/>
              <a:gdLst/>
              <a:ahLst/>
              <a:cxnLst/>
              <a:rect l="l" t="t" r="r" b="b"/>
              <a:pathLst>
                <a:path w="8633" h="12549" extrusionOk="0">
                  <a:moveTo>
                    <a:pt x="6270" y="773"/>
                  </a:moveTo>
                  <a:cubicBezTo>
                    <a:pt x="6300" y="773"/>
                    <a:pt x="6329" y="775"/>
                    <a:pt x="6359" y="779"/>
                  </a:cubicBezTo>
                  <a:cubicBezTo>
                    <a:pt x="6448" y="779"/>
                    <a:pt x="6537" y="823"/>
                    <a:pt x="6582" y="890"/>
                  </a:cubicBezTo>
                  <a:lnTo>
                    <a:pt x="6582" y="913"/>
                  </a:lnTo>
                  <a:cubicBezTo>
                    <a:pt x="6671" y="1069"/>
                    <a:pt x="6693" y="1269"/>
                    <a:pt x="6671" y="1470"/>
                  </a:cubicBezTo>
                  <a:cubicBezTo>
                    <a:pt x="6649" y="2830"/>
                    <a:pt x="6225" y="3900"/>
                    <a:pt x="5690" y="5103"/>
                  </a:cubicBezTo>
                  <a:cubicBezTo>
                    <a:pt x="5111" y="4524"/>
                    <a:pt x="4330" y="4189"/>
                    <a:pt x="3528" y="4122"/>
                  </a:cubicBezTo>
                  <a:cubicBezTo>
                    <a:pt x="4027" y="3060"/>
                    <a:pt x="5201" y="773"/>
                    <a:pt x="6270" y="773"/>
                  </a:cubicBezTo>
                  <a:close/>
                  <a:moveTo>
                    <a:pt x="3246" y="4835"/>
                  </a:moveTo>
                  <a:cubicBezTo>
                    <a:pt x="4064" y="4835"/>
                    <a:pt x="4815" y="5188"/>
                    <a:pt x="5356" y="5794"/>
                  </a:cubicBezTo>
                  <a:cubicBezTo>
                    <a:pt x="4654" y="7372"/>
                    <a:pt x="1367" y="11816"/>
                    <a:pt x="1003" y="11816"/>
                  </a:cubicBezTo>
                  <a:cubicBezTo>
                    <a:pt x="997" y="11816"/>
                    <a:pt x="991" y="11815"/>
                    <a:pt x="987" y="11813"/>
                  </a:cubicBezTo>
                  <a:cubicBezTo>
                    <a:pt x="942" y="11813"/>
                    <a:pt x="898" y="11701"/>
                    <a:pt x="920" y="11545"/>
                  </a:cubicBezTo>
                  <a:cubicBezTo>
                    <a:pt x="1254" y="9338"/>
                    <a:pt x="2280" y="6909"/>
                    <a:pt x="3149" y="4903"/>
                  </a:cubicBezTo>
                  <a:lnTo>
                    <a:pt x="3171" y="4836"/>
                  </a:lnTo>
                  <a:cubicBezTo>
                    <a:pt x="3196" y="4835"/>
                    <a:pt x="3221" y="4835"/>
                    <a:pt x="3246" y="4835"/>
                  </a:cubicBezTo>
                  <a:close/>
                  <a:moveTo>
                    <a:pt x="6271" y="0"/>
                  </a:moveTo>
                  <a:cubicBezTo>
                    <a:pt x="3581" y="0"/>
                    <a:pt x="1" y="10326"/>
                    <a:pt x="207" y="11768"/>
                  </a:cubicBezTo>
                  <a:cubicBezTo>
                    <a:pt x="229" y="12191"/>
                    <a:pt x="563" y="12548"/>
                    <a:pt x="1009" y="12548"/>
                  </a:cubicBezTo>
                  <a:cubicBezTo>
                    <a:pt x="1500" y="12548"/>
                    <a:pt x="1923" y="11969"/>
                    <a:pt x="2213" y="11634"/>
                  </a:cubicBezTo>
                  <a:cubicBezTo>
                    <a:pt x="5712" y="7711"/>
                    <a:pt x="8632" y="1470"/>
                    <a:pt x="6916" y="222"/>
                  </a:cubicBezTo>
                  <a:cubicBezTo>
                    <a:pt x="6709" y="71"/>
                    <a:pt x="6493" y="0"/>
                    <a:pt x="627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4597675" y="651475"/>
              <a:ext cx="217925" cy="312875"/>
            </a:xfrm>
            <a:custGeom>
              <a:avLst/>
              <a:gdLst/>
              <a:ahLst/>
              <a:cxnLst/>
              <a:rect l="l" t="t" r="r" b="b"/>
              <a:pathLst>
                <a:path w="8717" h="12515" extrusionOk="0">
                  <a:moveTo>
                    <a:pt x="2677" y="756"/>
                  </a:moveTo>
                  <a:cubicBezTo>
                    <a:pt x="2715" y="756"/>
                    <a:pt x="2746" y="759"/>
                    <a:pt x="2764" y="763"/>
                  </a:cubicBezTo>
                  <a:cubicBezTo>
                    <a:pt x="3856" y="1098"/>
                    <a:pt x="4815" y="3059"/>
                    <a:pt x="5327" y="4084"/>
                  </a:cubicBezTo>
                  <a:cubicBezTo>
                    <a:pt x="4503" y="4151"/>
                    <a:pt x="3745" y="4486"/>
                    <a:pt x="3143" y="5043"/>
                  </a:cubicBezTo>
                  <a:cubicBezTo>
                    <a:pt x="2541" y="3683"/>
                    <a:pt x="2140" y="2613"/>
                    <a:pt x="2162" y="1276"/>
                  </a:cubicBezTo>
                  <a:cubicBezTo>
                    <a:pt x="2162" y="1142"/>
                    <a:pt x="2185" y="1031"/>
                    <a:pt x="2229" y="919"/>
                  </a:cubicBezTo>
                  <a:cubicBezTo>
                    <a:pt x="2282" y="795"/>
                    <a:pt x="2531" y="756"/>
                    <a:pt x="2677" y="756"/>
                  </a:cubicBezTo>
                  <a:close/>
                  <a:moveTo>
                    <a:pt x="5576" y="4792"/>
                  </a:moveTo>
                  <a:cubicBezTo>
                    <a:pt x="5606" y="4792"/>
                    <a:pt x="5635" y="4794"/>
                    <a:pt x="5662" y="4798"/>
                  </a:cubicBezTo>
                  <a:cubicBezTo>
                    <a:pt x="6620" y="7004"/>
                    <a:pt x="7467" y="9033"/>
                    <a:pt x="7913" y="11529"/>
                  </a:cubicBezTo>
                  <a:cubicBezTo>
                    <a:pt x="7913" y="11596"/>
                    <a:pt x="7891" y="11775"/>
                    <a:pt x="7846" y="11797"/>
                  </a:cubicBezTo>
                  <a:cubicBezTo>
                    <a:pt x="7845" y="11797"/>
                    <a:pt x="7844" y="11797"/>
                    <a:pt x="7843" y="11797"/>
                  </a:cubicBezTo>
                  <a:cubicBezTo>
                    <a:pt x="7451" y="11797"/>
                    <a:pt x="4167" y="7335"/>
                    <a:pt x="3500" y="5756"/>
                  </a:cubicBezTo>
                  <a:cubicBezTo>
                    <a:pt x="3500" y="5756"/>
                    <a:pt x="4874" y="4792"/>
                    <a:pt x="5576" y="4792"/>
                  </a:cubicBezTo>
                  <a:close/>
                  <a:moveTo>
                    <a:pt x="2546" y="0"/>
                  </a:moveTo>
                  <a:cubicBezTo>
                    <a:pt x="2507" y="0"/>
                    <a:pt x="2469" y="2"/>
                    <a:pt x="2430" y="5"/>
                  </a:cubicBezTo>
                  <a:cubicBezTo>
                    <a:pt x="0" y="206"/>
                    <a:pt x="2140" y="6692"/>
                    <a:pt x="7133" y="12176"/>
                  </a:cubicBezTo>
                  <a:cubicBezTo>
                    <a:pt x="7345" y="12410"/>
                    <a:pt x="7593" y="12514"/>
                    <a:pt x="7826" y="12514"/>
                  </a:cubicBezTo>
                  <a:cubicBezTo>
                    <a:pt x="8303" y="12514"/>
                    <a:pt x="8716" y="12077"/>
                    <a:pt x="8626" y="11418"/>
                  </a:cubicBezTo>
                  <a:cubicBezTo>
                    <a:pt x="8314" y="8988"/>
                    <a:pt x="6353" y="4151"/>
                    <a:pt x="5038" y="2034"/>
                  </a:cubicBezTo>
                  <a:cubicBezTo>
                    <a:pt x="4458" y="1089"/>
                    <a:pt x="3548" y="0"/>
                    <a:pt x="254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4721275" y="971375"/>
              <a:ext cx="229150" cy="190700"/>
            </a:xfrm>
            <a:custGeom>
              <a:avLst/>
              <a:gdLst/>
              <a:ahLst/>
              <a:cxnLst/>
              <a:rect l="l" t="t" r="r" b="b"/>
              <a:pathLst>
                <a:path w="9166" h="7628" extrusionOk="0">
                  <a:moveTo>
                    <a:pt x="6198" y="736"/>
                  </a:moveTo>
                  <a:cubicBezTo>
                    <a:pt x="7267" y="736"/>
                    <a:pt x="8187" y="1818"/>
                    <a:pt x="7472" y="3102"/>
                  </a:cubicBezTo>
                  <a:cubicBezTo>
                    <a:pt x="7293" y="3392"/>
                    <a:pt x="6825" y="3659"/>
                    <a:pt x="7048" y="4016"/>
                  </a:cubicBezTo>
                  <a:cubicBezTo>
                    <a:pt x="7249" y="4328"/>
                    <a:pt x="7427" y="4328"/>
                    <a:pt x="7628" y="4908"/>
                  </a:cubicBezTo>
                  <a:cubicBezTo>
                    <a:pt x="7695" y="5131"/>
                    <a:pt x="7717" y="5331"/>
                    <a:pt x="7695" y="5554"/>
                  </a:cubicBezTo>
                  <a:cubicBezTo>
                    <a:pt x="7695" y="6382"/>
                    <a:pt x="6975" y="6907"/>
                    <a:pt x="6209" y="6907"/>
                  </a:cubicBezTo>
                  <a:cubicBezTo>
                    <a:pt x="5799" y="6907"/>
                    <a:pt x="5376" y="6757"/>
                    <a:pt x="5042" y="6423"/>
                  </a:cubicBezTo>
                  <a:cubicBezTo>
                    <a:pt x="4894" y="6264"/>
                    <a:pt x="4760" y="6186"/>
                    <a:pt x="4625" y="6186"/>
                  </a:cubicBezTo>
                  <a:cubicBezTo>
                    <a:pt x="4476" y="6186"/>
                    <a:pt x="4326" y="6281"/>
                    <a:pt x="4150" y="6468"/>
                  </a:cubicBezTo>
                  <a:cubicBezTo>
                    <a:pt x="3883" y="6713"/>
                    <a:pt x="3526" y="6869"/>
                    <a:pt x="3170" y="6892"/>
                  </a:cubicBezTo>
                  <a:lnTo>
                    <a:pt x="2880" y="6892"/>
                  </a:lnTo>
                  <a:cubicBezTo>
                    <a:pt x="1699" y="6869"/>
                    <a:pt x="1164" y="5443"/>
                    <a:pt x="1810" y="4484"/>
                  </a:cubicBezTo>
                  <a:cubicBezTo>
                    <a:pt x="1877" y="4417"/>
                    <a:pt x="2546" y="3927"/>
                    <a:pt x="2033" y="3437"/>
                  </a:cubicBezTo>
                  <a:lnTo>
                    <a:pt x="2033" y="3414"/>
                  </a:lnTo>
                  <a:cubicBezTo>
                    <a:pt x="1164" y="2545"/>
                    <a:pt x="1453" y="1074"/>
                    <a:pt x="2657" y="784"/>
                  </a:cubicBezTo>
                  <a:cubicBezTo>
                    <a:pt x="2792" y="765"/>
                    <a:pt x="2915" y="756"/>
                    <a:pt x="3029" y="756"/>
                  </a:cubicBezTo>
                  <a:cubicBezTo>
                    <a:pt x="4050" y="756"/>
                    <a:pt x="4253" y="1460"/>
                    <a:pt x="4618" y="1460"/>
                  </a:cubicBezTo>
                  <a:cubicBezTo>
                    <a:pt x="4728" y="1460"/>
                    <a:pt x="4853" y="1396"/>
                    <a:pt x="5020" y="1230"/>
                  </a:cubicBezTo>
                  <a:cubicBezTo>
                    <a:pt x="5382" y="886"/>
                    <a:pt x="5800" y="736"/>
                    <a:pt x="6198" y="736"/>
                  </a:cubicBezTo>
                  <a:close/>
                  <a:moveTo>
                    <a:pt x="6231" y="0"/>
                  </a:moveTo>
                  <a:cubicBezTo>
                    <a:pt x="5707" y="0"/>
                    <a:pt x="5147" y="184"/>
                    <a:pt x="4619" y="606"/>
                  </a:cubicBezTo>
                  <a:cubicBezTo>
                    <a:pt x="4102" y="191"/>
                    <a:pt x="3544" y="9"/>
                    <a:pt x="3019" y="9"/>
                  </a:cubicBezTo>
                  <a:cubicBezTo>
                    <a:pt x="1343" y="9"/>
                    <a:pt x="0" y="1853"/>
                    <a:pt x="1409" y="3838"/>
                  </a:cubicBezTo>
                  <a:cubicBezTo>
                    <a:pt x="1342" y="3927"/>
                    <a:pt x="1253" y="4016"/>
                    <a:pt x="1186" y="4128"/>
                  </a:cubicBezTo>
                  <a:cubicBezTo>
                    <a:pt x="184" y="5792"/>
                    <a:pt x="1330" y="7624"/>
                    <a:pt x="2977" y="7624"/>
                  </a:cubicBezTo>
                  <a:cubicBezTo>
                    <a:pt x="3492" y="7624"/>
                    <a:pt x="4056" y="7445"/>
                    <a:pt x="4619" y="7025"/>
                  </a:cubicBezTo>
                  <a:cubicBezTo>
                    <a:pt x="5064" y="7404"/>
                    <a:pt x="5622" y="7627"/>
                    <a:pt x="6201" y="7627"/>
                  </a:cubicBezTo>
                  <a:cubicBezTo>
                    <a:pt x="8096" y="7627"/>
                    <a:pt x="9166" y="5554"/>
                    <a:pt x="7851" y="3838"/>
                  </a:cubicBezTo>
                  <a:cubicBezTo>
                    <a:pt x="8274" y="3169"/>
                    <a:pt x="8609" y="2567"/>
                    <a:pt x="8363" y="1653"/>
                  </a:cubicBezTo>
                  <a:cubicBezTo>
                    <a:pt x="8100" y="673"/>
                    <a:pt x="7232" y="0"/>
                    <a:pt x="623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4835600" y="1067175"/>
              <a:ext cx="70250" cy="68825"/>
            </a:xfrm>
            <a:custGeom>
              <a:avLst/>
              <a:gdLst/>
              <a:ahLst/>
              <a:cxnLst/>
              <a:rect l="l" t="t" r="r" b="b"/>
              <a:pathLst>
                <a:path w="2810" h="2753" extrusionOk="0">
                  <a:moveTo>
                    <a:pt x="893" y="853"/>
                  </a:moveTo>
                  <a:cubicBezTo>
                    <a:pt x="1361" y="1031"/>
                    <a:pt x="2185" y="1455"/>
                    <a:pt x="2052" y="1900"/>
                  </a:cubicBezTo>
                  <a:cubicBezTo>
                    <a:pt x="2026" y="1987"/>
                    <a:pt x="1953" y="2023"/>
                    <a:pt x="1862" y="2023"/>
                  </a:cubicBezTo>
                  <a:cubicBezTo>
                    <a:pt x="1721" y="2023"/>
                    <a:pt x="1537" y="1934"/>
                    <a:pt x="1428" y="1811"/>
                  </a:cubicBezTo>
                  <a:cubicBezTo>
                    <a:pt x="1205" y="1522"/>
                    <a:pt x="1026" y="1209"/>
                    <a:pt x="893" y="853"/>
                  </a:cubicBezTo>
                  <a:close/>
                  <a:moveTo>
                    <a:pt x="425" y="0"/>
                  </a:moveTo>
                  <a:cubicBezTo>
                    <a:pt x="320" y="0"/>
                    <a:pt x="231" y="43"/>
                    <a:pt x="157" y="117"/>
                  </a:cubicBezTo>
                  <a:cubicBezTo>
                    <a:pt x="46" y="273"/>
                    <a:pt x="1" y="474"/>
                    <a:pt x="90" y="652"/>
                  </a:cubicBezTo>
                  <a:cubicBezTo>
                    <a:pt x="488" y="2156"/>
                    <a:pt x="1256" y="2753"/>
                    <a:pt x="1867" y="2753"/>
                  </a:cubicBezTo>
                  <a:cubicBezTo>
                    <a:pt x="2179" y="2753"/>
                    <a:pt x="2450" y="2596"/>
                    <a:pt x="2609" y="2324"/>
                  </a:cubicBezTo>
                  <a:cubicBezTo>
                    <a:pt x="2765" y="2034"/>
                    <a:pt x="2810" y="1700"/>
                    <a:pt x="2720" y="1365"/>
                  </a:cubicBezTo>
                  <a:cubicBezTo>
                    <a:pt x="2386" y="585"/>
                    <a:pt x="1004" y="50"/>
                    <a:pt x="491" y="6"/>
                  </a:cubicBezTo>
                  <a:cubicBezTo>
                    <a:pt x="468" y="2"/>
                    <a:pt x="446" y="0"/>
                    <a:pt x="42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4766525" y="1067250"/>
              <a:ext cx="70225" cy="68525"/>
            </a:xfrm>
            <a:custGeom>
              <a:avLst/>
              <a:gdLst/>
              <a:ahLst/>
              <a:cxnLst/>
              <a:rect l="l" t="t" r="r" b="b"/>
              <a:pathLst>
                <a:path w="2809" h="2741" extrusionOk="0">
                  <a:moveTo>
                    <a:pt x="1931" y="875"/>
                  </a:moveTo>
                  <a:lnTo>
                    <a:pt x="1931" y="875"/>
                  </a:lnTo>
                  <a:cubicBezTo>
                    <a:pt x="1819" y="1221"/>
                    <a:pt x="1644" y="1525"/>
                    <a:pt x="1427" y="1808"/>
                  </a:cubicBezTo>
                  <a:cubicBezTo>
                    <a:pt x="1271" y="1920"/>
                    <a:pt x="1092" y="1987"/>
                    <a:pt x="914" y="2009"/>
                  </a:cubicBezTo>
                  <a:cubicBezTo>
                    <a:pt x="647" y="1920"/>
                    <a:pt x="691" y="1298"/>
                    <a:pt x="1931" y="875"/>
                  </a:cubicBezTo>
                  <a:close/>
                  <a:moveTo>
                    <a:pt x="2423" y="1"/>
                  </a:moveTo>
                  <a:cubicBezTo>
                    <a:pt x="2410" y="1"/>
                    <a:pt x="2398" y="2"/>
                    <a:pt x="2385" y="3"/>
                  </a:cubicBezTo>
                  <a:cubicBezTo>
                    <a:pt x="1649" y="114"/>
                    <a:pt x="936" y="471"/>
                    <a:pt x="379" y="1006"/>
                  </a:cubicBezTo>
                  <a:cubicBezTo>
                    <a:pt x="111" y="1296"/>
                    <a:pt x="0" y="1719"/>
                    <a:pt x="111" y="2120"/>
                  </a:cubicBezTo>
                  <a:cubicBezTo>
                    <a:pt x="227" y="2509"/>
                    <a:pt x="584" y="2740"/>
                    <a:pt x="991" y="2740"/>
                  </a:cubicBezTo>
                  <a:cubicBezTo>
                    <a:pt x="1214" y="2740"/>
                    <a:pt x="1451" y="2671"/>
                    <a:pt x="1672" y="2522"/>
                  </a:cubicBezTo>
                  <a:cubicBezTo>
                    <a:pt x="2407" y="2009"/>
                    <a:pt x="2786" y="783"/>
                    <a:pt x="2809" y="382"/>
                  </a:cubicBezTo>
                  <a:cubicBezTo>
                    <a:pt x="2809" y="171"/>
                    <a:pt x="2630" y="1"/>
                    <a:pt x="242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4836725" y="998350"/>
              <a:ext cx="76925" cy="68975"/>
            </a:xfrm>
            <a:custGeom>
              <a:avLst/>
              <a:gdLst/>
              <a:ahLst/>
              <a:cxnLst/>
              <a:rect l="l" t="t" r="r" b="b"/>
              <a:pathLst>
                <a:path w="3077" h="2759" extrusionOk="0">
                  <a:moveTo>
                    <a:pt x="1895" y="753"/>
                  </a:moveTo>
                  <a:cubicBezTo>
                    <a:pt x="2118" y="797"/>
                    <a:pt x="2029" y="1176"/>
                    <a:pt x="1851" y="1332"/>
                  </a:cubicBezTo>
                  <a:cubicBezTo>
                    <a:pt x="1561" y="1577"/>
                    <a:pt x="1227" y="1756"/>
                    <a:pt x="870" y="1889"/>
                  </a:cubicBezTo>
                  <a:lnTo>
                    <a:pt x="848" y="1889"/>
                  </a:lnTo>
                  <a:cubicBezTo>
                    <a:pt x="981" y="1533"/>
                    <a:pt x="1182" y="1198"/>
                    <a:pt x="1405" y="909"/>
                  </a:cubicBezTo>
                  <a:cubicBezTo>
                    <a:pt x="1561" y="820"/>
                    <a:pt x="1717" y="753"/>
                    <a:pt x="1895" y="753"/>
                  </a:cubicBezTo>
                  <a:close/>
                  <a:moveTo>
                    <a:pt x="1815" y="0"/>
                  </a:moveTo>
                  <a:cubicBezTo>
                    <a:pt x="1449" y="0"/>
                    <a:pt x="1034" y="198"/>
                    <a:pt x="692" y="686"/>
                  </a:cubicBezTo>
                  <a:cubicBezTo>
                    <a:pt x="335" y="1176"/>
                    <a:pt x="90" y="1756"/>
                    <a:pt x="1" y="2358"/>
                  </a:cubicBezTo>
                  <a:cubicBezTo>
                    <a:pt x="1" y="2447"/>
                    <a:pt x="45" y="2558"/>
                    <a:pt x="112" y="2625"/>
                  </a:cubicBezTo>
                  <a:cubicBezTo>
                    <a:pt x="179" y="2714"/>
                    <a:pt x="290" y="2759"/>
                    <a:pt x="402" y="2759"/>
                  </a:cubicBezTo>
                  <a:cubicBezTo>
                    <a:pt x="1115" y="2692"/>
                    <a:pt x="3077" y="1889"/>
                    <a:pt x="2698" y="641"/>
                  </a:cubicBezTo>
                  <a:cubicBezTo>
                    <a:pt x="2591" y="260"/>
                    <a:pt x="2235" y="0"/>
                    <a:pt x="181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4759825" y="998100"/>
              <a:ext cx="77475" cy="69225"/>
            </a:xfrm>
            <a:custGeom>
              <a:avLst/>
              <a:gdLst/>
              <a:ahLst/>
              <a:cxnLst/>
              <a:rect l="l" t="t" r="r" b="b"/>
              <a:pathLst>
                <a:path w="3099" h="2769" extrusionOk="0">
                  <a:moveTo>
                    <a:pt x="1267" y="730"/>
                  </a:moveTo>
                  <a:cubicBezTo>
                    <a:pt x="1509" y="730"/>
                    <a:pt x="1905" y="1035"/>
                    <a:pt x="2207" y="1899"/>
                  </a:cubicBezTo>
                  <a:cubicBezTo>
                    <a:pt x="1851" y="1766"/>
                    <a:pt x="1539" y="1587"/>
                    <a:pt x="1249" y="1342"/>
                  </a:cubicBezTo>
                  <a:cubicBezTo>
                    <a:pt x="1140" y="1255"/>
                    <a:pt x="1053" y="1105"/>
                    <a:pt x="1048" y="953"/>
                  </a:cubicBezTo>
                  <a:lnTo>
                    <a:pt x="1048" y="953"/>
                  </a:lnTo>
                  <a:cubicBezTo>
                    <a:pt x="1053" y="817"/>
                    <a:pt x="1138" y="730"/>
                    <a:pt x="1267" y="730"/>
                  </a:cubicBezTo>
                  <a:close/>
                  <a:moveTo>
                    <a:pt x="1282" y="1"/>
                  </a:moveTo>
                  <a:cubicBezTo>
                    <a:pt x="1163" y="1"/>
                    <a:pt x="1040" y="23"/>
                    <a:pt x="914" y="72"/>
                  </a:cubicBezTo>
                  <a:cubicBezTo>
                    <a:pt x="223" y="339"/>
                    <a:pt x="1" y="1365"/>
                    <a:pt x="1004" y="2078"/>
                  </a:cubicBezTo>
                  <a:cubicBezTo>
                    <a:pt x="1516" y="2412"/>
                    <a:pt x="2096" y="2657"/>
                    <a:pt x="2698" y="2769"/>
                  </a:cubicBezTo>
                  <a:cubicBezTo>
                    <a:pt x="2921" y="2747"/>
                    <a:pt x="3099" y="2546"/>
                    <a:pt x="3077" y="2323"/>
                  </a:cubicBezTo>
                  <a:cubicBezTo>
                    <a:pt x="2919" y="1336"/>
                    <a:pt x="2202" y="1"/>
                    <a:pt x="128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1" name="Google Shape;711;p9"/>
          <p:cNvSpPr txBox="1">
            <a:spLocks noGrp="1"/>
          </p:cNvSpPr>
          <p:nvPr>
            <p:ph type="title"/>
          </p:nvPr>
        </p:nvSpPr>
        <p:spPr>
          <a:xfrm>
            <a:off x="2226750" y="2592924"/>
            <a:ext cx="4690500" cy="7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12" name="Google Shape;712;p9"/>
          <p:cNvSpPr txBox="1">
            <a:spLocks noGrp="1"/>
          </p:cNvSpPr>
          <p:nvPr>
            <p:ph type="subTitle" idx="1"/>
          </p:nvPr>
        </p:nvSpPr>
        <p:spPr>
          <a:xfrm>
            <a:off x="1467475" y="3168503"/>
            <a:ext cx="62091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713" name="Google Shape;713;p9"/>
          <p:cNvGrpSpPr/>
          <p:nvPr/>
        </p:nvGrpSpPr>
        <p:grpSpPr>
          <a:xfrm rot="10800000" flipH="1">
            <a:off x="8292863" y="141918"/>
            <a:ext cx="529188" cy="795168"/>
            <a:chOff x="3955625" y="4186375"/>
            <a:chExt cx="463225" cy="696050"/>
          </a:xfrm>
        </p:grpSpPr>
        <p:sp>
          <p:nvSpPr>
            <p:cNvPr id="714" name="Google Shape;714;p9"/>
            <p:cNvSpPr/>
            <p:nvPr/>
          </p:nvSpPr>
          <p:spPr>
            <a:xfrm>
              <a:off x="4249300" y="4501550"/>
              <a:ext cx="169550" cy="189075"/>
            </a:xfrm>
            <a:custGeom>
              <a:avLst/>
              <a:gdLst/>
              <a:ahLst/>
              <a:cxnLst/>
              <a:rect l="l" t="t" r="r" b="b"/>
              <a:pathLst>
                <a:path w="6782" h="7563" extrusionOk="0">
                  <a:moveTo>
                    <a:pt x="3391" y="0"/>
                  </a:moveTo>
                  <a:cubicBezTo>
                    <a:pt x="3312" y="0"/>
                    <a:pt x="3232" y="40"/>
                    <a:pt x="3184" y="120"/>
                  </a:cubicBezTo>
                  <a:cubicBezTo>
                    <a:pt x="2834" y="1011"/>
                    <a:pt x="2643" y="1966"/>
                    <a:pt x="2579" y="2953"/>
                  </a:cubicBezTo>
                  <a:cubicBezTo>
                    <a:pt x="1752" y="3017"/>
                    <a:pt x="956" y="3208"/>
                    <a:pt x="192" y="3558"/>
                  </a:cubicBezTo>
                  <a:cubicBezTo>
                    <a:pt x="1" y="3653"/>
                    <a:pt x="1" y="3908"/>
                    <a:pt x="192" y="4004"/>
                  </a:cubicBezTo>
                  <a:cubicBezTo>
                    <a:pt x="956" y="4354"/>
                    <a:pt x="1752" y="4545"/>
                    <a:pt x="2579" y="4608"/>
                  </a:cubicBezTo>
                  <a:cubicBezTo>
                    <a:pt x="2643" y="5627"/>
                    <a:pt x="2993" y="7378"/>
                    <a:pt x="3312" y="7537"/>
                  </a:cubicBezTo>
                  <a:cubicBezTo>
                    <a:pt x="3346" y="7554"/>
                    <a:pt x="3382" y="7562"/>
                    <a:pt x="3418" y="7562"/>
                  </a:cubicBezTo>
                  <a:cubicBezTo>
                    <a:pt x="3515" y="7562"/>
                    <a:pt x="3607" y="7503"/>
                    <a:pt x="3630" y="7410"/>
                  </a:cubicBezTo>
                  <a:cubicBezTo>
                    <a:pt x="4012" y="6518"/>
                    <a:pt x="4203" y="5563"/>
                    <a:pt x="4235" y="4577"/>
                  </a:cubicBezTo>
                  <a:cubicBezTo>
                    <a:pt x="5063" y="4513"/>
                    <a:pt x="5890" y="4322"/>
                    <a:pt x="6623" y="3972"/>
                  </a:cubicBezTo>
                  <a:cubicBezTo>
                    <a:pt x="6686" y="3940"/>
                    <a:pt x="6718" y="3908"/>
                    <a:pt x="6718" y="3876"/>
                  </a:cubicBezTo>
                  <a:cubicBezTo>
                    <a:pt x="6782" y="3749"/>
                    <a:pt x="6718" y="3622"/>
                    <a:pt x="6623" y="3558"/>
                  </a:cubicBezTo>
                  <a:cubicBezTo>
                    <a:pt x="5858" y="3208"/>
                    <a:pt x="5063" y="3017"/>
                    <a:pt x="4235" y="2953"/>
                  </a:cubicBezTo>
                  <a:cubicBezTo>
                    <a:pt x="4171" y="1966"/>
                    <a:pt x="3948" y="1011"/>
                    <a:pt x="3598" y="120"/>
                  </a:cubicBezTo>
                  <a:cubicBezTo>
                    <a:pt x="3550" y="40"/>
                    <a:pt x="3471" y="0"/>
                    <a:pt x="3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3955625" y="4725775"/>
              <a:ext cx="139300" cy="156650"/>
            </a:xfrm>
            <a:custGeom>
              <a:avLst/>
              <a:gdLst/>
              <a:ahLst/>
              <a:cxnLst/>
              <a:rect l="l" t="t" r="r" b="b"/>
              <a:pathLst>
                <a:path w="5572" h="6266" extrusionOk="0">
                  <a:moveTo>
                    <a:pt x="2786" y="1"/>
                  </a:moveTo>
                  <a:cubicBezTo>
                    <a:pt x="2715" y="1"/>
                    <a:pt x="2643" y="33"/>
                    <a:pt x="2611" y="96"/>
                  </a:cubicBezTo>
                  <a:cubicBezTo>
                    <a:pt x="2325" y="860"/>
                    <a:pt x="2134" y="1656"/>
                    <a:pt x="2102" y="2452"/>
                  </a:cubicBezTo>
                  <a:cubicBezTo>
                    <a:pt x="1433" y="2516"/>
                    <a:pt x="765" y="2675"/>
                    <a:pt x="128" y="2961"/>
                  </a:cubicBezTo>
                  <a:cubicBezTo>
                    <a:pt x="1" y="3025"/>
                    <a:pt x="1" y="3248"/>
                    <a:pt x="128" y="3312"/>
                  </a:cubicBezTo>
                  <a:cubicBezTo>
                    <a:pt x="765" y="3598"/>
                    <a:pt x="1433" y="3757"/>
                    <a:pt x="2102" y="3821"/>
                  </a:cubicBezTo>
                  <a:cubicBezTo>
                    <a:pt x="2166" y="4649"/>
                    <a:pt x="2452" y="6145"/>
                    <a:pt x="2707" y="6240"/>
                  </a:cubicBezTo>
                  <a:cubicBezTo>
                    <a:pt x="2733" y="6258"/>
                    <a:pt x="2763" y="6266"/>
                    <a:pt x="2792" y="6266"/>
                  </a:cubicBezTo>
                  <a:cubicBezTo>
                    <a:pt x="2868" y="6266"/>
                    <a:pt x="2947" y="6214"/>
                    <a:pt x="2993" y="6145"/>
                  </a:cubicBezTo>
                  <a:cubicBezTo>
                    <a:pt x="3280" y="5413"/>
                    <a:pt x="3439" y="4617"/>
                    <a:pt x="3471" y="3821"/>
                  </a:cubicBezTo>
                  <a:cubicBezTo>
                    <a:pt x="4171" y="3757"/>
                    <a:pt x="4808" y="3598"/>
                    <a:pt x="5445" y="3312"/>
                  </a:cubicBezTo>
                  <a:cubicBezTo>
                    <a:pt x="5476" y="3280"/>
                    <a:pt x="5508" y="3248"/>
                    <a:pt x="5540" y="3216"/>
                  </a:cubicBezTo>
                  <a:cubicBezTo>
                    <a:pt x="5572" y="3121"/>
                    <a:pt x="5540" y="2993"/>
                    <a:pt x="5476" y="2961"/>
                  </a:cubicBezTo>
                  <a:cubicBezTo>
                    <a:pt x="4840" y="2675"/>
                    <a:pt x="4171" y="2484"/>
                    <a:pt x="3471" y="2452"/>
                  </a:cubicBezTo>
                  <a:cubicBezTo>
                    <a:pt x="3439" y="1656"/>
                    <a:pt x="3248" y="860"/>
                    <a:pt x="2961" y="96"/>
                  </a:cubicBezTo>
                  <a:cubicBezTo>
                    <a:pt x="2930" y="33"/>
                    <a:pt x="2858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4195200" y="4186375"/>
              <a:ext cx="139300" cy="156925"/>
            </a:xfrm>
            <a:custGeom>
              <a:avLst/>
              <a:gdLst/>
              <a:ahLst/>
              <a:cxnLst/>
              <a:rect l="l" t="t" r="r" b="b"/>
              <a:pathLst>
                <a:path w="5572" h="6277" extrusionOk="0">
                  <a:moveTo>
                    <a:pt x="2786" y="1"/>
                  </a:moveTo>
                  <a:cubicBezTo>
                    <a:pt x="2714" y="1"/>
                    <a:pt x="2642" y="40"/>
                    <a:pt x="2611" y="120"/>
                  </a:cubicBezTo>
                  <a:cubicBezTo>
                    <a:pt x="2324" y="852"/>
                    <a:pt x="2133" y="1648"/>
                    <a:pt x="2101" y="2476"/>
                  </a:cubicBezTo>
                  <a:cubicBezTo>
                    <a:pt x="1433" y="2508"/>
                    <a:pt x="764" y="2667"/>
                    <a:pt x="127" y="2985"/>
                  </a:cubicBezTo>
                  <a:cubicBezTo>
                    <a:pt x="0" y="3049"/>
                    <a:pt x="0" y="3272"/>
                    <a:pt x="127" y="3335"/>
                  </a:cubicBezTo>
                  <a:cubicBezTo>
                    <a:pt x="764" y="3622"/>
                    <a:pt x="1433" y="3781"/>
                    <a:pt x="2101" y="3813"/>
                  </a:cubicBezTo>
                  <a:cubicBezTo>
                    <a:pt x="2165" y="4672"/>
                    <a:pt x="2451" y="6137"/>
                    <a:pt x="2706" y="6264"/>
                  </a:cubicBezTo>
                  <a:cubicBezTo>
                    <a:pt x="2730" y="6272"/>
                    <a:pt x="2756" y="6276"/>
                    <a:pt x="2782" y="6276"/>
                  </a:cubicBezTo>
                  <a:cubicBezTo>
                    <a:pt x="2861" y="6276"/>
                    <a:pt x="2945" y="6240"/>
                    <a:pt x="2993" y="6169"/>
                  </a:cubicBezTo>
                  <a:cubicBezTo>
                    <a:pt x="3279" y="5405"/>
                    <a:pt x="3438" y="4609"/>
                    <a:pt x="3470" y="3813"/>
                  </a:cubicBezTo>
                  <a:cubicBezTo>
                    <a:pt x="4170" y="3749"/>
                    <a:pt x="4807" y="3590"/>
                    <a:pt x="5444" y="3304"/>
                  </a:cubicBezTo>
                  <a:cubicBezTo>
                    <a:pt x="5476" y="3272"/>
                    <a:pt x="5508" y="3272"/>
                    <a:pt x="5539" y="3208"/>
                  </a:cubicBezTo>
                  <a:cubicBezTo>
                    <a:pt x="5571" y="3144"/>
                    <a:pt x="5539" y="3017"/>
                    <a:pt x="5476" y="2953"/>
                  </a:cubicBezTo>
                  <a:cubicBezTo>
                    <a:pt x="4839" y="2667"/>
                    <a:pt x="4170" y="2508"/>
                    <a:pt x="3470" y="2476"/>
                  </a:cubicBezTo>
                  <a:cubicBezTo>
                    <a:pt x="3438" y="1648"/>
                    <a:pt x="3247" y="852"/>
                    <a:pt x="2961" y="120"/>
                  </a:cubicBezTo>
                  <a:cubicBezTo>
                    <a:pt x="2929" y="40"/>
                    <a:pt x="2857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9"/>
          <p:cNvGrpSpPr/>
          <p:nvPr/>
        </p:nvGrpSpPr>
        <p:grpSpPr>
          <a:xfrm flipH="1">
            <a:off x="359013" y="4231680"/>
            <a:ext cx="529188" cy="795168"/>
            <a:chOff x="3955625" y="4186375"/>
            <a:chExt cx="463225" cy="696050"/>
          </a:xfrm>
        </p:grpSpPr>
        <p:sp>
          <p:nvSpPr>
            <p:cNvPr id="718" name="Google Shape;718;p9"/>
            <p:cNvSpPr/>
            <p:nvPr/>
          </p:nvSpPr>
          <p:spPr>
            <a:xfrm>
              <a:off x="4249300" y="4501550"/>
              <a:ext cx="169550" cy="189075"/>
            </a:xfrm>
            <a:custGeom>
              <a:avLst/>
              <a:gdLst/>
              <a:ahLst/>
              <a:cxnLst/>
              <a:rect l="l" t="t" r="r" b="b"/>
              <a:pathLst>
                <a:path w="6782" h="7563" extrusionOk="0">
                  <a:moveTo>
                    <a:pt x="3391" y="0"/>
                  </a:moveTo>
                  <a:cubicBezTo>
                    <a:pt x="3312" y="0"/>
                    <a:pt x="3232" y="40"/>
                    <a:pt x="3184" y="120"/>
                  </a:cubicBezTo>
                  <a:cubicBezTo>
                    <a:pt x="2834" y="1011"/>
                    <a:pt x="2643" y="1966"/>
                    <a:pt x="2579" y="2953"/>
                  </a:cubicBezTo>
                  <a:cubicBezTo>
                    <a:pt x="1752" y="3017"/>
                    <a:pt x="956" y="3208"/>
                    <a:pt x="192" y="3558"/>
                  </a:cubicBezTo>
                  <a:cubicBezTo>
                    <a:pt x="1" y="3653"/>
                    <a:pt x="1" y="3908"/>
                    <a:pt x="192" y="4004"/>
                  </a:cubicBezTo>
                  <a:cubicBezTo>
                    <a:pt x="956" y="4354"/>
                    <a:pt x="1752" y="4545"/>
                    <a:pt x="2579" y="4608"/>
                  </a:cubicBezTo>
                  <a:cubicBezTo>
                    <a:pt x="2643" y="5627"/>
                    <a:pt x="2993" y="7378"/>
                    <a:pt x="3312" y="7537"/>
                  </a:cubicBezTo>
                  <a:cubicBezTo>
                    <a:pt x="3346" y="7554"/>
                    <a:pt x="3382" y="7562"/>
                    <a:pt x="3418" y="7562"/>
                  </a:cubicBezTo>
                  <a:cubicBezTo>
                    <a:pt x="3515" y="7562"/>
                    <a:pt x="3607" y="7503"/>
                    <a:pt x="3630" y="7410"/>
                  </a:cubicBezTo>
                  <a:cubicBezTo>
                    <a:pt x="4012" y="6518"/>
                    <a:pt x="4203" y="5563"/>
                    <a:pt x="4235" y="4577"/>
                  </a:cubicBezTo>
                  <a:cubicBezTo>
                    <a:pt x="5063" y="4513"/>
                    <a:pt x="5890" y="4322"/>
                    <a:pt x="6623" y="3972"/>
                  </a:cubicBezTo>
                  <a:cubicBezTo>
                    <a:pt x="6686" y="3940"/>
                    <a:pt x="6718" y="3908"/>
                    <a:pt x="6718" y="3876"/>
                  </a:cubicBezTo>
                  <a:cubicBezTo>
                    <a:pt x="6782" y="3749"/>
                    <a:pt x="6718" y="3622"/>
                    <a:pt x="6623" y="3558"/>
                  </a:cubicBezTo>
                  <a:cubicBezTo>
                    <a:pt x="5858" y="3208"/>
                    <a:pt x="5063" y="3017"/>
                    <a:pt x="4235" y="2953"/>
                  </a:cubicBezTo>
                  <a:cubicBezTo>
                    <a:pt x="4171" y="1966"/>
                    <a:pt x="3948" y="1011"/>
                    <a:pt x="3598" y="120"/>
                  </a:cubicBezTo>
                  <a:cubicBezTo>
                    <a:pt x="3550" y="40"/>
                    <a:pt x="3471" y="0"/>
                    <a:pt x="3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3955625" y="4725775"/>
              <a:ext cx="139300" cy="156650"/>
            </a:xfrm>
            <a:custGeom>
              <a:avLst/>
              <a:gdLst/>
              <a:ahLst/>
              <a:cxnLst/>
              <a:rect l="l" t="t" r="r" b="b"/>
              <a:pathLst>
                <a:path w="5572" h="6266" extrusionOk="0">
                  <a:moveTo>
                    <a:pt x="2786" y="1"/>
                  </a:moveTo>
                  <a:cubicBezTo>
                    <a:pt x="2715" y="1"/>
                    <a:pt x="2643" y="33"/>
                    <a:pt x="2611" y="96"/>
                  </a:cubicBezTo>
                  <a:cubicBezTo>
                    <a:pt x="2325" y="860"/>
                    <a:pt x="2134" y="1656"/>
                    <a:pt x="2102" y="2452"/>
                  </a:cubicBezTo>
                  <a:cubicBezTo>
                    <a:pt x="1433" y="2516"/>
                    <a:pt x="765" y="2675"/>
                    <a:pt x="128" y="2961"/>
                  </a:cubicBezTo>
                  <a:cubicBezTo>
                    <a:pt x="1" y="3025"/>
                    <a:pt x="1" y="3248"/>
                    <a:pt x="128" y="3312"/>
                  </a:cubicBezTo>
                  <a:cubicBezTo>
                    <a:pt x="765" y="3598"/>
                    <a:pt x="1433" y="3757"/>
                    <a:pt x="2102" y="3821"/>
                  </a:cubicBezTo>
                  <a:cubicBezTo>
                    <a:pt x="2166" y="4649"/>
                    <a:pt x="2452" y="6145"/>
                    <a:pt x="2707" y="6240"/>
                  </a:cubicBezTo>
                  <a:cubicBezTo>
                    <a:pt x="2733" y="6258"/>
                    <a:pt x="2763" y="6266"/>
                    <a:pt x="2792" y="6266"/>
                  </a:cubicBezTo>
                  <a:cubicBezTo>
                    <a:pt x="2868" y="6266"/>
                    <a:pt x="2947" y="6214"/>
                    <a:pt x="2993" y="6145"/>
                  </a:cubicBezTo>
                  <a:cubicBezTo>
                    <a:pt x="3280" y="5413"/>
                    <a:pt x="3439" y="4617"/>
                    <a:pt x="3471" y="3821"/>
                  </a:cubicBezTo>
                  <a:cubicBezTo>
                    <a:pt x="4171" y="3757"/>
                    <a:pt x="4808" y="3598"/>
                    <a:pt x="5445" y="3312"/>
                  </a:cubicBezTo>
                  <a:cubicBezTo>
                    <a:pt x="5476" y="3280"/>
                    <a:pt x="5508" y="3248"/>
                    <a:pt x="5540" y="3216"/>
                  </a:cubicBezTo>
                  <a:cubicBezTo>
                    <a:pt x="5572" y="3121"/>
                    <a:pt x="5540" y="2993"/>
                    <a:pt x="5476" y="2961"/>
                  </a:cubicBezTo>
                  <a:cubicBezTo>
                    <a:pt x="4840" y="2675"/>
                    <a:pt x="4171" y="2484"/>
                    <a:pt x="3471" y="2452"/>
                  </a:cubicBezTo>
                  <a:cubicBezTo>
                    <a:pt x="3439" y="1656"/>
                    <a:pt x="3248" y="860"/>
                    <a:pt x="2961" y="96"/>
                  </a:cubicBezTo>
                  <a:cubicBezTo>
                    <a:pt x="2930" y="33"/>
                    <a:pt x="2858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9"/>
            <p:cNvSpPr/>
            <p:nvPr/>
          </p:nvSpPr>
          <p:spPr>
            <a:xfrm>
              <a:off x="4195200" y="4186375"/>
              <a:ext cx="139300" cy="156925"/>
            </a:xfrm>
            <a:custGeom>
              <a:avLst/>
              <a:gdLst/>
              <a:ahLst/>
              <a:cxnLst/>
              <a:rect l="l" t="t" r="r" b="b"/>
              <a:pathLst>
                <a:path w="5572" h="6277" extrusionOk="0">
                  <a:moveTo>
                    <a:pt x="2786" y="1"/>
                  </a:moveTo>
                  <a:cubicBezTo>
                    <a:pt x="2714" y="1"/>
                    <a:pt x="2642" y="40"/>
                    <a:pt x="2611" y="120"/>
                  </a:cubicBezTo>
                  <a:cubicBezTo>
                    <a:pt x="2324" y="852"/>
                    <a:pt x="2133" y="1648"/>
                    <a:pt x="2101" y="2476"/>
                  </a:cubicBezTo>
                  <a:cubicBezTo>
                    <a:pt x="1433" y="2508"/>
                    <a:pt x="764" y="2667"/>
                    <a:pt x="127" y="2985"/>
                  </a:cubicBezTo>
                  <a:cubicBezTo>
                    <a:pt x="0" y="3049"/>
                    <a:pt x="0" y="3272"/>
                    <a:pt x="127" y="3335"/>
                  </a:cubicBezTo>
                  <a:cubicBezTo>
                    <a:pt x="764" y="3622"/>
                    <a:pt x="1433" y="3781"/>
                    <a:pt x="2101" y="3813"/>
                  </a:cubicBezTo>
                  <a:cubicBezTo>
                    <a:pt x="2165" y="4672"/>
                    <a:pt x="2451" y="6137"/>
                    <a:pt x="2706" y="6264"/>
                  </a:cubicBezTo>
                  <a:cubicBezTo>
                    <a:pt x="2730" y="6272"/>
                    <a:pt x="2756" y="6276"/>
                    <a:pt x="2782" y="6276"/>
                  </a:cubicBezTo>
                  <a:cubicBezTo>
                    <a:pt x="2861" y="6276"/>
                    <a:pt x="2945" y="6240"/>
                    <a:pt x="2993" y="6169"/>
                  </a:cubicBezTo>
                  <a:cubicBezTo>
                    <a:pt x="3279" y="5405"/>
                    <a:pt x="3438" y="4609"/>
                    <a:pt x="3470" y="3813"/>
                  </a:cubicBezTo>
                  <a:cubicBezTo>
                    <a:pt x="4170" y="3749"/>
                    <a:pt x="4807" y="3590"/>
                    <a:pt x="5444" y="3304"/>
                  </a:cubicBezTo>
                  <a:cubicBezTo>
                    <a:pt x="5476" y="3272"/>
                    <a:pt x="5508" y="3272"/>
                    <a:pt x="5539" y="3208"/>
                  </a:cubicBezTo>
                  <a:cubicBezTo>
                    <a:pt x="5571" y="3144"/>
                    <a:pt x="5539" y="3017"/>
                    <a:pt x="5476" y="2953"/>
                  </a:cubicBezTo>
                  <a:cubicBezTo>
                    <a:pt x="4839" y="2667"/>
                    <a:pt x="4170" y="2508"/>
                    <a:pt x="3470" y="2476"/>
                  </a:cubicBezTo>
                  <a:cubicBezTo>
                    <a:pt x="3438" y="1648"/>
                    <a:pt x="3247" y="852"/>
                    <a:pt x="2961" y="120"/>
                  </a:cubicBezTo>
                  <a:cubicBezTo>
                    <a:pt x="2929" y="40"/>
                    <a:pt x="2857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2" name="Google Shape;892;p14"/>
          <p:cNvGrpSpPr/>
          <p:nvPr/>
        </p:nvGrpSpPr>
        <p:grpSpPr>
          <a:xfrm>
            <a:off x="39098" y="-1956761"/>
            <a:ext cx="9065804" cy="9057022"/>
            <a:chOff x="2204825" y="238300"/>
            <a:chExt cx="1316250" cy="1314975"/>
          </a:xfrm>
        </p:grpSpPr>
        <p:sp>
          <p:nvSpPr>
            <p:cNvPr id="893" name="Google Shape;893;p14"/>
            <p:cNvSpPr/>
            <p:nvPr/>
          </p:nvSpPr>
          <p:spPr>
            <a:xfrm>
              <a:off x="2204825" y="238300"/>
              <a:ext cx="1316250" cy="1314975"/>
            </a:xfrm>
            <a:custGeom>
              <a:avLst/>
              <a:gdLst/>
              <a:ahLst/>
              <a:cxnLst/>
              <a:rect l="l" t="t" r="r" b="b"/>
              <a:pathLst>
                <a:path w="52650" h="52599" extrusionOk="0">
                  <a:moveTo>
                    <a:pt x="26325" y="2646"/>
                  </a:moveTo>
                  <a:cubicBezTo>
                    <a:pt x="26592" y="2690"/>
                    <a:pt x="26793" y="2868"/>
                    <a:pt x="26882" y="3136"/>
                  </a:cubicBezTo>
                  <a:cubicBezTo>
                    <a:pt x="26971" y="3626"/>
                    <a:pt x="26949" y="4139"/>
                    <a:pt x="26815" y="4629"/>
                  </a:cubicBezTo>
                  <a:cubicBezTo>
                    <a:pt x="26704" y="4941"/>
                    <a:pt x="26526" y="5231"/>
                    <a:pt x="26325" y="5499"/>
                  </a:cubicBezTo>
                  <a:cubicBezTo>
                    <a:pt x="25210" y="4050"/>
                    <a:pt x="25701" y="2646"/>
                    <a:pt x="26325" y="2646"/>
                  </a:cubicBezTo>
                  <a:close/>
                  <a:moveTo>
                    <a:pt x="26337" y="760"/>
                  </a:moveTo>
                  <a:cubicBezTo>
                    <a:pt x="26470" y="760"/>
                    <a:pt x="26601" y="786"/>
                    <a:pt x="26726" y="840"/>
                  </a:cubicBezTo>
                  <a:cubicBezTo>
                    <a:pt x="27885" y="1330"/>
                    <a:pt x="28821" y="2802"/>
                    <a:pt x="28977" y="3849"/>
                  </a:cubicBezTo>
                  <a:cubicBezTo>
                    <a:pt x="28175" y="4741"/>
                    <a:pt x="27595" y="5811"/>
                    <a:pt x="27306" y="6992"/>
                  </a:cubicBezTo>
                  <a:cubicBezTo>
                    <a:pt x="27127" y="6702"/>
                    <a:pt x="26904" y="6390"/>
                    <a:pt x="26793" y="6190"/>
                  </a:cubicBezTo>
                  <a:cubicBezTo>
                    <a:pt x="27729" y="5120"/>
                    <a:pt x="27952" y="3827"/>
                    <a:pt x="27662" y="2913"/>
                  </a:cubicBezTo>
                  <a:cubicBezTo>
                    <a:pt x="27419" y="2225"/>
                    <a:pt x="26772" y="1831"/>
                    <a:pt x="26322" y="1831"/>
                  </a:cubicBezTo>
                  <a:cubicBezTo>
                    <a:pt x="26276" y="1831"/>
                    <a:pt x="26232" y="1835"/>
                    <a:pt x="26191" y="1843"/>
                  </a:cubicBezTo>
                  <a:cubicBezTo>
                    <a:pt x="24698" y="2088"/>
                    <a:pt x="24274" y="4406"/>
                    <a:pt x="25857" y="6190"/>
                  </a:cubicBezTo>
                  <a:cubicBezTo>
                    <a:pt x="25701" y="6457"/>
                    <a:pt x="25522" y="6725"/>
                    <a:pt x="25322" y="6992"/>
                  </a:cubicBezTo>
                  <a:cubicBezTo>
                    <a:pt x="25054" y="5811"/>
                    <a:pt x="24475" y="4741"/>
                    <a:pt x="23650" y="3849"/>
                  </a:cubicBezTo>
                  <a:cubicBezTo>
                    <a:pt x="23889" y="2554"/>
                    <a:pt x="25215" y="760"/>
                    <a:pt x="26337" y="760"/>
                  </a:cubicBezTo>
                  <a:close/>
                  <a:moveTo>
                    <a:pt x="20797" y="6101"/>
                  </a:moveTo>
                  <a:cubicBezTo>
                    <a:pt x="21894" y="6101"/>
                    <a:pt x="22901" y="7931"/>
                    <a:pt x="22981" y="9199"/>
                  </a:cubicBezTo>
                  <a:cubicBezTo>
                    <a:pt x="22001" y="9845"/>
                    <a:pt x="20931" y="10336"/>
                    <a:pt x="19794" y="10625"/>
                  </a:cubicBezTo>
                  <a:cubicBezTo>
                    <a:pt x="19081" y="8976"/>
                    <a:pt x="19304" y="6613"/>
                    <a:pt x="20440" y="6167"/>
                  </a:cubicBezTo>
                  <a:cubicBezTo>
                    <a:pt x="20560" y="6122"/>
                    <a:pt x="20679" y="6101"/>
                    <a:pt x="20797" y="6101"/>
                  </a:cubicBezTo>
                  <a:close/>
                  <a:moveTo>
                    <a:pt x="31868" y="6090"/>
                  </a:moveTo>
                  <a:cubicBezTo>
                    <a:pt x="32065" y="6090"/>
                    <a:pt x="32256" y="6151"/>
                    <a:pt x="32432" y="6279"/>
                  </a:cubicBezTo>
                  <a:cubicBezTo>
                    <a:pt x="33146" y="6814"/>
                    <a:pt x="33703" y="8597"/>
                    <a:pt x="32878" y="10625"/>
                  </a:cubicBezTo>
                  <a:lnTo>
                    <a:pt x="32856" y="10625"/>
                  </a:lnTo>
                  <a:cubicBezTo>
                    <a:pt x="31719" y="10336"/>
                    <a:pt x="30649" y="9845"/>
                    <a:pt x="29668" y="9199"/>
                  </a:cubicBezTo>
                  <a:cubicBezTo>
                    <a:pt x="29943" y="7352"/>
                    <a:pt x="30967" y="6090"/>
                    <a:pt x="31868" y="6090"/>
                  </a:cubicBezTo>
                  <a:close/>
                  <a:moveTo>
                    <a:pt x="20542" y="3188"/>
                  </a:moveTo>
                  <a:cubicBezTo>
                    <a:pt x="21957" y="3188"/>
                    <a:pt x="23445" y="4291"/>
                    <a:pt x="24252" y="6234"/>
                  </a:cubicBezTo>
                  <a:cubicBezTo>
                    <a:pt x="24453" y="6725"/>
                    <a:pt x="24586" y="7237"/>
                    <a:pt x="24698" y="7772"/>
                  </a:cubicBezTo>
                  <a:cubicBezTo>
                    <a:pt x="24386" y="8084"/>
                    <a:pt x="24051" y="8396"/>
                    <a:pt x="23695" y="8664"/>
                  </a:cubicBezTo>
                  <a:cubicBezTo>
                    <a:pt x="23251" y="6446"/>
                    <a:pt x="21949" y="5308"/>
                    <a:pt x="20768" y="5308"/>
                  </a:cubicBezTo>
                  <a:cubicBezTo>
                    <a:pt x="19634" y="5308"/>
                    <a:pt x="18612" y="6357"/>
                    <a:pt x="18568" y="8508"/>
                  </a:cubicBezTo>
                  <a:cubicBezTo>
                    <a:pt x="18546" y="9288"/>
                    <a:pt x="18702" y="10068"/>
                    <a:pt x="19014" y="10781"/>
                  </a:cubicBezTo>
                  <a:cubicBezTo>
                    <a:pt x="18702" y="10848"/>
                    <a:pt x="18390" y="10893"/>
                    <a:pt x="18078" y="10915"/>
                  </a:cubicBezTo>
                  <a:cubicBezTo>
                    <a:pt x="16985" y="8686"/>
                    <a:pt x="17008" y="6212"/>
                    <a:pt x="18144" y="4562"/>
                  </a:cubicBezTo>
                  <a:cubicBezTo>
                    <a:pt x="18790" y="3624"/>
                    <a:pt x="19651" y="3188"/>
                    <a:pt x="20542" y="3188"/>
                  </a:cubicBezTo>
                  <a:close/>
                  <a:moveTo>
                    <a:pt x="32103" y="3184"/>
                  </a:moveTo>
                  <a:cubicBezTo>
                    <a:pt x="33768" y="3184"/>
                    <a:pt x="35005" y="4741"/>
                    <a:pt x="35308" y="6635"/>
                  </a:cubicBezTo>
                  <a:cubicBezTo>
                    <a:pt x="35598" y="8285"/>
                    <a:pt x="34973" y="10425"/>
                    <a:pt x="34595" y="10915"/>
                  </a:cubicBezTo>
                  <a:cubicBezTo>
                    <a:pt x="34283" y="10893"/>
                    <a:pt x="33970" y="10848"/>
                    <a:pt x="33658" y="10804"/>
                  </a:cubicBezTo>
                  <a:cubicBezTo>
                    <a:pt x="34639" y="8307"/>
                    <a:pt x="33859" y="5298"/>
                    <a:pt x="31897" y="5298"/>
                  </a:cubicBezTo>
                  <a:cubicBezTo>
                    <a:pt x="30337" y="5298"/>
                    <a:pt x="29223" y="7193"/>
                    <a:pt x="28955" y="8664"/>
                  </a:cubicBezTo>
                  <a:cubicBezTo>
                    <a:pt x="28599" y="8396"/>
                    <a:pt x="28264" y="8084"/>
                    <a:pt x="27974" y="7750"/>
                  </a:cubicBezTo>
                  <a:cubicBezTo>
                    <a:pt x="28331" y="5610"/>
                    <a:pt x="29602" y="3894"/>
                    <a:pt x="31184" y="3337"/>
                  </a:cubicBezTo>
                  <a:cubicBezTo>
                    <a:pt x="31502" y="3233"/>
                    <a:pt x="31809" y="3184"/>
                    <a:pt x="32103" y="3184"/>
                  </a:cubicBezTo>
                  <a:close/>
                  <a:moveTo>
                    <a:pt x="7820" y="6622"/>
                  </a:moveTo>
                  <a:cubicBezTo>
                    <a:pt x="8689" y="6622"/>
                    <a:pt x="9951" y="7310"/>
                    <a:pt x="10477" y="8820"/>
                  </a:cubicBezTo>
                  <a:cubicBezTo>
                    <a:pt x="10566" y="9065"/>
                    <a:pt x="10633" y="9266"/>
                    <a:pt x="10811" y="9333"/>
                  </a:cubicBezTo>
                  <a:cubicBezTo>
                    <a:pt x="10862" y="9352"/>
                    <a:pt x="10907" y="9361"/>
                    <a:pt x="10950" y="9361"/>
                  </a:cubicBezTo>
                  <a:cubicBezTo>
                    <a:pt x="11244" y="9361"/>
                    <a:pt x="11409" y="8945"/>
                    <a:pt x="12304" y="8887"/>
                  </a:cubicBezTo>
                  <a:cubicBezTo>
                    <a:pt x="12505" y="8909"/>
                    <a:pt x="12706" y="8954"/>
                    <a:pt x="12906" y="9021"/>
                  </a:cubicBezTo>
                  <a:cubicBezTo>
                    <a:pt x="13642" y="9355"/>
                    <a:pt x="14221" y="10001"/>
                    <a:pt x="14467" y="10781"/>
                  </a:cubicBezTo>
                  <a:cubicBezTo>
                    <a:pt x="12416" y="10403"/>
                    <a:pt x="10477" y="9489"/>
                    <a:pt x="8872" y="8173"/>
                  </a:cubicBezTo>
                  <a:cubicBezTo>
                    <a:pt x="8551" y="7909"/>
                    <a:pt x="8390" y="7757"/>
                    <a:pt x="8213" y="7757"/>
                  </a:cubicBezTo>
                  <a:cubicBezTo>
                    <a:pt x="8181" y="7757"/>
                    <a:pt x="8148" y="7762"/>
                    <a:pt x="8114" y="7772"/>
                  </a:cubicBezTo>
                  <a:cubicBezTo>
                    <a:pt x="8002" y="7795"/>
                    <a:pt x="7913" y="7861"/>
                    <a:pt x="7869" y="7973"/>
                  </a:cubicBezTo>
                  <a:cubicBezTo>
                    <a:pt x="7579" y="8552"/>
                    <a:pt x="8983" y="9087"/>
                    <a:pt x="10187" y="12186"/>
                  </a:cubicBezTo>
                  <a:cubicBezTo>
                    <a:pt x="10477" y="12899"/>
                    <a:pt x="10677" y="13635"/>
                    <a:pt x="10833" y="14392"/>
                  </a:cubicBezTo>
                  <a:cubicBezTo>
                    <a:pt x="9028" y="13791"/>
                    <a:pt x="8582" y="12186"/>
                    <a:pt x="9228" y="11272"/>
                  </a:cubicBezTo>
                  <a:cubicBezTo>
                    <a:pt x="10009" y="10157"/>
                    <a:pt x="8092" y="10826"/>
                    <a:pt x="6977" y="8864"/>
                  </a:cubicBezTo>
                  <a:cubicBezTo>
                    <a:pt x="6732" y="8441"/>
                    <a:pt x="6509" y="7795"/>
                    <a:pt x="6799" y="7215"/>
                  </a:cubicBezTo>
                  <a:cubicBezTo>
                    <a:pt x="6866" y="7059"/>
                    <a:pt x="6910" y="7059"/>
                    <a:pt x="7089" y="6881"/>
                  </a:cubicBezTo>
                  <a:cubicBezTo>
                    <a:pt x="7247" y="6710"/>
                    <a:pt x="7508" y="6622"/>
                    <a:pt x="7820" y="6622"/>
                  </a:cubicBezTo>
                  <a:close/>
                  <a:moveTo>
                    <a:pt x="44797" y="6613"/>
                  </a:moveTo>
                  <a:cubicBezTo>
                    <a:pt x="45149" y="6613"/>
                    <a:pt x="45425" y="6722"/>
                    <a:pt x="45561" y="6858"/>
                  </a:cubicBezTo>
                  <a:cubicBezTo>
                    <a:pt x="45717" y="7037"/>
                    <a:pt x="45829" y="7081"/>
                    <a:pt x="45918" y="7371"/>
                  </a:cubicBezTo>
                  <a:cubicBezTo>
                    <a:pt x="45985" y="7750"/>
                    <a:pt x="45940" y="8129"/>
                    <a:pt x="45829" y="8508"/>
                  </a:cubicBezTo>
                  <a:cubicBezTo>
                    <a:pt x="45673" y="8887"/>
                    <a:pt x="45450" y="9221"/>
                    <a:pt x="45182" y="9511"/>
                  </a:cubicBezTo>
                  <a:cubicBezTo>
                    <a:pt x="44112" y="10581"/>
                    <a:pt x="43444" y="10291"/>
                    <a:pt x="43288" y="10737"/>
                  </a:cubicBezTo>
                  <a:cubicBezTo>
                    <a:pt x="43132" y="11116"/>
                    <a:pt x="43600" y="11272"/>
                    <a:pt x="43689" y="11941"/>
                  </a:cubicBezTo>
                  <a:cubicBezTo>
                    <a:pt x="43711" y="12030"/>
                    <a:pt x="43711" y="12119"/>
                    <a:pt x="43711" y="12230"/>
                  </a:cubicBezTo>
                  <a:cubicBezTo>
                    <a:pt x="43689" y="12498"/>
                    <a:pt x="43622" y="12765"/>
                    <a:pt x="43511" y="13010"/>
                  </a:cubicBezTo>
                  <a:cubicBezTo>
                    <a:pt x="43154" y="13679"/>
                    <a:pt x="42552" y="14170"/>
                    <a:pt x="41817" y="14415"/>
                  </a:cubicBezTo>
                  <a:lnTo>
                    <a:pt x="41817" y="14415"/>
                  </a:lnTo>
                  <a:cubicBezTo>
                    <a:pt x="42173" y="12654"/>
                    <a:pt x="42864" y="10982"/>
                    <a:pt x="43890" y="9511"/>
                  </a:cubicBezTo>
                  <a:cubicBezTo>
                    <a:pt x="44647" y="8441"/>
                    <a:pt x="45071" y="8240"/>
                    <a:pt x="44737" y="7861"/>
                  </a:cubicBezTo>
                  <a:cubicBezTo>
                    <a:pt x="44657" y="7781"/>
                    <a:pt x="44581" y="7744"/>
                    <a:pt x="44497" y="7744"/>
                  </a:cubicBezTo>
                  <a:cubicBezTo>
                    <a:pt x="44208" y="7744"/>
                    <a:pt x="43822" y="8190"/>
                    <a:pt x="42820" y="8864"/>
                  </a:cubicBezTo>
                  <a:cubicBezTo>
                    <a:pt x="41393" y="9778"/>
                    <a:pt x="39833" y="10425"/>
                    <a:pt x="38183" y="10759"/>
                  </a:cubicBezTo>
                  <a:cubicBezTo>
                    <a:pt x="38616" y="9524"/>
                    <a:pt x="39545" y="8878"/>
                    <a:pt x="40398" y="8878"/>
                  </a:cubicBezTo>
                  <a:cubicBezTo>
                    <a:pt x="40730" y="8878"/>
                    <a:pt x="41051" y="8976"/>
                    <a:pt x="41326" y="9177"/>
                  </a:cubicBezTo>
                  <a:cubicBezTo>
                    <a:pt x="41469" y="9280"/>
                    <a:pt x="41598" y="9327"/>
                    <a:pt x="41710" y="9327"/>
                  </a:cubicBezTo>
                  <a:cubicBezTo>
                    <a:pt x="41912" y="9327"/>
                    <a:pt x="42057" y="9175"/>
                    <a:pt x="42129" y="8931"/>
                  </a:cubicBezTo>
                  <a:cubicBezTo>
                    <a:pt x="42396" y="8040"/>
                    <a:pt x="43020" y="7282"/>
                    <a:pt x="43845" y="6858"/>
                  </a:cubicBezTo>
                  <a:cubicBezTo>
                    <a:pt x="44190" y="6681"/>
                    <a:pt x="44517" y="6613"/>
                    <a:pt x="44797" y="6613"/>
                  </a:cubicBezTo>
                  <a:close/>
                  <a:moveTo>
                    <a:pt x="45238" y="4845"/>
                  </a:moveTo>
                  <a:cubicBezTo>
                    <a:pt x="45839" y="4845"/>
                    <a:pt x="46422" y="5020"/>
                    <a:pt x="46899" y="5410"/>
                  </a:cubicBezTo>
                  <a:cubicBezTo>
                    <a:pt x="47924" y="6212"/>
                    <a:pt x="48125" y="8196"/>
                    <a:pt x="46832" y="9734"/>
                  </a:cubicBezTo>
                  <a:cubicBezTo>
                    <a:pt x="46386" y="10246"/>
                    <a:pt x="45829" y="10625"/>
                    <a:pt x="45227" y="10848"/>
                  </a:cubicBezTo>
                  <a:cubicBezTo>
                    <a:pt x="44781" y="11071"/>
                    <a:pt x="45160" y="11562"/>
                    <a:pt x="45182" y="12030"/>
                  </a:cubicBezTo>
                  <a:cubicBezTo>
                    <a:pt x="45227" y="12230"/>
                    <a:pt x="45227" y="12453"/>
                    <a:pt x="45182" y="12654"/>
                  </a:cubicBezTo>
                  <a:cubicBezTo>
                    <a:pt x="45071" y="13590"/>
                    <a:pt x="44402" y="14370"/>
                    <a:pt x="43399" y="14794"/>
                  </a:cubicBezTo>
                  <a:cubicBezTo>
                    <a:pt x="43065" y="14927"/>
                    <a:pt x="42708" y="15017"/>
                    <a:pt x="42352" y="15061"/>
                  </a:cubicBezTo>
                  <a:lnTo>
                    <a:pt x="42352" y="15061"/>
                  </a:lnTo>
                  <a:cubicBezTo>
                    <a:pt x="43934" y="14392"/>
                    <a:pt x="45049" y="12721"/>
                    <a:pt x="44246" y="11094"/>
                  </a:cubicBezTo>
                  <a:cubicBezTo>
                    <a:pt x="45873" y="10425"/>
                    <a:pt x="46810" y="8864"/>
                    <a:pt x="46787" y="7750"/>
                  </a:cubicBezTo>
                  <a:cubicBezTo>
                    <a:pt x="46787" y="6627"/>
                    <a:pt x="45881" y="5765"/>
                    <a:pt x="44824" y="5765"/>
                  </a:cubicBezTo>
                  <a:cubicBezTo>
                    <a:pt x="44686" y="5765"/>
                    <a:pt x="44544" y="5780"/>
                    <a:pt x="44402" y="5811"/>
                  </a:cubicBezTo>
                  <a:cubicBezTo>
                    <a:pt x="43176" y="6034"/>
                    <a:pt x="42017" y="7037"/>
                    <a:pt x="41482" y="8330"/>
                  </a:cubicBezTo>
                  <a:cubicBezTo>
                    <a:pt x="41119" y="8137"/>
                    <a:pt x="40746" y="8051"/>
                    <a:pt x="40379" y="8051"/>
                  </a:cubicBezTo>
                  <a:cubicBezTo>
                    <a:pt x="39170" y="8051"/>
                    <a:pt x="38028" y="8993"/>
                    <a:pt x="37515" y="10224"/>
                  </a:cubicBezTo>
                  <a:cubicBezTo>
                    <a:pt x="37581" y="9489"/>
                    <a:pt x="37871" y="8798"/>
                    <a:pt x="38362" y="8240"/>
                  </a:cubicBezTo>
                  <a:cubicBezTo>
                    <a:pt x="38785" y="7750"/>
                    <a:pt x="39365" y="7460"/>
                    <a:pt x="39989" y="7393"/>
                  </a:cubicBezTo>
                  <a:cubicBezTo>
                    <a:pt x="40033" y="7393"/>
                    <a:pt x="40100" y="7393"/>
                    <a:pt x="40167" y="7371"/>
                  </a:cubicBezTo>
                  <a:cubicBezTo>
                    <a:pt x="40479" y="7371"/>
                    <a:pt x="40769" y="7416"/>
                    <a:pt x="41081" y="7505"/>
                  </a:cubicBezTo>
                  <a:cubicBezTo>
                    <a:pt x="41197" y="7552"/>
                    <a:pt x="41296" y="7577"/>
                    <a:pt x="41382" y="7577"/>
                  </a:cubicBezTo>
                  <a:cubicBezTo>
                    <a:pt x="41578" y="7577"/>
                    <a:pt x="41708" y="7449"/>
                    <a:pt x="41817" y="7170"/>
                  </a:cubicBezTo>
                  <a:cubicBezTo>
                    <a:pt x="42346" y="5785"/>
                    <a:pt x="43843" y="4845"/>
                    <a:pt x="45238" y="4845"/>
                  </a:cubicBezTo>
                  <a:close/>
                  <a:moveTo>
                    <a:pt x="7459" y="4865"/>
                  </a:moveTo>
                  <a:cubicBezTo>
                    <a:pt x="7542" y="4865"/>
                    <a:pt x="7627" y="4868"/>
                    <a:pt x="7713" y="4875"/>
                  </a:cubicBezTo>
                  <a:cubicBezTo>
                    <a:pt x="9028" y="4964"/>
                    <a:pt x="10387" y="5967"/>
                    <a:pt x="10833" y="7148"/>
                  </a:cubicBezTo>
                  <a:cubicBezTo>
                    <a:pt x="10954" y="7480"/>
                    <a:pt x="11116" y="7587"/>
                    <a:pt x="11311" y="7587"/>
                  </a:cubicBezTo>
                  <a:cubicBezTo>
                    <a:pt x="11405" y="7587"/>
                    <a:pt x="11506" y="7563"/>
                    <a:pt x="11613" y="7527"/>
                  </a:cubicBezTo>
                  <a:cubicBezTo>
                    <a:pt x="11888" y="7426"/>
                    <a:pt x="12163" y="7378"/>
                    <a:pt x="12430" y="7378"/>
                  </a:cubicBezTo>
                  <a:cubicBezTo>
                    <a:pt x="13810" y="7378"/>
                    <a:pt x="15005" y="8637"/>
                    <a:pt x="15135" y="10224"/>
                  </a:cubicBezTo>
                  <a:cubicBezTo>
                    <a:pt x="14640" y="8995"/>
                    <a:pt x="13517" y="8079"/>
                    <a:pt x="12297" y="8079"/>
                  </a:cubicBezTo>
                  <a:cubicBezTo>
                    <a:pt x="11924" y="8079"/>
                    <a:pt x="11543" y="8164"/>
                    <a:pt x="11168" y="8352"/>
                  </a:cubicBezTo>
                  <a:cubicBezTo>
                    <a:pt x="10540" y="6782"/>
                    <a:pt x="9093" y="5827"/>
                    <a:pt x="7853" y="5827"/>
                  </a:cubicBezTo>
                  <a:cubicBezTo>
                    <a:pt x="7508" y="5827"/>
                    <a:pt x="7179" y="5901"/>
                    <a:pt x="6888" y="6056"/>
                  </a:cubicBezTo>
                  <a:cubicBezTo>
                    <a:pt x="4926" y="7059"/>
                    <a:pt x="5996" y="10113"/>
                    <a:pt x="8404" y="11094"/>
                  </a:cubicBezTo>
                  <a:cubicBezTo>
                    <a:pt x="7601" y="12654"/>
                    <a:pt x="8693" y="14392"/>
                    <a:pt x="10276" y="15061"/>
                  </a:cubicBezTo>
                  <a:cubicBezTo>
                    <a:pt x="8537" y="14927"/>
                    <a:pt x="6999" y="13456"/>
                    <a:pt x="7601" y="11495"/>
                  </a:cubicBezTo>
                  <a:cubicBezTo>
                    <a:pt x="7735" y="11027"/>
                    <a:pt x="7579" y="10893"/>
                    <a:pt x="7200" y="10759"/>
                  </a:cubicBezTo>
                  <a:cubicBezTo>
                    <a:pt x="6085" y="10358"/>
                    <a:pt x="5038" y="8976"/>
                    <a:pt x="4949" y="7817"/>
                  </a:cubicBezTo>
                  <a:cubicBezTo>
                    <a:pt x="4904" y="7572"/>
                    <a:pt x="4904" y="7304"/>
                    <a:pt x="4949" y="7059"/>
                  </a:cubicBezTo>
                  <a:cubicBezTo>
                    <a:pt x="5054" y="5753"/>
                    <a:pt x="6035" y="4865"/>
                    <a:pt x="7459" y="4865"/>
                  </a:cubicBezTo>
                  <a:close/>
                  <a:moveTo>
                    <a:pt x="8634" y="19307"/>
                  </a:moveTo>
                  <a:cubicBezTo>
                    <a:pt x="9349" y="19307"/>
                    <a:pt x="10096" y="19452"/>
                    <a:pt x="10700" y="19720"/>
                  </a:cubicBezTo>
                  <a:cubicBezTo>
                    <a:pt x="10387" y="20857"/>
                    <a:pt x="9919" y="21949"/>
                    <a:pt x="9273" y="22907"/>
                  </a:cubicBezTo>
                  <a:cubicBezTo>
                    <a:pt x="7579" y="22729"/>
                    <a:pt x="5461" y="21325"/>
                    <a:pt x="6375" y="20121"/>
                  </a:cubicBezTo>
                  <a:cubicBezTo>
                    <a:pt x="6795" y="19562"/>
                    <a:pt x="7685" y="19307"/>
                    <a:pt x="8634" y="19307"/>
                  </a:cubicBezTo>
                  <a:close/>
                  <a:moveTo>
                    <a:pt x="43960" y="19301"/>
                  </a:moveTo>
                  <a:cubicBezTo>
                    <a:pt x="44380" y="19301"/>
                    <a:pt x="44799" y="19351"/>
                    <a:pt x="45205" y="19452"/>
                  </a:cubicBezTo>
                  <a:cubicBezTo>
                    <a:pt x="47612" y="20121"/>
                    <a:pt x="46431" y="22462"/>
                    <a:pt x="43399" y="22930"/>
                  </a:cubicBezTo>
                  <a:cubicBezTo>
                    <a:pt x="43109" y="22618"/>
                    <a:pt x="42285" y="21035"/>
                    <a:pt x="41973" y="19720"/>
                  </a:cubicBezTo>
                  <a:lnTo>
                    <a:pt x="41950" y="19698"/>
                  </a:lnTo>
                  <a:cubicBezTo>
                    <a:pt x="42587" y="19435"/>
                    <a:pt x="43274" y="19301"/>
                    <a:pt x="43960" y="19301"/>
                  </a:cubicBezTo>
                  <a:close/>
                  <a:moveTo>
                    <a:pt x="44850" y="17185"/>
                  </a:moveTo>
                  <a:cubicBezTo>
                    <a:pt x="47078" y="17185"/>
                    <a:pt x="49225" y="18226"/>
                    <a:pt x="49373" y="20299"/>
                  </a:cubicBezTo>
                  <a:cubicBezTo>
                    <a:pt x="49462" y="21570"/>
                    <a:pt x="48704" y="22796"/>
                    <a:pt x="47300" y="23687"/>
                  </a:cubicBezTo>
                  <a:cubicBezTo>
                    <a:pt x="46542" y="24156"/>
                    <a:pt x="45695" y="24468"/>
                    <a:pt x="44803" y="24601"/>
                  </a:cubicBezTo>
                  <a:cubicBezTo>
                    <a:pt x="44491" y="24312"/>
                    <a:pt x="44179" y="23977"/>
                    <a:pt x="43912" y="23621"/>
                  </a:cubicBezTo>
                  <a:cubicBezTo>
                    <a:pt x="47813" y="22885"/>
                    <a:pt x="48660" y="19051"/>
                    <a:pt x="44603" y="18516"/>
                  </a:cubicBezTo>
                  <a:cubicBezTo>
                    <a:pt x="44514" y="18505"/>
                    <a:pt x="44402" y="18505"/>
                    <a:pt x="44282" y="18505"/>
                  </a:cubicBezTo>
                  <a:cubicBezTo>
                    <a:pt x="44163" y="18505"/>
                    <a:pt x="44034" y="18505"/>
                    <a:pt x="43912" y="18494"/>
                  </a:cubicBezTo>
                  <a:cubicBezTo>
                    <a:pt x="43176" y="18516"/>
                    <a:pt x="42463" y="18650"/>
                    <a:pt x="41794" y="18917"/>
                  </a:cubicBezTo>
                  <a:cubicBezTo>
                    <a:pt x="41727" y="18605"/>
                    <a:pt x="41683" y="18293"/>
                    <a:pt x="41661" y="17981"/>
                  </a:cubicBezTo>
                  <a:cubicBezTo>
                    <a:pt x="42580" y="17450"/>
                    <a:pt x="43726" y="17185"/>
                    <a:pt x="44850" y="17185"/>
                  </a:cubicBezTo>
                  <a:close/>
                  <a:moveTo>
                    <a:pt x="7796" y="17178"/>
                  </a:moveTo>
                  <a:cubicBezTo>
                    <a:pt x="8848" y="17178"/>
                    <a:pt x="9960" y="17431"/>
                    <a:pt x="10989" y="18003"/>
                  </a:cubicBezTo>
                  <a:cubicBezTo>
                    <a:pt x="10967" y="18316"/>
                    <a:pt x="10922" y="18628"/>
                    <a:pt x="10878" y="18940"/>
                  </a:cubicBezTo>
                  <a:cubicBezTo>
                    <a:pt x="10365" y="18717"/>
                    <a:pt x="9830" y="18583"/>
                    <a:pt x="9295" y="18538"/>
                  </a:cubicBezTo>
                  <a:cubicBezTo>
                    <a:pt x="9041" y="18511"/>
                    <a:pt x="8799" y="18499"/>
                    <a:pt x="8568" y="18499"/>
                  </a:cubicBezTo>
                  <a:cubicBezTo>
                    <a:pt x="4417" y="18499"/>
                    <a:pt x="4176" y="22670"/>
                    <a:pt x="8738" y="23621"/>
                  </a:cubicBezTo>
                  <a:cubicBezTo>
                    <a:pt x="8471" y="23977"/>
                    <a:pt x="8158" y="24312"/>
                    <a:pt x="7824" y="24624"/>
                  </a:cubicBezTo>
                  <a:cubicBezTo>
                    <a:pt x="5840" y="24289"/>
                    <a:pt x="3589" y="22952"/>
                    <a:pt x="3277" y="20812"/>
                  </a:cubicBezTo>
                  <a:cubicBezTo>
                    <a:pt x="2976" y="18719"/>
                    <a:pt x="5202" y="17178"/>
                    <a:pt x="7796" y="17178"/>
                  </a:cubicBezTo>
                  <a:close/>
                  <a:moveTo>
                    <a:pt x="3824" y="25600"/>
                  </a:moveTo>
                  <a:cubicBezTo>
                    <a:pt x="4328" y="25600"/>
                    <a:pt x="4949" y="25776"/>
                    <a:pt x="5573" y="26251"/>
                  </a:cubicBezTo>
                  <a:cubicBezTo>
                    <a:pt x="5060" y="26684"/>
                    <a:pt x="4426" y="26909"/>
                    <a:pt x="3762" y="26909"/>
                  </a:cubicBezTo>
                  <a:cubicBezTo>
                    <a:pt x="3675" y="26909"/>
                    <a:pt x="3588" y="26905"/>
                    <a:pt x="3500" y="26897"/>
                  </a:cubicBezTo>
                  <a:cubicBezTo>
                    <a:pt x="3188" y="26897"/>
                    <a:pt x="2898" y="26697"/>
                    <a:pt x="2742" y="26407"/>
                  </a:cubicBezTo>
                  <a:cubicBezTo>
                    <a:pt x="2553" y="26015"/>
                    <a:pt x="3051" y="25600"/>
                    <a:pt x="3824" y="25600"/>
                  </a:cubicBezTo>
                  <a:close/>
                  <a:moveTo>
                    <a:pt x="48893" y="25587"/>
                  </a:moveTo>
                  <a:cubicBezTo>
                    <a:pt x="49189" y="25587"/>
                    <a:pt x="49460" y="25651"/>
                    <a:pt x="49663" y="25805"/>
                  </a:cubicBezTo>
                  <a:cubicBezTo>
                    <a:pt x="49819" y="25916"/>
                    <a:pt x="49908" y="26073"/>
                    <a:pt x="49952" y="26251"/>
                  </a:cubicBezTo>
                  <a:cubicBezTo>
                    <a:pt x="49875" y="26702"/>
                    <a:pt x="49440" y="26920"/>
                    <a:pt x="48884" y="26920"/>
                  </a:cubicBezTo>
                  <a:cubicBezTo>
                    <a:pt x="48315" y="26920"/>
                    <a:pt x="47619" y="26691"/>
                    <a:pt x="47055" y="26251"/>
                  </a:cubicBezTo>
                  <a:lnTo>
                    <a:pt x="47055" y="26229"/>
                  </a:lnTo>
                  <a:cubicBezTo>
                    <a:pt x="47483" y="25892"/>
                    <a:pt x="48247" y="25587"/>
                    <a:pt x="48893" y="25587"/>
                  </a:cubicBezTo>
                  <a:close/>
                  <a:moveTo>
                    <a:pt x="3923" y="23598"/>
                  </a:moveTo>
                  <a:cubicBezTo>
                    <a:pt x="4815" y="24423"/>
                    <a:pt x="5885" y="25003"/>
                    <a:pt x="7066" y="25270"/>
                  </a:cubicBezTo>
                  <a:cubicBezTo>
                    <a:pt x="6776" y="25471"/>
                    <a:pt x="6420" y="25716"/>
                    <a:pt x="6264" y="25805"/>
                  </a:cubicBezTo>
                  <a:cubicBezTo>
                    <a:pt x="5885" y="25471"/>
                    <a:pt x="5439" y="25203"/>
                    <a:pt x="4949" y="25025"/>
                  </a:cubicBezTo>
                  <a:cubicBezTo>
                    <a:pt x="4557" y="24872"/>
                    <a:pt x="4180" y="24805"/>
                    <a:pt x="3831" y="24805"/>
                  </a:cubicBezTo>
                  <a:cubicBezTo>
                    <a:pt x="2296" y="24805"/>
                    <a:pt x="1333" y="26111"/>
                    <a:pt x="2296" y="27165"/>
                  </a:cubicBezTo>
                  <a:cubicBezTo>
                    <a:pt x="2660" y="27572"/>
                    <a:pt x="3178" y="27748"/>
                    <a:pt x="3743" y="27748"/>
                  </a:cubicBezTo>
                  <a:cubicBezTo>
                    <a:pt x="4600" y="27748"/>
                    <a:pt x="5566" y="27345"/>
                    <a:pt x="6264" y="26741"/>
                  </a:cubicBezTo>
                  <a:cubicBezTo>
                    <a:pt x="6442" y="26853"/>
                    <a:pt x="6799" y="27076"/>
                    <a:pt x="7066" y="27254"/>
                  </a:cubicBezTo>
                  <a:cubicBezTo>
                    <a:pt x="6019" y="27521"/>
                    <a:pt x="5038" y="28012"/>
                    <a:pt x="4213" y="28680"/>
                  </a:cubicBezTo>
                  <a:cubicBezTo>
                    <a:pt x="4146" y="28747"/>
                    <a:pt x="4013" y="28881"/>
                    <a:pt x="3946" y="28926"/>
                  </a:cubicBezTo>
                  <a:cubicBezTo>
                    <a:pt x="2586" y="28614"/>
                    <a:pt x="1471" y="27811"/>
                    <a:pt x="936" y="26786"/>
                  </a:cubicBezTo>
                  <a:cubicBezTo>
                    <a:pt x="780" y="26451"/>
                    <a:pt x="803" y="26050"/>
                    <a:pt x="981" y="25716"/>
                  </a:cubicBezTo>
                  <a:cubicBezTo>
                    <a:pt x="1338" y="24913"/>
                    <a:pt x="2519" y="23910"/>
                    <a:pt x="3923" y="23598"/>
                  </a:cubicBezTo>
                  <a:close/>
                  <a:moveTo>
                    <a:pt x="48727" y="23598"/>
                  </a:moveTo>
                  <a:cubicBezTo>
                    <a:pt x="50086" y="23910"/>
                    <a:pt x="51201" y="24713"/>
                    <a:pt x="51713" y="25738"/>
                  </a:cubicBezTo>
                  <a:cubicBezTo>
                    <a:pt x="51869" y="26073"/>
                    <a:pt x="51869" y="26474"/>
                    <a:pt x="51691" y="26808"/>
                  </a:cubicBezTo>
                  <a:cubicBezTo>
                    <a:pt x="51312" y="27611"/>
                    <a:pt x="50131" y="28614"/>
                    <a:pt x="48727" y="28926"/>
                  </a:cubicBezTo>
                  <a:cubicBezTo>
                    <a:pt x="47857" y="28101"/>
                    <a:pt x="46765" y="27521"/>
                    <a:pt x="45606" y="27254"/>
                  </a:cubicBezTo>
                  <a:cubicBezTo>
                    <a:pt x="45873" y="27053"/>
                    <a:pt x="46230" y="26808"/>
                    <a:pt x="46408" y="26719"/>
                  </a:cubicBezTo>
                  <a:cubicBezTo>
                    <a:pt x="46787" y="27076"/>
                    <a:pt x="47211" y="27343"/>
                    <a:pt x="47701" y="27499"/>
                  </a:cubicBezTo>
                  <a:cubicBezTo>
                    <a:pt x="48100" y="27659"/>
                    <a:pt x="48486" y="27729"/>
                    <a:pt x="48841" y="27729"/>
                  </a:cubicBezTo>
                  <a:cubicBezTo>
                    <a:pt x="50370" y="27729"/>
                    <a:pt x="51335" y="26427"/>
                    <a:pt x="50376" y="25359"/>
                  </a:cubicBezTo>
                  <a:cubicBezTo>
                    <a:pt x="50003" y="24960"/>
                    <a:pt x="49463" y="24790"/>
                    <a:pt x="48888" y="24790"/>
                  </a:cubicBezTo>
                  <a:cubicBezTo>
                    <a:pt x="47986" y="24790"/>
                    <a:pt x="46993" y="25206"/>
                    <a:pt x="46408" y="25805"/>
                  </a:cubicBezTo>
                  <a:cubicBezTo>
                    <a:pt x="46185" y="25671"/>
                    <a:pt x="45807" y="25404"/>
                    <a:pt x="45606" y="25270"/>
                  </a:cubicBezTo>
                  <a:cubicBezTo>
                    <a:pt x="46765" y="24980"/>
                    <a:pt x="47857" y="24423"/>
                    <a:pt x="48727" y="23598"/>
                  </a:cubicBezTo>
                  <a:close/>
                  <a:moveTo>
                    <a:pt x="43377" y="29594"/>
                  </a:moveTo>
                  <a:cubicBezTo>
                    <a:pt x="44603" y="29706"/>
                    <a:pt x="46542" y="30642"/>
                    <a:pt x="46475" y="31846"/>
                  </a:cubicBezTo>
                  <a:cubicBezTo>
                    <a:pt x="46453" y="32381"/>
                    <a:pt x="45985" y="32826"/>
                    <a:pt x="45160" y="33072"/>
                  </a:cubicBezTo>
                  <a:cubicBezTo>
                    <a:pt x="44930" y="33136"/>
                    <a:pt x="44626" y="33163"/>
                    <a:pt x="44293" y="33163"/>
                  </a:cubicBezTo>
                  <a:cubicBezTo>
                    <a:pt x="43468" y="33163"/>
                    <a:pt x="42465" y="32995"/>
                    <a:pt x="41973" y="32804"/>
                  </a:cubicBezTo>
                  <a:lnTo>
                    <a:pt x="41950" y="32804"/>
                  </a:lnTo>
                  <a:cubicBezTo>
                    <a:pt x="42262" y="31667"/>
                    <a:pt x="42730" y="30575"/>
                    <a:pt x="43377" y="29594"/>
                  </a:cubicBezTo>
                  <a:close/>
                  <a:moveTo>
                    <a:pt x="9251" y="29594"/>
                  </a:moveTo>
                  <a:cubicBezTo>
                    <a:pt x="9919" y="30575"/>
                    <a:pt x="10387" y="31667"/>
                    <a:pt x="10677" y="32804"/>
                  </a:cubicBezTo>
                  <a:cubicBezTo>
                    <a:pt x="10276" y="32960"/>
                    <a:pt x="9875" y="33072"/>
                    <a:pt x="9451" y="33139"/>
                  </a:cubicBezTo>
                  <a:cubicBezTo>
                    <a:pt x="9136" y="33197"/>
                    <a:pt x="8838" y="33223"/>
                    <a:pt x="8558" y="33223"/>
                  </a:cubicBezTo>
                  <a:cubicBezTo>
                    <a:pt x="7334" y="33223"/>
                    <a:pt x="6477" y="32716"/>
                    <a:pt x="6242" y="32135"/>
                  </a:cubicBezTo>
                  <a:cubicBezTo>
                    <a:pt x="6019" y="31600"/>
                    <a:pt x="6331" y="30954"/>
                    <a:pt x="7111" y="30397"/>
                  </a:cubicBezTo>
                  <a:cubicBezTo>
                    <a:pt x="7757" y="29973"/>
                    <a:pt x="8493" y="29706"/>
                    <a:pt x="9251" y="29594"/>
                  </a:cubicBezTo>
                  <a:close/>
                  <a:moveTo>
                    <a:pt x="44826" y="27900"/>
                  </a:moveTo>
                  <a:cubicBezTo>
                    <a:pt x="49284" y="28658"/>
                    <a:pt x="51022" y="32916"/>
                    <a:pt x="47545" y="34721"/>
                  </a:cubicBezTo>
                  <a:cubicBezTo>
                    <a:pt x="46832" y="35099"/>
                    <a:pt x="45904" y="35315"/>
                    <a:pt x="44905" y="35315"/>
                  </a:cubicBezTo>
                  <a:cubicBezTo>
                    <a:pt x="43845" y="35315"/>
                    <a:pt x="42705" y="35072"/>
                    <a:pt x="41661" y="34520"/>
                  </a:cubicBezTo>
                  <a:cubicBezTo>
                    <a:pt x="41683" y="34208"/>
                    <a:pt x="41727" y="33896"/>
                    <a:pt x="41794" y="33584"/>
                  </a:cubicBezTo>
                  <a:cubicBezTo>
                    <a:pt x="42567" y="33891"/>
                    <a:pt x="43326" y="34022"/>
                    <a:pt x="44019" y="34022"/>
                  </a:cubicBezTo>
                  <a:cubicBezTo>
                    <a:pt x="44886" y="34022"/>
                    <a:pt x="45650" y="33817"/>
                    <a:pt x="46208" y="33495"/>
                  </a:cubicBezTo>
                  <a:cubicBezTo>
                    <a:pt x="48214" y="32336"/>
                    <a:pt x="47367" y="29617"/>
                    <a:pt x="43912" y="28881"/>
                  </a:cubicBezTo>
                  <a:cubicBezTo>
                    <a:pt x="44202" y="28524"/>
                    <a:pt x="44491" y="28212"/>
                    <a:pt x="44826" y="27900"/>
                  </a:cubicBezTo>
                  <a:close/>
                  <a:moveTo>
                    <a:pt x="7846" y="27900"/>
                  </a:moveTo>
                  <a:cubicBezTo>
                    <a:pt x="8158" y="28212"/>
                    <a:pt x="8448" y="28524"/>
                    <a:pt x="8738" y="28881"/>
                  </a:cubicBezTo>
                  <a:cubicBezTo>
                    <a:pt x="6442" y="29349"/>
                    <a:pt x="4704" y="31110"/>
                    <a:pt x="5595" y="32670"/>
                  </a:cubicBezTo>
                  <a:cubicBezTo>
                    <a:pt x="6143" y="33615"/>
                    <a:pt x="7363" y="34005"/>
                    <a:pt x="8621" y="34005"/>
                  </a:cubicBezTo>
                  <a:cubicBezTo>
                    <a:pt x="9411" y="34005"/>
                    <a:pt x="10216" y="33851"/>
                    <a:pt x="10878" y="33584"/>
                  </a:cubicBezTo>
                  <a:cubicBezTo>
                    <a:pt x="10922" y="33896"/>
                    <a:pt x="10967" y="34208"/>
                    <a:pt x="10989" y="34520"/>
                  </a:cubicBezTo>
                  <a:cubicBezTo>
                    <a:pt x="9957" y="35081"/>
                    <a:pt x="8834" y="35333"/>
                    <a:pt x="7773" y="35333"/>
                  </a:cubicBezTo>
                  <a:cubicBezTo>
                    <a:pt x="5074" y="35333"/>
                    <a:pt x="2768" y="33701"/>
                    <a:pt x="3344" y="31333"/>
                  </a:cubicBezTo>
                  <a:cubicBezTo>
                    <a:pt x="3812" y="29461"/>
                    <a:pt x="5952" y="28168"/>
                    <a:pt x="7846" y="27900"/>
                  </a:cubicBezTo>
                  <a:close/>
                  <a:moveTo>
                    <a:pt x="26325" y="6948"/>
                  </a:moveTo>
                  <a:cubicBezTo>
                    <a:pt x="28208" y="9874"/>
                    <a:pt x="31720" y="11792"/>
                    <a:pt x="35777" y="11792"/>
                  </a:cubicBezTo>
                  <a:cubicBezTo>
                    <a:pt x="37963" y="11792"/>
                    <a:pt x="40308" y="11236"/>
                    <a:pt x="42641" y="9979"/>
                  </a:cubicBezTo>
                  <a:lnTo>
                    <a:pt x="42641" y="9979"/>
                  </a:lnTo>
                  <a:cubicBezTo>
                    <a:pt x="39209" y="15953"/>
                    <a:pt x="40747" y="23063"/>
                    <a:pt x="45628" y="26251"/>
                  </a:cubicBezTo>
                  <a:cubicBezTo>
                    <a:pt x="40724" y="29394"/>
                    <a:pt x="39209" y="36772"/>
                    <a:pt x="42708" y="42634"/>
                  </a:cubicBezTo>
                  <a:cubicBezTo>
                    <a:pt x="40488" y="41330"/>
                    <a:pt x="38103" y="40723"/>
                    <a:pt x="35818" y="40723"/>
                  </a:cubicBezTo>
                  <a:cubicBezTo>
                    <a:pt x="31931" y="40723"/>
                    <a:pt x="28332" y="42480"/>
                    <a:pt x="26325" y="45554"/>
                  </a:cubicBezTo>
                  <a:cubicBezTo>
                    <a:pt x="24372" y="42443"/>
                    <a:pt x="20725" y="40729"/>
                    <a:pt x="16848" y="40729"/>
                  </a:cubicBezTo>
                  <a:cubicBezTo>
                    <a:pt x="14531" y="40729"/>
                    <a:pt x="12132" y="41342"/>
                    <a:pt x="9964" y="42634"/>
                  </a:cubicBezTo>
                  <a:cubicBezTo>
                    <a:pt x="13620" y="36415"/>
                    <a:pt x="11658" y="29126"/>
                    <a:pt x="7022" y="26251"/>
                  </a:cubicBezTo>
                  <a:cubicBezTo>
                    <a:pt x="12594" y="22506"/>
                    <a:pt x="13062" y="15083"/>
                    <a:pt x="9942" y="9868"/>
                  </a:cubicBezTo>
                  <a:lnTo>
                    <a:pt x="9942" y="9868"/>
                  </a:lnTo>
                  <a:cubicBezTo>
                    <a:pt x="12199" y="11206"/>
                    <a:pt x="14573" y="11806"/>
                    <a:pt x="16826" y="11806"/>
                  </a:cubicBezTo>
                  <a:cubicBezTo>
                    <a:pt x="20803" y="11806"/>
                    <a:pt x="24404" y="9936"/>
                    <a:pt x="26325" y="6948"/>
                  </a:cubicBezTo>
                  <a:close/>
                  <a:moveTo>
                    <a:pt x="41817" y="38109"/>
                  </a:moveTo>
                  <a:lnTo>
                    <a:pt x="41817" y="38109"/>
                  </a:lnTo>
                  <a:cubicBezTo>
                    <a:pt x="42976" y="38510"/>
                    <a:pt x="43600" y="39335"/>
                    <a:pt x="43689" y="40048"/>
                  </a:cubicBezTo>
                  <a:cubicBezTo>
                    <a:pt x="43689" y="40138"/>
                    <a:pt x="43711" y="40227"/>
                    <a:pt x="43711" y="40338"/>
                  </a:cubicBezTo>
                  <a:cubicBezTo>
                    <a:pt x="43622" y="41319"/>
                    <a:pt x="43154" y="41364"/>
                    <a:pt x="43265" y="41743"/>
                  </a:cubicBezTo>
                  <a:cubicBezTo>
                    <a:pt x="43332" y="41899"/>
                    <a:pt x="43466" y="42032"/>
                    <a:pt x="43644" y="42055"/>
                  </a:cubicBezTo>
                  <a:cubicBezTo>
                    <a:pt x="44848" y="42389"/>
                    <a:pt x="45740" y="43347"/>
                    <a:pt x="45985" y="44573"/>
                  </a:cubicBezTo>
                  <a:cubicBezTo>
                    <a:pt x="46074" y="45108"/>
                    <a:pt x="45762" y="45643"/>
                    <a:pt x="45249" y="45844"/>
                  </a:cubicBezTo>
                  <a:cubicBezTo>
                    <a:pt x="45098" y="45894"/>
                    <a:pt x="44941" y="45917"/>
                    <a:pt x="44783" y="45917"/>
                  </a:cubicBezTo>
                  <a:cubicBezTo>
                    <a:pt x="43733" y="45917"/>
                    <a:pt x="42602" y="44892"/>
                    <a:pt x="42196" y="43749"/>
                  </a:cubicBezTo>
                  <a:cubicBezTo>
                    <a:pt x="42084" y="43481"/>
                    <a:pt x="42039" y="43258"/>
                    <a:pt x="41817" y="43191"/>
                  </a:cubicBezTo>
                  <a:cubicBezTo>
                    <a:pt x="41790" y="43188"/>
                    <a:pt x="41762" y="43186"/>
                    <a:pt x="41735" y="43186"/>
                  </a:cubicBezTo>
                  <a:cubicBezTo>
                    <a:pt x="41601" y="43186"/>
                    <a:pt x="41463" y="43229"/>
                    <a:pt x="41371" y="43303"/>
                  </a:cubicBezTo>
                  <a:cubicBezTo>
                    <a:pt x="41017" y="43528"/>
                    <a:pt x="40667" y="43626"/>
                    <a:pt x="40334" y="43626"/>
                  </a:cubicBezTo>
                  <a:cubicBezTo>
                    <a:pt x="39349" y="43626"/>
                    <a:pt x="38517" y="42759"/>
                    <a:pt x="38183" y="41743"/>
                  </a:cubicBezTo>
                  <a:lnTo>
                    <a:pt x="38183" y="41743"/>
                  </a:lnTo>
                  <a:cubicBezTo>
                    <a:pt x="41772" y="42389"/>
                    <a:pt x="43778" y="44462"/>
                    <a:pt x="44268" y="44707"/>
                  </a:cubicBezTo>
                  <a:cubicBezTo>
                    <a:pt x="44327" y="44743"/>
                    <a:pt x="44392" y="44761"/>
                    <a:pt x="44456" y="44761"/>
                  </a:cubicBezTo>
                  <a:cubicBezTo>
                    <a:pt x="44590" y="44761"/>
                    <a:pt x="44721" y="44686"/>
                    <a:pt x="44781" y="44551"/>
                  </a:cubicBezTo>
                  <a:cubicBezTo>
                    <a:pt x="45026" y="44038"/>
                    <a:pt x="44112" y="43726"/>
                    <a:pt x="43020" y="41564"/>
                  </a:cubicBezTo>
                  <a:cubicBezTo>
                    <a:pt x="42463" y="40472"/>
                    <a:pt x="42062" y="39313"/>
                    <a:pt x="41817" y="38109"/>
                  </a:cubicBezTo>
                  <a:close/>
                  <a:moveTo>
                    <a:pt x="10833" y="38109"/>
                  </a:moveTo>
                  <a:lnTo>
                    <a:pt x="10833" y="38109"/>
                  </a:lnTo>
                  <a:cubicBezTo>
                    <a:pt x="10410" y="40249"/>
                    <a:pt x="9474" y="42255"/>
                    <a:pt x="8069" y="43927"/>
                  </a:cubicBezTo>
                  <a:cubicBezTo>
                    <a:pt x="8002" y="44016"/>
                    <a:pt x="7936" y="44083"/>
                    <a:pt x="7891" y="44150"/>
                  </a:cubicBezTo>
                  <a:cubicBezTo>
                    <a:pt x="7780" y="44284"/>
                    <a:pt x="7802" y="44484"/>
                    <a:pt x="7913" y="44640"/>
                  </a:cubicBezTo>
                  <a:cubicBezTo>
                    <a:pt x="8002" y="44740"/>
                    <a:pt x="8086" y="44785"/>
                    <a:pt x="8179" y="44785"/>
                  </a:cubicBezTo>
                  <a:cubicBezTo>
                    <a:pt x="8483" y="44785"/>
                    <a:pt x="8885" y="44302"/>
                    <a:pt x="9875" y="43637"/>
                  </a:cubicBezTo>
                  <a:cubicBezTo>
                    <a:pt x="11257" y="42723"/>
                    <a:pt x="12839" y="42077"/>
                    <a:pt x="14467" y="41765"/>
                  </a:cubicBezTo>
                  <a:lnTo>
                    <a:pt x="14467" y="41765"/>
                  </a:lnTo>
                  <a:cubicBezTo>
                    <a:pt x="14117" y="42797"/>
                    <a:pt x="13258" y="43642"/>
                    <a:pt x="12297" y="43642"/>
                  </a:cubicBezTo>
                  <a:cubicBezTo>
                    <a:pt x="11972" y="43642"/>
                    <a:pt x="11634" y="43545"/>
                    <a:pt x="11301" y="43325"/>
                  </a:cubicBezTo>
                  <a:cubicBezTo>
                    <a:pt x="11204" y="43244"/>
                    <a:pt x="11084" y="43187"/>
                    <a:pt x="10957" y="43187"/>
                  </a:cubicBezTo>
                  <a:cubicBezTo>
                    <a:pt x="10909" y="43187"/>
                    <a:pt x="10860" y="43195"/>
                    <a:pt x="10811" y="43214"/>
                  </a:cubicBezTo>
                  <a:cubicBezTo>
                    <a:pt x="10432" y="43347"/>
                    <a:pt x="10633" y="43793"/>
                    <a:pt x="9964" y="44685"/>
                  </a:cubicBezTo>
                  <a:cubicBezTo>
                    <a:pt x="9496" y="45331"/>
                    <a:pt x="8805" y="45777"/>
                    <a:pt x="8002" y="45911"/>
                  </a:cubicBezTo>
                  <a:cubicBezTo>
                    <a:pt x="7944" y="45920"/>
                    <a:pt x="7886" y="45925"/>
                    <a:pt x="7828" y="45925"/>
                  </a:cubicBezTo>
                  <a:cubicBezTo>
                    <a:pt x="7355" y="45925"/>
                    <a:pt x="6911" y="45610"/>
                    <a:pt x="6732" y="45153"/>
                  </a:cubicBezTo>
                  <a:cubicBezTo>
                    <a:pt x="6420" y="44061"/>
                    <a:pt x="7423" y="42790"/>
                    <a:pt x="8537" y="42233"/>
                  </a:cubicBezTo>
                  <a:cubicBezTo>
                    <a:pt x="8961" y="42032"/>
                    <a:pt x="9273" y="42055"/>
                    <a:pt x="9384" y="41765"/>
                  </a:cubicBezTo>
                  <a:cubicBezTo>
                    <a:pt x="9429" y="41609"/>
                    <a:pt x="9384" y="41453"/>
                    <a:pt x="9295" y="41319"/>
                  </a:cubicBezTo>
                  <a:cubicBezTo>
                    <a:pt x="9072" y="41052"/>
                    <a:pt x="8961" y="40695"/>
                    <a:pt x="8939" y="40338"/>
                  </a:cubicBezTo>
                  <a:cubicBezTo>
                    <a:pt x="8961" y="40048"/>
                    <a:pt x="9028" y="39781"/>
                    <a:pt x="9139" y="39513"/>
                  </a:cubicBezTo>
                  <a:cubicBezTo>
                    <a:pt x="9496" y="38845"/>
                    <a:pt x="10098" y="38354"/>
                    <a:pt x="10833" y="38109"/>
                  </a:cubicBezTo>
                  <a:close/>
                  <a:moveTo>
                    <a:pt x="32856" y="41899"/>
                  </a:moveTo>
                  <a:cubicBezTo>
                    <a:pt x="33302" y="42902"/>
                    <a:pt x="33391" y="44038"/>
                    <a:pt x="33146" y="45108"/>
                  </a:cubicBezTo>
                  <a:lnTo>
                    <a:pt x="33123" y="45108"/>
                  </a:lnTo>
                  <a:cubicBezTo>
                    <a:pt x="32876" y="46028"/>
                    <a:pt x="32410" y="46425"/>
                    <a:pt x="31897" y="46425"/>
                  </a:cubicBezTo>
                  <a:cubicBezTo>
                    <a:pt x="30979" y="46425"/>
                    <a:pt x="29911" y="45155"/>
                    <a:pt x="29668" y="43325"/>
                  </a:cubicBezTo>
                  <a:cubicBezTo>
                    <a:pt x="30649" y="42656"/>
                    <a:pt x="31719" y="42188"/>
                    <a:pt x="32856" y="41899"/>
                  </a:cubicBezTo>
                  <a:close/>
                  <a:moveTo>
                    <a:pt x="19772" y="41899"/>
                  </a:moveTo>
                  <a:lnTo>
                    <a:pt x="19772" y="41899"/>
                  </a:lnTo>
                  <a:cubicBezTo>
                    <a:pt x="20908" y="42188"/>
                    <a:pt x="22001" y="42656"/>
                    <a:pt x="22981" y="43325"/>
                  </a:cubicBezTo>
                  <a:cubicBezTo>
                    <a:pt x="22959" y="43548"/>
                    <a:pt x="22313" y="45710"/>
                    <a:pt x="21354" y="46267"/>
                  </a:cubicBezTo>
                  <a:cubicBezTo>
                    <a:pt x="21156" y="46381"/>
                    <a:pt x="20965" y="46434"/>
                    <a:pt x="20785" y="46434"/>
                  </a:cubicBezTo>
                  <a:cubicBezTo>
                    <a:pt x="19589" y="46434"/>
                    <a:pt x="18880" y="44107"/>
                    <a:pt x="19772" y="41899"/>
                  </a:cubicBezTo>
                  <a:close/>
                  <a:moveTo>
                    <a:pt x="42329" y="37441"/>
                  </a:moveTo>
                  <a:cubicBezTo>
                    <a:pt x="43644" y="37530"/>
                    <a:pt x="45116" y="38577"/>
                    <a:pt x="45182" y="39870"/>
                  </a:cubicBezTo>
                  <a:cubicBezTo>
                    <a:pt x="45182" y="40071"/>
                    <a:pt x="45227" y="40160"/>
                    <a:pt x="45205" y="40204"/>
                  </a:cubicBezTo>
                  <a:cubicBezTo>
                    <a:pt x="45205" y="40472"/>
                    <a:pt x="45138" y="40739"/>
                    <a:pt x="45071" y="41007"/>
                  </a:cubicBezTo>
                  <a:cubicBezTo>
                    <a:pt x="45049" y="41074"/>
                    <a:pt x="45026" y="41141"/>
                    <a:pt x="45004" y="41230"/>
                  </a:cubicBezTo>
                  <a:cubicBezTo>
                    <a:pt x="44893" y="41943"/>
                    <a:pt x="46275" y="41542"/>
                    <a:pt x="47345" y="43548"/>
                  </a:cubicBezTo>
                  <a:cubicBezTo>
                    <a:pt x="47634" y="44128"/>
                    <a:pt x="47768" y="44774"/>
                    <a:pt x="47723" y="45420"/>
                  </a:cubicBezTo>
                  <a:lnTo>
                    <a:pt x="47723" y="45465"/>
                  </a:lnTo>
                  <a:cubicBezTo>
                    <a:pt x="47679" y="46646"/>
                    <a:pt x="46720" y="47605"/>
                    <a:pt x="45517" y="47649"/>
                  </a:cubicBezTo>
                  <a:cubicBezTo>
                    <a:pt x="45356" y="47649"/>
                    <a:pt x="45296" y="47678"/>
                    <a:pt x="45221" y="47678"/>
                  </a:cubicBezTo>
                  <a:cubicBezTo>
                    <a:pt x="45202" y="47678"/>
                    <a:pt x="45182" y="47676"/>
                    <a:pt x="45160" y="47672"/>
                  </a:cubicBezTo>
                  <a:cubicBezTo>
                    <a:pt x="44692" y="47649"/>
                    <a:pt x="44224" y="47560"/>
                    <a:pt x="43823" y="47360"/>
                  </a:cubicBezTo>
                  <a:cubicBezTo>
                    <a:pt x="42909" y="46981"/>
                    <a:pt x="42173" y="46245"/>
                    <a:pt x="41817" y="45331"/>
                  </a:cubicBezTo>
                  <a:cubicBezTo>
                    <a:pt x="41696" y="45060"/>
                    <a:pt x="41575" y="44941"/>
                    <a:pt x="41379" y="44941"/>
                  </a:cubicBezTo>
                  <a:cubicBezTo>
                    <a:pt x="41285" y="44941"/>
                    <a:pt x="41174" y="44969"/>
                    <a:pt x="41036" y="45019"/>
                  </a:cubicBezTo>
                  <a:cubicBezTo>
                    <a:pt x="40784" y="45103"/>
                    <a:pt x="40524" y="45145"/>
                    <a:pt x="40263" y="45145"/>
                  </a:cubicBezTo>
                  <a:cubicBezTo>
                    <a:pt x="39278" y="45145"/>
                    <a:pt x="38293" y="44546"/>
                    <a:pt x="37782" y="43347"/>
                  </a:cubicBezTo>
                  <a:cubicBezTo>
                    <a:pt x="37648" y="42991"/>
                    <a:pt x="37559" y="42656"/>
                    <a:pt x="37515" y="42300"/>
                  </a:cubicBezTo>
                  <a:lnTo>
                    <a:pt x="37515" y="42300"/>
                  </a:lnTo>
                  <a:cubicBezTo>
                    <a:pt x="38028" y="43550"/>
                    <a:pt x="39187" y="44458"/>
                    <a:pt x="40393" y="44458"/>
                  </a:cubicBezTo>
                  <a:cubicBezTo>
                    <a:pt x="40757" y="44458"/>
                    <a:pt x="41126" y="44375"/>
                    <a:pt x="41482" y="44194"/>
                  </a:cubicBezTo>
                  <a:cubicBezTo>
                    <a:pt x="42130" y="45779"/>
                    <a:pt x="43596" y="46717"/>
                    <a:pt x="44831" y="46717"/>
                  </a:cubicBezTo>
                  <a:cubicBezTo>
                    <a:pt x="45594" y="46717"/>
                    <a:pt x="46269" y="46359"/>
                    <a:pt x="46609" y="45576"/>
                  </a:cubicBezTo>
                  <a:cubicBezTo>
                    <a:pt x="47300" y="43994"/>
                    <a:pt x="45873" y="42077"/>
                    <a:pt x="44246" y="41408"/>
                  </a:cubicBezTo>
                  <a:cubicBezTo>
                    <a:pt x="45026" y="39848"/>
                    <a:pt x="44001" y="38132"/>
                    <a:pt x="42329" y="37441"/>
                  </a:cubicBezTo>
                  <a:close/>
                  <a:moveTo>
                    <a:pt x="10321" y="37463"/>
                  </a:moveTo>
                  <a:lnTo>
                    <a:pt x="10321" y="37463"/>
                  </a:lnTo>
                  <a:cubicBezTo>
                    <a:pt x="8448" y="38221"/>
                    <a:pt x="7690" y="40004"/>
                    <a:pt x="8404" y="41430"/>
                  </a:cubicBezTo>
                  <a:cubicBezTo>
                    <a:pt x="6063" y="42434"/>
                    <a:pt x="5216" y="44885"/>
                    <a:pt x="6420" y="46111"/>
                  </a:cubicBezTo>
                  <a:cubicBezTo>
                    <a:pt x="6830" y="46541"/>
                    <a:pt x="7333" y="46727"/>
                    <a:pt x="7859" y="46727"/>
                  </a:cubicBezTo>
                  <a:cubicBezTo>
                    <a:pt x="9163" y="46727"/>
                    <a:pt x="10612" y="45585"/>
                    <a:pt x="11168" y="44172"/>
                  </a:cubicBezTo>
                  <a:cubicBezTo>
                    <a:pt x="11492" y="44344"/>
                    <a:pt x="11872" y="44436"/>
                    <a:pt x="12270" y="44436"/>
                  </a:cubicBezTo>
                  <a:cubicBezTo>
                    <a:pt x="13323" y="44436"/>
                    <a:pt x="14505" y="43791"/>
                    <a:pt x="15135" y="42255"/>
                  </a:cubicBezTo>
                  <a:lnTo>
                    <a:pt x="15135" y="42255"/>
                  </a:lnTo>
                  <a:cubicBezTo>
                    <a:pt x="15097" y="43661"/>
                    <a:pt x="13845" y="45163"/>
                    <a:pt x="12400" y="45163"/>
                  </a:cubicBezTo>
                  <a:cubicBezTo>
                    <a:pt x="12150" y="45163"/>
                    <a:pt x="11893" y="45118"/>
                    <a:pt x="11636" y="45019"/>
                  </a:cubicBezTo>
                  <a:cubicBezTo>
                    <a:pt x="11541" y="44965"/>
                    <a:pt x="11439" y="44936"/>
                    <a:pt x="11333" y="44936"/>
                  </a:cubicBezTo>
                  <a:cubicBezTo>
                    <a:pt x="11264" y="44936"/>
                    <a:pt x="11193" y="44948"/>
                    <a:pt x="11123" y="44975"/>
                  </a:cubicBezTo>
                  <a:cubicBezTo>
                    <a:pt x="10967" y="45064"/>
                    <a:pt x="10856" y="45220"/>
                    <a:pt x="10811" y="45420"/>
                  </a:cubicBezTo>
                  <a:cubicBezTo>
                    <a:pt x="10365" y="46423"/>
                    <a:pt x="9518" y="47204"/>
                    <a:pt x="8448" y="47516"/>
                  </a:cubicBezTo>
                  <a:cubicBezTo>
                    <a:pt x="8085" y="47629"/>
                    <a:pt x="7736" y="47682"/>
                    <a:pt x="7407" y="47682"/>
                  </a:cubicBezTo>
                  <a:cubicBezTo>
                    <a:pt x="5536" y="47682"/>
                    <a:pt x="4341" y="45961"/>
                    <a:pt x="5194" y="43838"/>
                  </a:cubicBezTo>
                  <a:cubicBezTo>
                    <a:pt x="5551" y="42902"/>
                    <a:pt x="6264" y="42166"/>
                    <a:pt x="7178" y="41765"/>
                  </a:cubicBezTo>
                  <a:cubicBezTo>
                    <a:pt x="7557" y="41631"/>
                    <a:pt x="7735" y="41453"/>
                    <a:pt x="7601" y="41029"/>
                  </a:cubicBezTo>
                  <a:cubicBezTo>
                    <a:pt x="6955" y="39201"/>
                    <a:pt x="8493" y="37552"/>
                    <a:pt x="10321" y="37463"/>
                  </a:cubicBezTo>
                  <a:close/>
                  <a:moveTo>
                    <a:pt x="18078" y="41609"/>
                  </a:moveTo>
                  <a:lnTo>
                    <a:pt x="18078" y="41609"/>
                  </a:lnTo>
                  <a:cubicBezTo>
                    <a:pt x="18382" y="41611"/>
                    <a:pt x="18687" y="41655"/>
                    <a:pt x="18991" y="41720"/>
                  </a:cubicBezTo>
                  <a:cubicBezTo>
                    <a:pt x="18434" y="43058"/>
                    <a:pt x="18367" y="44885"/>
                    <a:pt x="19081" y="46156"/>
                  </a:cubicBezTo>
                  <a:cubicBezTo>
                    <a:pt x="19491" y="46867"/>
                    <a:pt x="20101" y="47214"/>
                    <a:pt x="20748" y="47214"/>
                  </a:cubicBezTo>
                  <a:cubicBezTo>
                    <a:pt x="21928" y="47214"/>
                    <a:pt x="23234" y="46062"/>
                    <a:pt x="23695" y="43860"/>
                  </a:cubicBezTo>
                  <a:cubicBezTo>
                    <a:pt x="24051" y="44128"/>
                    <a:pt x="24363" y="44417"/>
                    <a:pt x="24675" y="44752"/>
                  </a:cubicBezTo>
                  <a:cubicBezTo>
                    <a:pt x="24194" y="47586"/>
                    <a:pt x="22297" y="49321"/>
                    <a:pt x="20516" y="49321"/>
                  </a:cubicBezTo>
                  <a:cubicBezTo>
                    <a:pt x="19495" y="49321"/>
                    <a:pt x="18512" y="48752"/>
                    <a:pt x="17855" y="47493"/>
                  </a:cubicBezTo>
                  <a:cubicBezTo>
                    <a:pt x="16985" y="45844"/>
                    <a:pt x="17075" y="43437"/>
                    <a:pt x="18078" y="41609"/>
                  </a:cubicBezTo>
                  <a:close/>
                  <a:moveTo>
                    <a:pt x="34595" y="41609"/>
                  </a:moveTo>
                  <a:lnTo>
                    <a:pt x="34595" y="41609"/>
                  </a:lnTo>
                  <a:cubicBezTo>
                    <a:pt x="36355" y="44997"/>
                    <a:pt x="35040" y="49254"/>
                    <a:pt x="32165" y="49321"/>
                  </a:cubicBezTo>
                  <a:cubicBezTo>
                    <a:pt x="32145" y="49322"/>
                    <a:pt x="32124" y="49322"/>
                    <a:pt x="32104" y="49322"/>
                  </a:cubicBezTo>
                  <a:cubicBezTo>
                    <a:pt x="29906" y="49322"/>
                    <a:pt x="28306" y="46938"/>
                    <a:pt x="27974" y="44752"/>
                  </a:cubicBezTo>
                  <a:cubicBezTo>
                    <a:pt x="28264" y="44440"/>
                    <a:pt x="28599" y="44128"/>
                    <a:pt x="28955" y="43860"/>
                  </a:cubicBezTo>
                  <a:cubicBezTo>
                    <a:pt x="29261" y="45448"/>
                    <a:pt x="30454" y="47249"/>
                    <a:pt x="31856" y="47249"/>
                  </a:cubicBezTo>
                  <a:cubicBezTo>
                    <a:pt x="32088" y="47249"/>
                    <a:pt x="32326" y="47200"/>
                    <a:pt x="32566" y="47092"/>
                  </a:cubicBezTo>
                  <a:cubicBezTo>
                    <a:pt x="34260" y="46312"/>
                    <a:pt x="34372" y="43503"/>
                    <a:pt x="33658" y="41743"/>
                  </a:cubicBezTo>
                  <a:cubicBezTo>
                    <a:pt x="33970" y="41676"/>
                    <a:pt x="34283" y="41631"/>
                    <a:pt x="34595" y="41609"/>
                  </a:cubicBezTo>
                  <a:close/>
                  <a:moveTo>
                    <a:pt x="26325" y="47003"/>
                  </a:moveTo>
                  <a:lnTo>
                    <a:pt x="26325" y="47003"/>
                  </a:lnTo>
                  <a:cubicBezTo>
                    <a:pt x="26526" y="47293"/>
                    <a:pt x="26704" y="47605"/>
                    <a:pt x="26838" y="47939"/>
                  </a:cubicBezTo>
                  <a:cubicBezTo>
                    <a:pt x="26994" y="48407"/>
                    <a:pt x="27016" y="48920"/>
                    <a:pt x="26882" y="49388"/>
                  </a:cubicBezTo>
                  <a:cubicBezTo>
                    <a:pt x="26747" y="49730"/>
                    <a:pt x="26546" y="49881"/>
                    <a:pt x="26346" y="49881"/>
                  </a:cubicBezTo>
                  <a:cubicBezTo>
                    <a:pt x="25750" y="49881"/>
                    <a:pt x="25157" y="48554"/>
                    <a:pt x="26325" y="47003"/>
                  </a:cubicBezTo>
                  <a:close/>
                  <a:moveTo>
                    <a:pt x="27328" y="45532"/>
                  </a:moveTo>
                  <a:cubicBezTo>
                    <a:pt x="27595" y="46691"/>
                    <a:pt x="28175" y="47783"/>
                    <a:pt x="29000" y="48652"/>
                  </a:cubicBezTo>
                  <a:cubicBezTo>
                    <a:pt x="28977" y="48764"/>
                    <a:pt x="28955" y="48853"/>
                    <a:pt x="28933" y="48965"/>
                  </a:cubicBezTo>
                  <a:cubicBezTo>
                    <a:pt x="28599" y="50124"/>
                    <a:pt x="27774" y="51171"/>
                    <a:pt x="26838" y="51639"/>
                  </a:cubicBezTo>
                  <a:cubicBezTo>
                    <a:pt x="26684" y="51716"/>
                    <a:pt x="26524" y="51752"/>
                    <a:pt x="26362" y="51752"/>
                  </a:cubicBezTo>
                  <a:cubicBezTo>
                    <a:pt x="25209" y="51752"/>
                    <a:pt x="23926" y="49967"/>
                    <a:pt x="23672" y="48697"/>
                  </a:cubicBezTo>
                  <a:cubicBezTo>
                    <a:pt x="23672" y="48675"/>
                    <a:pt x="23672" y="48675"/>
                    <a:pt x="23672" y="48652"/>
                  </a:cubicBezTo>
                  <a:cubicBezTo>
                    <a:pt x="24475" y="47783"/>
                    <a:pt x="25054" y="46691"/>
                    <a:pt x="25344" y="45532"/>
                  </a:cubicBezTo>
                  <a:cubicBezTo>
                    <a:pt x="25545" y="45799"/>
                    <a:pt x="25768" y="46156"/>
                    <a:pt x="25879" y="46334"/>
                  </a:cubicBezTo>
                  <a:cubicBezTo>
                    <a:pt x="24042" y="48335"/>
                    <a:pt x="25010" y="50692"/>
                    <a:pt x="26313" y="50692"/>
                  </a:cubicBezTo>
                  <a:cubicBezTo>
                    <a:pt x="26607" y="50692"/>
                    <a:pt x="26917" y="50573"/>
                    <a:pt x="27217" y="50302"/>
                  </a:cubicBezTo>
                  <a:cubicBezTo>
                    <a:pt x="28242" y="49366"/>
                    <a:pt x="27818" y="47471"/>
                    <a:pt x="26793" y="46334"/>
                  </a:cubicBezTo>
                  <a:cubicBezTo>
                    <a:pt x="26949" y="46045"/>
                    <a:pt x="27127" y="45777"/>
                    <a:pt x="27328" y="45532"/>
                  </a:cubicBezTo>
                  <a:close/>
                  <a:moveTo>
                    <a:pt x="26365" y="0"/>
                  </a:moveTo>
                  <a:cubicBezTo>
                    <a:pt x="24839" y="0"/>
                    <a:pt x="23423" y="1739"/>
                    <a:pt x="23004" y="3270"/>
                  </a:cubicBezTo>
                  <a:cubicBezTo>
                    <a:pt x="22244" y="2686"/>
                    <a:pt x="21406" y="2406"/>
                    <a:pt x="20592" y="2406"/>
                  </a:cubicBezTo>
                  <a:cubicBezTo>
                    <a:pt x="19138" y="2406"/>
                    <a:pt x="17759" y="3298"/>
                    <a:pt x="17030" y="4941"/>
                  </a:cubicBezTo>
                  <a:cubicBezTo>
                    <a:pt x="16161" y="6881"/>
                    <a:pt x="16384" y="9266"/>
                    <a:pt x="17208" y="10982"/>
                  </a:cubicBezTo>
                  <a:lnTo>
                    <a:pt x="15938" y="10982"/>
                  </a:lnTo>
                  <a:cubicBezTo>
                    <a:pt x="15938" y="10648"/>
                    <a:pt x="15938" y="10313"/>
                    <a:pt x="15915" y="9979"/>
                  </a:cubicBezTo>
                  <a:cubicBezTo>
                    <a:pt x="15581" y="7995"/>
                    <a:pt x="14333" y="6769"/>
                    <a:pt x="12527" y="6591"/>
                  </a:cubicBezTo>
                  <a:cubicBezTo>
                    <a:pt x="12171" y="6591"/>
                    <a:pt x="11836" y="6635"/>
                    <a:pt x="11502" y="6747"/>
                  </a:cubicBezTo>
                  <a:cubicBezTo>
                    <a:pt x="10569" y="4914"/>
                    <a:pt x="8924" y="4073"/>
                    <a:pt x="7424" y="4073"/>
                  </a:cubicBezTo>
                  <a:cubicBezTo>
                    <a:pt x="5841" y="4073"/>
                    <a:pt x="4420" y="5009"/>
                    <a:pt x="4169" y="6702"/>
                  </a:cubicBezTo>
                  <a:cubicBezTo>
                    <a:pt x="4079" y="7059"/>
                    <a:pt x="4079" y="7416"/>
                    <a:pt x="4124" y="7772"/>
                  </a:cubicBezTo>
                  <a:cubicBezTo>
                    <a:pt x="4213" y="9266"/>
                    <a:pt x="5372" y="10848"/>
                    <a:pt x="6776" y="11472"/>
                  </a:cubicBezTo>
                  <a:cubicBezTo>
                    <a:pt x="6063" y="13871"/>
                    <a:pt x="8136" y="15892"/>
                    <a:pt x="10598" y="15892"/>
                  </a:cubicBezTo>
                  <a:cubicBezTo>
                    <a:pt x="10676" y="15892"/>
                    <a:pt x="10755" y="15890"/>
                    <a:pt x="10833" y="15886"/>
                  </a:cubicBezTo>
                  <a:lnTo>
                    <a:pt x="11034" y="15886"/>
                  </a:lnTo>
                  <a:cubicBezTo>
                    <a:pt x="11034" y="16153"/>
                    <a:pt x="11056" y="16778"/>
                    <a:pt x="11056" y="17179"/>
                  </a:cubicBezTo>
                  <a:cubicBezTo>
                    <a:pt x="10063" y="16701"/>
                    <a:pt x="8865" y="16428"/>
                    <a:pt x="7677" y="16428"/>
                  </a:cubicBezTo>
                  <a:cubicBezTo>
                    <a:pt x="6091" y="16428"/>
                    <a:pt x="4522" y="16914"/>
                    <a:pt x="3478" y="18048"/>
                  </a:cubicBezTo>
                  <a:cubicBezTo>
                    <a:pt x="2118" y="19519"/>
                    <a:pt x="2162" y="21436"/>
                    <a:pt x="3322" y="22952"/>
                  </a:cubicBezTo>
                  <a:cubicBezTo>
                    <a:pt x="1984" y="23353"/>
                    <a:pt x="179" y="24668"/>
                    <a:pt x="45" y="26117"/>
                  </a:cubicBezTo>
                  <a:cubicBezTo>
                    <a:pt x="23" y="26206"/>
                    <a:pt x="0" y="26273"/>
                    <a:pt x="23" y="26362"/>
                  </a:cubicBezTo>
                  <a:cubicBezTo>
                    <a:pt x="67" y="26853"/>
                    <a:pt x="245" y="27321"/>
                    <a:pt x="558" y="27700"/>
                  </a:cubicBezTo>
                  <a:cubicBezTo>
                    <a:pt x="1271" y="28614"/>
                    <a:pt x="2229" y="29305"/>
                    <a:pt x="3344" y="29617"/>
                  </a:cubicBezTo>
                  <a:cubicBezTo>
                    <a:pt x="933" y="32890"/>
                    <a:pt x="3773" y="36176"/>
                    <a:pt x="7730" y="36176"/>
                  </a:cubicBezTo>
                  <a:cubicBezTo>
                    <a:pt x="8785" y="36176"/>
                    <a:pt x="9920" y="35943"/>
                    <a:pt x="11056" y="35412"/>
                  </a:cubicBezTo>
                  <a:lnTo>
                    <a:pt x="11056" y="35412"/>
                  </a:lnTo>
                  <a:cubicBezTo>
                    <a:pt x="11056" y="35813"/>
                    <a:pt x="11056" y="36415"/>
                    <a:pt x="11034" y="36705"/>
                  </a:cubicBezTo>
                  <a:cubicBezTo>
                    <a:pt x="10978" y="36703"/>
                    <a:pt x="10923" y="36703"/>
                    <a:pt x="10869" y="36703"/>
                  </a:cubicBezTo>
                  <a:cubicBezTo>
                    <a:pt x="7575" y="36703"/>
                    <a:pt x="6119" y="39320"/>
                    <a:pt x="6776" y="41118"/>
                  </a:cubicBezTo>
                  <a:cubicBezTo>
                    <a:pt x="5194" y="41854"/>
                    <a:pt x="4169" y="43437"/>
                    <a:pt x="4102" y="45175"/>
                  </a:cubicBezTo>
                  <a:cubicBezTo>
                    <a:pt x="4035" y="46780"/>
                    <a:pt x="5172" y="48162"/>
                    <a:pt x="6754" y="48452"/>
                  </a:cubicBezTo>
                  <a:cubicBezTo>
                    <a:pt x="6963" y="48504"/>
                    <a:pt x="7172" y="48526"/>
                    <a:pt x="7381" y="48526"/>
                  </a:cubicBezTo>
                  <a:cubicBezTo>
                    <a:pt x="7529" y="48526"/>
                    <a:pt x="7676" y="48515"/>
                    <a:pt x="7824" y="48496"/>
                  </a:cubicBezTo>
                  <a:cubicBezTo>
                    <a:pt x="9318" y="48407"/>
                    <a:pt x="10900" y="47248"/>
                    <a:pt x="11524" y="45844"/>
                  </a:cubicBezTo>
                  <a:cubicBezTo>
                    <a:pt x="11831" y="45935"/>
                    <a:pt x="12138" y="45978"/>
                    <a:pt x="12439" y="45978"/>
                  </a:cubicBezTo>
                  <a:cubicBezTo>
                    <a:pt x="14351" y="45978"/>
                    <a:pt x="16034" y="44226"/>
                    <a:pt x="15938" y="41743"/>
                  </a:cubicBezTo>
                  <a:lnTo>
                    <a:pt x="15938" y="41586"/>
                  </a:lnTo>
                  <a:cubicBezTo>
                    <a:pt x="16227" y="41564"/>
                    <a:pt x="16829" y="41564"/>
                    <a:pt x="17231" y="41564"/>
                  </a:cubicBezTo>
                  <a:cubicBezTo>
                    <a:pt x="16918" y="42211"/>
                    <a:pt x="16696" y="42879"/>
                    <a:pt x="16584" y="43570"/>
                  </a:cubicBezTo>
                  <a:cubicBezTo>
                    <a:pt x="15944" y="47546"/>
                    <a:pt x="18143" y="50160"/>
                    <a:pt x="20612" y="50160"/>
                  </a:cubicBezTo>
                  <a:cubicBezTo>
                    <a:pt x="21410" y="50160"/>
                    <a:pt x="22236" y="49887"/>
                    <a:pt x="23004" y="49299"/>
                  </a:cubicBezTo>
                  <a:cubicBezTo>
                    <a:pt x="23463" y="50809"/>
                    <a:pt x="24906" y="52599"/>
                    <a:pt x="26376" y="52599"/>
                  </a:cubicBezTo>
                  <a:cubicBezTo>
                    <a:pt x="26620" y="52599"/>
                    <a:pt x="26864" y="52550"/>
                    <a:pt x="27105" y="52442"/>
                  </a:cubicBezTo>
                  <a:cubicBezTo>
                    <a:pt x="28331" y="51885"/>
                    <a:pt x="29334" y="50503"/>
                    <a:pt x="29668" y="49299"/>
                  </a:cubicBezTo>
                  <a:cubicBezTo>
                    <a:pt x="30420" y="49887"/>
                    <a:pt x="31247" y="50162"/>
                    <a:pt x="32053" y="50162"/>
                  </a:cubicBezTo>
                  <a:cubicBezTo>
                    <a:pt x="33875" y="50162"/>
                    <a:pt x="35587" y="48752"/>
                    <a:pt x="36066" y="46357"/>
                  </a:cubicBezTo>
                  <a:cubicBezTo>
                    <a:pt x="36400" y="44729"/>
                    <a:pt x="36199" y="43035"/>
                    <a:pt x="35464" y="41542"/>
                  </a:cubicBezTo>
                  <a:cubicBezTo>
                    <a:pt x="35865" y="41542"/>
                    <a:pt x="36445" y="41542"/>
                    <a:pt x="36734" y="41564"/>
                  </a:cubicBezTo>
                  <a:cubicBezTo>
                    <a:pt x="36668" y="42188"/>
                    <a:pt x="36757" y="42835"/>
                    <a:pt x="36980" y="43459"/>
                  </a:cubicBezTo>
                  <a:cubicBezTo>
                    <a:pt x="37591" y="45113"/>
                    <a:pt x="39015" y="45970"/>
                    <a:pt x="40291" y="45970"/>
                  </a:cubicBezTo>
                  <a:cubicBezTo>
                    <a:pt x="40597" y="45970"/>
                    <a:pt x="40895" y="45921"/>
                    <a:pt x="41170" y="45822"/>
                  </a:cubicBezTo>
                  <a:cubicBezTo>
                    <a:pt x="41839" y="47270"/>
                    <a:pt x="43221" y="48274"/>
                    <a:pt x="44826" y="48452"/>
                  </a:cubicBezTo>
                  <a:cubicBezTo>
                    <a:pt x="44966" y="48478"/>
                    <a:pt x="45111" y="48491"/>
                    <a:pt x="45255" y="48491"/>
                  </a:cubicBezTo>
                  <a:cubicBezTo>
                    <a:pt x="45478" y="48491"/>
                    <a:pt x="45702" y="48461"/>
                    <a:pt x="45918" y="48407"/>
                  </a:cubicBezTo>
                  <a:cubicBezTo>
                    <a:pt x="47233" y="48207"/>
                    <a:pt x="48281" y="47181"/>
                    <a:pt x="48481" y="45844"/>
                  </a:cubicBezTo>
                  <a:cubicBezTo>
                    <a:pt x="48570" y="45487"/>
                    <a:pt x="48593" y="45131"/>
                    <a:pt x="48526" y="44774"/>
                  </a:cubicBezTo>
                  <a:cubicBezTo>
                    <a:pt x="48459" y="43414"/>
                    <a:pt x="47434" y="41765"/>
                    <a:pt x="45896" y="41074"/>
                  </a:cubicBezTo>
                  <a:cubicBezTo>
                    <a:pt x="46535" y="38670"/>
                    <a:pt x="44601" y="36660"/>
                    <a:pt x="42035" y="36660"/>
                  </a:cubicBezTo>
                  <a:cubicBezTo>
                    <a:pt x="42007" y="36660"/>
                    <a:pt x="41978" y="36660"/>
                    <a:pt x="41950" y="36660"/>
                  </a:cubicBezTo>
                  <a:lnTo>
                    <a:pt x="41638" y="36660"/>
                  </a:lnTo>
                  <a:lnTo>
                    <a:pt x="41638" y="36192"/>
                  </a:lnTo>
                  <a:lnTo>
                    <a:pt x="41638" y="35390"/>
                  </a:lnTo>
                  <a:cubicBezTo>
                    <a:pt x="42706" y="35894"/>
                    <a:pt x="43835" y="36120"/>
                    <a:pt x="44904" y="36120"/>
                  </a:cubicBezTo>
                  <a:cubicBezTo>
                    <a:pt x="46668" y="36120"/>
                    <a:pt x="48270" y="35506"/>
                    <a:pt x="49172" y="34520"/>
                  </a:cubicBezTo>
                  <a:cubicBezTo>
                    <a:pt x="50577" y="32982"/>
                    <a:pt x="50465" y="31088"/>
                    <a:pt x="49351" y="29594"/>
                  </a:cubicBezTo>
                  <a:cubicBezTo>
                    <a:pt x="50688" y="29193"/>
                    <a:pt x="52494" y="27878"/>
                    <a:pt x="52627" y="26429"/>
                  </a:cubicBezTo>
                  <a:lnTo>
                    <a:pt x="52627" y="26407"/>
                  </a:lnTo>
                  <a:cubicBezTo>
                    <a:pt x="52650" y="26095"/>
                    <a:pt x="52583" y="25783"/>
                    <a:pt x="52471" y="25493"/>
                  </a:cubicBezTo>
                  <a:cubicBezTo>
                    <a:pt x="51936" y="24289"/>
                    <a:pt x="50554" y="23264"/>
                    <a:pt x="49328" y="22930"/>
                  </a:cubicBezTo>
                  <a:cubicBezTo>
                    <a:pt x="50042" y="22038"/>
                    <a:pt x="50331" y="20901"/>
                    <a:pt x="50109" y="19787"/>
                  </a:cubicBezTo>
                  <a:cubicBezTo>
                    <a:pt x="49644" y="17621"/>
                    <a:pt x="47377" y="16390"/>
                    <a:pt x="44893" y="16390"/>
                  </a:cubicBezTo>
                  <a:cubicBezTo>
                    <a:pt x="43798" y="16390"/>
                    <a:pt x="42660" y="16629"/>
                    <a:pt x="41616" y="17134"/>
                  </a:cubicBezTo>
                  <a:cubicBezTo>
                    <a:pt x="41616" y="16733"/>
                    <a:pt x="41616" y="16131"/>
                    <a:pt x="41638" y="15864"/>
                  </a:cubicBezTo>
                  <a:cubicBezTo>
                    <a:pt x="41758" y="15872"/>
                    <a:pt x="41879" y="15877"/>
                    <a:pt x="42001" y="15877"/>
                  </a:cubicBezTo>
                  <a:cubicBezTo>
                    <a:pt x="42510" y="15877"/>
                    <a:pt x="43025" y="15798"/>
                    <a:pt x="43511" y="15618"/>
                  </a:cubicBezTo>
                  <a:cubicBezTo>
                    <a:pt x="45606" y="14861"/>
                    <a:pt x="46408" y="12832"/>
                    <a:pt x="45873" y="11428"/>
                  </a:cubicBezTo>
                  <a:cubicBezTo>
                    <a:pt x="47701" y="10603"/>
                    <a:pt x="48771" y="8686"/>
                    <a:pt x="48481" y="6702"/>
                  </a:cubicBezTo>
                  <a:cubicBezTo>
                    <a:pt x="48244" y="5040"/>
                    <a:pt x="46777" y="4046"/>
                    <a:pt x="45188" y="4046"/>
                  </a:cubicBezTo>
                  <a:cubicBezTo>
                    <a:pt x="44987" y="4046"/>
                    <a:pt x="44784" y="4062"/>
                    <a:pt x="44581" y="4094"/>
                  </a:cubicBezTo>
                  <a:cubicBezTo>
                    <a:pt x="43087" y="4362"/>
                    <a:pt x="41794" y="5343"/>
                    <a:pt x="41148" y="6725"/>
                  </a:cubicBezTo>
                  <a:cubicBezTo>
                    <a:pt x="40846" y="6638"/>
                    <a:pt x="40540" y="6596"/>
                    <a:pt x="40238" y="6596"/>
                  </a:cubicBezTo>
                  <a:cubicBezTo>
                    <a:pt x="39070" y="6596"/>
                    <a:pt x="37961" y="7222"/>
                    <a:pt x="37359" y="8285"/>
                  </a:cubicBezTo>
                  <a:cubicBezTo>
                    <a:pt x="36712" y="9377"/>
                    <a:pt x="36734" y="10135"/>
                    <a:pt x="36734" y="10982"/>
                  </a:cubicBezTo>
                  <a:cubicBezTo>
                    <a:pt x="36556" y="10982"/>
                    <a:pt x="36229" y="10992"/>
                    <a:pt x="35912" y="10992"/>
                  </a:cubicBezTo>
                  <a:cubicBezTo>
                    <a:pt x="35754" y="10992"/>
                    <a:pt x="35598" y="10989"/>
                    <a:pt x="35464" y="10982"/>
                  </a:cubicBezTo>
                  <a:cubicBezTo>
                    <a:pt x="35776" y="10358"/>
                    <a:pt x="35977" y="9689"/>
                    <a:pt x="36088" y="8998"/>
                  </a:cubicBezTo>
                  <a:cubicBezTo>
                    <a:pt x="36742" y="4938"/>
                    <a:pt x="34530" y="2419"/>
                    <a:pt x="32084" y="2419"/>
                  </a:cubicBezTo>
                  <a:cubicBezTo>
                    <a:pt x="31281" y="2419"/>
                    <a:pt x="30452" y="2691"/>
                    <a:pt x="29691" y="3270"/>
                  </a:cubicBezTo>
                  <a:cubicBezTo>
                    <a:pt x="29312" y="2021"/>
                    <a:pt x="28509" y="951"/>
                    <a:pt x="27395" y="283"/>
                  </a:cubicBezTo>
                  <a:cubicBezTo>
                    <a:pt x="27053" y="87"/>
                    <a:pt x="26706" y="0"/>
                    <a:pt x="2636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4"/>
            <p:cNvSpPr/>
            <p:nvPr/>
          </p:nvSpPr>
          <p:spPr>
            <a:xfrm>
              <a:off x="2467850" y="499475"/>
              <a:ext cx="790750" cy="790900"/>
            </a:xfrm>
            <a:custGeom>
              <a:avLst/>
              <a:gdLst/>
              <a:ahLst/>
              <a:cxnLst/>
              <a:rect l="l" t="t" r="r" b="b"/>
              <a:pathLst>
                <a:path w="31630" h="31636" extrusionOk="0">
                  <a:moveTo>
                    <a:pt x="15804" y="981"/>
                  </a:moveTo>
                  <a:cubicBezTo>
                    <a:pt x="16227" y="1449"/>
                    <a:pt x="16696" y="1850"/>
                    <a:pt x="17186" y="2229"/>
                  </a:cubicBezTo>
                  <a:cubicBezTo>
                    <a:pt x="19012" y="3569"/>
                    <a:pt x="21451" y="4384"/>
                    <a:pt x="23996" y="4384"/>
                  </a:cubicBezTo>
                  <a:cubicBezTo>
                    <a:pt x="25302" y="4384"/>
                    <a:pt x="26636" y="4169"/>
                    <a:pt x="27930" y="3700"/>
                  </a:cubicBezTo>
                  <a:lnTo>
                    <a:pt x="27930" y="3700"/>
                  </a:lnTo>
                  <a:cubicBezTo>
                    <a:pt x="26525" y="7712"/>
                    <a:pt x="27239" y="12460"/>
                    <a:pt x="30627" y="15804"/>
                  </a:cubicBezTo>
                  <a:cubicBezTo>
                    <a:pt x="29980" y="16406"/>
                    <a:pt x="29423" y="17097"/>
                    <a:pt x="28955" y="17855"/>
                  </a:cubicBezTo>
                  <a:cubicBezTo>
                    <a:pt x="27127" y="20886"/>
                    <a:pt x="26748" y="24586"/>
                    <a:pt x="27930" y="27930"/>
                  </a:cubicBezTo>
                  <a:cubicBezTo>
                    <a:pt x="26636" y="27460"/>
                    <a:pt x="25297" y="27231"/>
                    <a:pt x="23971" y="27231"/>
                  </a:cubicBezTo>
                  <a:cubicBezTo>
                    <a:pt x="20955" y="27231"/>
                    <a:pt x="18009" y="28413"/>
                    <a:pt x="15826" y="30627"/>
                  </a:cubicBezTo>
                  <a:cubicBezTo>
                    <a:pt x="13565" y="28320"/>
                    <a:pt x="10602" y="27238"/>
                    <a:pt x="7670" y="27238"/>
                  </a:cubicBezTo>
                  <a:cubicBezTo>
                    <a:pt x="6324" y="27238"/>
                    <a:pt x="4985" y="27466"/>
                    <a:pt x="3723" y="27907"/>
                  </a:cubicBezTo>
                  <a:cubicBezTo>
                    <a:pt x="5127" y="23940"/>
                    <a:pt x="4347" y="19036"/>
                    <a:pt x="1003" y="15804"/>
                  </a:cubicBezTo>
                  <a:cubicBezTo>
                    <a:pt x="3968" y="13129"/>
                    <a:pt x="5238" y="8292"/>
                    <a:pt x="3700" y="3700"/>
                  </a:cubicBezTo>
                  <a:lnTo>
                    <a:pt x="3700" y="3700"/>
                  </a:lnTo>
                  <a:cubicBezTo>
                    <a:pt x="5016" y="4152"/>
                    <a:pt x="6366" y="4373"/>
                    <a:pt x="7694" y="4373"/>
                  </a:cubicBezTo>
                  <a:cubicBezTo>
                    <a:pt x="10688" y="4373"/>
                    <a:pt x="13563" y="3252"/>
                    <a:pt x="15648" y="1137"/>
                  </a:cubicBezTo>
                  <a:cubicBezTo>
                    <a:pt x="15692" y="1092"/>
                    <a:pt x="15759" y="1025"/>
                    <a:pt x="15804" y="981"/>
                  </a:cubicBezTo>
                  <a:close/>
                  <a:moveTo>
                    <a:pt x="15826" y="0"/>
                  </a:moveTo>
                  <a:cubicBezTo>
                    <a:pt x="15380" y="0"/>
                    <a:pt x="15536" y="334"/>
                    <a:pt x="14310" y="1338"/>
                  </a:cubicBezTo>
                  <a:cubicBezTo>
                    <a:pt x="12375" y="2886"/>
                    <a:pt x="9840" y="3586"/>
                    <a:pt x="7543" y="3586"/>
                  </a:cubicBezTo>
                  <a:cubicBezTo>
                    <a:pt x="6268" y="3586"/>
                    <a:pt x="5066" y="3370"/>
                    <a:pt x="4079" y="2965"/>
                  </a:cubicBezTo>
                  <a:cubicBezTo>
                    <a:pt x="3666" y="2803"/>
                    <a:pt x="3361" y="2699"/>
                    <a:pt x="3130" y="2699"/>
                  </a:cubicBezTo>
                  <a:cubicBezTo>
                    <a:pt x="3012" y="2699"/>
                    <a:pt x="2914" y="2726"/>
                    <a:pt x="2831" y="2786"/>
                  </a:cubicBezTo>
                  <a:cubicBezTo>
                    <a:pt x="2720" y="2876"/>
                    <a:pt x="2653" y="3009"/>
                    <a:pt x="2675" y="3165"/>
                  </a:cubicBezTo>
                  <a:cubicBezTo>
                    <a:pt x="2720" y="3500"/>
                    <a:pt x="4057" y="6108"/>
                    <a:pt x="3388" y="9696"/>
                  </a:cubicBezTo>
                  <a:cubicBezTo>
                    <a:pt x="2764" y="12995"/>
                    <a:pt x="1070" y="14578"/>
                    <a:pt x="1026" y="14645"/>
                  </a:cubicBezTo>
                  <a:cubicBezTo>
                    <a:pt x="780" y="14957"/>
                    <a:pt x="491" y="15224"/>
                    <a:pt x="156" y="15492"/>
                  </a:cubicBezTo>
                  <a:cubicBezTo>
                    <a:pt x="67" y="15559"/>
                    <a:pt x="0" y="15692"/>
                    <a:pt x="0" y="15826"/>
                  </a:cubicBezTo>
                  <a:cubicBezTo>
                    <a:pt x="0" y="16250"/>
                    <a:pt x="401" y="16116"/>
                    <a:pt x="1427" y="17476"/>
                  </a:cubicBezTo>
                  <a:cubicBezTo>
                    <a:pt x="3678" y="20507"/>
                    <a:pt x="4213" y="24497"/>
                    <a:pt x="2831" y="28019"/>
                  </a:cubicBezTo>
                  <a:cubicBezTo>
                    <a:pt x="2697" y="28331"/>
                    <a:pt x="2586" y="28598"/>
                    <a:pt x="2831" y="28844"/>
                  </a:cubicBezTo>
                  <a:cubicBezTo>
                    <a:pt x="2923" y="28930"/>
                    <a:pt x="3011" y="28966"/>
                    <a:pt x="3114" y="28966"/>
                  </a:cubicBezTo>
                  <a:cubicBezTo>
                    <a:pt x="3407" y="28966"/>
                    <a:pt x="3818" y="28674"/>
                    <a:pt x="4793" y="28442"/>
                  </a:cubicBezTo>
                  <a:cubicBezTo>
                    <a:pt x="5786" y="28203"/>
                    <a:pt x="6777" y="28086"/>
                    <a:pt x="7743" y="28086"/>
                  </a:cubicBezTo>
                  <a:cubicBezTo>
                    <a:pt x="10459" y="28086"/>
                    <a:pt x="12976" y="29012"/>
                    <a:pt x="14801" y="30738"/>
                  </a:cubicBezTo>
                  <a:cubicBezTo>
                    <a:pt x="15046" y="30939"/>
                    <a:pt x="15269" y="31184"/>
                    <a:pt x="15470" y="31452"/>
                  </a:cubicBezTo>
                  <a:cubicBezTo>
                    <a:pt x="15548" y="31574"/>
                    <a:pt x="15676" y="31635"/>
                    <a:pt x="15807" y="31635"/>
                  </a:cubicBezTo>
                  <a:cubicBezTo>
                    <a:pt x="15938" y="31635"/>
                    <a:pt x="16071" y="31574"/>
                    <a:pt x="16161" y="31452"/>
                  </a:cubicBezTo>
                  <a:cubicBezTo>
                    <a:pt x="17141" y="30159"/>
                    <a:pt x="19460" y="28576"/>
                    <a:pt x="22268" y="28175"/>
                  </a:cubicBezTo>
                  <a:cubicBezTo>
                    <a:pt x="22822" y="28093"/>
                    <a:pt x="23380" y="28052"/>
                    <a:pt x="23937" y="28052"/>
                  </a:cubicBezTo>
                  <a:cubicBezTo>
                    <a:pt x="25351" y="28052"/>
                    <a:pt x="26759" y="28316"/>
                    <a:pt x="28086" y="28844"/>
                  </a:cubicBezTo>
                  <a:cubicBezTo>
                    <a:pt x="28230" y="28896"/>
                    <a:pt x="28374" y="28956"/>
                    <a:pt x="28513" y="28956"/>
                  </a:cubicBezTo>
                  <a:cubicBezTo>
                    <a:pt x="28611" y="28956"/>
                    <a:pt x="28707" y="28926"/>
                    <a:pt x="28799" y="28844"/>
                  </a:cubicBezTo>
                  <a:cubicBezTo>
                    <a:pt x="29022" y="28621"/>
                    <a:pt x="28911" y="28309"/>
                    <a:pt x="28844" y="28108"/>
                  </a:cubicBezTo>
                  <a:cubicBezTo>
                    <a:pt x="27373" y="24341"/>
                    <a:pt x="27885" y="19727"/>
                    <a:pt x="31006" y="16539"/>
                  </a:cubicBezTo>
                  <a:cubicBezTo>
                    <a:pt x="31140" y="16406"/>
                    <a:pt x="31296" y="16272"/>
                    <a:pt x="31452" y="16160"/>
                  </a:cubicBezTo>
                  <a:cubicBezTo>
                    <a:pt x="31563" y="16071"/>
                    <a:pt x="31630" y="15938"/>
                    <a:pt x="31630" y="15804"/>
                  </a:cubicBezTo>
                  <a:cubicBezTo>
                    <a:pt x="31630" y="15447"/>
                    <a:pt x="31452" y="15648"/>
                    <a:pt x="30493" y="14533"/>
                  </a:cubicBezTo>
                  <a:cubicBezTo>
                    <a:pt x="28086" y="11769"/>
                    <a:pt x="27350" y="7267"/>
                    <a:pt x="28732" y="3812"/>
                  </a:cubicBezTo>
                  <a:cubicBezTo>
                    <a:pt x="28933" y="3254"/>
                    <a:pt x="29044" y="3054"/>
                    <a:pt x="28821" y="2831"/>
                  </a:cubicBezTo>
                  <a:cubicBezTo>
                    <a:pt x="28731" y="2732"/>
                    <a:pt x="28630" y="2691"/>
                    <a:pt x="28510" y="2691"/>
                  </a:cubicBezTo>
                  <a:cubicBezTo>
                    <a:pt x="28334" y="2691"/>
                    <a:pt x="28119" y="2779"/>
                    <a:pt x="27841" y="2898"/>
                  </a:cubicBezTo>
                  <a:cubicBezTo>
                    <a:pt x="26736" y="3336"/>
                    <a:pt x="25413" y="3583"/>
                    <a:pt x="24026" y="3583"/>
                  </a:cubicBezTo>
                  <a:cubicBezTo>
                    <a:pt x="21605" y="3583"/>
                    <a:pt x="18991" y="2833"/>
                    <a:pt x="17008" y="1048"/>
                  </a:cubicBezTo>
                  <a:cubicBezTo>
                    <a:pt x="16696" y="780"/>
                    <a:pt x="16406" y="490"/>
                    <a:pt x="16161" y="178"/>
                  </a:cubicBezTo>
                  <a:cubicBezTo>
                    <a:pt x="16094" y="67"/>
                    <a:pt x="15960" y="0"/>
                    <a:pt x="1582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4"/>
            <p:cNvSpPr/>
            <p:nvPr/>
          </p:nvSpPr>
          <p:spPr>
            <a:xfrm>
              <a:off x="2532475" y="469250"/>
              <a:ext cx="317600" cy="99900"/>
            </a:xfrm>
            <a:custGeom>
              <a:avLst/>
              <a:gdLst/>
              <a:ahLst/>
              <a:cxnLst/>
              <a:rect l="l" t="t" r="r" b="b"/>
              <a:pathLst>
                <a:path w="12704" h="3996" extrusionOk="0">
                  <a:moveTo>
                    <a:pt x="12229" y="0"/>
                  </a:moveTo>
                  <a:cubicBezTo>
                    <a:pt x="12182" y="0"/>
                    <a:pt x="12133" y="9"/>
                    <a:pt x="12082" y="28"/>
                  </a:cubicBezTo>
                  <a:cubicBezTo>
                    <a:pt x="11692" y="164"/>
                    <a:pt x="9019" y="3198"/>
                    <a:pt x="4196" y="3198"/>
                  </a:cubicBezTo>
                  <a:cubicBezTo>
                    <a:pt x="3503" y="3198"/>
                    <a:pt x="2766" y="3135"/>
                    <a:pt x="1985" y="2992"/>
                  </a:cubicBezTo>
                  <a:cubicBezTo>
                    <a:pt x="1166" y="2832"/>
                    <a:pt x="693" y="2594"/>
                    <a:pt x="401" y="2594"/>
                  </a:cubicBezTo>
                  <a:cubicBezTo>
                    <a:pt x="248" y="2594"/>
                    <a:pt x="145" y="2660"/>
                    <a:pt x="68" y="2836"/>
                  </a:cubicBezTo>
                  <a:cubicBezTo>
                    <a:pt x="1" y="3037"/>
                    <a:pt x="90" y="3260"/>
                    <a:pt x="268" y="3349"/>
                  </a:cubicBezTo>
                  <a:cubicBezTo>
                    <a:pt x="1160" y="3750"/>
                    <a:pt x="2787" y="3928"/>
                    <a:pt x="2943" y="3951"/>
                  </a:cubicBezTo>
                  <a:cubicBezTo>
                    <a:pt x="3344" y="3995"/>
                    <a:pt x="3723" y="3995"/>
                    <a:pt x="4125" y="3995"/>
                  </a:cubicBezTo>
                  <a:cubicBezTo>
                    <a:pt x="6064" y="3995"/>
                    <a:pt x="8003" y="3527"/>
                    <a:pt x="9719" y="2636"/>
                  </a:cubicBezTo>
                  <a:cubicBezTo>
                    <a:pt x="10901" y="2034"/>
                    <a:pt x="12327" y="964"/>
                    <a:pt x="12550" y="585"/>
                  </a:cubicBezTo>
                  <a:cubicBezTo>
                    <a:pt x="12703" y="317"/>
                    <a:pt x="12512" y="0"/>
                    <a:pt x="1222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4"/>
            <p:cNvSpPr/>
            <p:nvPr/>
          </p:nvSpPr>
          <p:spPr>
            <a:xfrm>
              <a:off x="2876575" y="469300"/>
              <a:ext cx="317400" cy="99850"/>
            </a:xfrm>
            <a:custGeom>
              <a:avLst/>
              <a:gdLst/>
              <a:ahLst/>
              <a:cxnLst/>
              <a:rect l="l" t="t" r="r" b="b"/>
              <a:pathLst>
                <a:path w="12696" h="3994" extrusionOk="0">
                  <a:moveTo>
                    <a:pt x="495" y="0"/>
                  </a:moveTo>
                  <a:cubicBezTo>
                    <a:pt x="226" y="0"/>
                    <a:pt x="0" y="288"/>
                    <a:pt x="146" y="561"/>
                  </a:cubicBezTo>
                  <a:cubicBezTo>
                    <a:pt x="369" y="1073"/>
                    <a:pt x="3891" y="3993"/>
                    <a:pt x="8260" y="3993"/>
                  </a:cubicBezTo>
                  <a:lnTo>
                    <a:pt x="8572" y="3993"/>
                  </a:lnTo>
                  <a:cubicBezTo>
                    <a:pt x="10555" y="3993"/>
                    <a:pt x="12227" y="3458"/>
                    <a:pt x="12472" y="3302"/>
                  </a:cubicBezTo>
                  <a:cubicBezTo>
                    <a:pt x="12673" y="3169"/>
                    <a:pt x="12695" y="2879"/>
                    <a:pt x="12517" y="2701"/>
                  </a:cubicBezTo>
                  <a:cubicBezTo>
                    <a:pt x="12440" y="2638"/>
                    <a:pt x="12342" y="2614"/>
                    <a:pt x="12234" y="2614"/>
                  </a:cubicBezTo>
                  <a:cubicBezTo>
                    <a:pt x="11995" y="2614"/>
                    <a:pt x="11706" y="2728"/>
                    <a:pt x="11492" y="2790"/>
                  </a:cubicBezTo>
                  <a:cubicBezTo>
                    <a:pt x="10424" y="3088"/>
                    <a:pt x="9417" y="3212"/>
                    <a:pt x="8480" y="3212"/>
                  </a:cubicBezTo>
                  <a:cubicBezTo>
                    <a:pt x="3876" y="3212"/>
                    <a:pt x="940" y="215"/>
                    <a:pt x="681" y="48"/>
                  </a:cubicBezTo>
                  <a:cubicBezTo>
                    <a:pt x="619" y="15"/>
                    <a:pt x="556" y="0"/>
                    <a:pt x="49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4"/>
            <p:cNvSpPr/>
            <p:nvPr/>
          </p:nvSpPr>
          <p:spPr>
            <a:xfrm>
              <a:off x="2429950" y="565550"/>
              <a:ext cx="107575" cy="313425"/>
            </a:xfrm>
            <a:custGeom>
              <a:avLst/>
              <a:gdLst/>
              <a:ahLst/>
              <a:cxnLst/>
              <a:rect l="l" t="t" r="r" b="b"/>
              <a:pathLst>
                <a:path w="4303" h="12537" extrusionOk="0">
                  <a:moveTo>
                    <a:pt x="3296" y="0"/>
                  </a:moveTo>
                  <a:cubicBezTo>
                    <a:pt x="3113" y="0"/>
                    <a:pt x="2934" y="127"/>
                    <a:pt x="2921" y="344"/>
                  </a:cubicBezTo>
                  <a:cubicBezTo>
                    <a:pt x="2876" y="812"/>
                    <a:pt x="4280" y="3576"/>
                    <a:pt x="2921" y="7655"/>
                  </a:cubicBezTo>
                  <a:cubicBezTo>
                    <a:pt x="1761" y="11132"/>
                    <a:pt x="0" y="11757"/>
                    <a:pt x="379" y="12381"/>
                  </a:cubicBezTo>
                  <a:cubicBezTo>
                    <a:pt x="446" y="12492"/>
                    <a:pt x="580" y="12537"/>
                    <a:pt x="691" y="12537"/>
                  </a:cubicBezTo>
                  <a:cubicBezTo>
                    <a:pt x="959" y="12537"/>
                    <a:pt x="1160" y="12269"/>
                    <a:pt x="1449" y="11913"/>
                  </a:cubicBezTo>
                  <a:cubicBezTo>
                    <a:pt x="3277" y="9728"/>
                    <a:pt x="4302" y="6942"/>
                    <a:pt x="4302" y="4066"/>
                  </a:cubicBezTo>
                  <a:cubicBezTo>
                    <a:pt x="4302" y="2060"/>
                    <a:pt x="3790" y="433"/>
                    <a:pt x="3611" y="166"/>
                  </a:cubicBezTo>
                  <a:cubicBezTo>
                    <a:pt x="3533" y="52"/>
                    <a:pt x="3414" y="0"/>
                    <a:pt x="329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4"/>
            <p:cNvSpPr/>
            <p:nvPr/>
          </p:nvSpPr>
          <p:spPr>
            <a:xfrm>
              <a:off x="2875200" y="1220425"/>
              <a:ext cx="318775" cy="99400"/>
            </a:xfrm>
            <a:custGeom>
              <a:avLst/>
              <a:gdLst/>
              <a:ahLst/>
              <a:cxnLst/>
              <a:rect l="l" t="t" r="r" b="b"/>
              <a:pathLst>
                <a:path w="12751" h="3976" extrusionOk="0">
                  <a:moveTo>
                    <a:pt x="8571" y="0"/>
                  </a:moveTo>
                  <a:cubicBezTo>
                    <a:pt x="8164" y="0"/>
                    <a:pt x="7757" y="17"/>
                    <a:pt x="7356" y="50"/>
                  </a:cubicBezTo>
                  <a:lnTo>
                    <a:pt x="7200" y="72"/>
                  </a:lnTo>
                  <a:cubicBezTo>
                    <a:pt x="4280" y="451"/>
                    <a:pt x="1739" y="1833"/>
                    <a:pt x="335" y="3238"/>
                  </a:cubicBezTo>
                  <a:cubicBezTo>
                    <a:pt x="0" y="3550"/>
                    <a:pt x="134" y="3884"/>
                    <a:pt x="402" y="3951"/>
                  </a:cubicBezTo>
                  <a:cubicBezTo>
                    <a:pt x="448" y="3967"/>
                    <a:pt x="489" y="3976"/>
                    <a:pt x="529" y="3976"/>
                  </a:cubicBezTo>
                  <a:cubicBezTo>
                    <a:pt x="816" y="3976"/>
                    <a:pt x="1030" y="3547"/>
                    <a:pt x="2497" y="2569"/>
                  </a:cubicBezTo>
                  <a:cubicBezTo>
                    <a:pt x="4337" y="1397"/>
                    <a:pt x="6454" y="787"/>
                    <a:pt x="8584" y="787"/>
                  </a:cubicBezTo>
                  <a:cubicBezTo>
                    <a:pt x="9654" y="787"/>
                    <a:pt x="10726" y="941"/>
                    <a:pt x="11769" y="1254"/>
                  </a:cubicBezTo>
                  <a:cubicBezTo>
                    <a:pt x="12016" y="1332"/>
                    <a:pt x="12186" y="1379"/>
                    <a:pt x="12317" y="1379"/>
                  </a:cubicBezTo>
                  <a:cubicBezTo>
                    <a:pt x="12411" y="1379"/>
                    <a:pt x="12484" y="1354"/>
                    <a:pt x="12550" y="1298"/>
                  </a:cubicBezTo>
                  <a:cubicBezTo>
                    <a:pt x="12750" y="1120"/>
                    <a:pt x="12750" y="719"/>
                    <a:pt x="12282" y="585"/>
                  </a:cubicBezTo>
                  <a:cubicBezTo>
                    <a:pt x="11480" y="295"/>
                    <a:pt x="10633" y="117"/>
                    <a:pt x="9786" y="50"/>
                  </a:cubicBezTo>
                  <a:cubicBezTo>
                    <a:pt x="9384" y="17"/>
                    <a:pt x="8978" y="0"/>
                    <a:pt x="857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4"/>
            <p:cNvSpPr/>
            <p:nvPr/>
          </p:nvSpPr>
          <p:spPr>
            <a:xfrm>
              <a:off x="2529700" y="1220550"/>
              <a:ext cx="319325" cy="99225"/>
            </a:xfrm>
            <a:custGeom>
              <a:avLst/>
              <a:gdLst/>
              <a:ahLst/>
              <a:cxnLst/>
              <a:rect l="l" t="t" r="r" b="b"/>
              <a:pathLst>
                <a:path w="12773" h="3969" extrusionOk="0">
                  <a:moveTo>
                    <a:pt x="4213" y="1"/>
                  </a:moveTo>
                  <a:cubicBezTo>
                    <a:pt x="2229" y="1"/>
                    <a:pt x="558" y="536"/>
                    <a:pt x="312" y="692"/>
                  </a:cubicBezTo>
                  <a:cubicBezTo>
                    <a:pt x="0" y="892"/>
                    <a:pt x="156" y="1383"/>
                    <a:pt x="535" y="1383"/>
                  </a:cubicBezTo>
                  <a:cubicBezTo>
                    <a:pt x="811" y="1383"/>
                    <a:pt x="2217" y="798"/>
                    <a:pt x="4274" y="798"/>
                  </a:cubicBezTo>
                  <a:cubicBezTo>
                    <a:pt x="6049" y="798"/>
                    <a:pt x="8308" y="1233"/>
                    <a:pt x="10744" y="2854"/>
                  </a:cubicBezTo>
                  <a:cubicBezTo>
                    <a:pt x="11636" y="3433"/>
                    <a:pt x="11993" y="3968"/>
                    <a:pt x="12327" y="3968"/>
                  </a:cubicBezTo>
                  <a:cubicBezTo>
                    <a:pt x="12594" y="3968"/>
                    <a:pt x="12773" y="3678"/>
                    <a:pt x="12639" y="3411"/>
                  </a:cubicBezTo>
                  <a:cubicBezTo>
                    <a:pt x="12438" y="2943"/>
                    <a:pt x="8939" y="1"/>
                    <a:pt x="452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3178900" y="565550"/>
              <a:ext cx="110000" cy="313750"/>
            </a:xfrm>
            <a:custGeom>
              <a:avLst/>
              <a:gdLst/>
              <a:ahLst/>
              <a:cxnLst/>
              <a:rect l="l" t="t" r="r" b="b"/>
              <a:pathLst>
                <a:path w="4400" h="12550" extrusionOk="0">
                  <a:moveTo>
                    <a:pt x="1380" y="1"/>
                  </a:moveTo>
                  <a:cubicBezTo>
                    <a:pt x="1239" y="1"/>
                    <a:pt x="1108" y="75"/>
                    <a:pt x="1048" y="210"/>
                  </a:cubicBezTo>
                  <a:cubicBezTo>
                    <a:pt x="781" y="901"/>
                    <a:pt x="602" y="1615"/>
                    <a:pt x="513" y="2328"/>
                  </a:cubicBezTo>
                  <a:cubicBezTo>
                    <a:pt x="0" y="5783"/>
                    <a:pt x="1115" y="9773"/>
                    <a:pt x="3678" y="12403"/>
                  </a:cubicBezTo>
                  <a:cubicBezTo>
                    <a:pt x="3759" y="12505"/>
                    <a:pt x="3865" y="12550"/>
                    <a:pt x="3971" y="12550"/>
                  </a:cubicBezTo>
                  <a:cubicBezTo>
                    <a:pt x="4187" y="12550"/>
                    <a:pt x="4399" y="12361"/>
                    <a:pt x="4369" y="12091"/>
                  </a:cubicBezTo>
                  <a:cubicBezTo>
                    <a:pt x="4347" y="12002"/>
                    <a:pt x="4302" y="11935"/>
                    <a:pt x="4258" y="11868"/>
                  </a:cubicBezTo>
                  <a:cubicBezTo>
                    <a:pt x="4191" y="11779"/>
                    <a:pt x="4124" y="11690"/>
                    <a:pt x="4035" y="11601"/>
                  </a:cubicBezTo>
                  <a:cubicBezTo>
                    <a:pt x="1583" y="9037"/>
                    <a:pt x="558" y="4780"/>
                    <a:pt x="1538" y="1258"/>
                  </a:cubicBezTo>
                  <a:cubicBezTo>
                    <a:pt x="1739" y="611"/>
                    <a:pt x="1940" y="255"/>
                    <a:pt x="1583" y="54"/>
                  </a:cubicBezTo>
                  <a:cubicBezTo>
                    <a:pt x="1518" y="18"/>
                    <a:pt x="1448" y="1"/>
                    <a:pt x="138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2436100" y="910475"/>
              <a:ext cx="103650" cy="314000"/>
            </a:xfrm>
            <a:custGeom>
              <a:avLst/>
              <a:gdLst/>
              <a:ahLst/>
              <a:cxnLst/>
              <a:rect l="l" t="t" r="r" b="b"/>
              <a:pathLst>
                <a:path w="4146" h="12560" extrusionOk="0">
                  <a:moveTo>
                    <a:pt x="448" y="0"/>
                  </a:moveTo>
                  <a:cubicBezTo>
                    <a:pt x="205" y="0"/>
                    <a:pt x="1" y="237"/>
                    <a:pt x="89" y="501"/>
                  </a:cubicBezTo>
                  <a:cubicBezTo>
                    <a:pt x="200" y="835"/>
                    <a:pt x="2362" y="2752"/>
                    <a:pt x="3009" y="6095"/>
                  </a:cubicBezTo>
                  <a:cubicBezTo>
                    <a:pt x="3120" y="6630"/>
                    <a:pt x="3187" y="7165"/>
                    <a:pt x="3232" y="7700"/>
                  </a:cubicBezTo>
                  <a:cubicBezTo>
                    <a:pt x="3276" y="11557"/>
                    <a:pt x="2518" y="11802"/>
                    <a:pt x="2675" y="12270"/>
                  </a:cubicBezTo>
                  <a:cubicBezTo>
                    <a:pt x="2719" y="12448"/>
                    <a:pt x="2875" y="12560"/>
                    <a:pt x="3053" y="12560"/>
                  </a:cubicBezTo>
                  <a:cubicBezTo>
                    <a:pt x="3209" y="12537"/>
                    <a:pt x="3566" y="12515"/>
                    <a:pt x="3923" y="10241"/>
                  </a:cubicBezTo>
                  <a:cubicBezTo>
                    <a:pt x="4146" y="8703"/>
                    <a:pt x="4079" y="7165"/>
                    <a:pt x="3722" y="5650"/>
                  </a:cubicBezTo>
                  <a:cubicBezTo>
                    <a:pt x="2987" y="2618"/>
                    <a:pt x="1114" y="322"/>
                    <a:pt x="646" y="55"/>
                  </a:cubicBezTo>
                  <a:cubicBezTo>
                    <a:pt x="580" y="17"/>
                    <a:pt x="513" y="0"/>
                    <a:pt x="44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3171100" y="910425"/>
              <a:ext cx="120950" cy="313775"/>
            </a:xfrm>
            <a:custGeom>
              <a:avLst/>
              <a:gdLst/>
              <a:ahLst/>
              <a:cxnLst/>
              <a:rect l="l" t="t" r="r" b="b"/>
              <a:pathLst>
                <a:path w="4838" h="12551" extrusionOk="0">
                  <a:moveTo>
                    <a:pt x="4277" y="1"/>
                  </a:moveTo>
                  <a:cubicBezTo>
                    <a:pt x="4080" y="1"/>
                    <a:pt x="3923" y="186"/>
                    <a:pt x="3567" y="614"/>
                  </a:cubicBezTo>
                  <a:cubicBezTo>
                    <a:pt x="870" y="3824"/>
                    <a:pt x="0" y="8193"/>
                    <a:pt x="1293" y="12183"/>
                  </a:cubicBezTo>
                  <a:cubicBezTo>
                    <a:pt x="1375" y="12441"/>
                    <a:pt x="1556" y="12550"/>
                    <a:pt x="1721" y="12550"/>
                  </a:cubicBezTo>
                  <a:cubicBezTo>
                    <a:pt x="1826" y="12550"/>
                    <a:pt x="1923" y="12506"/>
                    <a:pt x="1984" y="12428"/>
                  </a:cubicBezTo>
                  <a:cubicBezTo>
                    <a:pt x="2430" y="11960"/>
                    <a:pt x="937" y="10266"/>
                    <a:pt x="1717" y="6231"/>
                  </a:cubicBezTo>
                  <a:cubicBezTo>
                    <a:pt x="2475" y="2174"/>
                    <a:pt x="4837" y="904"/>
                    <a:pt x="4659" y="257"/>
                  </a:cubicBezTo>
                  <a:cubicBezTo>
                    <a:pt x="4614" y="168"/>
                    <a:pt x="4548" y="79"/>
                    <a:pt x="4436" y="35"/>
                  </a:cubicBezTo>
                  <a:cubicBezTo>
                    <a:pt x="4378" y="12"/>
                    <a:pt x="4326" y="1"/>
                    <a:pt x="4277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2599900" y="636150"/>
              <a:ext cx="225725" cy="216075"/>
            </a:xfrm>
            <a:custGeom>
              <a:avLst/>
              <a:gdLst/>
              <a:ahLst/>
              <a:cxnLst/>
              <a:rect l="l" t="t" r="r" b="b"/>
              <a:pathLst>
                <a:path w="9029" h="8643" extrusionOk="0">
                  <a:moveTo>
                    <a:pt x="2292" y="818"/>
                  </a:moveTo>
                  <a:cubicBezTo>
                    <a:pt x="3218" y="818"/>
                    <a:pt x="4268" y="1586"/>
                    <a:pt x="4927" y="2245"/>
                  </a:cubicBezTo>
                  <a:cubicBezTo>
                    <a:pt x="5529" y="2825"/>
                    <a:pt x="6064" y="3471"/>
                    <a:pt x="6510" y="4207"/>
                  </a:cubicBezTo>
                  <a:cubicBezTo>
                    <a:pt x="5529" y="4096"/>
                    <a:pt x="4392" y="3382"/>
                    <a:pt x="3612" y="2803"/>
                  </a:cubicBezTo>
                  <a:cubicBezTo>
                    <a:pt x="3464" y="2699"/>
                    <a:pt x="3307" y="2577"/>
                    <a:pt x="3140" y="2577"/>
                  </a:cubicBezTo>
                  <a:cubicBezTo>
                    <a:pt x="3055" y="2577"/>
                    <a:pt x="2967" y="2608"/>
                    <a:pt x="2876" y="2691"/>
                  </a:cubicBezTo>
                  <a:cubicBezTo>
                    <a:pt x="2631" y="2936"/>
                    <a:pt x="2832" y="3204"/>
                    <a:pt x="3166" y="3672"/>
                  </a:cubicBezTo>
                  <a:cubicBezTo>
                    <a:pt x="3723" y="4452"/>
                    <a:pt x="4281" y="5344"/>
                    <a:pt x="4392" y="6347"/>
                  </a:cubicBezTo>
                  <a:cubicBezTo>
                    <a:pt x="3612" y="5879"/>
                    <a:pt x="1561" y="4229"/>
                    <a:pt x="1093" y="2691"/>
                  </a:cubicBezTo>
                  <a:cubicBezTo>
                    <a:pt x="759" y="1599"/>
                    <a:pt x="1450" y="841"/>
                    <a:pt x="2252" y="819"/>
                  </a:cubicBezTo>
                  <a:cubicBezTo>
                    <a:pt x="2265" y="819"/>
                    <a:pt x="2279" y="818"/>
                    <a:pt x="2292" y="818"/>
                  </a:cubicBezTo>
                  <a:close/>
                  <a:moveTo>
                    <a:pt x="4504" y="4318"/>
                  </a:moveTo>
                  <a:lnTo>
                    <a:pt x="4504" y="4318"/>
                  </a:lnTo>
                  <a:cubicBezTo>
                    <a:pt x="5596" y="4914"/>
                    <a:pt x="6282" y="5023"/>
                    <a:pt x="6648" y="5023"/>
                  </a:cubicBezTo>
                  <a:cubicBezTo>
                    <a:pt x="6857" y="5023"/>
                    <a:pt x="6962" y="4987"/>
                    <a:pt x="6978" y="4987"/>
                  </a:cubicBezTo>
                  <a:cubicBezTo>
                    <a:pt x="7468" y="5857"/>
                    <a:pt x="7803" y="6815"/>
                    <a:pt x="8003" y="7818"/>
                  </a:cubicBezTo>
                  <a:cubicBezTo>
                    <a:pt x="7000" y="7640"/>
                    <a:pt x="6042" y="7283"/>
                    <a:pt x="5172" y="6793"/>
                  </a:cubicBezTo>
                  <a:cubicBezTo>
                    <a:pt x="5284" y="5946"/>
                    <a:pt x="4927" y="5121"/>
                    <a:pt x="4504" y="4318"/>
                  </a:cubicBezTo>
                  <a:close/>
                  <a:moveTo>
                    <a:pt x="2321" y="1"/>
                  </a:moveTo>
                  <a:cubicBezTo>
                    <a:pt x="1211" y="1"/>
                    <a:pt x="280" y="766"/>
                    <a:pt x="179" y="2023"/>
                  </a:cubicBezTo>
                  <a:cubicBezTo>
                    <a:pt x="1" y="4296"/>
                    <a:pt x="3991" y="8063"/>
                    <a:pt x="8137" y="8643"/>
                  </a:cubicBezTo>
                  <a:lnTo>
                    <a:pt x="8271" y="8643"/>
                  </a:lnTo>
                  <a:cubicBezTo>
                    <a:pt x="8560" y="8643"/>
                    <a:pt x="8761" y="8576"/>
                    <a:pt x="8828" y="8219"/>
                  </a:cubicBezTo>
                  <a:cubicBezTo>
                    <a:pt x="9028" y="7016"/>
                    <a:pt x="7045" y="1889"/>
                    <a:pt x="3456" y="262"/>
                  </a:cubicBezTo>
                  <a:cubicBezTo>
                    <a:pt x="3074" y="84"/>
                    <a:pt x="2688" y="1"/>
                    <a:pt x="232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2597125" y="936675"/>
              <a:ext cx="227375" cy="216475"/>
            </a:xfrm>
            <a:custGeom>
              <a:avLst/>
              <a:gdLst/>
              <a:ahLst/>
              <a:cxnLst/>
              <a:rect l="l" t="t" r="r" b="b"/>
              <a:pathLst>
                <a:path w="9095" h="8659" extrusionOk="0">
                  <a:moveTo>
                    <a:pt x="8114" y="835"/>
                  </a:moveTo>
                  <a:cubicBezTo>
                    <a:pt x="7936" y="1838"/>
                    <a:pt x="7579" y="2796"/>
                    <a:pt x="7089" y="3688"/>
                  </a:cubicBezTo>
                  <a:cubicBezTo>
                    <a:pt x="6991" y="3670"/>
                    <a:pt x="6888" y="3662"/>
                    <a:pt x="6783" y="3662"/>
                  </a:cubicBezTo>
                  <a:cubicBezTo>
                    <a:pt x="6071" y="3662"/>
                    <a:pt x="5216" y="4024"/>
                    <a:pt x="4615" y="4334"/>
                  </a:cubicBezTo>
                  <a:cubicBezTo>
                    <a:pt x="4994" y="3621"/>
                    <a:pt x="5283" y="1927"/>
                    <a:pt x="5283" y="1882"/>
                  </a:cubicBezTo>
                  <a:cubicBezTo>
                    <a:pt x="6153" y="1370"/>
                    <a:pt x="7111" y="1035"/>
                    <a:pt x="8114" y="835"/>
                  </a:cubicBezTo>
                  <a:close/>
                  <a:moveTo>
                    <a:pt x="4481" y="2350"/>
                  </a:moveTo>
                  <a:lnTo>
                    <a:pt x="4481" y="2350"/>
                  </a:lnTo>
                  <a:cubicBezTo>
                    <a:pt x="4369" y="3353"/>
                    <a:pt x="3701" y="4401"/>
                    <a:pt x="3121" y="5204"/>
                  </a:cubicBezTo>
                  <a:cubicBezTo>
                    <a:pt x="2943" y="5449"/>
                    <a:pt x="2809" y="5582"/>
                    <a:pt x="2921" y="5850"/>
                  </a:cubicBezTo>
                  <a:cubicBezTo>
                    <a:pt x="2965" y="5961"/>
                    <a:pt x="3054" y="6028"/>
                    <a:pt x="3143" y="6073"/>
                  </a:cubicBezTo>
                  <a:cubicBezTo>
                    <a:pt x="3172" y="6078"/>
                    <a:pt x="3199" y="6081"/>
                    <a:pt x="3227" y="6081"/>
                  </a:cubicBezTo>
                  <a:cubicBezTo>
                    <a:pt x="3420" y="6081"/>
                    <a:pt x="3620" y="5947"/>
                    <a:pt x="3990" y="5694"/>
                  </a:cubicBezTo>
                  <a:cubicBezTo>
                    <a:pt x="4771" y="5137"/>
                    <a:pt x="5640" y="4579"/>
                    <a:pt x="6643" y="4468"/>
                  </a:cubicBezTo>
                  <a:lnTo>
                    <a:pt x="6643" y="4468"/>
                  </a:lnTo>
                  <a:cubicBezTo>
                    <a:pt x="5885" y="5750"/>
                    <a:pt x="3959" y="7846"/>
                    <a:pt x="2414" y="7846"/>
                  </a:cubicBezTo>
                  <a:cubicBezTo>
                    <a:pt x="2187" y="7846"/>
                    <a:pt x="1967" y="7800"/>
                    <a:pt x="1761" y="7700"/>
                  </a:cubicBezTo>
                  <a:cubicBezTo>
                    <a:pt x="1650" y="7611"/>
                    <a:pt x="1539" y="7544"/>
                    <a:pt x="1449" y="7455"/>
                  </a:cubicBezTo>
                  <a:cubicBezTo>
                    <a:pt x="112" y="6117"/>
                    <a:pt x="2742" y="3420"/>
                    <a:pt x="4481" y="2350"/>
                  </a:cubicBezTo>
                  <a:close/>
                  <a:moveTo>
                    <a:pt x="8401" y="0"/>
                  </a:moveTo>
                  <a:cubicBezTo>
                    <a:pt x="8358" y="0"/>
                    <a:pt x="8314" y="4"/>
                    <a:pt x="8270" y="10"/>
                  </a:cubicBezTo>
                  <a:cubicBezTo>
                    <a:pt x="4436" y="567"/>
                    <a:pt x="959" y="3732"/>
                    <a:pt x="402" y="5828"/>
                  </a:cubicBezTo>
                  <a:cubicBezTo>
                    <a:pt x="1" y="7343"/>
                    <a:pt x="959" y="8658"/>
                    <a:pt x="2430" y="8658"/>
                  </a:cubicBezTo>
                  <a:cubicBezTo>
                    <a:pt x="3612" y="8658"/>
                    <a:pt x="5016" y="7477"/>
                    <a:pt x="5662" y="6942"/>
                  </a:cubicBezTo>
                  <a:cubicBezTo>
                    <a:pt x="7579" y="5181"/>
                    <a:pt x="9095" y="1570"/>
                    <a:pt x="8939" y="389"/>
                  </a:cubicBezTo>
                  <a:cubicBezTo>
                    <a:pt x="8901" y="120"/>
                    <a:pt x="8664" y="0"/>
                    <a:pt x="840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4"/>
            <p:cNvSpPr/>
            <p:nvPr/>
          </p:nvSpPr>
          <p:spPr>
            <a:xfrm>
              <a:off x="2877450" y="636600"/>
              <a:ext cx="298675" cy="215900"/>
            </a:xfrm>
            <a:custGeom>
              <a:avLst/>
              <a:gdLst/>
              <a:ahLst/>
              <a:cxnLst/>
              <a:rect l="l" t="t" r="r" b="b"/>
              <a:pathLst>
                <a:path w="11947" h="8636" extrusionOk="0">
                  <a:moveTo>
                    <a:pt x="7627" y="879"/>
                  </a:moveTo>
                  <a:cubicBezTo>
                    <a:pt x="7693" y="879"/>
                    <a:pt x="7758" y="883"/>
                    <a:pt x="7823" y="890"/>
                  </a:cubicBezTo>
                  <a:cubicBezTo>
                    <a:pt x="8291" y="912"/>
                    <a:pt x="8715" y="1202"/>
                    <a:pt x="8893" y="1648"/>
                  </a:cubicBezTo>
                  <a:cubicBezTo>
                    <a:pt x="9161" y="2428"/>
                    <a:pt x="8670" y="3543"/>
                    <a:pt x="7534" y="4724"/>
                  </a:cubicBezTo>
                  <a:cubicBezTo>
                    <a:pt x="6932" y="5326"/>
                    <a:pt x="6285" y="5861"/>
                    <a:pt x="5572" y="6307"/>
                  </a:cubicBezTo>
                  <a:cubicBezTo>
                    <a:pt x="5750" y="4947"/>
                    <a:pt x="6865" y="3609"/>
                    <a:pt x="7132" y="3186"/>
                  </a:cubicBezTo>
                  <a:cubicBezTo>
                    <a:pt x="7293" y="2882"/>
                    <a:pt x="7068" y="2565"/>
                    <a:pt x="6788" y="2565"/>
                  </a:cubicBezTo>
                  <a:cubicBezTo>
                    <a:pt x="6719" y="2565"/>
                    <a:pt x="6646" y="2584"/>
                    <a:pt x="6575" y="2629"/>
                  </a:cubicBezTo>
                  <a:cubicBezTo>
                    <a:pt x="6018" y="2985"/>
                    <a:pt x="4680" y="4078"/>
                    <a:pt x="3410" y="4167"/>
                  </a:cubicBezTo>
                  <a:cubicBezTo>
                    <a:pt x="3946" y="3287"/>
                    <a:pt x="5928" y="879"/>
                    <a:pt x="7627" y="879"/>
                  </a:cubicBezTo>
                  <a:close/>
                  <a:moveTo>
                    <a:pt x="5438" y="4300"/>
                  </a:moveTo>
                  <a:lnTo>
                    <a:pt x="5438" y="4300"/>
                  </a:lnTo>
                  <a:cubicBezTo>
                    <a:pt x="5059" y="5014"/>
                    <a:pt x="4792" y="6730"/>
                    <a:pt x="4792" y="6775"/>
                  </a:cubicBezTo>
                  <a:cubicBezTo>
                    <a:pt x="3900" y="7265"/>
                    <a:pt x="2942" y="7622"/>
                    <a:pt x="1961" y="7800"/>
                  </a:cubicBezTo>
                  <a:cubicBezTo>
                    <a:pt x="2139" y="6797"/>
                    <a:pt x="2496" y="5839"/>
                    <a:pt x="2986" y="4969"/>
                  </a:cubicBezTo>
                  <a:cubicBezTo>
                    <a:pt x="3101" y="4988"/>
                    <a:pt x="3217" y="4997"/>
                    <a:pt x="3332" y="4997"/>
                  </a:cubicBezTo>
                  <a:cubicBezTo>
                    <a:pt x="4046" y="4997"/>
                    <a:pt x="4767" y="4665"/>
                    <a:pt x="5438" y="4300"/>
                  </a:cubicBezTo>
                  <a:close/>
                  <a:moveTo>
                    <a:pt x="7709" y="0"/>
                  </a:moveTo>
                  <a:cubicBezTo>
                    <a:pt x="6491" y="0"/>
                    <a:pt x="5182" y="996"/>
                    <a:pt x="4413" y="1715"/>
                  </a:cubicBezTo>
                  <a:cubicBezTo>
                    <a:pt x="2524" y="3430"/>
                    <a:pt x="0" y="8636"/>
                    <a:pt x="1664" y="8636"/>
                  </a:cubicBezTo>
                  <a:cubicBezTo>
                    <a:pt x="1708" y="8636"/>
                    <a:pt x="1755" y="8632"/>
                    <a:pt x="1805" y="8625"/>
                  </a:cubicBezTo>
                  <a:cubicBezTo>
                    <a:pt x="6508" y="7956"/>
                    <a:pt x="11947" y="2651"/>
                    <a:pt x="8871" y="377"/>
                  </a:cubicBezTo>
                  <a:cubicBezTo>
                    <a:pt x="8509" y="110"/>
                    <a:pt x="8114" y="0"/>
                    <a:pt x="770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4"/>
            <p:cNvSpPr/>
            <p:nvPr/>
          </p:nvSpPr>
          <p:spPr>
            <a:xfrm>
              <a:off x="2901375" y="937175"/>
              <a:ext cx="230075" cy="216075"/>
            </a:xfrm>
            <a:custGeom>
              <a:avLst/>
              <a:gdLst/>
              <a:ahLst/>
              <a:cxnLst/>
              <a:rect l="l" t="t" r="r" b="b"/>
              <a:pathLst>
                <a:path w="9203" h="8643" extrusionOk="0">
                  <a:moveTo>
                    <a:pt x="1004" y="837"/>
                  </a:moveTo>
                  <a:lnTo>
                    <a:pt x="1004" y="837"/>
                  </a:lnTo>
                  <a:cubicBezTo>
                    <a:pt x="1985" y="1015"/>
                    <a:pt x="2943" y="1372"/>
                    <a:pt x="3835" y="1862"/>
                  </a:cubicBezTo>
                  <a:cubicBezTo>
                    <a:pt x="3701" y="2620"/>
                    <a:pt x="4102" y="3601"/>
                    <a:pt x="4481" y="4336"/>
                  </a:cubicBezTo>
                  <a:cubicBezTo>
                    <a:pt x="3393" y="3743"/>
                    <a:pt x="2718" y="3642"/>
                    <a:pt x="2357" y="3642"/>
                  </a:cubicBezTo>
                  <a:cubicBezTo>
                    <a:pt x="2171" y="3642"/>
                    <a:pt x="2069" y="3669"/>
                    <a:pt x="2038" y="3669"/>
                  </a:cubicBezTo>
                  <a:cubicBezTo>
                    <a:pt x="2034" y="3669"/>
                    <a:pt x="2031" y="3669"/>
                    <a:pt x="2029" y="3668"/>
                  </a:cubicBezTo>
                  <a:cubicBezTo>
                    <a:pt x="1517" y="2798"/>
                    <a:pt x="1182" y="1818"/>
                    <a:pt x="1004" y="837"/>
                  </a:cubicBezTo>
                  <a:close/>
                  <a:moveTo>
                    <a:pt x="4615" y="2308"/>
                  </a:moveTo>
                  <a:lnTo>
                    <a:pt x="4615" y="2308"/>
                  </a:lnTo>
                  <a:cubicBezTo>
                    <a:pt x="5752" y="2999"/>
                    <a:pt x="8025" y="5005"/>
                    <a:pt x="8003" y="6521"/>
                  </a:cubicBezTo>
                  <a:cubicBezTo>
                    <a:pt x="8003" y="6744"/>
                    <a:pt x="7936" y="6989"/>
                    <a:pt x="7825" y="7190"/>
                  </a:cubicBezTo>
                  <a:cubicBezTo>
                    <a:pt x="7624" y="7502"/>
                    <a:pt x="7312" y="7725"/>
                    <a:pt x="6933" y="7814"/>
                  </a:cubicBezTo>
                  <a:cubicBezTo>
                    <a:pt x="6840" y="7831"/>
                    <a:pt x="6745" y="7840"/>
                    <a:pt x="6650" y="7840"/>
                  </a:cubicBezTo>
                  <a:cubicBezTo>
                    <a:pt x="6381" y="7840"/>
                    <a:pt x="6110" y="7773"/>
                    <a:pt x="5863" y="7658"/>
                  </a:cubicBezTo>
                  <a:cubicBezTo>
                    <a:pt x="5217" y="7368"/>
                    <a:pt x="4615" y="6967"/>
                    <a:pt x="4125" y="6454"/>
                  </a:cubicBezTo>
                  <a:cubicBezTo>
                    <a:pt x="3500" y="5852"/>
                    <a:pt x="2943" y="5184"/>
                    <a:pt x="2475" y="4448"/>
                  </a:cubicBezTo>
                  <a:lnTo>
                    <a:pt x="2475" y="4448"/>
                  </a:lnTo>
                  <a:cubicBezTo>
                    <a:pt x="3723" y="4582"/>
                    <a:pt x="4927" y="5562"/>
                    <a:pt x="5573" y="5986"/>
                  </a:cubicBezTo>
                  <a:cubicBezTo>
                    <a:pt x="5652" y="6036"/>
                    <a:pt x="5732" y="6059"/>
                    <a:pt x="5809" y="6059"/>
                  </a:cubicBezTo>
                  <a:cubicBezTo>
                    <a:pt x="6107" y="6059"/>
                    <a:pt x="6348" y="5730"/>
                    <a:pt x="6153" y="5429"/>
                  </a:cubicBezTo>
                  <a:cubicBezTo>
                    <a:pt x="5997" y="5206"/>
                    <a:pt x="4704" y="3579"/>
                    <a:pt x="4615" y="2308"/>
                  </a:cubicBezTo>
                  <a:close/>
                  <a:moveTo>
                    <a:pt x="718" y="0"/>
                  </a:moveTo>
                  <a:cubicBezTo>
                    <a:pt x="651" y="0"/>
                    <a:pt x="590" y="4"/>
                    <a:pt x="536" y="12"/>
                  </a:cubicBezTo>
                  <a:cubicBezTo>
                    <a:pt x="335" y="34"/>
                    <a:pt x="179" y="191"/>
                    <a:pt x="157" y="369"/>
                  </a:cubicBezTo>
                  <a:cubicBezTo>
                    <a:pt x="1" y="1684"/>
                    <a:pt x="1829" y="6565"/>
                    <a:pt x="5462" y="8349"/>
                  </a:cubicBezTo>
                  <a:cubicBezTo>
                    <a:pt x="5876" y="8551"/>
                    <a:pt x="6284" y="8642"/>
                    <a:pt x="6665" y="8642"/>
                  </a:cubicBezTo>
                  <a:cubicBezTo>
                    <a:pt x="8132" y="8642"/>
                    <a:pt x="9203" y="7289"/>
                    <a:pt x="8672" y="5696"/>
                  </a:cubicBezTo>
                  <a:cubicBezTo>
                    <a:pt x="8360" y="4738"/>
                    <a:pt x="7736" y="4002"/>
                    <a:pt x="7089" y="3289"/>
                  </a:cubicBezTo>
                  <a:cubicBezTo>
                    <a:pt x="5313" y="1344"/>
                    <a:pt x="1953" y="0"/>
                    <a:pt x="71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792625" y="969375"/>
              <a:ext cx="117700" cy="255800"/>
            </a:xfrm>
            <a:custGeom>
              <a:avLst/>
              <a:gdLst/>
              <a:ahLst/>
              <a:cxnLst/>
              <a:rect l="l" t="t" r="r" b="b"/>
              <a:pathLst>
                <a:path w="4708" h="10232" extrusionOk="0">
                  <a:moveTo>
                    <a:pt x="2813" y="1288"/>
                  </a:moveTo>
                  <a:cubicBezTo>
                    <a:pt x="3192" y="2224"/>
                    <a:pt x="3482" y="3227"/>
                    <a:pt x="3660" y="4230"/>
                  </a:cubicBezTo>
                  <a:cubicBezTo>
                    <a:pt x="3727" y="4430"/>
                    <a:pt x="3705" y="4653"/>
                    <a:pt x="3615" y="4854"/>
                  </a:cubicBezTo>
                  <a:cubicBezTo>
                    <a:pt x="3482" y="5166"/>
                    <a:pt x="3214" y="5389"/>
                    <a:pt x="2902" y="5478"/>
                  </a:cubicBezTo>
                  <a:cubicBezTo>
                    <a:pt x="2612" y="5478"/>
                    <a:pt x="2345" y="5344"/>
                    <a:pt x="2189" y="5121"/>
                  </a:cubicBezTo>
                  <a:cubicBezTo>
                    <a:pt x="1944" y="4876"/>
                    <a:pt x="1854" y="4520"/>
                    <a:pt x="1966" y="4185"/>
                  </a:cubicBezTo>
                  <a:cubicBezTo>
                    <a:pt x="2167" y="3205"/>
                    <a:pt x="2434" y="2224"/>
                    <a:pt x="2813" y="1288"/>
                  </a:cubicBezTo>
                  <a:close/>
                  <a:moveTo>
                    <a:pt x="3861" y="5835"/>
                  </a:moveTo>
                  <a:cubicBezTo>
                    <a:pt x="3861" y="6325"/>
                    <a:pt x="3905" y="6392"/>
                    <a:pt x="3883" y="6548"/>
                  </a:cubicBezTo>
                  <a:cubicBezTo>
                    <a:pt x="3816" y="6972"/>
                    <a:pt x="3905" y="7685"/>
                    <a:pt x="3549" y="8621"/>
                  </a:cubicBezTo>
                  <a:cubicBezTo>
                    <a:pt x="3339" y="9176"/>
                    <a:pt x="3090" y="9414"/>
                    <a:pt x="2845" y="9414"/>
                  </a:cubicBezTo>
                  <a:cubicBezTo>
                    <a:pt x="2410" y="9414"/>
                    <a:pt x="1989" y="8664"/>
                    <a:pt x="1832" y="7596"/>
                  </a:cubicBezTo>
                  <a:cubicBezTo>
                    <a:pt x="1810" y="7462"/>
                    <a:pt x="1743" y="6503"/>
                    <a:pt x="1743" y="6325"/>
                  </a:cubicBezTo>
                  <a:cubicBezTo>
                    <a:pt x="1765" y="6169"/>
                    <a:pt x="1788" y="5991"/>
                    <a:pt x="1788" y="5835"/>
                  </a:cubicBezTo>
                  <a:cubicBezTo>
                    <a:pt x="2066" y="6125"/>
                    <a:pt x="2440" y="6269"/>
                    <a:pt x="2816" y="6269"/>
                  </a:cubicBezTo>
                  <a:cubicBezTo>
                    <a:pt x="3192" y="6269"/>
                    <a:pt x="3571" y="6125"/>
                    <a:pt x="3861" y="5835"/>
                  </a:cubicBezTo>
                  <a:close/>
                  <a:moveTo>
                    <a:pt x="2840" y="0"/>
                  </a:moveTo>
                  <a:cubicBezTo>
                    <a:pt x="2802" y="0"/>
                    <a:pt x="2763" y="6"/>
                    <a:pt x="2724" y="17"/>
                  </a:cubicBezTo>
                  <a:cubicBezTo>
                    <a:pt x="2612" y="39"/>
                    <a:pt x="2300" y="151"/>
                    <a:pt x="1654" y="2135"/>
                  </a:cubicBezTo>
                  <a:cubicBezTo>
                    <a:pt x="1" y="7400"/>
                    <a:pt x="1430" y="10232"/>
                    <a:pt x="2833" y="10232"/>
                  </a:cubicBezTo>
                  <a:cubicBezTo>
                    <a:pt x="3681" y="10232"/>
                    <a:pt x="4520" y="9197"/>
                    <a:pt x="4663" y="7038"/>
                  </a:cubicBezTo>
                  <a:cubicBezTo>
                    <a:pt x="4685" y="6816"/>
                    <a:pt x="4685" y="6570"/>
                    <a:pt x="4685" y="6325"/>
                  </a:cubicBezTo>
                  <a:cubicBezTo>
                    <a:pt x="4708" y="6236"/>
                    <a:pt x="4641" y="5545"/>
                    <a:pt x="4641" y="5523"/>
                  </a:cubicBezTo>
                  <a:cubicBezTo>
                    <a:pt x="4552" y="3494"/>
                    <a:pt x="3593" y="797"/>
                    <a:pt x="3125" y="151"/>
                  </a:cubicBezTo>
                  <a:cubicBezTo>
                    <a:pt x="3058" y="50"/>
                    <a:pt x="2954" y="0"/>
                    <a:pt x="284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516325" y="848125"/>
              <a:ext cx="271975" cy="93275"/>
            </a:xfrm>
            <a:custGeom>
              <a:avLst/>
              <a:gdLst/>
              <a:ahLst/>
              <a:cxnLst/>
              <a:rect l="l" t="t" r="r" b="b"/>
              <a:pathLst>
                <a:path w="10879" h="3731" extrusionOk="0">
                  <a:moveTo>
                    <a:pt x="6398" y="989"/>
                  </a:moveTo>
                  <a:cubicBezTo>
                    <a:pt x="7066" y="989"/>
                    <a:pt x="8894" y="1568"/>
                    <a:pt x="9585" y="1858"/>
                  </a:cubicBezTo>
                  <a:cubicBezTo>
                    <a:pt x="8582" y="2259"/>
                    <a:pt x="7557" y="2549"/>
                    <a:pt x="6509" y="2727"/>
                  </a:cubicBezTo>
                  <a:cubicBezTo>
                    <a:pt x="6469" y="2732"/>
                    <a:pt x="6428" y="2735"/>
                    <a:pt x="6389" y="2735"/>
                  </a:cubicBezTo>
                  <a:cubicBezTo>
                    <a:pt x="6083" y="2735"/>
                    <a:pt x="5815" y="2585"/>
                    <a:pt x="5618" y="2348"/>
                  </a:cubicBezTo>
                  <a:cubicBezTo>
                    <a:pt x="5283" y="1947"/>
                    <a:pt x="5306" y="1501"/>
                    <a:pt x="6041" y="1078"/>
                  </a:cubicBezTo>
                  <a:lnTo>
                    <a:pt x="6019" y="1078"/>
                  </a:lnTo>
                  <a:cubicBezTo>
                    <a:pt x="6130" y="1011"/>
                    <a:pt x="6264" y="989"/>
                    <a:pt x="6398" y="989"/>
                  </a:cubicBezTo>
                  <a:close/>
                  <a:moveTo>
                    <a:pt x="4548" y="788"/>
                  </a:moveTo>
                  <a:cubicBezTo>
                    <a:pt x="4704" y="810"/>
                    <a:pt x="4882" y="832"/>
                    <a:pt x="5038" y="832"/>
                  </a:cubicBezTo>
                  <a:cubicBezTo>
                    <a:pt x="4436" y="1523"/>
                    <a:pt x="4458" y="2237"/>
                    <a:pt x="5038" y="2905"/>
                  </a:cubicBezTo>
                  <a:cubicBezTo>
                    <a:pt x="4865" y="2921"/>
                    <a:pt x="4691" y="2937"/>
                    <a:pt x="4518" y="2937"/>
                  </a:cubicBezTo>
                  <a:cubicBezTo>
                    <a:pt x="4446" y="2937"/>
                    <a:pt x="4374" y="2934"/>
                    <a:pt x="4302" y="2928"/>
                  </a:cubicBezTo>
                  <a:cubicBezTo>
                    <a:pt x="4213" y="2928"/>
                    <a:pt x="4057" y="2905"/>
                    <a:pt x="3790" y="2905"/>
                  </a:cubicBezTo>
                  <a:cubicBezTo>
                    <a:pt x="2207" y="2839"/>
                    <a:pt x="1472" y="2259"/>
                    <a:pt x="1472" y="1858"/>
                  </a:cubicBezTo>
                  <a:cubicBezTo>
                    <a:pt x="1472" y="1479"/>
                    <a:pt x="2140" y="899"/>
                    <a:pt x="3968" y="832"/>
                  </a:cubicBezTo>
                  <a:cubicBezTo>
                    <a:pt x="4169" y="788"/>
                    <a:pt x="4369" y="788"/>
                    <a:pt x="4548" y="788"/>
                  </a:cubicBezTo>
                  <a:close/>
                  <a:moveTo>
                    <a:pt x="4381" y="1"/>
                  </a:moveTo>
                  <a:cubicBezTo>
                    <a:pt x="3114" y="1"/>
                    <a:pt x="1972" y="240"/>
                    <a:pt x="1204" y="832"/>
                  </a:cubicBezTo>
                  <a:cubicBezTo>
                    <a:pt x="0" y="1769"/>
                    <a:pt x="580" y="3730"/>
                    <a:pt x="4392" y="3730"/>
                  </a:cubicBezTo>
                  <a:cubicBezTo>
                    <a:pt x="4419" y="3730"/>
                    <a:pt x="4447" y="3731"/>
                    <a:pt x="4475" y="3731"/>
                  </a:cubicBezTo>
                  <a:cubicBezTo>
                    <a:pt x="7214" y="3731"/>
                    <a:pt x="10060" y="2655"/>
                    <a:pt x="10744" y="2170"/>
                  </a:cubicBezTo>
                  <a:cubicBezTo>
                    <a:pt x="10811" y="2103"/>
                    <a:pt x="10878" y="1992"/>
                    <a:pt x="10878" y="1880"/>
                  </a:cubicBezTo>
                  <a:cubicBezTo>
                    <a:pt x="10878" y="1702"/>
                    <a:pt x="10767" y="1546"/>
                    <a:pt x="10611" y="1479"/>
                  </a:cubicBezTo>
                  <a:cubicBezTo>
                    <a:pt x="8965" y="670"/>
                    <a:pt x="6499" y="1"/>
                    <a:pt x="438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936500" y="847750"/>
              <a:ext cx="259700" cy="93650"/>
            </a:xfrm>
            <a:custGeom>
              <a:avLst/>
              <a:gdLst/>
              <a:ahLst/>
              <a:cxnLst/>
              <a:rect l="l" t="t" r="r" b="b"/>
              <a:pathLst>
                <a:path w="10388" h="3746" extrusionOk="0">
                  <a:moveTo>
                    <a:pt x="4577" y="998"/>
                  </a:moveTo>
                  <a:cubicBezTo>
                    <a:pt x="4701" y="998"/>
                    <a:pt x="4814" y="1023"/>
                    <a:pt x="4926" y="1093"/>
                  </a:cubicBezTo>
                  <a:cubicBezTo>
                    <a:pt x="5216" y="1249"/>
                    <a:pt x="5439" y="1494"/>
                    <a:pt x="5506" y="1806"/>
                  </a:cubicBezTo>
                  <a:cubicBezTo>
                    <a:pt x="5528" y="1873"/>
                    <a:pt x="5528" y="1940"/>
                    <a:pt x="5506" y="2007"/>
                  </a:cubicBezTo>
                  <a:cubicBezTo>
                    <a:pt x="5417" y="2296"/>
                    <a:pt x="5216" y="2542"/>
                    <a:pt x="4926" y="2675"/>
                  </a:cubicBezTo>
                  <a:cubicBezTo>
                    <a:pt x="4840" y="2724"/>
                    <a:pt x="4709" y="2745"/>
                    <a:pt x="4548" y="2745"/>
                  </a:cubicBezTo>
                  <a:cubicBezTo>
                    <a:pt x="3671" y="2745"/>
                    <a:pt x="1884" y="2121"/>
                    <a:pt x="1338" y="1895"/>
                  </a:cubicBezTo>
                  <a:cubicBezTo>
                    <a:pt x="2162" y="1561"/>
                    <a:pt x="3009" y="1293"/>
                    <a:pt x="3879" y="1115"/>
                  </a:cubicBezTo>
                  <a:cubicBezTo>
                    <a:pt x="4165" y="1061"/>
                    <a:pt x="4384" y="998"/>
                    <a:pt x="4577" y="998"/>
                  </a:cubicBezTo>
                  <a:close/>
                  <a:moveTo>
                    <a:pt x="6598" y="825"/>
                  </a:moveTo>
                  <a:cubicBezTo>
                    <a:pt x="6754" y="847"/>
                    <a:pt x="6932" y="847"/>
                    <a:pt x="7088" y="847"/>
                  </a:cubicBezTo>
                  <a:cubicBezTo>
                    <a:pt x="8047" y="892"/>
                    <a:pt x="9429" y="1226"/>
                    <a:pt x="9451" y="1873"/>
                  </a:cubicBezTo>
                  <a:cubicBezTo>
                    <a:pt x="9474" y="2229"/>
                    <a:pt x="8916" y="2698"/>
                    <a:pt x="7646" y="2876"/>
                  </a:cubicBezTo>
                  <a:cubicBezTo>
                    <a:pt x="7445" y="2898"/>
                    <a:pt x="7245" y="2898"/>
                    <a:pt x="7044" y="2920"/>
                  </a:cubicBezTo>
                  <a:cubicBezTo>
                    <a:pt x="6886" y="2936"/>
                    <a:pt x="6718" y="2952"/>
                    <a:pt x="6546" y="2952"/>
                  </a:cubicBezTo>
                  <a:cubicBezTo>
                    <a:pt x="6474" y="2952"/>
                    <a:pt x="6402" y="2949"/>
                    <a:pt x="6331" y="2943"/>
                  </a:cubicBezTo>
                  <a:cubicBezTo>
                    <a:pt x="6175" y="2920"/>
                    <a:pt x="6019" y="2920"/>
                    <a:pt x="5885" y="2920"/>
                  </a:cubicBezTo>
                  <a:cubicBezTo>
                    <a:pt x="6464" y="2363"/>
                    <a:pt x="6464" y="1427"/>
                    <a:pt x="5885" y="847"/>
                  </a:cubicBezTo>
                  <a:cubicBezTo>
                    <a:pt x="6464" y="847"/>
                    <a:pt x="6197" y="825"/>
                    <a:pt x="6598" y="825"/>
                  </a:cubicBezTo>
                  <a:close/>
                  <a:moveTo>
                    <a:pt x="6108" y="0"/>
                  </a:moveTo>
                  <a:lnTo>
                    <a:pt x="6063" y="23"/>
                  </a:lnTo>
                  <a:lnTo>
                    <a:pt x="6041" y="23"/>
                  </a:lnTo>
                  <a:cubicBezTo>
                    <a:pt x="5194" y="45"/>
                    <a:pt x="4369" y="156"/>
                    <a:pt x="3567" y="335"/>
                  </a:cubicBezTo>
                  <a:cubicBezTo>
                    <a:pt x="2608" y="558"/>
                    <a:pt x="870" y="1093"/>
                    <a:pt x="201" y="1561"/>
                  </a:cubicBezTo>
                  <a:cubicBezTo>
                    <a:pt x="0" y="1717"/>
                    <a:pt x="0" y="2029"/>
                    <a:pt x="201" y="2185"/>
                  </a:cubicBezTo>
                  <a:cubicBezTo>
                    <a:pt x="1248" y="2920"/>
                    <a:pt x="4458" y="3745"/>
                    <a:pt x="6420" y="3745"/>
                  </a:cubicBezTo>
                  <a:cubicBezTo>
                    <a:pt x="6710" y="3745"/>
                    <a:pt x="6977" y="3723"/>
                    <a:pt x="7267" y="3701"/>
                  </a:cubicBezTo>
                  <a:cubicBezTo>
                    <a:pt x="7779" y="3656"/>
                    <a:pt x="8849" y="3567"/>
                    <a:pt x="9652" y="2965"/>
                  </a:cubicBezTo>
                  <a:cubicBezTo>
                    <a:pt x="10053" y="2653"/>
                    <a:pt x="10387" y="2073"/>
                    <a:pt x="10231" y="1561"/>
                  </a:cubicBezTo>
                  <a:cubicBezTo>
                    <a:pt x="9719" y="23"/>
                    <a:pt x="7178" y="0"/>
                    <a:pt x="610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816125" y="564350"/>
              <a:ext cx="96550" cy="256450"/>
            </a:xfrm>
            <a:custGeom>
              <a:avLst/>
              <a:gdLst/>
              <a:ahLst/>
              <a:cxnLst/>
              <a:rect l="l" t="t" r="r" b="b"/>
              <a:pathLst>
                <a:path w="3862" h="10258" extrusionOk="0">
                  <a:moveTo>
                    <a:pt x="1862" y="824"/>
                  </a:moveTo>
                  <a:cubicBezTo>
                    <a:pt x="1934" y="824"/>
                    <a:pt x="1985" y="849"/>
                    <a:pt x="2007" y="860"/>
                  </a:cubicBezTo>
                  <a:cubicBezTo>
                    <a:pt x="2430" y="1016"/>
                    <a:pt x="2876" y="1885"/>
                    <a:pt x="2921" y="3357"/>
                  </a:cubicBezTo>
                  <a:cubicBezTo>
                    <a:pt x="2921" y="3446"/>
                    <a:pt x="2921" y="3513"/>
                    <a:pt x="2943" y="3602"/>
                  </a:cubicBezTo>
                  <a:cubicBezTo>
                    <a:pt x="2987" y="3892"/>
                    <a:pt x="2943" y="3713"/>
                    <a:pt x="2921" y="4382"/>
                  </a:cubicBezTo>
                  <a:cubicBezTo>
                    <a:pt x="2675" y="4181"/>
                    <a:pt x="2386" y="4025"/>
                    <a:pt x="2074" y="3958"/>
                  </a:cubicBezTo>
                  <a:cubicBezTo>
                    <a:pt x="2023" y="3953"/>
                    <a:pt x="1973" y="3951"/>
                    <a:pt x="1922" y="3951"/>
                  </a:cubicBezTo>
                  <a:cubicBezTo>
                    <a:pt x="1524" y="3951"/>
                    <a:pt x="1125" y="4105"/>
                    <a:pt x="848" y="4382"/>
                  </a:cubicBezTo>
                  <a:cubicBezTo>
                    <a:pt x="848" y="4226"/>
                    <a:pt x="825" y="4048"/>
                    <a:pt x="803" y="3892"/>
                  </a:cubicBezTo>
                  <a:cubicBezTo>
                    <a:pt x="803" y="3713"/>
                    <a:pt x="803" y="3535"/>
                    <a:pt x="825" y="3379"/>
                  </a:cubicBezTo>
                  <a:cubicBezTo>
                    <a:pt x="870" y="2844"/>
                    <a:pt x="937" y="1551"/>
                    <a:pt x="1561" y="972"/>
                  </a:cubicBezTo>
                  <a:cubicBezTo>
                    <a:pt x="1678" y="855"/>
                    <a:pt x="1782" y="824"/>
                    <a:pt x="1862" y="824"/>
                  </a:cubicBezTo>
                  <a:close/>
                  <a:moveTo>
                    <a:pt x="1903" y="4768"/>
                  </a:moveTo>
                  <a:cubicBezTo>
                    <a:pt x="2089" y="4768"/>
                    <a:pt x="2286" y="4854"/>
                    <a:pt x="2475" y="5073"/>
                  </a:cubicBezTo>
                  <a:cubicBezTo>
                    <a:pt x="2720" y="5296"/>
                    <a:pt x="2831" y="5675"/>
                    <a:pt x="2720" y="6031"/>
                  </a:cubicBezTo>
                  <a:cubicBezTo>
                    <a:pt x="2542" y="7012"/>
                    <a:pt x="2274" y="7993"/>
                    <a:pt x="1895" y="8929"/>
                  </a:cubicBezTo>
                  <a:cubicBezTo>
                    <a:pt x="1472" y="7904"/>
                    <a:pt x="1160" y="6812"/>
                    <a:pt x="1004" y="5719"/>
                  </a:cubicBezTo>
                  <a:cubicBezTo>
                    <a:pt x="987" y="5379"/>
                    <a:pt x="1407" y="4768"/>
                    <a:pt x="1903" y="4768"/>
                  </a:cubicBezTo>
                  <a:close/>
                  <a:moveTo>
                    <a:pt x="1876" y="1"/>
                  </a:moveTo>
                  <a:cubicBezTo>
                    <a:pt x="941" y="1"/>
                    <a:pt x="1" y="1276"/>
                    <a:pt x="1" y="3758"/>
                  </a:cubicBezTo>
                  <a:cubicBezTo>
                    <a:pt x="1" y="6299"/>
                    <a:pt x="959" y="9241"/>
                    <a:pt x="1583" y="10088"/>
                  </a:cubicBezTo>
                  <a:cubicBezTo>
                    <a:pt x="1668" y="10204"/>
                    <a:pt x="1758" y="10257"/>
                    <a:pt x="1850" y="10257"/>
                  </a:cubicBezTo>
                  <a:cubicBezTo>
                    <a:pt x="2697" y="10257"/>
                    <a:pt x="3761" y="5773"/>
                    <a:pt x="3701" y="4427"/>
                  </a:cubicBezTo>
                  <a:cubicBezTo>
                    <a:pt x="3862" y="1448"/>
                    <a:pt x="2872" y="1"/>
                    <a:pt x="187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808875" y="840650"/>
              <a:ext cx="112050" cy="108450"/>
            </a:xfrm>
            <a:custGeom>
              <a:avLst/>
              <a:gdLst/>
              <a:ahLst/>
              <a:cxnLst/>
              <a:rect l="l" t="t" r="r" b="b"/>
              <a:pathLst>
                <a:path w="4482" h="4338" extrusionOk="0">
                  <a:moveTo>
                    <a:pt x="2163" y="792"/>
                  </a:moveTo>
                  <a:cubicBezTo>
                    <a:pt x="2359" y="792"/>
                    <a:pt x="2557" y="838"/>
                    <a:pt x="2742" y="931"/>
                  </a:cubicBezTo>
                  <a:cubicBezTo>
                    <a:pt x="3835" y="1444"/>
                    <a:pt x="3768" y="3048"/>
                    <a:pt x="2609" y="3450"/>
                  </a:cubicBezTo>
                  <a:cubicBezTo>
                    <a:pt x="2587" y="3457"/>
                    <a:pt x="2560" y="3461"/>
                    <a:pt x="2530" y="3461"/>
                  </a:cubicBezTo>
                  <a:cubicBezTo>
                    <a:pt x="1953" y="3461"/>
                    <a:pt x="27" y="2082"/>
                    <a:pt x="1383" y="1065"/>
                  </a:cubicBezTo>
                  <a:cubicBezTo>
                    <a:pt x="1617" y="883"/>
                    <a:pt x="1889" y="792"/>
                    <a:pt x="2163" y="792"/>
                  </a:cubicBezTo>
                  <a:close/>
                  <a:moveTo>
                    <a:pt x="2185" y="0"/>
                  </a:moveTo>
                  <a:cubicBezTo>
                    <a:pt x="2102" y="0"/>
                    <a:pt x="2018" y="6"/>
                    <a:pt x="1940" y="17"/>
                  </a:cubicBezTo>
                  <a:cubicBezTo>
                    <a:pt x="937" y="128"/>
                    <a:pt x="135" y="909"/>
                    <a:pt x="23" y="1912"/>
                  </a:cubicBezTo>
                  <a:cubicBezTo>
                    <a:pt x="1" y="2068"/>
                    <a:pt x="1" y="2246"/>
                    <a:pt x="23" y="2402"/>
                  </a:cubicBezTo>
                  <a:cubicBezTo>
                    <a:pt x="126" y="3512"/>
                    <a:pt x="1081" y="4337"/>
                    <a:pt x="2173" y="4337"/>
                  </a:cubicBezTo>
                  <a:cubicBezTo>
                    <a:pt x="2265" y="4337"/>
                    <a:pt x="2359" y="4331"/>
                    <a:pt x="2453" y="4319"/>
                  </a:cubicBezTo>
                  <a:lnTo>
                    <a:pt x="2430" y="4319"/>
                  </a:lnTo>
                  <a:cubicBezTo>
                    <a:pt x="3411" y="4274"/>
                    <a:pt x="4481" y="3160"/>
                    <a:pt x="4325" y="2023"/>
                  </a:cubicBezTo>
                  <a:cubicBezTo>
                    <a:pt x="4325" y="1979"/>
                    <a:pt x="4325" y="1956"/>
                    <a:pt x="4325" y="1934"/>
                  </a:cubicBezTo>
                  <a:cubicBezTo>
                    <a:pt x="4325" y="1131"/>
                    <a:pt x="3411" y="62"/>
                    <a:pt x="2430" y="17"/>
                  </a:cubicBezTo>
                  <a:cubicBezTo>
                    <a:pt x="2352" y="6"/>
                    <a:pt x="2269" y="0"/>
                    <a:pt x="218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2" name="Google Shape;912;p14"/>
          <p:cNvSpPr txBox="1">
            <a:spLocks noGrp="1"/>
          </p:cNvSpPr>
          <p:nvPr>
            <p:ph type="title"/>
          </p:nvPr>
        </p:nvSpPr>
        <p:spPr>
          <a:xfrm>
            <a:off x="722488" y="2822031"/>
            <a:ext cx="4971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14"/>
          <p:cNvSpPr txBox="1">
            <a:spLocks noGrp="1"/>
          </p:cNvSpPr>
          <p:nvPr>
            <p:ph type="subTitle" idx="1"/>
          </p:nvPr>
        </p:nvSpPr>
        <p:spPr>
          <a:xfrm>
            <a:off x="722375" y="1805469"/>
            <a:ext cx="4971000" cy="11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914" name="Google Shape;914;p14"/>
          <p:cNvGrpSpPr/>
          <p:nvPr/>
        </p:nvGrpSpPr>
        <p:grpSpPr>
          <a:xfrm>
            <a:off x="8292863" y="4231680"/>
            <a:ext cx="529188" cy="795168"/>
            <a:chOff x="3955625" y="4186375"/>
            <a:chExt cx="463225" cy="696050"/>
          </a:xfrm>
        </p:grpSpPr>
        <p:sp>
          <p:nvSpPr>
            <p:cNvPr id="915" name="Google Shape;915;p14"/>
            <p:cNvSpPr/>
            <p:nvPr/>
          </p:nvSpPr>
          <p:spPr>
            <a:xfrm>
              <a:off x="4249300" y="4501550"/>
              <a:ext cx="169550" cy="189075"/>
            </a:xfrm>
            <a:custGeom>
              <a:avLst/>
              <a:gdLst/>
              <a:ahLst/>
              <a:cxnLst/>
              <a:rect l="l" t="t" r="r" b="b"/>
              <a:pathLst>
                <a:path w="6782" h="7563" extrusionOk="0">
                  <a:moveTo>
                    <a:pt x="3391" y="0"/>
                  </a:moveTo>
                  <a:cubicBezTo>
                    <a:pt x="3312" y="0"/>
                    <a:pt x="3232" y="40"/>
                    <a:pt x="3184" y="120"/>
                  </a:cubicBezTo>
                  <a:cubicBezTo>
                    <a:pt x="2834" y="1011"/>
                    <a:pt x="2643" y="1966"/>
                    <a:pt x="2579" y="2953"/>
                  </a:cubicBezTo>
                  <a:cubicBezTo>
                    <a:pt x="1752" y="3017"/>
                    <a:pt x="956" y="3208"/>
                    <a:pt x="192" y="3558"/>
                  </a:cubicBezTo>
                  <a:cubicBezTo>
                    <a:pt x="1" y="3653"/>
                    <a:pt x="1" y="3908"/>
                    <a:pt x="192" y="4004"/>
                  </a:cubicBezTo>
                  <a:cubicBezTo>
                    <a:pt x="956" y="4354"/>
                    <a:pt x="1752" y="4545"/>
                    <a:pt x="2579" y="4608"/>
                  </a:cubicBezTo>
                  <a:cubicBezTo>
                    <a:pt x="2643" y="5627"/>
                    <a:pt x="2993" y="7378"/>
                    <a:pt x="3312" y="7537"/>
                  </a:cubicBezTo>
                  <a:cubicBezTo>
                    <a:pt x="3346" y="7554"/>
                    <a:pt x="3382" y="7562"/>
                    <a:pt x="3418" y="7562"/>
                  </a:cubicBezTo>
                  <a:cubicBezTo>
                    <a:pt x="3515" y="7562"/>
                    <a:pt x="3607" y="7503"/>
                    <a:pt x="3630" y="7410"/>
                  </a:cubicBezTo>
                  <a:cubicBezTo>
                    <a:pt x="4012" y="6518"/>
                    <a:pt x="4203" y="5563"/>
                    <a:pt x="4235" y="4577"/>
                  </a:cubicBezTo>
                  <a:cubicBezTo>
                    <a:pt x="5063" y="4513"/>
                    <a:pt x="5890" y="4322"/>
                    <a:pt x="6623" y="3972"/>
                  </a:cubicBezTo>
                  <a:cubicBezTo>
                    <a:pt x="6686" y="3940"/>
                    <a:pt x="6718" y="3908"/>
                    <a:pt x="6718" y="3876"/>
                  </a:cubicBezTo>
                  <a:cubicBezTo>
                    <a:pt x="6782" y="3749"/>
                    <a:pt x="6718" y="3622"/>
                    <a:pt x="6623" y="3558"/>
                  </a:cubicBezTo>
                  <a:cubicBezTo>
                    <a:pt x="5858" y="3208"/>
                    <a:pt x="5063" y="3017"/>
                    <a:pt x="4235" y="2953"/>
                  </a:cubicBezTo>
                  <a:cubicBezTo>
                    <a:pt x="4171" y="1966"/>
                    <a:pt x="3948" y="1011"/>
                    <a:pt x="3598" y="120"/>
                  </a:cubicBezTo>
                  <a:cubicBezTo>
                    <a:pt x="3550" y="40"/>
                    <a:pt x="3471" y="0"/>
                    <a:pt x="3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3955625" y="4725775"/>
              <a:ext cx="139300" cy="156650"/>
            </a:xfrm>
            <a:custGeom>
              <a:avLst/>
              <a:gdLst/>
              <a:ahLst/>
              <a:cxnLst/>
              <a:rect l="l" t="t" r="r" b="b"/>
              <a:pathLst>
                <a:path w="5572" h="6266" extrusionOk="0">
                  <a:moveTo>
                    <a:pt x="2786" y="1"/>
                  </a:moveTo>
                  <a:cubicBezTo>
                    <a:pt x="2715" y="1"/>
                    <a:pt x="2643" y="33"/>
                    <a:pt x="2611" y="96"/>
                  </a:cubicBezTo>
                  <a:cubicBezTo>
                    <a:pt x="2325" y="860"/>
                    <a:pt x="2134" y="1656"/>
                    <a:pt x="2102" y="2452"/>
                  </a:cubicBezTo>
                  <a:cubicBezTo>
                    <a:pt x="1433" y="2516"/>
                    <a:pt x="765" y="2675"/>
                    <a:pt x="128" y="2961"/>
                  </a:cubicBezTo>
                  <a:cubicBezTo>
                    <a:pt x="1" y="3025"/>
                    <a:pt x="1" y="3248"/>
                    <a:pt x="128" y="3312"/>
                  </a:cubicBezTo>
                  <a:cubicBezTo>
                    <a:pt x="765" y="3598"/>
                    <a:pt x="1433" y="3757"/>
                    <a:pt x="2102" y="3821"/>
                  </a:cubicBezTo>
                  <a:cubicBezTo>
                    <a:pt x="2166" y="4649"/>
                    <a:pt x="2452" y="6145"/>
                    <a:pt x="2707" y="6240"/>
                  </a:cubicBezTo>
                  <a:cubicBezTo>
                    <a:pt x="2733" y="6258"/>
                    <a:pt x="2763" y="6266"/>
                    <a:pt x="2792" y="6266"/>
                  </a:cubicBezTo>
                  <a:cubicBezTo>
                    <a:pt x="2868" y="6266"/>
                    <a:pt x="2947" y="6214"/>
                    <a:pt x="2993" y="6145"/>
                  </a:cubicBezTo>
                  <a:cubicBezTo>
                    <a:pt x="3280" y="5413"/>
                    <a:pt x="3439" y="4617"/>
                    <a:pt x="3471" y="3821"/>
                  </a:cubicBezTo>
                  <a:cubicBezTo>
                    <a:pt x="4171" y="3757"/>
                    <a:pt x="4808" y="3598"/>
                    <a:pt x="5445" y="3312"/>
                  </a:cubicBezTo>
                  <a:cubicBezTo>
                    <a:pt x="5476" y="3280"/>
                    <a:pt x="5508" y="3248"/>
                    <a:pt x="5540" y="3216"/>
                  </a:cubicBezTo>
                  <a:cubicBezTo>
                    <a:pt x="5572" y="3121"/>
                    <a:pt x="5540" y="2993"/>
                    <a:pt x="5476" y="2961"/>
                  </a:cubicBezTo>
                  <a:cubicBezTo>
                    <a:pt x="4840" y="2675"/>
                    <a:pt x="4171" y="2484"/>
                    <a:pt x="3471" y="2452"/>
                  </a:cubicBezTo>
                  <a:cubicBezTo>
                    <a:pt x="3439" y="1656"/>
                    <a:pt x="3248" y="860"/>
                    <a:pt x="2961" y="96"/>
                  </a:cubicBezTo>
                  <a:cubicBezTo>
                    <a:pt x="2930" y="33"/>
                    <a:pt x="2858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4195200" y="4186375"/>
              <a:ext cx="139300" cy="156925"/>
            </a:xfrm>
            <a:custGeom>
              <a:avLst/>
              <a:gdLst/>
              <a:ahLst/>
              <a:cxnLst/>
              <a:rect l="l" t="t" r="r" b="b"/>
              <a:pathLst>
                <a:path w="5572" h="6277" extrusionOk="0">
                  <a:moveTo>
                    <a:pt x="2786" y="1"/>
                  </a:moveTo>
                  <a:cubicBezTo>
                    <a:pt x="2714" y="1"/>
                    <a:pt x="2642" y="40"/>
                    <a:pt x="2611" y="120"/>
                  </a:cubicBezTo>
                  <a:cubicBezTo>
                    <a:pt x="2324" y="852"/>
                    <a:pt x="2133" y="1648"/>
                    <a:pt x="2101" y="2476"/>
                  </a:cubicBezTo>
                  <a:cubicBezTo>
                    <a:pt x="1433" y="2508"/>
                    <a:pt x="764" y="2667"/>
                    <a:pt x="127" y="2985"/>
                  </a:cubicBezTo>
                  <a:cubicBezTo>
                    <a:pt x="0" y="3049"/>
                    <a:pt x="0" y="3272"/>
                    <a:pt x="127" y="3335"/>
                  </a:cubicBezTo>
                  <a:cubicBezTo>
                    <a:pt x="764" y="3622"/>
                    <a:pt x="1433" y="3781"/>
                    <a:pt x="2101" y="3813"/>
                  </a:cubicBezTo>
                  <a:cubicBezTo>
                    <a:pt x="2165" y="4672"/>
                    <a:pt x="2451" y="6137"/>
                    <a:pt x="2706" y="6264"/>
                  </a:cubicBezTo>
                  <a:cubicBezTo>
                    <a:pt x="2730" y="6272"/>
                    <a:pt x="2756" y="6276"/>
                    <a:pt x="2782" y="6276"/>
                  </a:cubicBezTo>
                  <a:cubicBezTo>
                    <a:pt x="2861" y="6276"/>
                    <a:pt x="2945" y="6240"/>
                    <a:pt x="2993" y="6169"/>
                  </a:cubicBezTo>
                  <a:cubicBezTo>
                    <a:pt x="3279" y="5405"/>
                    <a:pt x="3438" y="4609"/>
                    <a:pt x="3470" y="3813"/>
                  </a:cubicBezTo>
                  <a:cubicBezTo>
                    <a:pt x="4170" y="3749"/>
                    <a:pt x="4807" y="3590"/>
                    <a:pt x="5444" y="3304"/>
                  </a:cubicBezTo>
                  <a:cubicBezTo>
                    <a:pt x="5476" y="3272"/>
                    <a:pt x="5508" y="3272"/>
                    <a:pt x="5539" y="3208"/>
                  </a:cubicBezTo>
                  <a:cubicBezTo>
                    <a:pt x="5571" y="3144"/>
                    <a:pt x="5539" y="3017"/>
                    <a:pt x="5476" y="2953"/>
                  </a:cubicBezTo>
                  <a:cubicBezTo>
                    <a:pt x="4839" y="2667"/>
                    <a:pt x="4170" y="2508"/>
                    <a:pt x="3470" y="2476"/>
                  </a:cubicBezTo>
                  <a:cubicBezTo>
                    <a:pt x="3438" y="1648"/>
                    <a:pt x="3247" y="852"/>
                    <a:pt x="2961" y="120"/>
                  </a:cubicBezTo>
                  <a:cubicBezTo>
                    <a:pt x="2929" y="40"/>
                    <a:pt x="2857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14"/>
          <p:cNvGrpSpPr/>
          <p:nvPr/>
        </p:nvGrpSpPr>
        <p:grpSpPr>
          <a:xfrm rot="10800000">
            <a:off x="359013" y="141918"/>
            <a:ext cx="529188" cy="795168"/>
            <a:chOff x="3955625" y="4186375"/>
            <a:chExt cx="463225" cy="696050"/>
          </a:xfrm>
        </p:grpSpPr>
        <p:sp>
          <p:nvSpPr>
            <p:cNvPr id="919" name="Google Shape;919;p14"/>
            <p:cNvSpPr/>
            <p:nvPr/>
          </p:nvSpPr>
          <p:spPr>
            <a:xfrm>
              <a:off x="4249300" y="4501550"/>
              <a:ext cx="169550" cy="189075"/>
            </a:xfrm>
            <a:custGeom>
              <a:avLst/>
              <a:gdLst/>
              <a:ahLst/>
              <a:cxnLst/>
              <a:rect l="l" t="t" r="r" b="b"/>
              <a:pathLst>
                <a:path w="6782" h="7563" extrusionOk="0">
                  <a:moveTo>
                    <a:pt x="3391" y="0"/>
                  </a:moveTo>
                  <a:cubicBezTo>
                    <a:pt x="3312" y="0"/>
                    <a:pt x="3232" y="40"/>
                    <a:pt x="3184" y="120"/>
                  </a:cubicBezTo>
                  <a:cubicBezTo>
                    <a:pt x="2834" y="1011"/>
                    <a:pt x="2643" y="1966"/>
                    <a:pt x="2579" y="2953"/>
                  </a:cubicBezTo>
                  <a:cubicBezTo>
                    <a:pt x="1752" y="3017"/>
                    <a:pt x="956" y="3208"/>
                    <a:pt x="192" y="3558"/>
                  </a:cubicBezTo>
                  <a:cubicBezTo>
                    <a:pt x="1" y="3653"/>
                    <a:pt x="1" y="3908"/>
                    <a:pt x="192" y="4004"/>
                  </a:cubicBezTo>
                  <a:cubicBezTo>
                    <a:pt x="956" y="4354"/>
                    <a:pt x="1752" y="4545"/>
                    <a:pt x="2579" y="4608"/>
                  </a:cubicBezTo>
                  <a:cubicBezTo>
                    <a:pt x="2643" y="5627"/>
                    <a:pt x="2993" y="7378"/>
                    <a:pt x="3312" y="7537"/>
                  </a:cubicBezTo>
                  <a:cubicBezTo>
                    <a:pt x="3346" y="7554"/>
                    <a:pt x="3382" y="7562"/>
                    <a:pt x="3418" y="7562"/>
                  </a:cubicBezTo>
                  <a:cubicBezTo>
                    <a:pt x="3515" y="7562"/>
                    <a:pt x="3607" y="7503"/>
                    <a:pt x="3630" y="7410"/>
                  </a:cubicBezTo>
                  <a:cubicBezTo>
                    <a:pt x="4012" y="6518"/>
                    <a:pt x="4203" y="5563"/>
                    <a:pt x="4235" y="4577"/>
                  </a:cubicBezTo>
                  <a:cubicBezTo>
                    <a:pt x="5063" y="4513"/>
                    <a:pt x="5890" y="4322"/>
                    <a:pt x="6623" y="3972"/>
                  </a:cubicBezTo>
                  <a:cubicBezTo>
                    <a:pt x="6686" y="3940"/>
                    <a:pt x="6718" y="3908"/>
                    <a:pt x="6718" y="3876"/>
                  </a:cubicBezTo>
                  <a:cubicBezTo>
                    <a:pt x="6782" y="3749"/>
                    <a:pt x="6718" y="3622"/>
                    <a:pt x="6623" y="3558"/>
                  </a:cubicBezTo>
                  <a:cubicBezTo>
                    <a:pt x="5858" y="3208"/>
                    <a:pt x="5063" y="3017"/>
                    <a:pt x="4235" y="2953"/>
                  </a:cubicBezTo>
                  <a:cubicBezTo>
                    <a:pt x="4171" y="1966"/>
                    <a:pt x="3948" y="1011"/>
                    <a:pt x="3598" y="120"/>
                  </a:cubicBezTo>
                  <a:cubicBezTo>
                    <a:pt x="3550" y="40"/>
                    <a:pt x="3471" y="0"/>
                    <a:pt x="3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4"/>
            <p:cNvSpPr/>
            <p:nvPr/>
          </p:nvSpPr>
          <p:spPr>
            <a:xfrm>
              <a:off x="3955625" y="4725775"/>
              <a:ext cx="139300" cy="156650"/>
            </a:xfrm>
            <a:custGeom>
              <a:avLst/>
              <a:gdLst/>
              <a:ahLst/>
              <a:cxnLst/>
              <a:rect l="l" t="t" r="r" b="b"/>
              <a:pathLst>
                <a:path w="5572" h="6266" extrusionOk="0">
                  <a:moveTo>
                    <a:pt x="2786" y="1"/>
                  </a:moveTo>
                  <a:cubicBezTo>
                    <a:pt x="2715" y="1"/>
                    <a:pt x="2643" y="33"/>
                    <a:pt x="2611" y="96"/>
                  </a:cubicBezTo>
                  <a:cubicBezTo>
                    <a:pt x="2325" y="860"/>
                    <a:pt x="2134" y="1656"/>
                    <a:pt x="2102" y="2452"/>
                  </a:cubicBezTo>
                  <a:cubicBezTo>
                    <a:pt x="1433" y="2516"/>
                    <a:pt x="765" y="2675"/>
                    <a:pt x="128" y="2961"/>
                  </a:cubicBezTo>
                  <a:cubicBezTo>
                    <a:pt x="1" y="3025"/>
                    <a:pt x="1" y="3248"/>
                    <a:pt x="128" y="3312"/>
                  </a:cubicBezTo>
                  <a:cubicBezTo>
                    <a:pt x="765" y="3598"/>
                    <a:pt x="1433" y="3757"/>
                    <a:pt x="2102" y="3821"/>
                  </a:cubicBezTo>
                  <a:cubicBezTo>
                    <a:pt x="2166" y="4649"/>
                    <a:pt x="2452" y="6145"/>
                    <a:pt x="2707" y="6240"/>
                  </a:cubicBezTo>
                  <a:cubicBezTo>
                    <a:pt x="2733" y="6258"/>
                    <a:pt x="2763" y="6266"/>
                    <a:pt x="2792" y="6266"/>
                  </a:cubicBezTo>
                  <a:cubicBezTo>
                    <a:pt x="2868" y="6266"/>
                    <a:pt x="2947" y="6214"/>
                    <a:pt x="2993" y="6145"/>
                  </a:cubicBezTo>
                  <a:cubicBezTo>
                    <a:pt x="3280" y="5413"/>
                    <a:pt x="3439" y="4617"/>
                    <a:pt x="3471" y="3821"/>
                  </a:cubicBezTo>
                  <a:cubicBezTo>
                    <a:pt x="4171" y="3757"/>
                    <a:pt x="4808" y="3598"/>
                    <a:pt x="5445" y="3312"/>
                  </a:cubicBezTo>
                  <a:cubicBezTo>
                    <a:pt x="5476" y="3280"/>
                    <a:pt x="5508" y="3248"/>
                    <a:pt x="5540" y="3216"/>
                  </a:cubicBezTo>
                  <a:cubicBezTo>
                    <a:pt x="5572" y="3121"/>
                    <a:pt x="5540" y="2993"/>
                    <a:pt x="5476" y="2961"/>
                  </a:cubicBezTo>
                  <a:cubicBezTo>
                    <a:pt x="4840" y="2675"/>
                    <a:pt x="4171" y="2484"/>
                    <a:pt x="3471" y="2452"/>
                  </a:cubicBezTo>
                  <a:cubicBezTo>
                    <a:pt x="3439" y="1656"/>
                    <a:pt x="3248" y="860"/>
                    <a:pt x="2961" y="96"/>
                  </a:cubicBezTo>
                  <a:cubicBezTo>
                    <a:pt x="2930" y="33"/>
                    <a:pt x="2858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4"/>
            <p:cNvSpPr/>
            <p:nvPr/>
          </p:nvSpPr>
          <p:spPr>
            <a:xfrm>
              <a:off x="4195200" y="4186375"/>
              <a:ext cx="139300" cy="156925"/>
            </a:xfrm>
            <a:custGeom>
              <a:avLst/>
              <a:gdLst/>
              <a:ahLst/>
              <a:cxnLst/>
              <a:rect l="l" t="t" r="r" b="b"/>
              <a:pathLst>
                <a:path w="5572" h="6277" extrusionOk="0">
                  <a:moveTo>
                    <a:pt x="2786" y="1"/>
                  </a:moveTo>
                  <a:cubicBezTo>
                    <a:pt x="2714" y="1"/>
                    <a:pt x="2642" y="40"/>
                    <a:pt x="2611" y="120"/>
                  </a:cubicBezTo>
                  <a:cubicBezTo>
                    <a:pt x="2324" y="852"/>
                    <a:pt x="2133" y="1648"/>
                    <a:pt x="2101" y="2476"/>
                  </a:cubicBezTo>
                  <a:cubicBezTo>
                    <a:pt x="1433" y="2508"/>
                    <a:pt x="764" y="2667"/>
                    <a:pt x="127" y="2985"/>
                  </a:cubicBezTo>
                  <a:cubicBezTo>
                    <a:pt x="0" y="3049"/>
                    <a:pt x="0" y="3272"/>
                    <a:pt x="127" y="3335"/>
                  </a:cubicBezTo>
                  <a:cubicBezTo>
                    <a:pt x="764" y="3622"/>
                    <a:pt x="1433" y="3781"/>
                    <a:pt x="2101" y="3813"/>
                  </a:cubicBezTo>
                  <a:cubicBezTo>
                    <a:pt x="2165" y="4672"/>
                    <a:pt x="2451" y="6137"/>
                    <a:pt x="2706" y="6264"/>
                  </a:cubicBezTo>
                  <a:cubicBezTo>
                    <a:pt x="2730" y="6272"/>
                    <a:pt x="2756" y="6276"/>
                    <a:pt x="2782" y="6276"/>
                  </a:cubicBezTo>
                  <a:cubicBezTo>
                    <a:pt x="2861" y="6276"/>
                    <a:pt x="2945" y="6240"/>
                    <a:pt x="2993" y="6169"/>
                  </a:cubicBezTo>
                  <a:cubicBezTo>
                    <a:pt x="3279" y="5405"/>
                    <a:pt x="3438" y="4609"/>
                    <a:pt x="3470" y="3813"/>
                  </a:cubicBezTo>
                  <a:cubicBezTo>
                    <a:pt x="4170" y="3749"/>
                    <a:pt x="4807" y="3590"/>
                    <a:pt x="5444" y="3304"/>
                  </a:cubicBezTo>
                  <a:cubicBezTo>
                    <a:pt x="5476" y="3272"/>
                    <a:pt x="5508" y="3272"/>
                    <a:pt x="5539" y="3208"/>
                  </a:cubicBezTo>
                  <a:cubicBezTo>
                    <a:pt x="5571" y="3144"/>
                    <a:pt x="5539" y="3017"/>
                    <a:pt x="5476" y="2953"/>
                  </a:cubicBezTo>
                  <a:cubicBezTo>
                    <a:pt x="4839" y="2667"/>
                    <a:pt x="4170" y="2508"/>
                    <a:pt x="3470" y="2476"/>
                  </a:cubicBezTo>
                  <a:cubicBezTo>
                    <a:pt x="3438" y="1648"/>
                    <a:pt x="3247" y="852"/>
                    <a:pt x="2961" y="120"/>
                  </a:cubicBezTo>
                  <a:cubicBezTo>
                    <a:pt x="2929" y="40"/>
                    <a:pt x="2857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6"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" name="Google Shape;1639;p22"/>
          <p:cNvGrpSpPr/>
          <p:nvPr/>
        </p:nvGrpSpPr>
        <p:grpSpPr>
          <a:xfrm>
            <a:off x="11" y="-1919406"/>
            <a:ext cx="9143978" cy="8982312"/>
            <a:chOff x="480675" y="503450"/>
            <a:chExt cx="1265550" cy="1243175"/>
          </a:xfrm>
        </p:grpSpPr>
        <p:sp>
          <p:nvSpPr>
            <p:cNvPr id="1640" name="Google Shape;1640;p22"/>
            <p:cNvSpPr/>
            <p:nvPr/>
          </p:nvSpPr>
          <p:spPr>
            <a:xfrm>
              <a:off x="480675" y="503450"/>
              <a:ext cx="1265550" cy="1243175"/>
            </a:xfrm>
            <a:custGeom>
              <a:avLst/>
              <a:gdLst/>
              <a:ahLst/>
              <a:cxnLst/>
              <a:rect l="l" t="t" r="r" b="b"/>
              <a:pathLst>
                <a:path w="50622" h="49727" extrusionOk="0">
                  <a:moveTo>
                    <a:pt x="25357" y="817"/>
                  </a:moveTo>
                  <a:cubicBezTo>
                    <a:pt x="25954" y="817"/>
                    <a:pt x="26532" y="1042"/>
                    <a:pt x="26972" y="1446"/>
                  </a:cubicBezTo>
                  <a:cubicBezTo>
                    <a:pt x="28955" y="3162"/>
                    <a:pt x="28777" y="7999"/>
                    <a:pt x="28799" y="8133"/>
                  </a:cubicBezTo>
                  <a:cubicBezTo>
                    <a:pt x="28860" y="8315"/>
                    <a:pt x="29026" y="8411"/>
                    <a:pt x="29189" y="8411"/>
                  </a:cubicBezTo>
                  <a:cubicBezTo>
                    <a:pt x="29327" y="8411"/>
                    <a:pt x="29464" y="8343"/>
                    <a:pt x="29535" y="8200"/>
                  </a:cubicBezTo>
                  <a:cubicBezTo>
                    <a:pt x="30129" y="7334"/>
                    <a:pt x="31061" y="6790"/>
                    <a:pt x="31913" y="6790"/>
                  </a:cubicBezTo>
                  <a:cubicBezTo>
                    <a:pt x="32530" y="6790"/>
                    <a:pt x="33106" y="7076"/>
                    <a:pt x="33480" y="7732"/>
                  </a:cubicBezTo>
                  <a:cubicBezTo>
                    <a:pt x="33681" y="8111"/>
                    <a:pt x="33792" y="8534"/>
                    <a:pt x="33792" y="8958"/>
                  </a:cubicBezTo>
                  <a:cubicBezTo>
                    <a:pt x="33815" y="9181"/>
                    <a:pt x="31697" y="11053"/>
                    <a:pt x="30360" y="14731"/>
                  </a:cubicBezTo>
                  <a:cubicBezTo>
                    <a:pt x="29691" y="11967"/>
                    <a:pt x="28086" y="10563"/>
                    <a:pt x="26459" y="10161"/>
                  </a:cubicBezTo>
                  <a:lnTo>
                    <a:pt x="26392" y="10161"/>
                  </a:lnTo>
                  <a:cubicBezTo>
                    <a:pt x="26169" y="10117"/>
                    <a:pt x="25924" y="10072"/>
                    <a:pt x="25679" y="10050"/>
                  </a:cubicBezTo>
                  <a:cubicBezTo>
                    <a:pt x="25545" y="10028"/>
                    <a:pt x="25411" y="10005"/>
                    <a:pt x="25300" y="10005"/>
                  </a:cubicBezTo>
                  <a:cubicBezTo>
                    <a:pt x="22781" y="10161"/>
                    <a:pt x="21020" y="11833"/>
                    <a:pt x="20307" y="14709"/>
                  </a:cubicBezTo>
                  <a:cubicBezTo>
                    <a:pt x="19014" y="11187"/>
                    <a:pt x="16852" y="9114"/>
                    <a:pt x="16874" y="9002"/>
                  </a:cubicBezTo>
                  <a:cubicBezTo>
                    <a:pt x="16963" y="7710"/>
                    <a:pt x="17521" y="6952"/>
                    <a:pt x="18524" y="6796"/>
                  </a:cubicBezTo>
                  <a:cubicBezTo>
                    <a:pt x="18602" y="6783"/>
                    <a:pt x="18682" y="6778"/>
                    <a:pt x="18763" y="6778"/>
                  </a:cubicBezTo>
                  <a:cubicBezTo>
                    <a:pt x="19423" y="6778"/>
                    <a:pt x="20158" y="7159"/>
                    <a:pt x="20574" y="7576"/>
                  </a:cubicBezTo>
                  <a:cubicBezTo>
                    <a:pt x="20775" y="7754"/>
                    <a:pt x="20976" y="7955"/>
                    <a:pt x="21132" y="8178"/>
                  </a:cubicBezTo>
                  <a:cubicBezTo>
                    <a:pt x="21207" y="8313"/>
                    <a:pt x="21343" y="8387"/>
                    <a:pt x="21485" y="8387"/>
                  </a:cubicBezTo>
                  <a:cubicBezTo>
                    <a:pt x="21553" y="8387"/>
                    <a:pt x="21624" y="8370"/>
                    <a:pt x="21689" y="8334"/>
                  </a:cubicBezTo>
                  <a:cubicBezTo>
                    <a:pt x="21867" y="8200"/>
                    <a:pt x="21890" y="7977"/>
                    <a:pt x="21890" y="7331"/>
                  </a:cubicBezTo>
                  <a:cubicBezTo>
                    <a:pt x="21867" y="6015"/>
                    <a:pt x="22046" y="4723"/>
                    <a:pt x="22447" y="3474"/>
                  </a:cubicBezTo>
                  <a:cubicBezTo>
                    <a:pt x="22692" y="2761"/>
                    <a:pt x="23428" y="1067"/>
                    <a:pt x="24876" y="866"/>
                  </a:cubicBezTo>
                  <a:cubicBezTo>
                    <a:pt x="25036" y="834"/>
                    <a:pt x="25197" y="817"/>
                    <a:pt x="25357" y="817"/>
                  </a:cubicBezTo>
                  <a:close/>
                  <a:moveTo>
                    <a:pt x="41704" y="5191"/>
                  </a:moveTo>
                  <a:cubicBezTo>
                    <a:pt x="41712" y="5191"/>
                    <a:pt x="41720" y="5191"/>
                    <a:pt x="41728" y="5191"/>
                  </a:cubicBezTo>
                  <a:cubicBezTo>
                    <a:pt x="42285" y="5280"/>
                    <a:pt x="43712" y="5191"/>
                    <a:pt x="44514" y="6506"/>
                  </a:cubicBezTo>
                  <a:cubicBezTo>
                    <a:pt x="46788" y="10251"/>
                    <a:pt x="40680" y="17785"/>
                    <a:pt x="33792" y="19523"/>
                  </a:cubicBezTo>
                  <a:cubicBezTo>
                    <a:pt x="33703" y="19546"/>
                    <a:pt x="33605" y="19553"/>
                    <a:pt x="33488" y="19553"/>
                  </a:cubicBezTo>
                  <a:cubicBezTo>
                    <a:pt x="33279" y="19553"/>
                    <a:pt x="33008" y="19530"/>
                    <a:pt x="32618" y="19530"/>
                  </a:cubicBezTo>
                  <a:cubicBezTo>
                    <a:pt x="32129" y="19530"/>
                    <a:pt x="31452" y="19565"/>
                    <a:pt x="30471" y="19724"/>
                  </a:cubicBezTo>
                  <a:cubicBezTo>
                    <a:pt x="30761" y="18164"/>
                    <a:pt x="30605" y="16737"/>
                    <a:pt x="30694" y="16358"/>
                  </a:cubicBezTo>
                  <a:cubicBezTo>
                    <a:pt x="32340" y="9865"/>
                    <a:pt x="38400" y="5191"/>
                    <a:pt x="41704" y="5191"/>
                  </a:cubicBezTo>
                  <a:close/>
                  <a:moveTo>
                    <a:pt x="8804" y="5225"/>
                  </a:moveTo>
                  <a:cubicBezTo>
                    <a:pt x="13026" y="5225"/>
                    <a:pt x="18522" y="10621"/>
                    <a:pt x="19995" y="16425"/>
                  </a:cubicBezTo>
                  <a:cubicBezTo>
                    <a:pt x="20106" y="16849"/>
                    <a:pt x="19861" y="17584"/>
                    <a:pt x="20218" y="19769"/>
                  </a:cubicBezTo>
                  <a:cubicBezTo>
                    <a:pt x="20039" y="19724"/>
                    <a:pt x="19794" y="19679"/>
                    <a:pt x="19460" y="19635"/>
                  </a:cubicBezTo>
                  <a:cubicBezTo>
                    <a:pt x="19348" y="19612"/>
                    <a:pt x="19148" y="19612"/>
                    <a:pt x="19081" y="19612"/>
                  </a:cubicBezTo>
                  <a:cubicBezTo>
                    <a:pt x="18804" y="19561"/>
                    <a:pt x="18464" y="19549"/>
                    <a:pt x="18127" y="19549"/>
                  </a:cubicBezTo>
                  <a:cubicBezTo>
                    <a:pt x="17854" y="19549"/>
                    <a:pt x="17583" y="19557"/>
                    <a:pt x="17352" y="19557"/>
                  </a:cubicBezTo>
                  <a:cubicBezTo>
                    <a:pt x="17133" y="19557"/>
                    <a:pt x="16949" y="19550"/>
                    <a:pt x="16830" y="19523"/>
                  </a:cubicBezTo>
                  <a:cubicBezTo>
                    <a:pt x="12572" y="18409"/>
                    <a:pt x="7178" y="14419"/>
                    <a:pt x="5908" y="9827"/>
                  </a:cubicBezTo>
                  <a:cubicBezTo>
                    <a:pt x="5283" y="7643"/>
                    <a:pt x="5974" y="5525"/>
                    <a:pt x="8248" y="5258"/>
                  </a:cubicBezTo>
                  <a:cubicBezTo>
                    <a:pt x="8431" y="5236"/>
                    <a:pt x="8616" y="5225"/>
                    <a:pt x="8804" y="5225"/>
                  </a:cubicBezTo>
                  <a:close/>
                  <a:moveTo>
                    <a:pt x="9496" y="16403"/>
                  </a:moveTo>
                  <a:cubicBezTo>
                    <a:pt x="11168" y="17874"/>
                    <a:pt x="13107" y="19033"/>
                    <a:pt x="15202" y="19835"/>
                  </a:cubicBezTo>
                  <a:cubicBezTo>
                    <a:pt x="12528" y="20460"/>
                    <a:pt x="11034" y="22087"/>
                    <a:pt x="10655" y="23736"/>
                  </a:cubicBezTo>
                  <a:cubicBezTo>
                    <a:pt x="10588" y="23959"/>
                    <a:pt x="10544" y="24204"/>
                    <a:pt x="10522" y="24472"/>
                  </a:cubicBezTo>
                  <a:cubicBezTo>
                    <a:pt x="10499" y="24628"/>
                    <a:pt x="10477" y="24784"/>
                    <a:pt x="10477" y="24940"/>
                  </a:cubicBezTo>
                  <a:cubicBezTo>
                    <a:pt x="10700" y="27704"/>
                    <a:pt x="12528" y="29264"/>
                    <a:pt x="15202" y="29888"/>
                  </a:cubicBezTo>
                  <a:cubicBezTo>
                    <a:pt x="13196" y="30624"/>
                    <a:pt x="11346" y="31738"/>
                    <a:pt x="9719" y="33143"/>
                  </a:cubicBezTo>
                  <a:cubicBezTo>
                    <a:pt x="9652" y="33187"/>
                    <a:pt x="9585" y="33232"/>
                    <a:pt x="9541" y="33299"/>
                  </a:cubicBezTo>
                  <a:cubicBezTo>
                    <a:pt x="9527" y="33312"/>
                    <a:pt x="9500" y="33318"/>
                    <a:pt x="9465" y="33318"/>
                  </a:cubicBezTo>
                  <a:cubicBezTo>
                    <a:pt x="9388" y="33318"/>
                    <a:pt x="9270" y="33292"/>
                    <a:pt x="9162" y="33276"/>
                  </a:cubicBezTo>
                  <a:cubicBezTo>
                    <a:pt x="9006" y="33276"/>
                    <a:pt x="8872" y="33254"/>
                    <a:pt x="8738" y="33232"/>
                  </a:cubicBezTo>
                  <a:cubicBezTo>
                    <a:pt x="7735" y="33031"/>
                    <a:pt x="7067" y="32028"/>
                    <a:pt x="7312" y="31003"/>
                  </a:cubicBezTo>
                  <a:cubicBezTo>
                    <a:pt x="7668" y="29331"/>
                    <a:pt x="9073" y="29130"/>
                    <a:pt x="8850" y="28573"/>
                  </a:cubicBezTo>
                  <a:cubicBezTo>
                    <a:pt x="8738" y="28283"/>
                    <a:pt x="8449" y="28328"/>
                    <a:pt x="8025" y="28306"/>
                  </a:cubicBezTo>
                  <a:cubicBezTo>
                    <a:pt x="6933" y="28283"/>
                    <a:pt x="4369" y="28239"/>
                    <a:pt x="2609" y="27102"/>
                  </a:cubicBezTo>
                  <a:cubicBezTo>
                    <a:pt x="825" y="25921"/>
                    <a:pt x="825" y="23758"/>
                    <a:pt x="2653" y="22599"/>
                  </a:cubicBezTo>
                  <a:cubicBezTo>
                    <a:pt x="4347" y="21529"/>
                    <a:pt x="6554" y="21463"/>
                    <a:pt x="7735" y="21418"/>
                  </a:cubicBezTo>
                  <a:cubicBezTo>
                    <a:pt x="8515" y="21396"/>
                    <a:pt x="8783" y="21396"/>
                    <a:pt x="8872" y="21106"/>
                  </a:cubicBezTo>
                  <a:cubicBezTo>
                    <a:pt x="8917" y="20994"/>
                    <a:pt x="8894" y="20838"/>
                    <a:pt x="8649" y="20660"/>
                  </a:cubicBezTo>
                  <a:cubicBezTo>
                    <a:pt x="8449" y="20504"/>
                    <a:pt x="8248" y="20326"/>
                    <a:pt x="8070" y="20125"/>
                  </a:cubicBezTo>
                  <a:cubicBezTo>
                    <a:pt x="6866" y="18921"/>
                    <a:pt x="6955" y="17049"/>
                    <a:pt x="8649" y="16514"/>
                  </a:cubicBezTo>
                  <a:cubicBezTo>
                    <a:pt x="8939" y="16447"/>
                    <a:pt x="9206" y="16403"/>
                    <a:pt x="9496" y="16403"/>
                  </a:cubicBezTo>
                  <a:close/>
                  <a:moveTo>
                    <a:pt x="41170" y="16380"/>
                  </a:moveTo>
                  <a:cubicBezTo>
                    <a:pt x="42018" y="16470"/>
                    <a:pt x="42575" y="16626"/>
                    <a:pt x="43087" y="17250"/>
                  </a:cubicBezTo>
                  <a:cubicBezTo>
                    <a:pt x="43177" y="17383"/>
                    <a:pt x="43243" y="17517"/>
                    <a:pt x="43310" y="17673"/>
                  </a:cubicBezTo>
                  <a:cubicBezTo>
                    <a:pt x="43489" y="18186"/>
                    <a:pt x="43444" y="18765"/>
                    <a:pt x="43177" y="19278"/>
                  </a:cubicBezTo>
                  <a:cubicBezTo>
                    <a:pt x="42642" y="20549"/>
                    <a:pt x="41483" y="20660"/>
                    <a:pt x="41861" y="21217"/>
                  </a:cubicBezTo>
                  <a:cubicBezTo>
                    <a:pt x="41973" y="21418"/>
                    <a:pt x="42040" y="21418"/>
                    <a:pt x="42798" y="21418"/>
                  </a:cubicBezTo>
                  <a:lnTo>
                    <a:pt x="43266" y="21418"/>
                  </a:lnTo>
                  <a:lnTo>
                    <a:pt x="43689" y="21440"/>
                  </a:lnTo>
                  <a:cubicBezTo>
                    <a:pt x="44559" y="21507"/>
                    <a:pt x="46542" y="21641"/>
                    <a:pt x="48058" y="22622"/>
                  </a:cubicBezTo>
                  <a:cubicBezTo>
                    <a:pt x="50622" y="24316"/>
                    <a:pt x="49596" y="28038"/>
                    <a:pt x="43801" y="28261"/>
                  </a:cubicBezTo>
                  <a:cubicBezTo>
                    <a:pt x="43491" y="28294"/>
                    <a:pt x="43169" y="28314"/>
                    <a:pt x="42844" y="28314"/>
                  </a:cubicBezTo>
                  <a:cubicBezTo>
                    <a:pt x="42725" y="28314"/>
                    <a:pt x="42605" y="28312"/>
                    <a:pt x="42486" y="28306"/>
                  </a:cubicBezTo>
                  <a:cubicBezTo>
                    <a:pt x="42151" y="28306"/>
                    <a:pt x="41928" y="28306"/>
                    <a:pt x="41817" y="28551"/>
                  </a:cubicBezTo>
                  <a:cubicBezTo>
                    <a:pt x="41639" y="28997"/>
                    <a:pt x="42240" y="29064"/>
                    <a:pt x="42909" y="29955"/>
                  </a:cubicBezTo>
                  <a:cubicBezTo>
                    <a:pt x="44001" y="31449"/>
                    <a:pt x="43243" y="33098"/>
                    <a:pt x="41616" y="33276"/>
                  </a:cubicBezTo>
                  <a:cubicBezTo>
                    <a:pt x="41392" y="33296"/>
                    <a:pt x="41291" y="33320"/>
                    <a:pt x="41227" y="33320"/>
                  </a:cubicBezTo>
                  <a:cubicBezTo>
                    <a:pt x="41144" y="33320"/>
                    <a:pt x="41120" y="33280"/>
                    <a:pt x="40970" y="33143"/>
                  </a:cubicBezTo>
                  <a:cubicBezTo>
                    <a:pt x="39343" y="31738"/>
                    <a:pt x="37493" y="30646"/>
                    <a:pt x="35487" y="29888"/>
                  </a:cubicBezTo>
                  <a:cubicBezTo>
                    <a:pt x="36690" y="29576"/>
                    <a:pt x="38808" y="28818"/>
                    <a:pt x="39766" y="26723"/>
                  </a:cubicBezTo>
                  <a:cubicBezTo>
                    <a:pt x="40034" y="26121"/>
                    <a:pt x="40167" y="25453"/>
                    <a:pt x="40190" y="24806"/>
                  </a:cubicBezTo>
                  <a:cubicBezTo>
                    <a:pt x="39922" y="21217"/>
                    <a:pt x="37002" y="20192"/>
                    <a:pt x="35442" y="19835"/>
                  </a:cubicBezTo>
                  <a:cubicBezTo>
                    <a:pt x="38852" y="18587"/>
                    <a:pt x="41037" y="16425"/>
                    <a:pt x="41170" y="16380"/>
                  </a:cubicBezTo>
                  <a:close/>
                  <a:moveTo>
                    <a:pt x="25310" y="10844"/>
                  </a:moveTo>
                  <a:cubicBezTo>
                    <a:pt x="26183" y="10844"/>
                    <a:pt x="27052" y="11141"/>
                    <a:pt x="27752" y="11722"/>
                  </a:cubicBezTo>
                  <a:lnTo>
                    <a:pt x="27863" y="11811"/>
                  </a:lnTo>
                  <a:cubicBezTo>
                    <a:pt x="28889" y="12680"/>
                    <a:pt x="29446" y="14129"/>
                    <a:pt x="29691" y="15489"/>
                  </a:cubicBezTo>
                  <a:cubicBezTo>
                    <a:pt x="29825" y="16336"/>
                    <a:pt x="29892" y="17183"/>
                    <a:pt x="29847" y="18052"/>
                  </a:cubicBezTo>
                  <a:cubicBezTo>
                    <a:pt x="29847" y="18141"/>
                    <a:pt x="29803" y="18364"/>
                    <a:pt x="29803" y="18453"/>
                  </a:cubicBezTo>
                  <a:cubicBezTo>
                    <a:pt x="29758" y="19746"/>
                    <a:pt x="29401" y="20192"/>
                    <a:pt x="29713" y="20482"/>
                  </a:cubicBezTo>
                  <a:cubicBezTo>
                    <a:pt x="29796" y="20555"/>
                    <a:pt x="29893" y="20583"/>
                    <a:pt x="30030" y="20583"/>
                  </a:cubicBezTo>
                  <a:cubicBezTo>
                    <a:pt x="30227" y="20583"/>
                    <a:pt x="30506" y="20525"/>
                    <a:pt x="30939" y="20460"/>
                  </a:cubicBezTo>
                  <a:cubicBezTo>
                    <a:pt x="31162" y="20415"/>
                    <a:pt x="31385" y="20393"/>
                    <a:pt x="31608" y="20393"/>
                  </a:cubicBezTo>
                  <a:cubicBezTo>
                    <a:pt x="32014" y="20345"/>
                    <a:pt x="32420" y="20323"/>
                    <a:pt x="32826" y="20323"/>
                  </a:cubicBezTo>
                  <a:cubicBezTo>
                    <a:pt x="33178" y="20323"/>
                    <a:pt x="33530" y="20339"/>
                    <a:pt x="33882" y="20370"/>
                  </a:cubicBezTo>
                  <a:lnTo>
                    <a:pt x="33971" y="20370"/>
                  </a:lnTo>
                  <a:cubicBezTo>
                    <a:pt x="35643" y="20482"/>
                    <a:pt x="37604" y="21195"/>
                    <a:pt x="38652" y="22644"/>
                  </a:cubicBezTo>
                  <a:cubicBezTo>
                    <a:pt x="39766" y="24182"/>
                    <a:pt x="39566" y="26300"/>
                    <a:pt x="38184" y="27615"/>
                  </a:cubicBezTo>
                  <a:cubicBezTo>
                    <a:pt x="36636" y="29041"/>
                    <a:pt x="34636" y="29379"/>
                    <a:pt x="32984" y="29379"/>
                  </a:cubicBezTo>
                  <a:cubicBezTo>
                    <a:pt x="31590" y="29379"/>
                    <a:pt x="30444" y="29139"/>
                    <a:pt x="30025" y="29108"/>
                  </a:cubicBezTo>
                  <a:cubicBezTo>
                    <a:pt x="29780" y="29108"/>
                    <a:pt x="29580" y="29331"/>
                    <a:pt x="29602" y="29576"/>
                  </a:cubicBezTo>
                  <a:cubicBezTo>
                    <a:pt x="29602" y="29665"/>
                    <a:pt x="29803" y="30914"/>
                    <a:pt x="29803" y="30936"/>
                  </a:cubicBezTo>
                  <a:cubicBezTo>
                    <a:pt x="29803" y="31003"/>
                    <a:pt x="29803" y="31248"/>
                    <a:pt x="29825" y="31382"/>
                  </a:cubicBezTo>
                  <a:cubicBezTo>
                    <a:pt x="29869" y="31894"/>
                    <a:pt x="29892" y="32429"/>
                    <a:pt x="29869" y="32964"/>
                  </a:cubicBezTo>
                  <a:cubicBezTo>
                    <a:pt x="29709" y="36913"/>
                    <a:pt x="27518" y="38924"/>
                    <a:pt x="25333" y="38924"/>
                  </a:cubicBezTo>
                  <a:cubicBezTo>
                    <a:pt x="22670" y="38924"/>
                    <a:pt x="20014" y="35940"/>
                    <a:pt x="21043" y="29844"/>
                  </a:cubicBezTo>
                  <a:cubicBezTo>
                    <a:pt x="21087" y="29598"/>
                    <a:pt x="21109" y="29398"/>
                    <a:pt x="20953" y="29242"/>
                  </a:cubicBezTo>
                  <a:cubicBezTo>
                    <a:pt x="20879" y="29168"/>
                    <a:pt x="20790" y="29125"/>
                    <a:pt x="20699" y="29125"/>
                  </a:cubicBezTo>
                  <a:cubicBezTo>
                    <a:pt x="20680" y="29125"/>
                    <a:pt x="20660" y="29127"/>
                    <a:pt x="20641" y="29130"/>
                  </a:cubicBezTo>
                  <a:lnTo>
                    <a:pt x="20597" y="29130"/>
                  </a:lnTo>
                  <a:cubicBezTo>
                    <a:pt x="20167" y="29150"/>
                    <a:pt x="19328" y="29392"/>
                    <a:pt x="17884" y="29392"/>
                  </a:cubicBezTo>
                  <a:cubicBezTo>
                    <a:pt x="17679" y="29392"/>
                    <a:pt x="17461" y="29387"/>
                    <a:pt x="17231" y="29376"/>
                  </a:cubicBezTo>
                  <a:cubicBezTo>
                    <a:pt x="9296" y="29064"/>
                    <a:pt x="9184" y="20482"/>
                    <a:pt x="17632" y="20326"/>
                  </a:cubicBezTo>
                  <a:lnTo>
                    <a:pt x="18412" y="20326"/>
                  </a:lnTo>
                  <a:cubicBezTo>
                    <a:pt x="20943" y="20577"/>
                    <a:pt x="20326" y="20594"/>
                    <a:pt x="20494" y="20594"/>
                  </a:cubicBezTo>
                  <a:cubicBezTo>
                    <a:pt x="20520" y="20594"/>
                    <a:pt x="20564" y="20593"/>
                    <a:pt x="20641" y="20593"/>
                  </a:cubicBezTo>
                  <a:cubicBezTo>
                    <a:pt x="20886" y="20593"/>
                    <a:pt x="21065" y="20393"/>
                    <a:pt x="21065" y="20147"/>
                  </a:cubicBezTo>
                  <a:cubicBezTo>
                    <a:pt x="21065" y="20058"/>
                    <a:pt x="21043" y="19969"/>
                    <a:pt x="21043" y="19880"/>
                  </a:cubicBezTo>
                  <a:cubicBezTo>
                    <a:pt x="20953" y="19546"/>
                    <a:pt x="20931" y="19144"/>
                    <a:pt x="20864" y="18788"/>
                  </a:cubicBezTo>
                  <a:cubicBezTo>
                    <a:pt x="20864" y="18699"/>
                    <a:pt x="20864" y="18476"/>
                    <a:pt x="20842" y="18342"/>
                  </a:cubicBezTo>
                  <a:cubicBezTo>
                    <a:pt x="20775" y="17651"/>
                    <a:pt x="20775" y="16982"/>
                    <a:pt x="20842" y="16291"/>
                  </a:cubicBezTo>
                  <a:lnTo>
                    <a:pt x="20842" y="16224"/>
                  </a:lnTo>
                  <a:cubicBezTo>
                    <a:pt x="20976" y="14285"/>
                    <a:pt x="21934" y="12413"/>
                    <a:pt x="22759" y="11833"/>
                  </a:cubicBezTo>
                  <a:cubicBezTo>
                    <a:pt x="22893" y="11722"/>
                    <a:pt x="23004" y="11633"/>
                    <a:pt x="23115" y="11543"/>
                  </a:cubicBezTo>
                  <a:cubicBezTo>
                    <a:pt x="23773" y="11074"/>
                    <a:pt x="24543" y="10844"/>
                    <a:pt x="25310" y="10844"/>
                  </a:cubicBezTo>
                  <a:close/>
                  <a:moveTo>
                    <a:pt x="30471" y="30000"/>
                  </a:moveTo>
                  <a:lnTo>
                    <a:pt x="30471" y="30000"/>
                  </a:lnTo>
                  <a:cubicBezTo>
                    <a:pt x="31341" y="30167"/>
                    <a:pt x="32071" y="30195"/>
                    <a:pt x="32639" y="30195"/>
                  </a:cubicBezTo>
                  <a:cubicBezTo>
                    <a:pt x="32923" y="30195"/>
                    <a:pt x="33167" y="30188"/>
                    <a:pt x="33368" y="30188"/>
                  </a:cubicBezTo>
                  <a:cubicBezTo>
                    <a:pt x="33568" y="30188"/>
                    <a:pt x="33726" y="30195"/>
                    <a:pt x="33837" y="30223"/>
                  </a:cubicBezTo>
                  <a:cubicBezTo>
                    <a:pt x="40591" y="31939"/>
                    <a:pt x="45183" y="38247"/>
                    <a:pt x="44982" y="41524"/>
                  </a:cubicBezTo>
                  <a:cubicBezTo>
                    <a:pt x="44893" y="43240"/>
                    <a:pt x="43957" y="44310"/>
                    <a:pt x="42396" y="44488"/>
                  </a:cubicBezTo>
                  <a:cubicBezTo>
                    <a:pt x="42229" y="44506"/>
                    <a:pt x="42061" y="44515"/>
                    <a:pt x="41893" y="44515"/>
                  </a:cubicBezTo>
                  <a:cubicBezTo>
                    <a:pt x="39959" y="44515"/>
                    <a:pt x="38007" y="43382"/>
                    <a:pt x="36490" y="42192"/>
                  </a:cubicBezTo>
                  <a:cubicBezTo>
                    <a:pt x="33726" y="40008"/>
                    <a:pt x="31519" y="36620"/>
                    <a:pt x="30672" y="33321"/>
                  </a:cubicBezTo>
                  <a:cubicBezTo>
                    <a:pt x="30605" y="33053"/>
                    <a:pt x="30761" y="31449"/>
                    <a:pt x="30471" y="30000"/>
                  </a:cubicBezTo>
                  <a:close/>
                  <a:moveTo>
                    <a:pt x="20218" y="30000"/>
                  </a:moveTo>
                  <a:lnTo>
                    <a:pt x="20218" y="30000"/>
                  </a:lnTo>
                  <a:cubicBezTo>
                    <a:pt x="20129" y="30356"/>
                    <a:pt x="20084" y="30735"/>
                    <a:pt x="20084" y="31137"/>
                  </a:cubicBezTo>
                  <a:cubicBezTo>
                    <a:pt x="19950" y="31738"/>
                    <a:pt x="20084" y="32987"/>
                    <a:pt x="19973" y="33388"/>
                  </a:cubicBezTo>
                  <a:cubicBezTo>
                    <a:pt x="18411" y="39446"/>
                    <a:pt x="12672" y="44520"/>
                    <a:pt x="8803" y="44520"/>
                  </a:cubicBezTo>
                  <a:cubicBezTo>
                    <a:pt x="8088" y="44520"/>
                    <a:pt x="7437" y="44347"/>
                    <a:pt x="6888" y="43976"/>
                  </a:cubicBezTo>
                  <a:cubicBezTo>
                    <a:pt x="6197" y="43508"/>
                    <a:pt x="5774" y="42750"/>
                    <a:pt x="5729" y="41925"/>
                  </a:cubicBezTo>
                  <a:cubicBezTo>
                    <a:pt x="5484" y="39852"/>
                    <a:pt x="6665" y="37289"/>
                    <a:pt x="8961" y="34948"/>
                  </a:cubicBezTo>
                  <a:cubicBezTo>
                    <a:pt x="11190" y="32675"/>
                    <a:pt x="14133" y="30891"/>
                    <a:pt x="16874" y="30200"/>
                  </a:cubicBezTo>
                  <a:cubicBezTo>
                    <a:pt x="16954" y="30181"/>
                    <a:pt x="17077" y="30175"/>
                    <a:pt x="17240" y="30175"/>
                  </a:cubicBezTo>
                  <a:cubicBezTo>
                    <a:pt x="17443" y="30175"/>
                    <a:pt x="17709" y="30184"/>
                    <a:pt x="18028" y="30184"/>
                  </a:cubicBezTo>
                  <a:cubicBezTo>
                    <a:pt x="18602" y="30184"/>
                    <a:pt x="19348" y="30156"/>
                    <a:pt x="20218" y="30000"/>
                  </a:cubicBezTo>
                  <a:close/>
                  <a:moveTo>
                    <a:pt x="30360" y="35037"/>
                  </a:moveTo>
                  <a:cubicBezTo>
                    <a:pt x="30583" y="35684"/>
                    <a:pt x="30872" y="36308"/>
                    <a:pt x="31185" y="36910"/>
                  </a:cubicBezTo>
                  <a:cubicBezTo>
                    <a:pt x="31898" y="38247"/>
                    <a:pt x="32767" y="39518"/>
                    <a:pt x="33770" y="40654"/>
                  </a:cubicBezTo>
                  <a:cubicBezTo>
                    <a:pt x="33837" y="40721"/>
                    <a:pt x="33792" y="40744"/>
                    <a:pt x="33770" y="41033"/>
                  </a:cubicBezTo>
                  <a:cubicBezTo>
                    <a:pt x="33748" y="41189"/>
                    <a:pt x="33525" y="42148"/>
                    <a:pt x="32945" y="42616"/>
                  </a:cubicBezTo>
                  <a:cubicBezTo>
                    <a:pt x="32656" y="42817"/>
                    <a:pt x="32299" y="42928"/>
                    <a:pt x="31942" y="42950"/>
                  </a:cubicBezTo>
                  <a:lnTo>
                    <a:pt x="31920" y="42950"/>
                  </a:lnTo>
                  <a:cubicBezTo>
                    <a:pt x="31563" y="42950"/>
                    <a:pt x="31229" y="42883"/>
                    <a:pt x="30939" y="42727"/>
                  </a:cubicBezTo>
                  <a:cubicBezTo>
                    <a:pt x="29825" y="42261"/>
                    <a:pt x="29576" y="41316"/>
                    <a:pt x="29171" y="41316"/>
                  </a:cubicBezTo>
                  <a:cubicBezTo>
                    <a:pt x="29131" y="41316"/>
                    <a:pt x="29089" y="41325"/>
                    <a:pt x="29045" y="41345"/>
                  </a:cubicBezTo>
                  <a:cubicBezTo>
                    <a:pt x="28799" y="41457"/>
                    <a:pt x="28799" y="41702"/>
                    <a:pt x="28755" y="42438"/>
                  </a:cubicBezTo>
                  <a:cubicBezTo>
                    <a:pt x="28688" y="44533"/>
                    <a:pt x="28331" y="47564"/>
                    <a:pt x="26504" y="48590"/>
                  </a:cubicBezTo>
                  <a:cubicBezTo>
                    <a:pt x="26281" y="48746"/>
                    <a:pt x="26035" y="48835"/>
                    <a:pt x="25768" y="48879"/>
                  </a:cubicBezTo>
                  <a:cubicBezTo>
                    <a:pt x="25634" y="48879"/>
                    <a:pt x="25501" y="48924"/>
                    <a:pt x="25411" y="48924"/>
                  </a:cubicBezTo>
                  <a:cubicBezTo>
                    <a:pt x="25393" y="48924"/>
                    <a:pt x="25374" y="48925"/>
                    <a:pt x="25355" y="48925"/>
                  </a:cubicBezTo>
                  <a:cubicBezTo>
                    <a:pt x="23213" y="48925"/>
                    <a:pt x="22423" y="46396"/>
                    <a:pt x="22202" y="45313"/>
                  </a:cubicBezTo>
                  <a:cubicBezTo>
                    <a:pt x="21644" y="42772"/>
                    <a:pt x="22068" y="41724"/>
                    <a:pt x="21711" y="41412"/>
                  </a:cubicBezTo>
                  <a:cubicBezTo>
                    <a:pt x="21661" y="41362"/>
                    <a:pt x="21586" y="41337"/>
                    <a:pt x="21514" y="41337"/>
                  </a:cubicBezTo>
                  <a:cubicBezTo>
                    <a:pt x="21490" y="41337"/>
                    <a:pt x="21466" y="41340"/>
                    <a:pt x="21444" y="41345"/>
                  </a:cubicBezTo>
                  <a:cubicBezTo>
                    <a:pt x="21132" y="41390"/>
                    <a:pt x="21221" y="41524"/>
                    <a:pt x="20664" y="42059"/>
                  </a:cubicBezTo>
                  <a:cubicBezTo>
                    <a:pt x="20644" y="42059"/>
                    <a:pt x="19884" y="42951"/>
                    <a:pt x="18808" y="42951"/>
                  </a:cubicBezTo>
                  <a:cubicBezTo>
                    <a:pt x="18646" y="42951"/>
                    <a:pt x="18476" y="42930"/>
                    <a:pt x="18301" y="42883"/>
                  </a:cubicBezTo>
                  <a:cubicBezTo>
                    <a:pt x="17632" y="42727"/>
                    <a:pt x="17142" y="42215"/>
                    <a:pt x="16986" y="41546"/>
                  </a:cubicBezTo>
                  <a:cubicBezTo>
                    <a:pt x="16919" y="41301"/>
                    <a:pt x="16874" y="41033"/>
                    <a:pt x="16852" y="40766"/>
                  </a:cubicBezTo>
                  <a:cubicBezTo>
                    <a:pt x="16852" y="40588"/>
                    <a:pt x="19036" y="38492"/>
                    <a:pt x="20262" y="35037"/>
                  </a:cubicBezTo>
                  <a:cubicBezTo>
                    <a:pt x="20992" y="38124"/>
                    <a:pt x="23152" y="39702"/>
                    <a:pt x="25315" y="39702"/>
                  </a:cubicBezTo>
                  <a:cubicBezTo>
                    <a:pt x="27448" y="39702"/>
                    <a:pt x="29585" y="38169"/>
                    <a:pt x="30360" y="35037"/>
                  </a:cubicBezTo>
                  <a:close/>
                  <a:moveTo>
                    <a:pt x="25333" y="1"/>
                  </a:moveTo>
                  <a:cubicBezTo>
                    <a:pt x="24713" y="1"/>
                    <a:pt x="24102" y="192"/>
                    <a:pt x="23561" y="554"/>
                  </a:cubicBezTo>
                  <a:cubicBezTo>
                    <a:pt x="22447" y="1312"/>
                    <a:pt x="21756" y="2583"/>
                    <a:pt x="21332" y="4611"/>
                  </a:cubicBezTo>
                  <a:cubicBezTo>
                    <a:pt x="21221" y="5191"/>
                    <a:pt x="21132" y="5770"/>
                    <a:pt x="21132" y="6372"/>
                  </a:cubicBezTo>
                  <a:cubicBezTo>
                    <a:pt x="21109" y="6550"/>
                    <a:pt x="21087" y="6751"/>
                    <a:pt x="21087" y="6952"/>
                  </a:cubicBezTo>
                  <a:cubicBezTo>
                    <a:pt x="20355" y="6287"/>
                    <a:pt x="19538" y="5981"/>
                    <a:pt x="18780" y="5981"/>
                  </a:cubicBezTo>
                  <a:cubicBezTo>
                    <a:pt x="17529" y="5981"/>
                    <a:pt x="16439" y="6815"/>
                    <a:pt x="16161" y="8244"/>
                  </a:cubicBezTo>
                  <a:cubicBezTo>
                    <a:pt x="15804" y="7866"/>
                    <a:pt x="15671" y="7776"/>
                    <a:pt x="15247" y="7397"/>
                  </a:cubicBezTo>
                  <a:cubicBezTo>
                    <a:pt x="13820" y="6082"/>
                    <a:pt x="11658" y="4767"/>
                    <a:pt x="9675" y="4477"/>
                  </a:cubicBezTo>
                  <a:cubicBezTo>
                    <a:pt x="9378" y="4434"/>
                    <a:pt x="9090" y="4412"/>
                    <a:pt x="8814" y="4412"/>
                  </a:cubicBezTo>
                  <a:cubicBezTo>
                    <a:pt x="4444" y="4412"/>
                    <a:pt x="2804" y="9734"/>
                    <a:pt x="8716" y="15667"/>
                  </a:cubicBezTo>
                  <a:cubicBezTo>
                    <a:pt x="6398" y="16158"/>
                    <a:pt x="5685" y="18721"/>
                    <a:pt x="7423" y="20616"/>
                  </a:cubicBezTo>
                  <a:cubicBezTo>
                    <a:pt x="6888" y="20616"/>
                    <a:pt x="6799" y="20660"/>
                    <a:pt x="6688" y="20660"/>
                  </a:cubicBezTo>
                  <a:cubicBezTo>
                    <a:pt x="6509" y="20660"/>
                    <a:pt x="6153" y="20660"/>
                    <a:pt x="4815" y="20928"/>
                  </a:cubicBezTo>
                  <a:cubicBezTo>
                    <a:pt x="1650" y="21552"/>
                    <a:pt x="848" y="23268"/>
                    <a:pt x="692" y="23781"/>
                  </a:cubicBezTo>
                  <a:cubicBezTo>
                    <a:pt x="1" y="25831"/>
                    <a:pt x="1182" y="27637"/>
                    <a:pt x="3768" y="28506"/>
                  </a:cubicBezTo>
                  <a:cubicBezTo>
                    <a:pt x="4949" y="28885"/>
                    <a:pt x="6197" y="29064"/>
                    <a:pt x="7446" y="29086"/>
                  </a:cubicBezTo>
                  <a:cubicBezTo>
                    <a:pt x="5707" y="30958"/>
                    <a:pt x="6353" y="33566"/>
                    <a:pt x="8738" y="34034"/>
                  </a:cubicBezTo>
                  <a:cubicBezTo>
                    <a:pt x="6621" y="36063"/>
                    <a:pt x="4436" y="39451"/>
                    <a:pt x="4971" y="42326"/>
                  </a:cubicBezTo>
                  <a:cubicBezTo>
                    <a:pt x="5320" y="44149"/>
                    <a:pt x="6777" y="45319"/>
                    <a:pt x="8837" y="45319"/>
                  </a:cubicBezTo>
                  <a:cubicBezTo>
                    <a:pt x="10857" y="45319"/>
                    <a:pt x="13457" y="44194"/>
                    <a:pt x="16161" y="41457"/>
                  </a:cubicBezTo>
                  <a:cubicBezTo>
                    <a:pt x="16451" y="42921"/>
                    <a:pt x="17537" y="43743"/>
                    <a:pt x="18777" y="43743"/>
                  </a:cubicBezTo>
                  <a:cubicBezTo>
                    <a:pt x="19539" y="43743"/>
                    <a:pt x="20358" y="43433"/>
                    <a:pt x="21087" y="42772"/>
                  </a:cubicBezTo>
                  <a:cubicBezTo>
                    <a:pt x="21178" y="47504"/>
                    <a:pt x="23248" y="49727"/>
                    <a:pt x="25312" y="49727"/>
                  </a:cubicBezTo>
                  <a:cubicBezTo>
                    <a:pt x="26786" y="49727"/>
                    <a:pt x="28257" y="48592"/>
                    <a:pt x="29000" y="46428"/>
                  </a:cubicBezTo>
                  <a:cubicBezTo>
                    <a:pt x="29357" y="45246"/>
                    <a:pt x="29535" y="43998"/>
                    <a:pt x="29557" y="42772"/>
                  </a:cubicBezTo>
                  <a:cubicBezTo>
                    <a:pt x="30282" y="43428"/>
                    <a:pt x="31114" y="43743"/>
                    <a:pt x="31890" y="43743"/>
                  </a:cubicBezTo>
                  <a:cubicBezTo>
                    <a:pt x="33118" y="43743"/>
                    <a:pt x="34205" y="42954"/>
                    <a:pt x="34506" y="41479"/>
                  </a:cubicBezTo>
                  <a:cubicBezTo>
                    <a:pt x="37138" y="44196"/>
                    <a:pt x="39741" y="45333"/>
                    <a:pt x="41782" y="45333"/>
                  </a:cubicBezTo>
                  <a:cubicBezTo>
                    <a:pt x="46155" y="45333"/>
                    <a:pt x="47953" y="40119"/>
                    <a:pt x="41951" y="34057"/>
                  </a:cubicBezTo>
                  <a:cubicBezTo>
                    <a:pt x="44068" y="33655"/>
                    <a:pt x="45094" y="31181"/>
                    <a:pt x="43243" y="29108"/>
                  </a:cubicBezTo>
                  <a:cubicBezTo>
                    <a:pt x="43489" y="29108"/>
                    <a:pt x="43734" y="29086"/>
                    <a:pt x="43979" y="29064"/>
                  </a:cubicBezTo>
                  <a:cubicBezTo>
                    <a:pt x="44157" y="29064"/>
                    <a:pt x="44492" y="29064"/>
                    <a:pt x="45851" y="28796"/>
                  </a:cubicBezTo>
                  <a:cubicBezTo>
                    <a:pt x="49039" y="28172"/>
                    <a:pt x="49819" y="26433"/>
                    <a:pt x="49997" y="25921"/>
                  </a:cubicBezTo>
                  <a:cubicBezTo>
                    <a:pt x="50109" y="25586"/>
                    <a:pt x="50176" y="25230"/>
                    <a:pt x="50198" y="24873"/>
                  </a:cubicBezTo>
                  <a:cubicBezTo>
                    <a:pt x="50198" y="24762"/>
                    <a:pt x="50176" y="24628"/>
                    <a:pt x="50153" y="24516"/>
                  </a:cubicBezTo>
                  <a:cubicBezTo>
                    <a:pt x="49841" y="22332"/>
                    <a:pt x="47657" y="20972"/>
                    <a:pt x="43979" y="20682"/>
                  </a:cubicBezTo>
                  <a:lnTo>
                    <a:pt x="43845" y="20682"/>
                  </a:lnTo>
                  <a:cubicBezTo>
                    <a:pt x="43645" y="20660"/>
                    <a:pt x="43444" y="20638"/>
                    <a:pt x="43243" y="20638"/>
                  </a:cubicBezTo>
                  <a:cubicBezTo>
                    <a:pt x="44938" y="18765"/>
                    <a:pt x="44313" y="16180"/>
                    <a:pt x="41951" y="15712"/>
                  </a:cubicBezTo>
                  <a:cubicBezTo>
                    <a:pt x="43756" y="13973"/>
                    <a:pt x="45851" y="10852"/>
                    <a:pt x="45785" y="8356"/>
                  </a:cubicBezTo>
                  <a:cubicBezTo>
                    <a:pt x="45762" y="6929"/>
                    <a:pt x="45183" y="5726"/>
                    <a:pt x="44202" y="5102"/>
                  </a:cubicBezTo>
                  <a:cubicBezTo>
                    <a:pt x="43488" y="4639"/>
                    <a:pt x="42691" y="4439"/>
                    <a:pt x="41858" y="4439"/>
                  </a:cubicBezTo>
                  <a:cubicBezTo>
                    <a:pt x="39280" y="4439"/>
                    <a:pt x="36359" y="6347"/>
                    <a:pt x="34506" y="8267"/>
                  </a:cubicBezTo>
                  <a:cubicBezTo>
                    <a:pt x="34227" y="6846"/>
                    <a:pt x="33139" y="6000"/>
                    <a:pt x="31884" y="6000"/>
                  </a:cubicBezTo>
                  <a:cubicBezTo>
                    <a:pt x="31130" y="6000"/>
                    <a:pt x="30316" y="6305"/>
                    <a:pt x="29580" y="6974"/>
                  </a:cubicBezTo>
                  <a:cubicBezTo>
                    <a:pt x="29557" y="6082"/>
                    <a:pt x="29446" y="5213"/>
                    <a:pt x="29245" y="4344"/>
                  </a:cubicBezTo>
                  <a:cubicBezTo>
                    <a:pt x="28648" y="1324"/>
                    <a:pt x="26962" y="1"/>
                    <a:pt x="2533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2"/>
            <p:cNvSpPr/>
            <p:nvPr/>
          </p:nvSpPr>
          <p:spPr>
            <a:xfrm>
              <a:off x="824475" y="840350"/>
              <a:ext cx="573475" cy="569200"/>
            </a:xfrm>
            <a:custGeom>
              <a:avLst/>
              <a:gdLst/>
              <a:ahLst/>
              <a:cxnLst/>
              <a:rect l="l" t="t" r="r" b="b"/>
              <a:pathLst>
                <a:path w="22939" h="22768" extrusionOk="0">
                  <a:moveTo>
                    <a:pt x="12339" y="1782"/>
                  </a:moveTo>
                  <a:cubicBezTo>
                    <a:pt x="13026" y="1782"/>
                    <a:pt x="13543" y="2336"/>
                    <a:pt x="13398" y="3952"/>
                  </a:cubicBezTo>
                  <a:cubicBezTo>
                    <a:pt x="12952" y="3328"/>
                    <a:pt x="12267" y="3016"/>
                    <a:pt x="11581" y="3016"/>
                  </a:cubicBezTo>
                  <a:cubicBezTo>
                    <a:pt x="10896" y="3016"/>
                    <a:pt x="10211" y="3328"/>
                    <a:pt x="9765" y="3952"/>
                  </a:cubicBezTo>
                  <a:cubicBezTo>
                    <a:pt x="9696" y="3210"/>
                    <a:pt x="11236" y="1782"/>
                    <a:pt x="12339" y="1782"/>
                  </a:cubicBezTo>
                  <a:close/>
                  <a:moveTo>
                    <a:pt x="11592" y="3796"/>
                  </a:moveTo>
                  <a:cubicBezTo>
                    <a:pt x="12306" y="3796"/>
                    <a:pt x="12908" y="4353"/>
                    <a:pt x="13108" y="5178"/>
                  </a:cubicBezTo>
                  <a:cubicBezTo>
                    <a:pt x="13220" y="5668"/>
                    <a:pt x="12261" y="7608"/>
                    <a:pt x="11570" y="8299"/>
                  </a:cubicBezTo>
                  <a:cubicBezTo>
                    <a:pt x="10879" y="7474"/>
                    <a:pt x="10367" y="6515"/>
                    <a:pt x="10054" y="5468"/>
                  </a:cubicBezTo>
                  <a:cubicBezTo>
                    <a:pt x="9921" y="5022"/>
                    <a:pt x="10545" y="3796"/>
                    <a:pt x="11592" y="3796"/>
                  </a:cubicBezTo>
                  <a:close/>
                  <a:moveTo>
                    <a:pt x="5414" y="9819"/>
                  </a:moveTo>
                  <a:cubicBezTo>
                    <a:pt x="5504" y="9819"/>
                    <a:pt x="5595" y="9832"/>
                    <a:pt x="5686" y="9859"/>
                  </a:cubicBezTo>
                  <a:cubicBezTo>
                    <a:pt x="6733" y="10171"/>
                    <a:pt x="7692" y="10684"/>
                    <a:pt x="8516" y="11375"/>
                  </a:cubicBezTo>
                  <a:cubicBezTo>
                    <a:pt x="7692" y="12066"/>
                    <a:pt x="6733" y="12578"/>
                    <a:pt x="5708" y="12890"/>
                  </a:cubicBezTo>
                  <a:cubicBezTo>
                    <a:pt x="5652" y="12913"/>
                    <a:pt x="5591" y="12924"/>
                    <a:pt x="5530" y="12924"/>
                  </a:cubicBezTo>
                  <a:cubicBezTo>
                    <a:pt x="5468" y="12924"/>
                    <a:pt x="5407" y="12913"/>
                    <a:pt x="5351" y="12890"/>
                  </a:cubicBezTo>
                  <a:cubicBezTo>
                    <a:pt x="3212" y="12226"/>
                    <a:pt x="4189" y="9819"/>
                    <a:pt x="5414" y="9819"/>
                  </a:cubicBezTo>
                  <a:close/>
                  <a:moveTo>
                    <a:pt x="17652" y="9843"/>
                  </a:moveTo>
                  <a:cubicBezTo>
                    <a:pt x="17763" y="9843"/>
                    <a:pt x="17922" y="9878"/>
                    <a:pt x="18190" y="9993"/>
                  </a:cubicBezTo>
                  <a:cubicBezTo>
                    <a:pt x="18525" y="10149"/>
                    <a:pt x="18814" y="10394"/>
                    <a:pt x="19015" y="10728"/>
                  </a:cubicBezTo>
                  <a:cubicBezTo>
                    <a:pt x="19260" y="11107"/>
                    <a:pt x="19037" y="12066"/>
                    <a:pt x="18837" y="12311"/>
                  </a:cubicBezTo>
                  <a:cubicBezTo>
                    <a:pt x="18522" y="12646"/>
                    <a:pt x="17998" y="12928"/>
                    <a:pt x="17634" y="12928"/>
                  </a:cubicBezTo>
                  <a:cubicBezTo>
                    <a:pt x="17586" y="12928"/>
                    <a:pt x="17541" y="12923"/>
                    <a:pt x="17499" y="12913"/>
                  </a:cubicBezTo>
                  <a:cubicBezTo>
                    <a:pt x="16452" y="12601"/>
                    <a:pt x="15493" y="12088"/>
                    <a:pt x="14669" y="11375"/>
                  </a:cubicBezTo>
                  <a:cubicBezTo>
                    <a:pt x="15471" y="10684"/>
                    <a:pt x="16429" y="10171"/>
                    <a:pt x="17455" y="9881"/>
                  </a:cubicBezTo>
                  <a:cubicBezTo>
                    <a:pt x="17512" y="9862"/>
                    <a:pt x="17569" y="9843"/>
                    <a:pt x="17652" y="9843"/>
                  </a:cubicBezTo>
                  <a:close/>
                  <a:moveTo>
                    <a:pt x="19060" y="9569"/>
                  </a:moveTo>
                  <a:cubicBezTo>
                    <a:pt x="19327" y="9569"/>
                    <a:pt x="19595" y="9569"/>
                    <a:pt x="19840" y="9591"/>
                  </a:cubicBezTo>
                  <a:cubicBezTo>
                    <a:pt x="20954" y="9614"/>
                    <a:pt x="22136" y="10216"/>
                    <a:pt x="22158" y="11263"/>
                  </a:cubicBezTo>
                  <a:cubicBezTo>
                    <a:pt x="22180" y="12244"/>
                    <a:pt x="21623" y="12824"/>
                    <a:pt x="20397" y="13113"/>
                  </a:cubicBezTo>
                  <a:cubicBezTo>
                    <a:pt x="20161" y="13150"/>
                    <a:pt x="20221" y="13186"/>
                    <a:pt x="19596" y="13186"/>
                  </a:cubicBezTo>
                  <a:cubicBezTo>
                    <a:pt x="19456" y="13186"/>
                    <a:pt x="19281" y="13184"/>
                    <a:pt x="19060" y="13180"/>
                  </a:cubicBezTo>
                  <a:cubicBezTo>
                    <a:pt x="20263" y="12289"/>
                    <a:pt x="20263" y="10461"/>
                    <a:pt x="19060" y="9569"/>
                  </a:cubicBezTo>
                  <a:close/>
                  <a:moveTo>
                    <a:pt x="3665" y="9569"/>
                  </a:moveTo>
                  <a:cubicBezTo>
                    <a:pt x="3816" y="9569"/>
                    <a:pt x="3969" y="9577"/>
                    <a:pt x="4125" y="9591"/>
                  </a:cubicBezTo>
                  <a:cubicBezTo>
                    <a:pt x="2899" y="10483"/>
                    <a:pt x="2899" y="12311"/>
                    <a:pt x="4125" y="13180"/>
                  </a:cubicBezTo>
                  <a:cubicBezTo>
                    <a:pt x="3963" y="13187"/>
                    <a:pt x="3816" y="13190"/>
                    <a:pt x="3682" y="13190"/>
                  </a:cubicBezTo>
                  <a:cubicBezTo>
                    <a:pt x="2897" y="13190"/>
                    <a:pt x="2554" y="13081"/>
                    <a:pt x="2097" y="12890"/>
                  </a:cubicBezTo>
                  <a:cubicBezTo>
                    <a:pt x="1473" y="12668"/>
                    <a:pt x="1049" y="12110"/>
                    <a:pt x="1005" y="11442"/>
                  </a:cubicBezTo>
                  <a:cubicBezTo>
                    <a:pt x="1005" y="10505"/>
                    <a:pt x="1584" y="9926"/>
                    <a:pt x="2788" y="9658"/>
                  </a:cubicBezTo>
                  <a:cubicBezTo>
                    <a:pt x="3070" y="9599"/>
                    <a:pt x="3362" y="9569"/>
                    <a:pt x="3665" y="9569"/>
                  </a:cubicBezTo>
                  <a:close/>
                  <a:moveTo>
                    <a:pt x="13439" y="7300"/>
                  </a:moveTo>
                  <a:cubicBezTo>
                    <a:pt x="13814" y="7300"/>
                    <a:pt x="13833" y="7974"/>
                    <a:pt x="13665" y="8477"/>
                  </a:cubicBezTo>
                  <a:cubicBezTo>
                    <a:pt x="13532" y="8878"/>
                    <a:pt x="13353" y="9146"/>
                    <a:pt x="13599" y="9391"/>
                  </a:cubicBezTo>
                  <a:cubicBezTo>
                    <a:pt x="13680" y="9463"/>
                    <a:pt x="13761" y="9490"/>
                    <a:pt x="13847" y="9490"/>
                  </a:cubicBezTo>
                  <a:cubicBezTo>
                    <a:pt x="14127" y="9490"/>
                    <a:pt x="14464" y="9199"/>
                    <a:pt x="15081" y="9199"/>
                  </a:cubicBezTo>
                  <a:cubicBezTo>
                    <a:pt x="15155" y="9199"/>
                    <a:pt x="15233" y="9203"/>
                    <a:pt x="15315" y="9213"/>
                  </a:cubicBezTo>
                  <a:cubicBezTo>
                    <a:pt x="15672" y="9213"/>
                    <a:pt x="15783" y="9703"/>
                    <a:pt x="15471" y="9859"/>
                  </a:cubicBezTo>
                  <a:cubicBezTo>
                    <a:pt x="14847" y="10193"/>
                    <a:pt x="14290" y="10595"/>
                    <a:pt x="13799" y="11085"/>
                  </a:cubicBezTo>
                  <a:cubicBezTo>
                    <a:pt x="13665" y="11263"/>
                    <a:pt x="13665" y="11508"/>
                    <a:pt x="13799" y="11664"/>
                  </a:cubicBezTo>
                  <a:cubicBezTo>
                    <a:pt x="14290" y="12155"/>
                    <a:pt x="14869" y="12578"/>
                    <a:pt x="15471" y="12913"/>
                  </a:cubicBezTo>
                  <a:cubicBezTo>
                    <a:pt x="15560" y="12957"/>
                    <a:pt x="15582" y="12980"/>
                    <a:pt x="15582" y="13002"/>
                  </a:cubicBezTo>
                  <a:cubicBezTo>
                    <a:pt x="15627" y="13091"/>
                    <a:pt x="15649" y="13180"/>
                    <a:pt x="15649" y="13292"/>
                  </a:cubicBezTo>
                  <a:cubicBezTo>
                    <a:pt x="15604" y="13505"/>
                    <a:pt x="15339" y="13572"/>
                    <a:pt x="15070" y="13572"/>
                  </a:cubicBezTo>
                  <a:cubicBezTo>
                    <a:pt x="14945" y="13572"/>
                    <a:pt x="14819" y="13558"/>
                    <a:pt x="14713" y="13537"/>
                  </a:cubicBezTo>
                  <a:cubicBezTo>
                    <a:pt x="14314" y="13433"/>
                    <a:pt x="14042" y="13271"/>
                    <a:pt x="13833" y="13271"/>
                  </a:cubicBezTo>
                  <a:cubicBezTo>
                    <a:pt x="13727" y="13271"/>
                    <a:pt x="13637" y="13313"/>
                    <a:pt x="13554" y="13425"/>
                  </a:cubicBezTo>
                  <a:cubicBezTo>
                    <a:pt x="13264" y="13827"/>
                    <a:pt x="13844" y="14116"/>
                    <a:pt x="13755" y="15097"/>
                  </a:cubicBezTo>
                  <a:cubicBezTo>
                    <a:pt x="13732" y="15209"/>
                    <a:pt x="13688" y="15320"/>
                    <a:pt x="13621" y="15387"/>
                  </a:cubicBezTo>
                  <a:cubicBezTo>
                    <a:pt x="13561" y="15435"/>
                    <a:pt x="13521" y="15457"/>
                    <a:pt x="13465" y="15457"/>
                  </a:cubicBezTo>
                  <a:cubicBezTo>
                    <a:pt x="13417" y="15457"/>
                    <a:pt x="13357" y="15440"/>
                    <a:pt x="13264" y="15409"/>
                  </a:cubicBezTo>
                  <a:cubicBezTo>
                    <a:pt x="13197" y="15387"/>
                    <a:pt x="13153" y="15365"/>
                    <a:pt x="13131" y="15298"/>
                  </a:cubicBezTo>
                  <a:cubicBezTo>
                    <a:pt x="12796" y="14696"/>
                    <a:pt x="12373" y="14139"/>
                    <a:pt x="11905" y="13626"/>
                  </a:cubicBezTo>
                  <a:cubicBezTo>
                    <a:pt x="11815" y="13548"/>
                    <a:pt x="11698" y="13509"/>
                    <a:pt x="11581" y="13509"/>
                  </a:cubicBezTo>
                  <a:cubicBezTo>
                    <a:pt x="11464" y="13509"/>
                    <a:pt x="11347" y="13548"/>
                    <a:pt x="11258" y="13626"/>
                  </a:cubicBezTo>
                  <a:cubicBezTo>
                    <a:pt x="10790" y="14116"/>
                    <a:pt x="10389" y="14674"/>
                    <a:pt x="10077" y="15253"/>
                  </a:cubicBezTo>
                  <a:cubicBezTo>
                    <a:pt x="10003" y="15382"/>
                    <a:pt x="9884" y="15465"/>
                    <a:pt x="9744" y="15465"/>
                  </a:cubicBezTo>
                  <a:cubicBezTo>
                    <a:pt x="9715" y="15465"/>
                    <a:pt x="9684" y="15462"/>
                    <a:pt x="9653" y="15454"/>
                  </a:cubicBezTo>
                  <a:cubicBezTo>
                    <a:pt x="9230" y="15365"/>
                    <a:pt x="9408" y="14518"/>
                    <a:pt x="9564" y="14116"/>
                  </a:cubicBezTo>
                  <a:cubicBezTo>
                    <a:pt x="9676" y="13827"/>
                    <a:pt x="9765" y="13604"/>
                    <a:pt x="9564" y="13403"/>
                  </a:cubicBezTo>
                  <a:cubicBezTo>
                    <a:pt x="9485" y="13324"/>
                    <a:pt x="9399" y="13294"/>
                    <a:pt x="9301" y="13294"/>
                  </a:cubicBezTo>
                  <a:cubicBezTo>
                    <a:pt x="9150" y="13294"/>
                    <a:pt x="8969" y="13367"/>
                    <a:pt x="8739" y="13448"/>
                  </a:cubicBezTo>
                  <a:cubicBezTo>
                    <a:pt x="8541" y="13530"/>
                    <a:pt x="8330" y="13576"/>
                    <a:pt x="8117" y="13576"/>
                  </a:cubicBezTo>
                  <a:cubicBezTo>
                    <a:pt x="8042" y="13576"/>
                    <a:pt x="7967" y="13571"/>
                    <a:pt x="7892" y="13559"/>
                  </a:cubicBezTo>
                  <a:cubicBezTo>
                    <a:pt x="7692" y="13559"/>
                    <a:pt x="7491" y="13425"/>
                    <a:pt x="7513" y="13225"/>
                  </a:cubicBezTo>
                  <a:cubicBezTo>
                    <a:pt x="7558" y="13046"/>
                    <a:pt x="7625" y="12957"/>
                    <a:pt x="7692" y="12935"/>
                  </a:cubicBezTo>
                  <a:cubicBezTo>
                    <a:pt x="8138" y="12690"/>
                    <a:pt x="9096" y="12043"/>
                    <a:pt x="9386" y="11664"/>
                  </a:cubicBezTo>
                  <a:cubicBezTo>
                    <a:pt x="9497" y="11508"/>
                    <a:pt x="9497" y="11286"/>
                    <a:pt x="9386" y="11129"/>
                  </a:cubicBezTo>
                  <a:cubicBezTo>
                    <a:pt x="9118" y="10751"/>
                    <a:pt x="8227" y="10171"/>
                    <a:pt x="7781" y="9926"/>
                  </a:cubicBezTo>
                  <a:cubicBezTo>
                    <a:pt x="7603" y="9814"/>
                    <a:pt x="7603" y="9814"/>
                    <a:pt x="7536" y="9636"/>
                  </a:cubicBezTo>
                  <a:cubicBezTo>
                    <a:pt x="7469" y="9480"/>
                    <a:pt x="7558" y="9302"/>
                    <a:pt x="7736" y="9257"/>
                  </a:cubicBezTo>
                  <a:cubicBezTo>
                    <a:pt x="7842" y="9216"/>
                    <a:pt x="7957" y="9199"/>
                    <a:pt x="8074" y="9199"/>
                  </a:cubicBezTo>
                  <a:cubicBezTo>
                    <a:pt x="8525" y="9199"/>
                    <a:pt x="9018" y="9445"/>
                    <a:pt x="9230" y="9480"/>
                  </a:cubicBezTo>
                  <a:cubicBezTo>
                    <a:pt x="9260" y="9488"/>
                    <a:pt x="9290" y="9491"/>
                    <a:pt x="9319" y="9491"/>
                  </a:cubicBezTo>
                  <a:cubicBezTo>
                    <a:pt x="9549" y="9491"/>
                    <a:pt x="9737" y="9269"/>
                    <a:pt x="9698" y="9012"/>
                  </a:cubicBezTo>
                  <a:cubicBezTo>
                    <a:pt x="9676" y="8967"/>
                    <a:pt x="9653" y="8900"/>
                    <a:pt x="9631" y="8834"/>
                  </a:cubicBezTo>
                  <a:cubicBezTo>
                    <a:pt x="9332" y="8105"/>
                    <a:pt x="9315" y="7313"/>
                    <a:pt x="9725" y="7313"/>
                  </a:cubicBezTo>
                  <a:cubicBezTo>
                    <a:pt x="9804" y="7313"/>
                    <a:pt x="9898" y="7342"/>
                    <a:pt x="10010" y="7407"/>
                  </a:cubicBezTo>
                  <a:cubicBezTo>
                    <a:pt x="10300" y="7964"/>
                    <a:pt x="10679" y="8499"/>
                    <a:pt x="11102" y="8967"/>
                  </a:cubicBezTo>
                  <a:cubicBezTo>
                    <a:pt x="11255" y="9171"/>
                    <a:pt x="11422" y="9258"/>
                    <a:pt x="11579" y="9258"/>
                  </a:cubicBezTo>
                  <a:cubicBezTo>
                    <a:pt x="11697" y="9258"/>
                    <a:pt x="11809" y="9209"/>
                    <a:pt x="11905" y="9123"/>
                  </a:cubicBezTo>
                  <a:cubicBezTo>
                    <a:pt x="12462" y="8633"/>
                    <a:pt x="13131" y="7429"/>
                    <a:pt x="13175" y="7385"/>
                  </a:cubicBezTo>
                  <a:cubicBezTo>
                    <a:pt x="13278" y="7326"/>
                    <a:pt x="13365" y="7300"/>
                    <a:pt x="13439" y="7300"/>
                  </a:cubicBezTo>
                  <a:close/>
                  <a:moveTo>
                    <a:pt x="11592" y="14451"/>
                  </a:moveTo>
                  <a:cubicBezTo>
                    <a:pt x="12283" y="15275"/>
                    <a:pt x="12796" y="16234"/>
                    <a:pt x="13086" y="17259"/>
                  </a:cubicBezTo>
                  <a:lnTo>
                    <a:pt x="13108" y="17259"/>
                  </a:lnTo>
                  <a:cubicBezTo>
                    <a:pt x="13131" y="17371"/>
                    <a:pt x="13175" y="17504"/>
                    <a:pt x="12997" y="17973"/>
                  </a:cubicBezTo>
                  <a:cubicBezTo>
                    <a:pt x="12841" y="18307"/>
                    <a:pt x="12573" y="18597"/>
                    <a:pt x="12239" y="18797"/>
                  </a:cubicBezTo>
                  <a:cubicBezTo>
                    <a:pt x="12121" y="18873"/>
                    <a:pt x="11950" y="18904"/>
                    <a:pt x="11763" y="18904"/>
                  </a:cubicBezTo>
                  <a:cubicBezTo>
                    <a:pt x="11346" y="18904"/>
                    <a:pt x="10848" y="18751"/>
                    <a:pt x="10679" y="18597"/>
                  </a:cubicBezTo>
                  <a:cubicBezTo>
                    <a:pt x="10322" y="18307"/>
                    <a:pt x="9965" y="17683"/>
                    <a:pt x="10077" y="17282"/>
                  </a:cubicBezTo>
                  <a:cubicBezTo>
                    <a:pt x="10389" y="16256"/>
                    <a:pt x="10902" y="15298"/>
                    <a:pt x="11592" y="14451"/>
                  </a:cubicBezTo>
                  <a:close/>
                  <a:moveTo>
                    <a:pt x="9809" y="18842"/>
                  </a:moveTo>
                  <a:lnTo>
                    <a:pt x="9809" y="18842"/>
                  </a:lnTo>
                  <a:cubicBezTo>
                    <a:pt x="10244" y="19466"/>
                    <a:pt x="10924" y="19778"/>
                    <a:pt x="11604" y="19778"/>
                  </a:cubicBezTo>
                  <a:cubicBezTo>
                    <a:pt x="12283" y="19778"/>
                    <a:pt x="12963" y="19466"/>
                    <a:pt x="13398" y="18842"/>
                  </a:cubicBezTo>
                  <a:lnTo>
                    <a:pt x="13398" y="18842"/>
                  </a:lnTo>
                  <a:cubicBezTo>
                    <a:pt x="13398" y="19176"/>
                    <a:pt x="13398" y="19533"/>
                    <a:pt x="13376" y="19845"/>
                  </a:cubicBezTo>
                  <a:cubicBezTo>
                    <a:pt x="13331" y="20224"/>
                    <a:pt x="13242" y="20581"/>
                    <a:pt x="13108" y="20915"/>
                  </a:cubicBezTo>
                  <a:cubicBezTo>
                    <a:pt x="12813" y="21591"/>
                    <a:pt x="12212" y="21971"/>
                    <a:pt x="11601" y="21971"/>
                  </a:cubicBezTo>
                  <a:cubicBezTo>
                    <a:pt x="10641" y="21971"/>
                    <a:pt x="9659" y="21035"/>
                    <a:pt x="9809" y="18842"/>
                  </a:cubicBezTo>
                  <a:close/>
                  <a:moveTo>
                    <a:pt x="11554" y="1"/>
                  </a:moveTo>
                  <a:cubicBezTo>
                    <a:pt x="10245" y="1"/>
                    <a:pt x="8913" y="1127"/>
                    <a:pt x="8985" y="3796"/>
                  </a:cubicBezTo>
                  <a:cubicBezTo>
                    <a:pt x="9007" y="4732"/>
                    <a:pt x="9207" y="5646"/>
                    <a:pt x="9586" y="6515"/>
                  </a:cubicBezTo>
                  <a:cubicBezTo>
                    <a:pt x="8739" y="6605"/>
                    <a:pt x="8472" y="7563"/>
                    <a:pt x="8672" y="8477"/>
                  </a:cubicBezTo>
                  <a:cubicBezTo>
                    <a:pt x="8448" y="8423"/>
                    <a:pt x="8242" y="8398"/>
                    <a:pt x="8055" y="8398"/>
                  </a:cubicBezTo>
                  <a:cubicBezTo>
                    <a:pt x="7239" y="8398"/>
                    <a:pt x="6783" y="8865"/>
                    <a:pt x="6711" y="9391"/>
                  </a:cubicBezTo>
                  <a:cubicBezTo>
                    <a:pt x="5697" y="8977"/>
                    <a:pt x="4657" y="8772"/>
                    <a:pt x="3715" y="8772"/>
                  </a:cubicBezTo>
                  <a:cubicBezTo>
                    <a:pt x="1614" y="8772"/>
                    <a:pt x="1" y="9791"/>
                    <a:pt x="247" y="11776"/>
                  </a:cubicBezTo>
                  <a:cubicBezTo>
                    <a:pt x="381" y="12556"/>
                    <a:pt x="916" y="13225"/>
                    <a:pt x="1629" y="13559"/>
                  </a:cubicBezTo>
                  <a:cubicBezTo>
                    <a:pt x="2227" y="13863"/>
                    <a:pt x="2950" y="13988"/>
                    <a:pt x="3695" y="13988"/>
                  </a:cubicBezTo>
                  <a:cubicBezTo>
                    <a:pt x="4755" y="13988"/>
                    <a:pt x="5860" y="13734"/>
                    <a:pt x="6711" y="13381"/>
                  </a:cubicBezTo>
                  <a:cubicBezTo>
                    <a:pt x="6764" y="14033"/>
                    <a:pt x="7374" y="14365"/>
                    <a:pt x="8079" y="14365"/>
                  </a:cubicBezTo>
                  <a:cubicBezTo>
                    <a:pt x="8266" y="14365"/>
                    <a:pt x="8459" y="14341"/>
                    <a:pt x="8650" y="14295"/>
                  </a:cubicBezTo>
                  <a:lnTo>
                    <a:pt x="8650" y="14295"/>
                  </a:lnTo>
                  <a:cubicBezTo>
                    <a:pt x="8472" y="15164"/>
                    <a:pt x="8695" y="16122"/>
                    <a:pt x="9586" y="16234"/>
                  </a:cubicBezTo>
                  <a:cubicBezTo>
                    <a:pt x="9230" y="17081"/>
                    <a:pt x="9007" y="17995"/>
                    <a:pt x="8962" y="18909"/>
                  </a:cubicBezTo>
                  <a:lnTo>
                    <a:pt x="8940" y="18909"/>
                  </a:lnTo>
                  <a:cubicBezTo>
                    <a:pt x="9007" y="19979"/>
                    <a:pt x="9007" y="20893"/>
                    <a:pt x="9676" y="21784"/>
                  </a:cubicBezTo>
                  <a:cubicBezTo>
                    <a:pt x="10120" y="22413"/>
                    <a:pt x="10829" y="22768"/>
                    <a:pt x="11562" y="22768"/>
                  </a:cubicBezTo>
                  <a:cubicBezTo>
                    <a:pt x="11894" y="22768"/>
                    <a:pt x="12231" y="22695"/>
                    <a:pt x="12551" y="22542"/>
                  </a:cubicBezTo>
                  <a:cubicBezTo>
                    <a:pt x="14602" y="21539"/>
                    <a:pt x="14468" y="18418"/>
                    <a:pt x="13576" y="16234"/>
                  </a:cubicBezTo>
                  <a:cubicBezTo>
                    <a:pt x="14401" y="16145"/>
                    <a:pt x="14713" y="15209"/>
                    <a:pt x="14490" y="14295"/>
                  </a:cubicBezTo>
                  <a:lnTo>
                    <a:pt x="14490" y="14295"/>
                  </a:lnTo>
                  <a:cubicBezTo>
                    <a:pt x="14687" y="14338"/>
                    <a:pt x="14885" y="14360"/>
                    <a:pt x="15076" y="14360"/>
                  </a:cubicBezTo>
                  <a:cubicBezTo>
                    <a:pt x="15769" y="14360"/>
                    <a:pt x="16360" y="14063"/>
                    <a:pt x="16429" y="13381"/>
                  </a:cubicBezTo>
                  <a:cubicBezTo>
                    <a:pt x="17535" y="13815"/>
                    <a:pt x="18557" y="14008"/>
                    <a:pt x="19447" y="14008"/>
                  </a:cubicBezTo>
                  <a:cubicBezTo>
                    <a:pt x="21481" y="14008"/>
                    <a:pt x="22830" y="13002"/>
                    <a:pt x="22938" y="11575"/>
                  </a:cubicBezTo>
                  <a:lnTo>
                    <a:pt x="22938" y="11375"/>
                  </a:lnTo>
                  <a:cubicBezTo>
                    <a:pt x="22938" y="9891"/>
                    <a:pt x="21607" y="8764"/>
                    <a:pt x="19461" y="8764"/>
                  </a:cubicBezTo>
                  <a:cubicBezTo>
                    <a:pt x="18577" y="8764"/>
                    <a:pt x="17554" y="8955"/>
                    <a:pt x="16429" y="9391"/>
                  </a:cubicBezTo>
                  <a:cubicBezTo>
                    <a:pt x="16359" y="8685"/>
                    <a:pt x="15715" y="8398"/>
                    <a:pt x="15029" y="8398"/>
                  </a:cubicBezTo>
                  <a:cubicBezTo>
                    <a:pt x="14849" y="8398"/>
                    <a:pt x="14666" y="8418"/>
                    <a:pt x="14490" y="8455"/>
                  </a:cubicBezTo>
                  <a:cubicBezTo>
                    <a:pt x="14535" y="8209"/>
                    <a:pt x="14557" y="7942"/>
                    <a:pt x="14535" y="7697"/>
                  </a:cubicBezTo>
                  <a:cubicBezTo>
                    <a:pt x="14535" y="7117"/>
                    <a:pt x="14134" y="6627"/>
                    <a:pt x="13576" y="6515"/>
                  </a:cubicBezTo>
                  <a:cubicBezTo>
                    <a:pt x="13888" y="5758"/>
                    <a:pt x="14089" y="4955"/>
                    <a:pt x="14178" y="4153"/>
                  </a:cubicBezTo>
                  <a:cubicBezTo>
                    <a:pt x="14178" y="3060"/>
                    <a:pt x="14245" y="1991"/>
                    <a:pt x="13465" y="965"/>
                  </a:cubicBezTo>
                  <a:cubicBezTo>
                    <a:pt x="12996" y="346"/>
                    <a:pt x="12279" y="1"/>
                    <a:pt x="1155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2"/>
            <p:cNvSpPr/>
            <p:nvPr/>
          </p:nvSpPr>
          <p:spPr>
            <a:xfrm>
              <a:off x="516425" y="1067900"/>
              <a:ext cx="220625" cy="113850"/>
            </a:xfrm>
            <a:custGeom>
              <a:avLst/>
              <a:gdLst/>
              <a:ahLst/>
              <a:cxnLst/>
              <a:rect l="l" t="t" r="r" b="b"/>
              <a:pathLst>
                <a:path w="8825" h="4554" extrusionOk="0">
                  <a:moveTo>
                    <a:pt x="4697" y="1045"/>
                  </a:moveTo>
                  <a:cubicBezTo>
                    <a:pt x="5193" y="1045"/>
                    <a:pt x="5669" y="1101"/>
                    <a:pt x="6038" y="1247"/>
                  </a:cubicBezTo>
                  <a:cubicBezTo>
                    <a:pt x="5470" y="1149"/>
                    <a:pt x="4933" y="1104"/>
                    <a:pt x="4433" y="1104"/>
                  </a:cubicBezTo>
                  <a:cubicBezTo>
                    <a:pt x="3461" y="1104"/>
                    <a:pt x="2629" y="1272"/>
                    <a:pt x="1981" y="1537"/>
                  </a:cubicBezTo>
                  <a:cubicBezTo>
                    <a:pt x="2093" y="1394"/>
                    <a:pt x="3456" y="1045"/>
                    <a:pt x="4697" y="1045"/>
                  </a:cubicBezTo>
                  <a:close/>
                  <a:moveTo>
                    <a:pt x="4408" y="1915"/>
                  </a:moveTo>
                  <a:cubicBezTo>
                    <a:pt x="5317" y="1915"/>
                    <a:pt x="6244" y="2075"/>
                    <a:pt x="7063" y="2295"/>
                  </a:cubicBezTo>
                  <a:cubicBezTo>
                    <a:pt x="6194" y="2518"/>
                    <a:pt x="5325" y="2652"/>
                    <a:pt x="4433" y="2674"/>
                  </a:cubicBezTo>
                  <a:cubicBezTo>
                    <a:pt x="3920" y="2585"/>
                    <a:pt x="3341" y="2718"/>
                    <a:pt x="2271" y="2295"/>
                  </a:cubicBezTo>
                  <a:cubicBezTo>
                    <a:pt x="2925" y="2023"/>
                    <a:pt x="3661" y="1915"/>
                    <a:pt x="4408" y="1915"/>
                  </a:cubicBezTo>
                  <a:close/>
                  <a:moveTo>
                    <a:pt x="2003" y="3031"/>
                  </a:moveTo>
                  <a:lnTo>
                    <a:pt x="2003" y="3031"/>
                  </a:lnTo>
                  <a:cubicBezTo>
                    <a:pt x="2734" y="3316"/>
                    <a:pt x="3523" y="3459"/>
                    <a:pt x="4311" y="3459"/>
                  </a:cubicBezTo>
                  <a:cubicBezTo>
                    <a:pt x="4508" y="3459"/>
                    <a:pt x="4705" y="3450"/>
                    <a:pt x="4901" y="3432"/>
                  </a:cubicBezTo>
                  <a:lnTo>
                    <a:pt x="4901" y="3432"/>
                  </a:lnTo>
                  <a:cubicBezTo>
                    <a:pt x="4418" y="3573"/>
                    <a:pt x="3916" y="3687"/>
                    <a:pt x="3449" y="3687"/>
                  </a:cubicBezTo>
                  <a:cubicBezTo>
                    <a:pt x="2884" y="3687"/>
                    <a:pt x="2370" y="3519"/>
                    <a:pt x="2003" y="3031"/>
                  </a:cubicBezTo>
                  <a:close/>
                  <a:moveTo>
                    <a:pt x="3882" y="0"/>
                  </a:moveTo>
                  <a:cubicBezTo>
                    <a:pt x="178" y="0"/>
                    <a:pt x="0" y="4144"/>
                    <a:pt x="3318" y="4524"/>
                  </a:cubicBezTo>
                  <a:cubicBezTo>
                    <a:pt x="3498" y="4544"/>
                    <a:pt x="3682" y="4554"/>
                    <a:pt x="3870" y="4554"/>
                  </a:cubicBezTo>
                  <a:cubicBezTo>
                    <a:pt x="5553" y="4554"/>
                    <a:pt x="7525" y="3768"/>
                    <a:pt x="8668" y="2585"/>
                  </a:cubicBezTo>
                  <a:cubicBezTo>
                    <a:pt x="8824" y="2406"/>
                    <a:pt x="8824" y="2161"/>
                    <a:pt x="8668" y="2005"/>
                  </a:cubicBezTo>
                  <a:cubicBezTo>
                    <a:pt x="7932" y="1180"/>
                    <a:pt x="6617" y="489"/>
                    <a:pt x="5302" y="177"/>
                  </a:cubicBezTo>
                  <a:cubicBezTo>
                    <a:pt x="4782" y="55"/>
                    <a:pt x="4309" y="0"/>
                    <a:pt x="38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2"/>
            <p:cNvSpPr/>
            <p:nvPr/>
          </p:nvSpPr>
          <p:spPr>
            <a:xfrm>
              <a:off x="679050" y="1232500"/>
              <a:ext cx="113725" cy="85650"/>
            </a:xfrm>
            <a:custGeom>
              <a:avLst/>
              <a:gdLst/>
              <a:ahLst/>
              <a:cxnLst/>
              <a:rect l="l" t="t" r="r" b="b"/>
              <a:pathLst>
                <a:path w="4549" h="3426" extrusionOk="0">
                  <a:moveTo>
                    <a:pt x="3166" y="838"/>
                  </a:moveTo>
                  <a:cubicBezTo>
                    <a:pt x="2943" y="1038"/>
                    <a:pt x="2743" y="1284"/>
                    <a:pt x="2564" y="1506"/>
                  </a:cubicBezTo>
                  <a:cubicBezTo>
                    <a:pt x="2109" y="2065"/>
                    <a:pt x="1692" y="2586"/>
                    <a:pt x="1135" y="2586"/>
                  </a:cubicBezTo>
                  <a:cubicBezTo>
                    <a:pt x="1092" y="2586"/>
                    <a:pt x="1048" y="2583"/>
                    <a:pt x="1004" y="2576"/>
                  </a:cubicBezTo>
                  <a:cubicBezTo>
                    <a:pt x="937" y="2576"/>
                    <a:pt x="893" y="2532"/>
                    <a:pt x="870" y="2487"/>
                  </a:cubicBezTo>
                  <a:cubicBezTo>
                    <a:pt x="603" y="1885"/>
                    <a:pt x="1896" y="927"/>
                    <a:pt x="3166" y="838"/>
                  </a:cubicBezTo>
                  <a:close/>
                  <a:moveTo>
                    <a:pt x="3528" y="1"/>
                  </a:moveTo>
                  <a:cubicBezTo>
                    <a:pt x="2232" y="1"/>
                    <a:pt x="135" y="838"/>
                    <a:pt x="45" y="2242"/>
                  </a:cubicBezTo>
                  <a:cubicBezTo>
                    <a:pt x="1" y="2710"/>
                    <a:pt x="246" y="3134"/>
                    <a:pt x="692" y="3334"/>
                  </a:cubicBezTo>
                  <a:cubicBezTo>
                    <a:pt x="848" y="3397"/>
                    <a:pt x="1002" y="3425"/>
                    <a:pt x="1154" y="3425"/>
                  </a:cubicBezTo>
                  <a:cubicBezTo>
                    <a:pt x="2404" y="3425"/>
                    <a:pt x="3464" y="1496"/>
                    <a:pt x="4080" y="1038"/>
                  </a:cubicBezTo>
                  <a:cubicBezTo>
                    <a:pt x="4169" y="971"/>
                    <a:pt x="4281" y="882"/>
                    <a:pt x="4370" y="793"/>
                  </a:cubicBezTo>
                  <a:cubicBezTo>
                    <a:pt x="4548" y="593"/>
                    <a:pt x="4504" y="280"/>
                    <a:pt x="4281" y="147"/>
                  </a:cubicBezTo>
                  <a:cubicBezTo>
                    <a:pt x="4101" y="48"/>
                    <a:pt x="3837" y="1"/>
                    <a:pt x="352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2"/>
            <p:cNvSpPr/>
            <p:nvPr/>
          </p:nvSpPr>
          <p:spPr>
            <a:xfrm>
              <a:off x="674600" y="932350"/>
              <a:ext cx="116500" cy="84750"/>
            </a:xfrm>
            <a:custGeom>
              <a:avLst/>
              <a:gdLst/>
              <a:ahLst/>
              <a:cxnLst/>
              <a:rect l="l" t="t" r="r" b="b"/>
              <a:pathLst>
                <a:path w="4660" h="3390" extrusionOk="0">
                  <a:moveTo>
                    <a:pt x="1308" y="801"/>
                  </a:moveTo>
                  <a:cubicBezTo>
                    <a:pt x="2009" y="801"/>
                    <a:pt x="2494" y="1654"/>
                    <a:pt x="3344" y="2568"/>
                  </a:cubicBezTo>
                  <a:cubicBezTo>
                    <a:pt x="2542" y="2523"/>
                    <a:pt x="1004" y="1855"/>
                    <a:pt x="1004" y="1074"/>
                  </a:cubicBezTo>
                  <a:cubicBezTo>
                    <a:pt x="1004" y="941"/>
                    <a:pt x="1071" y="829"/>
                    <a:pt x="1204" y="807"/>
                  </a:cubicBezTo>
                  <a:cubicBezTo>
                    <a:pt x="1239" y="803"/>
                    <a:pt x="1274" y="801"/>
                    <a:pt x="1308" y="801"/>
                  </a:cubicBezTo>
                  <a:close/>
                  <a:moveTo>
                    <a:pt x="1332" y="1"/>
                  </a:moveTo>
                  <a:cubicBezTo>
                    <a:pt x="786" y="1"/>
                    <a:pt x="363" y="328"/>
                    <a:pt x="246" y="785"/>
                  </a:cubicBezTo>
                  <a:cubicBezTo>
                    <a:pt x="1" y="1765"/>
                    <a:pt x="959" y="2657"/>
                    <a:pt x="2007" y="3058"/>
                  </a:cubicBezTo>
                  <a:cubicBezTo>
                    <a:pt x="2530" y="3275"/>
                    <a:pt x="3098" y="3389"/>
                    <a:pt x="3662" y="3389"/>
                  </a:cubicBezTo>
                  <a:cubicBezTo>
                    <a:pt x="3794" y="3389"/>
                    <a:pt x="3926" y="3383"/>
                    <a:pt x="4057" y="3370"/>
                  </a:cubicBezTo>
                  <a:cubicBezTo>
                    <a:pt x="4369" y="3348"/>
                    <a:pt x="4659" y="3192"/>
                    <a:pt x="4659" y="2880"/>
                  </a:cubicBezTo>
                  <a:cubicBezTo>
                    <a:pt x="4659" y="2769"/>
                    <a:pt x="4615" y="2679"/>
                    <a:pt x="4525" y="2613"/>
                  </a:cubicBezTo>
                  <a:cubicBezTo>
                    <a:pt x="4236" y="2300"/>
                    <a:pt x="4325" y="2546"/>
                    <a:pt x="3389" y="1431"/>
                  </a:cubicBezTo>
                  <a:cubicBezTo>
                    <a:pt x="3166" y="1119"/>
                    <a:pt x="2898" y="829"/>
                    <a:pt x="2609" y="562"/>
                  </a:cubicBezTo>
                  <a:cubicBezTo>
                    <a:pt x="2165" y="165"/>
                    <a:pt x="1718" y="1"/>
                    <a:pt x="133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2"/>
            <p:cNvSpPr/>
            <p:nvPr/>
          </p:nvSpPr>
          <p:spPr>
            <a:xfrm>
              <a:off x="1035150" y="551325"/>
              <a:ext cx="148250" cy="195700"/>
            </a:xfrm>
            <a:custGeom>
              <a:avLst/>
              <a:gdLst/>
              <a:ahLst/>
              <a:cxnLst/>
              <a:rect l="l" t="t" r="r" b="b"/>
              <a:pathLst>
                <a:path w="5930" h="7828" extrusionOk="0">
                  <a:moveTo>
                    <a:pt x="3923" y="1047"/>
                  </a:moveTo>
                  <a:cubicBezTo>
                    <a:pt x="3938" y="1061"/>
                    <a:pt x="3969" y="1145"/>
                    <a:pt x="4009" y="1280"/>
                  </a:cubicBezTo>
                  <a:lnTo>
                    <a:pt x="4009" y="1280"/>
                  </a:lnTo>
                  <a:cubicBezTo>
                    <a:pt x="3981" y="1198"/>
                    <a:pt x="3953" y="1120"/>
                    <a:pt x="3923" y="1047"/>
                  </a:cubicBezTo>
                  <a:close/>
                  <a:moveTo>
                    <a:pt x="4282" y="2556"/>
                  </a:moveTo>
                  <a:cubicBezTo>
                    <a:pt x="4412" y="3392"/>
                    <a:pt x="4474" y="4390"/>
                    <a:pt x="4235" y="5037"/>
                  </a:cubicBezTo>
                  <a:cubicBezTo>
                    <a:pt x="4371" y="4148"/>
                    <a:pt x="4370" y="3293"/>
                    <a:pt x="4282" y="2556"/>
                  </a:cubicBezTo>
                  <a:close/>
                  <a:moveTo>
                    <a:pt x="2408" y="1047"/>
                  </a:moveTo>
                  <a:lnTo>
                    <a:pt x="2408" y="1047"/>
                  </a:lnTo>
                  <a:cubicBezTo>
                    <a:pt x="1895" y="2317"/>
                    <a:pt x="1895" y="3766"/>
                    <a:pt x="2118" y="5104"/>
                  </a:cubicBezTo>
                  <a:cubicBezTo>
                    <a:pt x="1739" y="4123"/>
                    <a:pt x="1338" y="1849"/>
                    <a:pt x="2408" y="1047"/>
                  </a:cubicBezTo>
                  <a:close/>
                  <a:moveTo>
                    <a:pt x="3143" y="1247"/>
                  </a:moveTo>
                  <a:cubicBezTo>
                    <a:pt x="3767" y="2607"/>
                    <a:pt x="3544" y="4680"/>
                    <a:pt x="3143" y="6107"/>
                  </a:cubicBezTo>
                  <a:cubicBezTo>
                    <a:pt x="3143" y="6107"/>
                    <a:pt x="3121" y="5973"/>
                    <a:pt x="3121" y="5951"/>
                  </a:cubicBezTo>
                  <a:cubicBezTo>
                    <a:pt x="2475" y="3432"/>
                    <a:pt x="2876" y="1849"/>
                    <a:pt x="3143" y="1247"/>
                  </a:cubicBezTo>
                  <a:close/>
                  <a:moveTo>
                    <a:pt x="3134" y="0"/>
                  </a:moveTo>
                  <a:cubicBezTo>
                    <a:pt x="2635" y="0"/>
                    <a:pt x="2142" y="184"/>
                    <a:pt x="1761" y="556"/>
                  </a:cubicBezTo>
                  <a:cubicBezTo>
                    <a:pt x="0" y="2250"/>
                    <a:pt x="1115" y="5973"/>
                    <a:pt x="2876" y="7711"/>
                  </a:cubicBezTo>
                  <a:cubicBezTo>
                    <a:pt x="2952" y="7787"/>
                    <a:pt x="3049" y="7827"/>
                    <a:pt x="3148" y="7827"/>
                  </a:cubicBezTo>
                  <a:cubicBezTo>
                    <a:pt x="3223" y="7827"/>
                    <a:pt x="3299" y="7804"/>
                    <a:pt x="3366" y="7756"/>
                  </a:cubicBezTo>
                  <a:cubicBezTo>
                    <a:pt x="4191" y="7288"/>
                    <a:pt x="5929" y="4301"/>
                    <a:pt x="5283" y="1782"/>
                  </a:cubicBezTo>
                  <a:cubicBezTo>
                    <a:pt x="4967" y="604"/>
                    <a:pt x="4040" y="0"/>
                    <a:pt x="313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2"/>
            <p:cNvSpPr/>
            <p:nvPr/>
          </p:nvSpPr>
          <p:spPr>
            <a:xfrm>
              <a:off x="1221825" y="690525"/>
              <a:ext cx="84725" cy="111750"/>
            </a:xfrm>
            <a:custGeom>
              <a:avLst/>
              <a:gdLst/>
              <a:ahLst/>
              <a:cxnLst/>
              <a:rect l="l" t="t" r="r" b="b"/>
              <a:pathLst>
                <a:path w="3389" h="4470" extrusionOk="0">
                  <a:moveTo>
                    <a:pt x="2277" y="822"/>
                  </a:moveTo>
                  <a:cubicBezTo>
                    <a:pt x="2306" y="822"/>
                    <a:pt x="2335" y="824"/>
                    <a:pt x="2363" y="828"/>
                  </a:cubicBezTo>
                  <a:cubicBezTo>
                    <a:pt x="2653" y="851"/>
                    <a:pt x="2608" y="1274"/>
                    <a:pt x="2475" y="1519"/>
                  </a:cubicBezTo>
                  <a:cubicBezTo>
                    <a:pt x="2051" y="2255"/>
                    <a:pt x="1695" y="2277"/>
                    <a:pt x="825" y="3124"/>
                  </a:cubicBezTo>
                  <a:cubicBezTo>
                    <a:pt x="892" y="2456"/>
                    <a:pt x="1226" y="1564"/>
                    <a:pt x="1761" y="1074"/>
                  </a:cubicBezTo>
                  <a:lnTo>
                    <a:pt x="1739" y="1074"/>
                  </a:lnTo>
                  <a:cubicBezTo>
                    <a:pt x="1994" y="873"/>
                    <a:pt x="2145" y="822"/>
                    <a:pt x="2277" y="822"/>
                  </a:cubicBezTo>
                  <a:close/>
                  <a:moveTo>
                    <a:pt x="2298" y="1"/>
                  </a:moveTo>
                  <a:cubicBezTo>
                    <a:pt x="2173" y="1"/>
                    <a:pt x="2044" y="23"/>
                    <a:pt x="1917" y="70"/>
                  </a:cubicBezTo>
                  <a:cubicBezTo>
                    <a:pt x="446" y="605"/>
                    <a:pt x="45" y="2500"/>
                    <a:pt x="23" y="3436"/>
                  </a:cubicBezTo>
                  <a:cubicBezTo>
                    <a:pt x="0" y="3793"/>
                    <a:pt x="45" y="4328"/>
                    <a:pt x="357" y="4439"/>
                  </a:cubicBezTo>
                  <a:cubicBezTo>
                    <a:pt x="406" y="4460"/>
                    <a:pt x="453" y="4469"/>
                    <a:pt x="498" y="4469"/>
                  </a:cubicBezTo>
                  <a:cubicBezTo>
                    <a:pt x="697" y="4469"/>
                    <a:pt x="858" y="4287"/>
                    <a:pt x="1004" y="4105"/>
                  </a:cubicBezTo>
                  <a:cubicBezTo>
                    <a:pt x="1583" y="3258"/>
                    <a:pt x="3389" y="2567"/>
                    <a:pt x="3389" y="1096"/>
                  </a:cubicBezTo>
                  <a:cubicBezTo>
                    <a:pt x="3389" y="473"/>
                    <a:pt x="2877" y="1"/>
                    <a:pt x="229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2"/>
            <p:cNvSpPr/>
            <p:nvPr/>
          </p:nvSpPr>
          <p:spPr>
            <a:xfrm>
              <a:off x="919925" y="690975"/>
              <a:ext cx="86825" cy="111175"/>
            </a:xfrm>
            <a:custGeom>
              <a:avLst/>
              <a:gdLst/>
              <a:ahLst/>
              <a:cxnLst/>
              <a:rect l="l" t="t" r="r" b="b"/>
              <a:pathLst>
                <a:path w="3473" h="4447" extrusionOk="0">
                  <a:moveTo>
                    <a:pt x="1132" y="799"/>
                  </a:moveTo>
                  <a:cubicBezTo>
                    <a:pt x="1244" y="799"/>
                    <a:pt x="1372" y="837"/>
                    <a:pt x="1466" y="900"/>
                  </a:cubicBezTo>
                  <a:cubicBezTo>
                    <a:pt x="2135" y="1278"/>
                    <a:pt x="2581" y="2371"/>
                    <a:pt x="2625" y="3129"/>
                  </a:cubicBezTo>
                  <a:cubicBezTo>
                    <a:pt x="1712" y="2259"/>
                    <a:pt x="775" y="1791"/>
                    <a:pt x="887" y="966"/>
                  </a:cubicBezTo>
                  <a:cubicBezTo>
                    <a:pt x="899" y="848"/>
                    <a:pt x="1005" y="799"/>
                    <a:pt x="1132" y="799"/>
                  </a:cubicBezTo>
                  <a:close/>
                  <a:moveTo>
                    <a:pt x="1136" y="1"/>
                  </a:moveTo>
                  <a:cubicBezTo>
                    <a:pt x="499" y="1"/>
                    <a:pt x="1" y="478"/>
                    <a:pt x="62" y="1212"/>
                  </a:cubicBezTo>
                  <a:cubicBezTo>
                    <a:pt x="196" y="2527"/>
                    <a:pt x="1667" y="3173"/>
                    <a:pt x="2447" y="4065"/>
                  </a:cubicBezTo>
                  <a:cubicBezTo>
                    <a:pt x="2654" y="4313"/>
                    <a:pt x="2746" y="4446"/>
                    <a:pt x="2936" y="4446"/>
                  </a:cubicBezTo>
                  <a:cubicBezTo>
                    <a:pt x="2951" y="4446"/>
                    <a:pt x="2966" y="4445"/>
                    <a:pt x="2982" y="4444"/>
                  </a:cubicBezTo>
                  <a:cubicBezTo>
                    <a:pt x="3272" y="4421"/>
                    <a:pt x="3406" y="4154"/>
                    <a:pt x="3406" y="3864"/>
                  </a:cubicBezTo>
                  <a:cubicBezTo>
                    <a:pt x="3473" y="3374"/>
                    <a:pt x="3428" y="2861"/>
                    <a:pt x="3294" y="2393"/>
                  </a:cubicBezTo>
                  <a:cubicBezTo>
                    <a:pt x="2846" y="674"/>
                    <a:pt x="1893" y="1"/>
                    <a:pt x="113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2"/>
            <p:cNvSpPr/>
            <p:nvPr/>
          </p:nvSpPr>
          <p:spPr>
            <a:xfrm>
              <a:off x="1490975" y="1068700"/>
              <a:ext cx="196750" cy="112975"/>
            </a:xfrm>
            <a:custGeom>
              <a:avLst/>
              <a:gdLst/>
              <a:ahLst/>
              <a:cxnLst/>
              <a:rect l="l" t="t" r="r" b="b"/>
              <a:pathLst>
                <a:path w="7870" h="4519" extrusionOk="0">
                  <a:moveTo>
                    <a:pt x="4841" y="825"/>
                  </a:moveTo>
                  <a:cubicBezTo>
                    <a:pt x="5178" y="825"/>
                    <a:pt x="5514" y="852"/>
                    <a:pt x="5841" y="903"/>
                  </a:cubicBezTo>
                  <a:cubicBezTo>
                    <a:pt x="6242" y="992"/>
                    <a:pt x="6576" y="1193"/>
                    <a:pt x="6821" y="1505"/>
                  </a:cubicBezTo>
                  <a:cubicBezTo>
                    <a:pt x="6442" y="1371"/>
                    <a:pt x="6064" y="1260"/>
                    <a:pt x="5662" y="1193"/>
                  </a:cubicBezTo>
                  <a:cubicBezTo>
                    <a:pt x="5199" y="1118"/>
                    <a:pt x="4731" y="1079"/>
                    <a:pt x="4262" y="1079"/>
                  </a:cubicBezTo>
                  <a:cubicBezTo>
                    <a:pt x="3761" y="1079"/>
                    <a:pt x="3260" y="1123"/>
                    <a:pt x="2765" y="1215"/>
                  </a:cubicBezTo>
                  <a:cubicBezTo>
                    <a:pt x="3054" y="1104"/>
                    <a:pt x="3344" y="1015"/>
                    <a:pt x="3656" y="948"/>
                  </a:cubicBezTo>
                  <a:cubicBezTo>
                    <a:pt x="4043" y="863"/>
                    <a:pt x="4442" y="825"/>
                    <a:pt x="4841" y="825"/>
                  </a:cubicBezTo>
                  <a:close/>
                  <a:moveTo>
                    <a:pt x="4377" y="1879"/>
                  </a:moveTo>
                  <a:cubicBezTo>
                    <a:pt x="5121" y="1879"/>
                    <a:pt x="5855" y="1984"/>
                    <a:pt x="6532" y="2241"/>
                  </a:cubicBezTo>
                  <a:cubicBezTo>
                    <a:pt x="5850" y="2480"/>
                    <a:pt x="5168" y="2636"/>
                    <a:pt x="4342" y="2636"/>
                  </a:cubicBezTo>
                  <a:cubicBezTo>
                    <a:pt x="3628" y="2636"/>
                    <a:pt x="2806" y="2520"/>
                    <a:pt x="1784" y="2241"/>
                  </a:cubicBezTo>
                  <a:cubicBezTo>
                    <a:pt x="2614" y="2024"/>
                    <a:pt x="3503" y="1879"/>
                    <a:pt x="4377" y="1879"/>
                  </a:cubicBezTo>
                  <a:close/>
                  <a:moveTo>
                    <a:pt x="6821" y="2999"/>
                  </a:moveTo>
                  <a:cubicBezTo>
                    <a:pt x="6665" y="3221"/>
                    <a:pt x="6442" y="3377"/>
                    <a:pt x="6197" y="3467"/>
                  </a:cubicBezTo>
                  <a:cubicBezTo>
                    <a:pt x="5841" y="3630"/>
                    <a:pt x="5382" y="3723"/>
                    <a:pt x="4857" y="3723"/>
                  </a:cubicBezTo>
                  <a:cubicBezTo>
                    <a:pt x="4233" y="3723"/>
                    <a:pt x="3515" y="3591"/>
                    <a:pt x="2765" y="3288"/>
                  </a:cubicBezTo>
                  <a:lnTo>
                    <a:pt x="2765" y="3288"/>
                  </a:lnTo>
                  <a:cubicBezTo>
                    <a:pt x="3301" y="3377"/>
                    <a:pt x="3826" y="3416"/>
                    <a:pt x="4321" y="3416"/>
                  </a:cubicBezTo>
                  <a:cubicBezTo>
                    <a:pt x="5326" y="3416"/>
                    <a:pt x="6209" y="3252"/>
                    <a:pt x="6821" y="2999"/>
                  </a:cubicBezTo>
                  <a:close/>
                  <a:moveTo>
                    <a:pt x="4953" y="0"/>
                  </a:moveTo>
                  <a:cubicBezTo>
                    <a:pt x="3306" y="0"/>
                    <a:pt x="1341" y="733"/>
                    <a:pt x="134" y="1973"/>
                  </a:cubicBezTo>
                  <a:cubicBezTo>
                    <a:pt x="1" y="2129"/>
                    <a:pt x="1" y="2374"/>
                    <a:pt x="157" y="2530"/>
                  </a:cubicBezTo>
                  <a:cubicBezTo>
                    <a:pt x="1249" y="3578"/>
                    <a:pt x="2631" y="4269"/>
                    <a:pt x="4147" y="4470"/>
                  </a:cubicBezTo>
                  <a:cubicBezTo>
                    <a:pt x="4371" y="4502"/>
                    <a:pt x="4602" y="4519"/>
                    <a:pt x="4833" y="4519"/>
                  </a:cubicBezTo>
                  <a:cubicBezTo>
                    <a:pt x="6343" y="4519"/>
                    <a:pt x="7869" y="3816"/>
                    <a:pt x="7869" y="2308"/>
                  </a:cubicBezTo>
                  <a:cubicBezTo>
                    <a:pt x="7869" y="699"/>
                    <a:pt x="6563" y="0"/>
                    <a:pt x="495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2"/>
            <p:cNvSpPr/>
            <p:nvPr/>
          </p:nvSpPr>
          <p:spPr>
            <a:xfrm>
              <a:off x="1434150" y="933475"/>
              <a:ext cx="125400" cy="83250"/>
            </a:xfrm>
            <a:custGeom>
              <a:avLst/>
              <a:gdLst/>
              <a:ahLst/>
              <a:cxnLst/>
              <a:rect l="l" t="t" r="r" b="b"/>
              <a:pathLst>
                <a:path w="5016" h="3330" extrusionOk="0">
                  <a:moveTo>
                    <a:pt x="3448" y="773"/>
                  </a:moveTo>
                  <a:cubicBezTo>
                    <a:pt x="3494" y="773"/>
                    <a:pt x="3541" y="777"/>
                    <a:pt x="3589" y="784"/>
                  </a:cubicBezTo>
                  <a:cubicBezTo>
                    <a:pt x="3834" y="807"/>
                    <a:pt x="3923" y="1342"/>
                    <a:pt x="3188" y="1899"/>
                  </a:cubicBezTo>
                  <a:cubicBezTo>
                    <a:pt x="2675" y="2255"/>
                    <a:pt x="2073" y="2478"/>
                    <a:pt x="1449" y="2523"/>
                  </a:cubicBezTo>
                  <a:cubicBezTo>
                    <a:pt x="1605" y="2345"/>
                    <a:pt x="1828" y="2099"/>
                    <a:pt x="2140" y="1743"/>
                  </a:cubicBezTo>
                  <a:cubicBezTo>
                    <a:pt x="2549" y="1211"/>
                    <a:pt x="2939" y="773"/>
                    <a:pt x="3448" y="773"/>
                  </a:cubicBezTo>
                  <a:close/>
                  <a:moveTo>
                    <a:pt x="3744" y="1"/>
                  </a:moveTo>
                  <a:cubicBezTo>
                    <a:pt x="2998" y="1"/>
                    <a:pt x="1393" y="1375"/>
                    <a:pt x="1248" y="1520"/>
                  </a:cubicBezTo>
                  <a:cubicBezTo>
                    <a:pt x="446" y="2478"/>
                    <a:pt x="892" y="1943"/>
                    <a:pt x="245" y="2545"/>
                  </a:cubicBezTo>
                  <a:cubicBezTo>
                    <a:pt x="0" y="2746"/>
                    <a:pt x="89" y="3169"/>
                    <a:pt x="424" y="3259"/>
                  </a:cubicBezTo>
                  <a:cubicBezTo>
                    <a:pt x="655" y="3307"/>
                    <a:pt x="890" y="3330"/>
                    <a:pt x="1126" y="3330"/>
                  </a:cubicBezTo>
                  <a:cubicBezTo>
                    <a:pt x="1436" y="3330"/>
                    <a:pt x="1747" y="3290"/>
                    <a:pt x="2051" y="3214"/>
                  </a:cubicBezTo>
                  <a:cubicBezTo>
                    <a:pt x="4859" y="2545"/>
                    <a:pt x="5015" y="495"/>
                    <a:pt x="3901" y="26"/>
                  </a:cubicBezTo>
                  <a:cubicBezTo>
                    <a:pt x="3854" y="9"/>
                    <a:pt x="3802" y="1"/>
                    <a:pt x="374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2"/>
            <p:cNvSpPr/>
            <p:nvPr/>
          </p:nvSpPr>
          <p:spPr>
            <a:xfrm>
              <a:off x="1435800" y="1232925"/>
              <a:ext cx="112600" cy="85025"/>
            </a:xfrm>
            <a:custGeom>
              <a:avLst/>
              <a:gdLst/>
              <a:ahLst/>
              <a:cxnLst/>
              <a:rect l="l" t="t" r="r" b="b"/>
              <a:pathLst>
                <a:path w="4504" h="3401" extrusionOk="0">
                  <a:moveTo>
                    <a:pt x="1361" y="821"/>
                  </a:moveTo>
                  <a:lnTo>
                    <a:pt x="1361" y="821"/>
                  </a:lnTo>
                  <a:cubicBezTo>
                    <a:pt x="2007" y="865"/>
                    <a:pt x="3166" y="1244"/>
                    <a:pt x="3590" y="1980"/>
                  </a:cubicBezTo>
                  <a:cubicBezTo>
                    <a:pt x="3723" y="2203"/>
                    <a:pt x="3746" y="2559"/>
                    <a:pt x="3478" y="2582"/>
                  </a:cubicBezTo>
                  <a:cubicBezTo>
                    <a:pt x="3460" y="2583"/>
                    <a:pt x="3443" y="2583"/>
                    <a:pt x="3425" y="2583"/>
                  </a:cubicBezTo>
                  <a:cubicBezTo>
                    <a:pt x="2632" y="2583"/>
                    <a:pt x="2146" y="1606"/>
                    <a:pt x="1361" y="821"/>
                  </a:cubicBezTo>
                  <a:close/>
                  <a:moveTo>
                    <a:pt x="1033" y="1"/>
                  </a:moveTo>
                  <a:cubicBezTo>
                    <a:pt x="617" y="1"/>
                    <a:pt x="285" y="86"/>
                    <a:pt x="135" y="263"/>
                  </a:cubicBezTo>
                  <a:cubicBezTo>
                    <a:pt x="1" y="397"/>
                    <a:pt x="1" y="598"/>
                    <a:pt x="135" y="732"/>
                  </a:cubicBezTo>
                  <a:cubicBezTo>
                    <a:pt x="224" y="843"/>
                    <a:pt x="335" y="932"/>
                    <a:pt x="447" y="1021"/>
                  </a:cubicBezTo>
                  <a:cubicBezTo>
                    <a:pt x="870" y="1356"/>
                    <a:pt x="1628" y="2403"/>
                    <a:pt x="2118" y="2849"/>
                  </a:cubicBezTo>
                  <a:cubicBezTo>
                    <a:pt x="2558" y="3239"/>
                    <a:pt x="3000" y="3400"/>
                    <a:pt x="3382" y="3400"/>
                  </a:cubicBezTo>
                  <a:cubicBezTo>
                    <a:pt x="4028" y="3400"/>
                    <a:pt x="4504" y="2939"/>
                    <a:pt x="4504" y="2336"/>
                  </a:cubicBezTo>
                  <a:cubicBezTo>
                    <a:pt x="4504" y="848"/>
                    <a:pt x="2346" y="1"/>
                    <a:pt x="103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2"/>
            <p:cNvSpPr/>
            <p:nvPr/>
          </p:nvSpPr>
          <p:spPr>
            <a:xfrm>
              <a:off x="1032925" y="1503350"/>
              <a:ext cx="150250" cy="195975"/>
            </a:xfrm>
            <a:custGeom>
              <a:avLst/>
              <a:gdLst/>
              <a:ahLst/>
              <a:cxnLst/>
              <a:rect l="l" t="t" r="r" b="b"/>
              <a:pathLst>
                <a:path w="6010" h="7839" extrusionOk="0">
                  <a:moveTo>
                    <a:pt x="3254" y="1661"/>
                  </a:moveTo>
                  <a:cubicBezTo>
                    <a:pt x="3299" y="1840"/>
                    <a:pt x="3411" y="2464"/>
                    <a:pt x="3433" y="2553"/>
                  </a:cubicBezTo>
                  <a:lnTo>
                    <a:pt x="3433" y="2575"/>
                  </a:lnTo>
                  <a:cubicBezTo>
                    <a:pt x="3678" y="3868"/>
                    <a:pt x="3700" y="5250"/>
                    <a:pt x="3254" y="6476"/>
                  </a:cubicBezTo>
                  <a:cubicBezTo>
                    <a:pt x="2809" y="5161"/>
                    <a:pt x="2630" y="3957"/>
                    <a:pt x="3254" y="1661"/>
                  </a:cubicBezTo>
                  <a:close/>
                  <a:moveTo>
                    <a:pt x="4302" y="2798"/>
                  </a:moveTo>
                  <a:cubicBezTo>
                    <a:pt x="4837" y="4292"/>
                    <a:pt x="4859" y="5897"/>
                    <a:pt x="4191" y="6610"/>
                  </a:cubicBezTo>
                  <a:cubicBezTo>
                    <a:pt x="4124" y="6654"/>
                    <a:pt x="4079" y="6677"/>
                    <a:pt x="4035" y="6699"/>
                  </a:cubicBezTo>
                  <a:cubicBezTo>
                    <a:pt x="4458" y="5451"/>
                    <a:pt x="4547" y="4113"/>
                    <a:pt x="4302" y="2798"/>
                  </a:cubicBezTo>
                  <a:close/>
                  <a:moveTo>
                    <a:pt x="2185" y="2798"/>
                  </a:moveTo>
                  <a:lnTo>
                    <a:pt x="2185" y="2798"/>
                  </a:lnTo>
                  <a:cubicBezTo>
                    <a:pt x="2140" y="3110"/>
                    <a:pt x="2118" y="3422"/>
                    <a:pt x="2095" y="3734"/>
                  </a:cubicBezTo>
                  <a:cubicBezTo>
                    <a:pt x="2051" y="4136"/>
                    <a:pt x="2051" y="4559"/>
                    <a:pt x="2095" y="4983"/>
                  </a:cubicBezTo>
                  <a:cubicBezTo>
                    <a:pt x="2118" y="5607"/>
                    <a:pt x="2274" y="6209"/>
                    <a:pt x="2519" y="6788"/>
                  </a:cubicBezTo>
                  <a:cubicBezTo>
                    <a:pt x="1945" y="6435"/>
                    <a:pt x="1765" y="5558"/>
                    <a:pt x="1761" y="4892"/>
                  </a:cubicBezTo>
                  <a:lnTo>
                    <a:pt x="1761" y="4892"/>
                  </a:lnTo>
                  <a:cubicBezTo>
                    <a:pt x="1784" y="4179"/>
                    <a:pt x="1917" y="3466"/>
                    <a:pt x="2185" y="2798"/>
                  </a:cubicBezTo>
                  <a:close/>
                  <a:moveTo>
                    <a:pt x="3243" y="1"/>
                  </a:moveTo>
                  <a:cubicBezTo>
                    <a:pt x="3143" y="1"/>
                    <a:pt x="3043" y="34"/>
                    <a:pt x="2965" y="101"/>
                  </a:cubicBezTo>
                  <a:cubicBezTo>
                    <a:pt x="1025" y="1929"/>
                    <a:pt x="0" y="6231"/>
                    <a:pt x="2207" y="7546"/>
                  </a:cubicBezTo>
                  <a:cubicBezTo>
                    <a:pt x="2537" y="7742"/>
                    <a:pt x="2893" y="7839"/>
                    <a:pt x="3246" y="7839"/>
                  </a:cubicBezTo>
                  <a:cubicBezTo>
                    <a:pt x="4658" y="7839"/>
                    <a:pt x="6010" y="6298"/>
                    <a:pt x="5350" y="3445"/>
                  </a:cubicBezTo>
                  <a:cubicBezTo>
                    <a:pt x="5038" y="2196"/>
                    <a:pt x="4414" y="1037"/>
                    <a:pt x="3522" y="101"/>
                  </a:cubicBezTo>
                  <a:cubicBezTo>
                    <a:pt x="3444" y="34"/>
                    <a:pt x="3344" y="1"/>
                    <a:pt x="324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2"/>
            <p:cNvSpPr/>
            <p:nvPr/>
          </p:nvSpPr>
          <p:spPr>
            <a:xfrm>
              <a:off x="1215150" y="1447350"/>
              <a:ext cx="93000" cy="111225"/>
            </a:xfrm>
            <a:custGeom>
              <a:avLst/>
              <a:gdLst/>
              <a:ahLst/>
              <a:cxnLst/>
              <a:rect l="l" t="t" r="r" b="b"/>
              <a:pathLst>
                <a:path w="3720" h="4449" extrusionOk="0">
                  <a:moveTo>
                    <a:pt x="1115" y="1338"/>
                  </a:moveTo>
                  <a:lnTo>
                    <a:pt x="1115" y="1338"/>
                  </a:lnTo>
                  <a:cubicBezTo>
                    <a:pt x="2340" y="2497"/>
                    <a:pt x="2853" y="2676"/>
                    <a:pt x="2853" y="3433"/>
                  </a:cubicBezTo>
                  <a:cubicBezTo>
                    <a:pt x="2853" y="3586"/>
                    <a:pt x="2751" y="3671"/>
                    <a:pt x="2595" y="3671"/>
                  </a:cubicBezTo>
                  <a:cubicBezTo>
                    <a:pt x="2161" y="3671"/>
                    <a:pt x="1311" y="3012"/>
                    <a:pt x="1115" y="1338"/>
                  </a:cubicBezTo>
                  <a:close/>
                  <a:moveTo>
                    <a:pt x="758" y="1"/>
                  </a:moveTo>
                  <a:cubicBezTo>
                    <a:pt x="646" y="23"/>
                    <a:pt x="535" y="68"/>
                    <a:pt x="468" y="157"/>
                  </a:cubicBezTo>
                  <a:cubicBezTo>
                    <a:pt x="0" y="736"/>
                    <a:pt x="379" y="2007"/>
                    <a:pt x="557" y="2542"/>
                  </a:cubicBezTo>
                  <a:cubicBezTo>
                    <a:pt x="1012" y="3895"/>
                    <a:pt x="1876" y="4448"/>
                    <a:pt x="2577" y="4448"/>
                  </a:cubicBezTo>
                  <a:cubicBezTo>
                    <a:pt x="3216" y="4448"/>
                    <a:pt x="3719" y="3988"/>
                    <a:pt x="3656" y="3255"/>
                  </a:cubicBezTo>
                  <a:cubicBezTo>
                    <a:pt x="3566" y="2141"/>
                    <a:pt x="2563" y="1628"/>
                    <a:pt x="1583" y="736"/>
                  </a:cubicBezTo>
                  <a:cubicBezTo>
                    <a:pt x="1137" y="313"/>
                    <a:pt x="1048" y="1"/>
                    <a:pt x="75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2"/>
            <p:cNvSpPr/>
            <p:nvPr/>
          </p:nvSpPr>
          <p:spPr>
            <a:xfrm>
              <a:off x="917575" y="1447450"/>
              <a:ext cx="90450" cy="111725"/>
            </a:xfrm>
            <a:custGeom>
              <a:avLst/>
              <a:gdLst/>
              <a:ahLst/>
              <a:cxnLst/>
              <a:rect l="l" t="t" r="r" b="b"/>
              <a:pathLst>
                <a:path w="3618" h="4469" extrusionOk="0">
                  <a:moveTo>
                    <a:pt x="2697" y="1379"/>
                  </a:moveTo>
                  <a:cubicBezTo>
                    <a:pt x="2504" y="2943"/>
                    <a:pt x="1680" y="3679"/>
                    <a:pt x="1239" y="3679"/>
                  </a:cubicBezTo>
                  <a:cubicBezTo>
                    <a:pt x="1071" y="3679"/>
                    <a:pt x="959" y="3572"/>
                    <a:pt x="959" y="3363"/>
                  </a:cubicBezTo>
                  <a:lnTo>
                    <a:pt x="959" y="3340"/>
                  </a:lnTo>
                  <a:cubicBezTo>
                    <a:pt x="959" y="2649"/>
                    <a:pt x="1828" y="2159"/>
                    <a:pt x="2697" y="1379"/>
                  </a:cubicBezTo>
                  <a:close/>
                  <a:moveTo>
                    <a:pt x="3061" y="0"/>
                  </a:moveTo>
                  <a:cubicBezTo>
                    <a:pt x="2926" y="0"/>
                    <a:pt x="2784" y="77"/>
                    <a:pt x="2675" y="220"/>
                  </a:cubicBezTo>
                  <a:cubicBezTo>
                    <a:pt x="2073" y="1022"/>
                    <a:pt x="1248" y="1423"/>
                    <a:pt x="669" y="2114"/>
                  </a:cubicBezTo>
                  <a:cubicBezTo>
                    <a:pt x="312" y="2515"/>
                    <a:pt x="0" y="3229"/>
                    <a:pt x="245" y="3808"/>
                  </a:cubicBezTo>
                  <a:cubicBezTo>
                    <a:pt x="430" y="4253"/>
                    <a:pt x="786" y="4468"/>
                    <a:pt x="1199" y="4468"/>
                  </a:cubicBezTo>
                  <a:cubicBezTo>
                    <a:pt x="2233" y="4468"/>
                    <a:pt x="3618" y="3119"/>
                    <a:pt x="3522" y="665"/>
                  </a:cubicBezTo>
                  <a:cubicBezTo>
                    <a:pt x="3494" y="208"/>
                    <a:pt x="3285" y="0"/>
                    <a:pt x="306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2"/>
            <p:cNvSpPr/>
            <p:nvPr/>
          </p:nvSpPr>
          <p:spPr>
            <a:xfrm>
              <a:off x="1257300" y="676775"/>
              <a:ext cx="362975" cy="303175"/>
            </a:xfrm>
            <a:custGeom>
              <a:avLst/>
              <a:gdLst/>
              <a:ahLst/>
              <a:cxnLst/>
              <a:rect l="l" t="t" r="r" b="b"/>
              <a:pathLst>
                <a:path w="14519" h="12127" extrusionOk="0">
                  <a:moveTo>
                    <a:pt x="9880" y="813"/>
                  </a:moveTo>
                  <a:cubicBezTo>
                    <a:pt x="11385" y="813"/>
                    <a:pt x="11986" y="2214"/>
                    <a:pt x="10663" y="4432"/>
                  </a:cubicBezTo>
                  <a:cubicBezTo>
                    <a:pt x="9414" y="6527"/>
                    <a:pt x="6740" y="8600"/>
                    <a:pt x="4511" y="9782"/>
                  </a:cubicBezTo>
                  <a:cubicBezTo>
                    <a:pt x="6651" y="8333"/>
                    <a:pt x="9236" y="6260"/>
                    <a:pt x="9660" y="4232"/>
                  </a:cubicBezTo>
                  <a:cubicBezTo>
                    <a:pt x="9838" y="3630"/>
                    <a:pt x="9571" y="2961"/>
                    <a:pt x="9013" y="2627"/>
                  </a:cubicBezTo>
                  <a:cubicBezTo>
                    <a:pt x="8762" y="2489"/>
                    <a:pt x="8497" y="2425"/>
                    <a:pt x="8221" y="2425"/>
                  </a:cubicBezTo>
                  <a:cubicBezTo>
                    <a:pt x="6435" y="2425"/>
                    <a:pt x="4185" y="5089"/>
                    <a:pt x="2371" y="7753"/>
                  </a:cubicBezTo>
                  <a:cubicBezTo>
                    <a:pt x="5012" y="2799"/>
                    <a:pt x="8087" y="813"/>
                    <a:pt x="9880" y="813"/>
                  </a:cubicBezTo>
                  <a:close/>
                  <a:moveTo>
                    <a:pt x="8281" y="3227"/>
                  </a:moveTo>
                  <a:cubicBezTo>
                    <a:pt x="8514" y="3227"/>
                    <a:pt x="8702" y="3314"/>
                    <a:pt x="8835" y="3496"/>
                  </a:cubicBezTo>
                  <a:cubicBezTo>
                    <a:pt x="9080" y="3808"/>
                    <a:pt x="8902" y="4432"/>
                    <a:pt x="8411" y="5212"/>
                  </a:cubicBezTo>
                  <a:cubicBezTo>
                    <a:pt x="7007" y="7330"/>
                    <a:pt x="3062" y="9871"/>
                    <a:pt x="1479" y="10763"/>
                  </a:cubicBezTo>
                  <a:cubicBezTo>
                    <a:pt x="3993" y="6230"/>
                    <a:pt x="6914" y="3227"/>
                    <a:pt x="8281" y="3227"/>
                  </a:cubicBezTo>
                  <a:close/>
                  <a:moveTo>
                    <a:pt x="766" y="11364"/>
                  </a:moveTo>
                  <a:lnTo>
                    <a:pt x="833" y="11431"/>
                  </a:lnTo>
                  <a:lnTo>
                    <a:pt x="833" y="11476"/>
                  </a:lnTo>
                  <a:lnTo>
                    <a:pt x="677" y="11520"/>
                  </a:lnTo>
                  <a:cubicBezTo>
                    <a:pt x="677" y="11476"/>
                    <a:pt x="699" y="11409"/>
                    <a:pt x="721" y="11364"/>
                  </a:cubicBezTo>
                  <a:close/>
                  <a:moveTo>
                    <a:pt x="9859" y="0"/>
                  </a:moveTo>
                  <a:cubicBezTo>
                    <a:pt x="8258" y="0"/>
                    <a:pt x="6405" y="1185"/>
                    <a:pt x="4221" y="3585"/>
                  </a:cubicBezTo>
                  <a:cubicBezTo>
                    <a:pt x="3976" y="3875"/>
                    <a:pt x="3619" y="4365"/>
                    <a:pt x="3196" y="4923"/>
                  </a:cubicBezTo>
                  <a:cubicBezTo>
                    <a:pt x="1769" y="6884"/>
                    <a:pt x="721" y="9091"/>
                    <a:pt x="97" y="11431"/>
                  </a:cubicBezTo>
                  <a:cubicBezTo>
                    <a:pt x="1" y="11779"/>
                    <a:pt x="155" y="12126"/>
                    <a:pt x="574" y="12126"/>
                  </a:cubicBezTo>
                  <a:cubicBezTo>
                    <a:pt x="639" y="12126"/>
                    <a:pt x="711" y="12118"/>
                    <a:pt x="788" y="12100"/>
                  </a:cubicBezTo>
                  <a:cubicBezTo>
                    <a:pt x="6272" y="10829"/>
                    <a:pt x="14519" y="4388"/>
                    <a:pt x="11599" y="665"/>
                  </a:cubicBezTo>
                  <a:cubicBezTo>
                    <a:pt x="11287" y="375"/>
                    <a:pt x="10908" y="152"/>
                    <a:pt x="10484" y="63"/>
                  </a:cubicBezTo>
                  <a:cubicBezTo>
                    <a:pt x="10280" y="21"/>
                    <a:pt x="10072" y="0"/>
                    <a:pt x="985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2"/>
            <p:cNvSpPr/>
            <p:nvPr/>
          </p:nvSpPr>
          <p:spPr>
            <a:xfrm>
              <a:off x="1259150" y="1270600"/>
              <a:ext cx="302625" cy="302450"/>
            </a:xfrm>
            <a:custGeom>
              <a:avLst/>
              <a:gdLst/>
              <a:ahLst/>
              <a:cxnLst/>
              <a:rect l="l" t="t" r="r" b="b"/>
              <a:pathLst>
                <a:path w="12105" h="12098" extrusionOk="0">
                  <a:moveTo>
                    <a:pt x="603" y="562"/>
                  </a:moveTo>
                  <a:lnTo>
                    <a:pt x="759" y="607"/>
                  </a:lnTo>
                  <a:lnTo>
                    <a:pt x="759" y="651"/>
                  </a:lnTo>
                  <a:lnTo>
                    <a:pt x="692" y="718"/>
                  </a:lnTo>
                  <a:lnTo>
                    <a:pt x="647" y="718"/>
                  </a:lnTo>
                  <a:cubicBezTo>
                    <a:pt x="647" y="673"/>
                    <a:pt x="625" y="607"/>
                    <a:pt x="603" y="562"/>
                  </a:cubicBezTo>
                  <a:close/>
                  <a:moveTo>
                    <a:pt x="1405" y="1364"/>
                  </a:moveTo>
                  <a:lnTo>
                    <a:pt x="1405" y="1364"/>
                  </a:lnTo>
                  <a:cubicBezTo>
                    <a:pt x="3434" y="2501"/>
                    <a:pt x="9497" y="6424"/>
                    <a:pt x="8761" y="8631"/>
                  </a:cubicBezTo>
                  <a:lnTo>
                    <a:pt x="8761" y="8609"/>
                  </a:lnTo>
                  <a:cubicBezTo>
                    <a:pt x="8739" y="8676"/>
                    <a:pt x="8694" y="8720"/>
                    <a:pt x="8650" y="8720"/>
                  </a:cubicBezTo>
                  <a:cubicBezTo>
                    <a:pt x="8519" y="8765"/>
                    <a:pt x="8382" y="8786"/>
                    <a:pt x="8241" y="8786"/>
                  </a:cubicBezTo>
                  <a:cubicBezTo>
                    <a:pt x="5995" y="8786"/>
                    <a:pt x="2517" y="3399"/>
                    <a:pt x="1405" y="1364"/>
                  </a:cubicBezTo>
                  <a:close/>
                  <a:moveTo>
                    <a:pt x="4414" y="2301"/>
                  </a:moveTo>
                  <a:lnTo>
                    <a:pt x="4414" y="2301"/>
                  </a:lnTo>
                  <a:cubicBezTo>
                    <a:pt x="7223" y="3794"/>
                    <a:pt x="10923" y="6781"/>
                    <a:pt x="11302" y="9456"/>
                  </a:cubicBezTo>
                  <a:cubicBezTo>
                    <a:pt x="11469" y="10600"/>
                    <a:pt x="10880" y="11301"/>
                    <a:pt x="9837" y="11301"/>
                  </a:cubicBezTo>
                  <a:cubicBezTo>
                    <a:pt x="8380" y="11301"/>
                    <a:pt x="6037" y="9933"/>
                    <a:pt x="3634" y="6491"/>
                  </a:cubicBezTo>
                  <a:cubicBezTo>
                    <a:pt x="3188" y="5867"/>
                    <a:pt x="2787" y="5221"/>
                    <a:pt x="2431" y="4552"/>
                  </a:cubicBezTo>
                  <a:lnTo>
                    <a:pt x="2431" y="4552"/>
                  </a:lnTo>
                  <a:cubicBezTo>
                    <a:pt x="3300" y="5845"/>
                    <a:pt x="4325" y="7048"/>
                    <a:pt x="5462" y="8141"/>
                  </a:cubicBezTo>
                  <a:cubicBezTo>
                    <a:pt x="6559" y="9171"/>
                    <a:pt x="7574" y="9609"/>
                    <a:pt x="8329" y="9609"/>
                  </a:cubicBezTo>
                  <a:cubicBezTo>
                    <a:pt x="9847" y="9609"/>
                    <a:pt x="10317" y="7839"/>
                    <a:pt x="8293" y="5533"/>
                  </a:cubicBezTo>
                  <a:cubicBezTo>
                    <a:pt x="7134" y="4284"/>
                    <a:pt x="5841" y="3214"/>
                    <a:pt x="4414" y="2301"/>
                  </a:cubicBezTo>
                  <a:close/>
                  <a:moveTo>
                    <a:pt x="417" y="0"/>
                  </a:moveTo>
                  <a:cubicBezTo>
                    <a:pt x="306" y="0"/>
                    <a:pt x="212" y="61"/>
                    <a:pt x="135" y="138"/>
                  </a:cubicBezTo>
                  <a:cubicBezTo>
                    <a:pt x="46" y="205"/>
                    <a:pt x="1" y="317"/>
                    <a:pt x="1" y="451"/>
                  </a:cubicBezTo>
                  <a:cubicBezTo>
                    <a:pt x="1" y="985"/>
                    <a:pt x="670" y="2813"/>
                    <a:pt x="1071" y="3616"/>
                  </a:cubicBezTo>
                  <a:cubicBezTo>
                    <a:pt x="2275" y="6135"/>
                    <a:pt x="3523" y="7962"/>
                    <a:pt x="5105" y="9545"/>
                  </a:cubicBezTo>
                  <a:cubicBezTo>
                    <a:pt x="5762" y="10202"/>
                    <a:pt x="7843" y="12098"/>
                    <a:pt x="9793" y="12098"/>
                  </a:cubicBezTo>
                  <a:cubicBezTo>
                    <a:pt x="10093" y="12098"/>
                    <a:pt x="10390" y="12053"/>
                    <a:pt x="10678" y="11952"/>
                  </a:cubicBezTo>
                  <a:cubicBezTo>
                    <a:pt x="10968" y="11841"/>
                    <a:pt x="11213" y="11707"/>
                    <a:pt x="11436" y="11506"/>
                  </a:cubicBezTo>
                  <a:cubicBezTo>
                    <a:pt x="11748" y="11194"/>
                    <a:pt x="11948" y="10815"/>
                    <a:pt x="12038" y="10392"/>
                  </a:cubicBezTo>
                  <a:cubicBezTo>
                    <a:pt x="12082" y="10214"/>
                    <a:pt x="12104" y="10013"/>
                    <a:pt x="12104" y="9835"/>
                  </a:cubicBezTo>
                  <a:cubicBezTo>
                    <a:pt x="12104" y="7093"/>
                    <a:pt x="8560" y="3371"/>
                    <a:pt x="3634" y="1052"/>
                  </a:cubicBezTo>
                  <a:cubicBezTo>
                    <a:pt x="2720" y="629"/>
                    <a:pt x="937" y="5"/>
                    <a:pt x="469" y="5"/>
                  </a:cubicBezTo>
                  <a:cubicBezTo>
                    <a:pt x="451" y="2"/>
                    <a:pt x="434" y="0"/>
                    <a:pt x="41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2"/>
            <p:cNvSpPr/>
            <p:nvPr/>
          </p:nvSpPr>
          <p:spPr>
            <a:xfrm>
              <a:off x="653425" y="1270150"/>
              <a:ext cx="317650" cy="302775"/>
            </a:xfrm>
            <a:custGeom>
              <a:avLst/>
              <a:gdLst/>
              <a:ahLst/>
              <a:cxnLst/>
              <a:rect l="l" t="t" r="r" b="b"/>
              <a:pathLst>
                <a:path w="12706" h="12111" extrusionOk="0">
                  <a:moveTo>
                    <a:pt x="12015" y="602"/>
                  </a:moveTo>
                  <a:lnTo>
                    <a:pt x="11970" y="758"/>
                  </a:lnTo>
                  <a:lnTo>
                    <a:pt x="11926" y="758"/>
                  </a:lnTo>
                  <a:lnTo>
                    <a:pt x="11881" y="691"/>
                  </a:lnTo>
                  <a:lnTo>
                    <a:pt x="11881" y="647"/>
                  </a:lnTo>
                  <a:lnTo>
                    <a:pt x="12015" y="602"/>
                  </a:lnTo>
                  <a:close/>
                  <a:moveTo>
                    <a:pt x="11212" y="1405"/>
                  </a:moveTo>
                  <a:lnTo>
                    <a:pt x="11212" y="1405"/>
                  </a:lnTo>
                  <a:cubicBezTo>
                    <a:pt x="8012" y="6986"/>
                    <a:pt x="5436" y="8854"/>
                    <a:pt x="4344" y="8854"/>
                  </a:cubicBezTo>
                  <a:cubicBezTo>
                    <a:pt x="3892" y="8854"/>
                    <a:pt x="3695" y="8534"/>
                    <a:pt x="3812" y="8025"/>
                  </a:cubicBezTo>
                  <a:cubicBezTo>
                    <a:pt x="4369" y="5640"/>
                    <a:pt x="9050" y="2608"/>
                    <a:pt x="11212" y="1405"/>
                  </a:cubicBezTo>
                  <a:close/>
                  <a:moveTo>
                    <a:pt x="8248" y="2296"/>
                  </a:moveTo>
                  <a:lnTo>
                    <a:pt x="8248" y="2296"/>
                  </a:lnTo>
                  <a:cubicBezTo>
                    <a:pt x="6108" y="3723"/>
                    <a:pt x="3456" y="5840"/>
                    <a:pt x="3010" y="7891"/>
                  </a:cubicBezTo>
                  <a:cubicBezTo>
                    <a:pt x="2811" y="8826"/>
                    <a:pt x="3290" y="9645"/>
                    <a:pt x="4300" y="9645"/>
                  </a:cubicBezTo>
                  <a:cubicBezTo>
                    <a:pt x="5554" y="9645"/>
                    <a:pt x="7626" y="8381"/>
                    <a:pt x="10232" y="4503"/>
                  </a:cubicBezTo>
                  <a:lnTo>
                    <a:pt x="10232" y="4503"/>
                  </a:lnTo>
                  <a:cubicBezTo>
                    <a:pt x="8515" y="7646"/>
                    <a:pt x="5707" y="10923"/>
                    <a:pt x="3143" y="11302"/>
                  </a:cubicBezTo>
                  <a:cubicBezTo>
                    <a:pt x="3032" y="11317"/>
                    <a:pt x="2924" y="11324"/>
                    <a:pt x="2819" y="11324"/>
                  </a:cubicBezTo>
                  <a:cubicBezTo>
                    <a:pt x="1236" y="11324"/>
                    <a:pt x="404" y="9608"/>
                    <a:pt x="2787" y="6598"/>
                  </a:cubicBezTo>
                  <a:cubicBezTo>
                    <a:pt x="3812" y="5305"/>
                    <a:pt x="5952" y="3500"/>
                    <a:pt x="8248" y="2296"/>
                  </a:cubicBezTo>
                  <a:close/>
                  <a:moveTo>
                    <a:pt x="12149" y="0"/>
                  </a:moveTo>
                  <a:cubicBezTo>
                    <a:pt x="11591" y="23"/>
                    <a:pt x="9786" y="669"/>
                    <a:pt x="8983" y="1070"/>
                  </a:cubicBezTo>
                  <a:cubicBezTo>
                    <a:pt x="6554" y="2229"/>
                    <a:pt x="4815" y="3389"/>
                    <a:pt x="3210" y="4971"/>
                  </a:cubicBezTo>
                  <a:cubicBezTo>
                    <a:pt x="1539" y="6576"/>
                    <a:pt x="1" y="8939"/>
                    <a:pt x="647" y="10722"/>
                  </a:cubicBezTo>
                  <a:cubicBezTo>
                    <a:pt x="758" y="10989"/>
                    <a:pt x="914" y="11235"/>
                    <a:pt x="1115" y="11458"/>
                  </a:cubicBezTo>
                  <a:cubicBezTo>
                    <a:pt x="1405" y="11747"/>
                    <a:pt x="1806" y="11948"/>
                    <a:pt x="2230" y="12059"/>
                  </a:cubicBezTo>
                  <a:cubicBezTo>
                    <a:pt x="2429" y="12093"/>
                    <a:pt x="2631" y="12110"/>
                    <a:pt x="2834" y="12110"/>
                  </a:cubicBezTo>
                  <a:cubicBezTo>
                    <a:pt x="3176" y="12110"/>
                    <a:pt x="3521" y="12060"/>
                    <a:pt x="3857" y="11948"/>
                  </a:cubicBezTo>
                  <a:cubicBezTo>
                    <a:pt x="5506" y="11458"/>
                    <a:pt x="7200" y="9986"/>
                    <a:pt x="8226" y="8783"/>
                  </a:cubicBezTo>
                  <a:cubicBezTo>
                    <a:pt x="10432" y="6219"/>
                    <a:pt x="11770" y="3723"/>
                    <a:pt x="12594" y="714"/>
                  </a:cubicBezTo>
                  <a:cubicBezTo>
                    <a:pt x="12706" y="246"/>
                    <a:pt x="12438" y="0"/>
                    <a:pt x="1214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2"/>
            <p:cNvSpPr/>
            <p:nvPr/>
          </p:nvSpPr>
          <p:spPr>
            <a:xfrm>
              <a:off x="658450" y="677100"/>
              <a:ext cx="312175" cy="302450"/>
            </a:xfrm>
            <a:custGeom>
              <a:avLst/>
              <a:gdLst/>
              <a:ahLst/>
              <a:cxnLst/>
              <a:rect l="l" t="t" r="r" b="b"/>
              <a:pathLst>
                <a:path w="12487" h="12098" extrusionOk="0">
                  <a:moveTo>
                    <a:pt x="2593" y="785"/>
                  </a:moveTo>
                  <a:cubicBezTo>
                    <a:pt x="4817" y="785"/>
                    <a:pt x="7892" y="3726"/>
                    <a:pt x="9942" y="7473"/>
                  </a:cubicBezTo>
                  <a:cubicBezTo>
                    <a:pt x="8549" y="5454"/>
                    <a:pt x="6151" y="2467"/>
                    <a:pt x="4154" y="2467"/>
                  </a:cubicBezTo>
                  <a:cubicBezTo>
                    <a:pt x="3946" y="2467"/>
                    <a:pt x="3742" y="2500"/>
                    <a:pt x="3544" y="2569"/>
                  </a:cubicBezTo>
                  <a:cubicBezTo>
                    <a:pt x="2251" y="3037"/>
                    <a:pt x="1984" y="5712"/>
                    <a:pt x="8025" y="9791"/>
                  </a:cubicBezTo>
                  <a:cubicBezTo>
                    <a:pt x="3477" y="7339"/>
                    <a:pt x="312" y="3528"/>
                    <a:pt x="1271" y="1499"/>
                  </a:cubicBezTo>
                  <a:cubicBezTo>
                    <a:pt x="1560" y="897"/>
                    <a:pt x="2251" y="808"/>
                    <a:pt x="2519" y="786"/>
                  </a:cubicBezTo>
                  <a:cubicBezTo>
                    <a:pt x="2544" y="785"/>
                    <a:pt x="2568" y="785"/>
                    <a:pt x="2593" y="785"/>
                  </a:cubicBezTo>
                  <a:close/>
                  <a:moveTo>
                    <a:pt x="4178" y="3283"/>
                  </a:moveTo>
                  <a:cubicBezTo>
                    <a:pt x="6437" y="3283"/>
                    <a:pt x="9879" y="8691"/>
                    <a:pt x="11011" y="10705"/>
                  </a:cubicBezTo>
                  <a:cubicBezTo>
                    <a:pt x="8849" y="9501"/>
                    <a:pt x="2898" y="5690"/>
                    <a:pt x="3656" y="3461"/>
                  </a:cubicBezTo>
                  <a:cubicBezTo>
                    <a:pt x="3678" y="3394"/>
                    <a:pt x="3723" y="3349"/>
                    <a:pt x="3767" y="3349"/>
                  </a:cubicBezTo>
                  <a:cubicBezTo>
                    <a:pt x="3899" y="3304"/>
                    <a:pt x="4036" y="3283"/>
                    <a:pt x="4178" y="3283"/>
                  </a:cubicBezTo>
                  <a:close/>
                  <a:moveTo>
                    <a:pt x="11769" y="11351"/>
                  </a:moveTo>
                  <a:cubicBezTo>
                    <a:pt x="11769" y="11396"/>
                    <a:pt x="11792" y="11441"/>
                    <a:pt x="11814" y="11507"/>
                  </a:cubicBezTo>
                  <a:lnTo>
                    <a:pt x="11658" y="11463"/>
                  </a:lnTo>
                  <a:lnTo>
                    <a:pt x="11658" y="11418"/>
                  </a:lnTo>
                  <a:lnTo>
                    <a:pt x="11725" y="11351"/>
                  </a:lnTo>
                  <a:close/>
                  <a:moveTo>
                    <a:pt x="2681" y="0"/>
                  </a:moveTo>
                  <a:cubicBezTo>
                    <a:pt x="2067" y="0"/>
                    <a:pt x="1485" y="182"/>
                    <a:pt x="959" y="585"/>
                  </a:cubicBezTo>
                  <a:cubicBezTo>
                    <a:pt x="669" y="875"/>
                    <a:pt x="446" y="1276"/>
                    <a:pt x="357" y="1700"/>
                  </a:cubicBezTo>
                  <a:cubicBezTo>
                    <a:pt x="0" y="3416"/>
                    <a:pt x="1226" y="5645"/>
                    <a:pt x="3745" y="7830"/>
                  </a:cubicBezTo>
                  <a:cubicBezTo>
                    <a:pt x="6085" y="9836"/>
                    <a:pt x="9050" y="11441"/>
                    <a:pt x="11725" y="12065"/>
                  </a:cubicBezTo>
                  <a:cubicBezTo>
                    <a:pt x="11802" y="12087"/>
                    <a:pt x="11874" y="12097"/>
                    <a:pt x="11942" y="12097"/>
                  </a:cubicBezTo>
                  <a:cubicBezTo>
                    <a:pt x="12284" y="12097"/>
                    <a:pt x="12487" y="11824"/>
                    <a:pt x="12393" y="11396"/>
                  </a:cubicBezTo>
                  <a:cubicBezTo>
                    <a:pt x="11266" y="6616"/>
                    <a:pt x="6382" y="0"/>
                    <a:pt x="268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8" name="Google Shape;1658;p22"/>
          <p:cNvSpPr txBox="1">
            <a:spLocks noGrp="1"/>
          </p:cNvSpPr>
          <p:nvPr>
            <p:ph type="title"/>
          </p:nvPr>
        </p:nvSpPr>
        <p:spPr>
          <a:xfrm>
            <a:off x="760487" y="1513336"/>
            <a:ext cx="3549900" cy="110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59" name="Google Shape;1659;p22"/>
          <p:cNvSpPr txBox="1">
            <a:spLocks noGrp="1"/>
          </p:cNvSpPr>
          <p:nvPr>
            <p:ph type="subTitle" idx="1"/>
          </p:nvPr>
        </p:nvSpPr>
        <p:spPr>
          <a:xfrm>
            <a:off x="760540" y="2526475"/>
            <a:ext cx="3549900" cy="11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60" name="Google Shape;1660;p22"/>
          <p:cNvGrpSpPr/>
          <p:nvPr/>
        </p:nvGrpSpPr>
        <p:grpSpPr>
          <a:xfrm rot="10800000" flipH="1">
            <a:off x="8292863" y="141918"/>
            <a:ext cx="529188" cy="795168"/>
            <a:chOff x="3955625" y="4186375"/>
            <a:chExt cx="463225" cy="696050"/>
          </a:xfrm>
        </p:grpSpPr>
        <p:sp>
          <p:nvSpPr>
            <p:cNvPr id="1661" name="Google Shape;1661;p22"/>
            <p:cNvSpPr/>
            <p:nvPr/>
          </p:nvSpPr>
          <p:spPr>
            <a:xfrm>
              <a:off x="4249300" y="4501550"/>
              <a:ext cx="169550" cy="189075"/>
            </a:xfrm>
            <a:custGeom>
              <a:avLst/>
              <a:gdLst/>
              <a:ahLst/>
              <a:cxnLst/>
              <a:rect l="l" t="t" r="r" b="b"/>
              <a:pathLst>
                <a:path w="6782" h="7563" extrusionOk="0">
                  <a:moveTo>
                    <a:pt x="3391" y="0"/>
                  </a:moveTo>
                  <a:cubicBezTo>
                    <a:pt x="3312" y="0"/>
                    <a:pt x="3232" y="40"/>
                    <a:pt x="3184" y="120"/>
                  </a:cubicBezTo>
                  <a:cubicBezTo>
                    <a:pt x="2834" y="1011"/>
                    <a:pt x="2643" y="1966"/>
                    <a:pt x="2579" y="2953"/>
                  </a:cubicBezTo>
                  <a:cubicBezTo>
                    <a:pt x="1752" y="3017"/>
                    <a:pt x="956" y="3208"/>
                    <a:pt x="192" y="3558"/>
                  </a:cubicBezTo>
                  <a:cubicBezTo>
                    <a:pt x="1" y="3653"/>
                    <a:pt x="1" y="3908"/>
                    <a:pt x="192" y="4004"/>
                  </a:cubicBezTo>
                  <a:cubicBezTo>
                    <a:pt x="956" y="4354"/>
                    <a:pt x="1752" y="4545"/>
                    <a:pt x="2579" y="4608"/>
                  </a:cubicBezTo>
                  <a:cubicBezTo>
                    <a:pt x="2643" y="5627"/>
                    <a:pt x="2993" y="7378"/>
                    <a:pt x="3312" y="7537"/>
                  </a:cubicBezTo>
                  <a:cubicBezTo>
                    <a:pt x="3346" y="7554"/>
                    <a:pt x="3382" y="7562"/>
                    <a:pt x="3418" y="7562"/>
                  </a:cubicBezTo>
                  <a:cubicBezTo>
                    <a:pt x="3515" y="7562"/>
                    <a:pt x="3607" y="7503"/>
                    <a:pt x="3630" y="7410"/>
                  </a:cubicBezTo>
                  <a:cubicBezTo>
                    <a:pt x="4012" y="6518"/>
                    <a:pt x="4203" y="5563"/>
                    <a:pt x="4235" y="4577"/>
                  </a:cubicBezTo>
                  <a:cubicBezTo>
                    <a:pt x="5063" y="4513"/>
                    <a:pt x="5890" y="4322"/>
                    <a:pt x="6623" y="3972"/>
                  </a:cubicBezTo>
                  <a:cubicBezTo>
                    <a:pt x="6686" y="3940"/>
                    <a:pt x="6718" y="3908"/>
                    <a:pt x="6718" y="3876"/>
                  </a:cubicBezTo>
                  <a:cubicBezTo>
                    <a:pt x="6782" y="3749"/>
                    <a:pt x="6718" y="3622"/>
                    <a:pt x="6623" y="3558"/>
                  </a:cubicBezTo>
                  <a:cubicBezTo>
                    <a:pt x="5858" y="3208"/>
                    <a:pt x="5063" y="3017"/>
                    <a:pt x="4235" y="2953"/>
                  </a:cubicBezTo>
                  <a:cubicBezTo>
                    <a:pt x="4171" y="1966"/>
                    <a:pt x="3948" y="1011"/>
                    <a:pt x="3598" y="120"/>
                  </a:cubicBezTo>
                  <a:cubicBezTo>
                    <a:pt x="3550" y="40"/>
                    <a:pt x="3471" y="0"/>
                    <a:pt x="3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2"/>
            <p:cNvSpPr/>
            <p:nvPr/>
          </p:nvSpPr>
          <p:spPr>
            <a:xfrm>
              <a:off x="3955625" y="4725775"/>
              <a:ext cx="139300" cy="156650"/>
            </a:xfrm>
            <a:custGeom>
              <a:avLst/>
              <a:gdLst/>
              <a:ahLst/>
              <a:cxnLst/>
              <a:rect l="l" t="t" r="r" b="b"/>
              <a:pathLst>
                <a:path w="5572" h="6266" extrusionOk="0">
                  <a:moveTo>
                    <a:pt x="2786" y="1"/>
                  </a:moveTo>
                  <a:cubicBezTo>
                    <a:pt x="2715" y="1"/>
                    <a:pt x="2643" y="33"/>
                    <a:pt x="2611" y="96"/>
                  </a:cubicBezTo>
                  <a:cubicBezTo>
                    <a:pt x="2325" y="860"/>
                    <a:pt x="2134" y="1656"/>
                    <a:pt x="2102" y="2452"/>
                  </a:cubicBezTo>
                  <a:cubicBezTo>
                    <a:pt x="1433" y="2516"/>
                    <a:pt x="765" y="2675"/>
                    <a:pt x="128" y="2961"/>
                  </a:cubicBezTo>
                  <a:cubicBezTo>
                    <a:pt x="1" y="3025"/>
                    <a:pt x="1" y="3248"/>
                    <a:pt x="128" y="3312"/>
                  </a:cubicBezTo>
                  <a:cubicBezTo>
                    <a:pt x="765" y="3598"/>
                    <a:pt x="1433" y="3757"/>
                    <a:pt x="2102" y="3821"/>
                  </a:cubicBezTo>
                  <a:cubicBezTo>
                    <a:pt x="2166" y="4649"/>
                    <a:pt x="2452" y="6145"/>
                    <a:pt x="2707" y="6240"/>
                  </a:cubicBezTo>
                  <a:cubicBezTo>
                    <a:pt x="2733" y="6258"/>
                    <a:pt x="2763" y="6266"/>
                    <a:pt x="2792" y="6266"/>
                  </a:cubicBezTo>
                  <a:cubicBezTo>
                    <a:pt x="2868" y="6266"/>
                    <a:pt x="2947" y="6214"/>
                    <a:pt x="2993" y="6145"/>
                  </a:cubicBezTo>
                  <a:cubicBezTo>
                    <a:pt x="3280" y="5413"/>
                    <a:pt x="3439" y="4617"/>
                    <a:pt x="3471" y="3821"/>
                  </a:cubicBezTo>
                  <a:cubicBezTo>
                    <a:pt x="4171" y="3757"/>
                    <a:pt x="4808" y="3598"/>
                    <a:pt x="5445" y="3312"/>
                  </a:cubicBezTo>
                  <a:cubicBezTo>
                    <a:pt x="5476" y="3280"/>
                    <a:pt x="5508" y="3248"/>
                    <a:pt x="5540" y="3216"/>
                  </a:cubicBezTo>
                  <a:cubicBezTo>
                    <a:pt x="5572" y="3121"/>
                    <a:pt x="5540" y="2993"/>
                    <a:pt x="5476" y="2961"/>
                  </a:cubicBezTo>
                  <a:cubicBezTo>
                    <a:pt x="4840" y="2675"/>
                    <a:pt x="4171" y="2484"/>
                    <a:pt x="3471" y="2452"/>
                  </a:cubicBezTo>
                  <a:cubicBezTo>
                    <a:pt x="3439" y="1656"/>
                    <a:pt x="3248" y="860"/>
                    <a:pt x="2961" y="96"/>
                  </a:cubicBezTo>
                  <a:cubicBezTo>
                    <a:pt x="2930" y="33"/>
                    <a:pt x="2858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2"/>
            <p:cNvSpPr/>
            <p:nvPr/>
          </p:nvSpPr>
          <p:spPr>
            <a:xfrm>
              <a:off x="4195200" y="4186375"/>
              <a:ext cx="139300" cy="156925"/>
            </a:xfrm>
            <a:custGeom>
              <a:avLst/>
              <a:gdLst/>
              <a:ahLst/>
              <a:cxnLst/>
              <a:rect l="l" t="t" r="r" b="b"/>
              <a:pathLst>
                <a:path w="5572" h="6277" extrusionOk="0">
                  <a:moveTo>
                    <a:pt x="2786" y="1"/>
                  </a:moveTo>
                  <a:cubicBezTo>
                    <a:pt x="2714" y="1"/>
                    <a:pt x="2642" y="40"/>
                    <a:pt x="2611" y="120"/>
                  </a:cubicBezTo>
                  <a:cubicBezTo>
                    <a:pt x="2324" y="852"/>
                    <a:pt x="2133" y="1648"/>
                    <a:pt x="2101" y="2476"/>
                  </a:cubicBezTo>
                  <a:cubicBezTo>
                    <a:pt x="1433" y="2508"/>
                    <a:pt x="764" y="2667"/>
                    <a:pt x="127" y="2985"/>
                  </a:cubicBezTo>
                  <a:cubicBezTo>
                    <a:pt x="0" y="3049"/>
                    <a:pt x="0" y="3272"/>
                    <a:pt x="127" y="3335"/>
                  </a:cubicBezTo>
                  <a:cubicBezTo>
                    <a:pt x="764" y="3622"/>
                    <a:pt x="1433" y="3781"/>
                    <a:pt x="2101" y="3813"/>
                  </a:cubicBezTo>
                  <a:cubicBezTo>
                    <a:pt x="2165" y="4672"/>
                    <a:pt x="2451" y="6137"/>
                    <a:pt x="2706" y="6264"/>
                  </a:cubicBezTo>
                  <a:cubicBezTo>
                    <a:pt x="2730" y="6272"/>
                    <a:pt x="2756" y="6276"/>
                    <a:pt x="2782" y="6276"/>
                  </a:cubicBezTo>
                  <a:cubicBezTo>
                    <a:pt x="2861" y="6276"/>
                    <a:pt x="2945" y="6240"/>
                    <a:pt x="2993" y="6169"/>
                  </a:cubicBezTo>
                  <a:cubicBezTo>
                    <a:pt x="3279" y="5405"/>
                    <a:pt x="3438" y="4609"/>
                    <a:pt x="3470" y="3813"/>
                  </a:cubicBezTo>
                  <a:cubicBezTo>
                    <a:pt x="4170" y="3749"/>
                    <a:pt x="4807" y="3590"/>
                    <a:pt x="5444" y="3304"/>
                  </a:cubicBezTo>
                  <a:cubicBezTo>
                    <a:pt x="5476" y="3272"/>
                    <a:pt x="5508" y="3272"/>
                    <a:pt x="5539" y="3208"/>
                  </a:cubicBezTo>
                  <a:cubicBezTo>
                    <a:pt x="5571" y="3144"/>
                    <a:pt x="5539" y="3017"/>
                    <a:pt x="5476" y="2953"/>
                  </a:cubicBezTo>
                  <a:cubicBezTo>
                    <a:pt x="4839" y="2667"/>
                    <a:pt x="4170" y="2508"/>
                    <a:pt x="3470" y="2476"/>
                  </a:cubicBezTo>
                  <a:cubicBezTo>
                    <a:pt x="3438" y="1648"/>
                    <a:pt x="3247" y="852"/>
                    <a:pt x="2961" y="120"/>
                  </a:cubicBezTo>
                  <a:cubicBezTo>
                    <a:pt x="2929" y="40"/>
                    <a:pt x="2857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4" name="Google Shape;1664;p22"/>
          <p:cNvGrpSpPr/>
          <p:nvPr/>
        </p:nvGrpSpPr>
        <p:grpSpPr>
          <a:xfrm flipH="1">
            <a:off x="359013" y="4231680"/>
            <a:ext cx="529188" cy="795168"/>
            <a:chOff x="3955625" y="4186375"/>
            <a:chExt cx="463225" cy="696050"/>
          </a:xfrm>
        </p:grpSpPr>
        <p:sp>
          <p:nvSpPr>
            <p:cNvPr id="1665" name="Google Shape;1665;p22"/>
            <p:cNvSpPr/>
            <p:nvPr/>
          </p:nvSpPr>
          <p:spPr>
            <a:xfrm>
              <a:off x="4249300" y="4501550"/>
              <a:ext cx="169550" cy="189075"/>
            </a:xfrm>
            <a:custGeom>
              <a:avLst/>
              <a:gdLst/>
              <a:ahLst/>
              <a:cxnLst/>
              <a:rect l="l" t="t" r="r" b="b"/>
              <a:pathLst>
                <a:path w="6782" h="7563" extrusionOk="0">
                  <a:moveTo>
                    <a:pt x="3391" y="0"/>
                  </a:moveTo>
                  <a:cubicBezTo>
                    <a:pt x="3312" y="0"/>
                    <a:pt x="3232" y="40"/>
                    <a:pt x="3184" y="120"/>
                  </a:cubicBezTo>
                  <a:cubicBezTo>
                    <a:pt x="2834" y="1011"/>
                    <a:pt x="2643" y="1966"/>
                    <a:pt x="2579" y="2953"/>
                  </a:cubicBezTo>
                  <a:cubicBezTo>
                    <a:pt x="1752" y="3017"/>
                    <a:pt x="956" y="3208"/>
                    <a:pt x="192" y="3558"/>
                  </a:cubicBezTo>
                  <a:cubicBezTo>
                    <a:pt x="1" y="3653"/>
                    <a:pt x="1" y="3908"/>
                    <a:pt x="192" y="4004"/>
                  </a:cubicBezTo>
                  <a:cubicBezTo>
                    <a:pt x="956" y="4354"/>
                    <a:pt x="1752" y="4545"/>
                    <a:pt x="2579" y="4608"/>
                  </a:cubicBezTo>
                  <a:cubicBezTo>
                    <a:pt x="2643" y="5627"/>
                    <a:pt x="2993" y="7378"/>
                    <a:pt x="3312" y="7537"/>
                  </a:cubicBezTo>
                  <a:cubicBezTo>
                    <a:pt x="3346" y="7554"/>
                    <a:pt x="3382" y="7562"/>
                    <a:pt x="3418" y="7562"/>
                  </a:cubicBezTo>
                  <a:cubicBezTo>
                    <a:pt x="3515" y="7562"/>
                    <a:pt x="3607" y="7503"/>
                    <a:pt x="3630" y="7410"/>
                  </a:cubicBezTo>
                  <a:cubicBezTo>
                    <a:pt x="4012" y="6518"/>
                    <a:pt x="4203" y="5563"/>
                    <a:pt x="4235" y="4577"/>
                  </a:cubicBezTo>
                  <a:cubicBezTo>
                    <a:pt x="5063" y="4513"/>
                    <a:pt x="5890" y="4322"/>
                    <a:pt x="6623" y="3972"/>
                  </a:cubicBezTo>
                  <a:cubicBezTo>
                    <a:pt x="6686" y="3940"/>
                    <a:pt x="6718" y="3908"/>
                    <a:pt x="6718" y="3876"/>
                  </a:cubicBezTo>
                  <a:cubicBezTo>
                    <a:pt x="6782" y="3749"/>
                    <a:pt x="6718" y="3622"/>
                    <a:pt x="6623" y="3558"/>
                  </a:cubicBezTo>
                  <a:cubicBezTo>
                    <a:pt x="5858" y="3208"/>
                    <a:pt x="5063" y="3017"/>
                    <a:pt x="4235" y="2953"/>
                  </a:cubicBezTo>
                  <a:cubicBezTo>
                    <a:pt x="4171" y="1966"/>
                    <a:pt x="3948" y="1011"/>
                    <a:pt x="3598" y="120"/>
                  </a:cubicBezTo>
                  <a:cubicBezTo>
                    <a:pt x="3550" y="40"/>
                    <a:pt x="3471" y="0"/>
                    <a:pt x="3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2"/>
            <p:cNvSpPr/>
            <p:nvPr/>
          </p:nvSpPr>
          <p:spPr>
            <a:xfrm>
              <a:off x="3955625" y="4725775"/>
              <a:ext cx="139300" cy="156650"/>
            </a:xfrm>
            <a:custGeom>
              <a:avLst/>
              <a:gdLst/>
              <a:ahLst/>
              <a:cxnLst/>
              <a:rect l="l" t="t" r="r" b="b"/>
              <a:pathLst>
                <a:path w="5572" h="6266" extrusionOk="0">
                  <a:moveTo>
                    <a:pt x="2786" y="1"/>
                  </a:moveTo>
                  <a:cubicBezTo>
                    <a:pt x="2715" y="1"/>
                    <a:pt x="2643" y="33"/>
                    <a:pt x="2611" y="96"/>
                  </a:cubicBezTo>
                  <a:cubicBezTo>
                    <a:pt x="2325" y="860"/>
                    <a:pt x="2134" y="1656"/>
                    <a:pt x="2102" y="2452"/>
                  </a:cubicBezTo>
                  <a:cubicBezTo>
                    <a:pt x="1433" y="2516"/>
                    <a:pt x="765" y="2675"/>
                    <a:pt x="128" y="2961"/>
                  </a:cubicBezTo>
                  <a:cubicBezTo>
                    <a:pt x="1" y="3025"/>
                    <a:pt x="1" y="3248"/>
                    <a:pt x="128" y="3312"/>
                  </a:cubicBezTo>
                  <a:cubicBezTo>
                    <a:pt x="765" y="3598"/>
                    <a:pt x="1433" y="3757"/>
                    <a:pt x="2102" y="3821"/>
                  </a:cubicBezTo>
                  <a:cubicBezTo>
                    <a:pt x="2166" y="4649"/>
                    <a:pt x="2452" y="6145"/>
                    <a:pt x="2707" y="6240"/>
                  </a:cubicBezTo>
                  <a:cubicBezTo>
                    <a:pt x="2733" y="6258"/>
                    <a:pt x="2763" y="6266"/>
                    <a:pt x="2792" y="6266"/>
                  </a:cubicBezTo>
                  <a:cubicBezTo>
                    <a:pt x="2868" y="6266"/>
                    <a:pt x="2947" y="6214"/>
                    <a:pt x="2993" y="6145"/>
                  </a:cubicBezTo>
                  <a:cubicBezTo>
                    <a:pt x="3280" y="5413"/>
                    <a:pt x="3439" y="4617"/>
                    <a:pt x="3471" y="3821"/>
                  </a:cubicBezTo>
                  <a:cubicBezTo>
                    <a:pt x="4171" y="3757"/>
                    <a:pt x="4808" y="3598"/>
                    <a:pt x="5445" y="3312"/>
                  </a:cubicBezTo>
                  <a:cubicBezTo>
                    <a:pt x="5476" y="3280"/>
                    <a:pt x="5508" y="3248"/>
                    <a:pt x="5540" y="3216"/>
                  </a:cubicBezTo>
                  <a:cubicBezTo>
                    <a:pt x="5572" y="3121"/>
                    <a:pt x="5540" y="2993"/>
                    <a:pt x="5476" y="2961"/>
                  </a:cubicBezTo>
                  <a:cubicBezTo>
                    <a:pt x="4840" y="2675"/>
                    <a:pt x="4171" y="2484"/>
                    <a:pt x="3471" y="2452"/>
                  </a:cubicBezTo>
                  <a:cubicBezTo>
                    <a:pt x="3439" y="1656"/>
                    <a:pt x="3248" y="860"/>
                    <a:pt x="2961" y="96"/>
                  </a:cubicBezTo>
                  <a:cubicBezTo>
                    <a:pt x="2930" y="33"/>
                    <a:pt x="2858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2"/>
            <p:cNvSpPr/>
            <p:nvPr/>
          </p:nvSpPr>
          <p:spPr>
            <a:xfrm>
              <a:off x="4195200" y="4186375"/>
              <a:ext cx="139300" cy="156925"/>
            </a:xfrm>
            <a:custGeom>
              <a:avLst/>
              <a:gdLst/>
              <a:ahLst/>
              <a:cxnLst/>
              <a:rect l="l" t="t" r="r" b="b"/>
              <a:pathLst>
                <a:path w="5572" h="6277" extrusionOk="0">
                  <a:moveTo>
                    <a:pt x="2786" y="1"/>
                  </a:moveTo>
                  <a:cubicBezTo>
                    <a:pt x="2714" y="1"/>
                    <a:pt x="2642" y="40"/>
                    <a:pt x="2611" y="120"/>
                  </a:cubicBezTo>
                  <a:cubicBezTo>
                    <a:pt x="2324" y="852"/>
                    <a:pt x="2133" y="1648"/>
                    <a:pt x="2101" y="2476"/>
                  </a:cubicBezTo>
                  <a:cubicBezTo>
                    <a:pt x="1433" y="2508"/>
                    <a:pt x="764" y="2667"/>
                    <a:pt x="127" y="2985"/>
                  </a:cubicBezTo>
                  <a:cubicBezTo>
                    <a:pt x="0" y="3049"/>
                    <a:pt x="0" y="3272"/>
                    <a:pt x="127" y="3335"/>
                  </a:cubicBezTo>
                  <a:cubicBezTo>
                    <a:pt x="764" y="3622"/>
                    <a:pt x="1433" y="3781"/>
                    <a:pt x="2101" y="3813"/>
                  </a:cubicBezTo>
                  <a:cubicBezTo>
                    <a:pt x="2165" y="4672"/>
                    <a:pt x="2451" y="6137"/>
                    <a:pt x="2706" y="6264"/>
                  </a:cubicBezTo>
                  <a:cubicBezTo>
                    <a:pt x="2730" y="6272"/>
                    <a:pt x="2756" y="6276"/>
                    <a:pt x="2782" y="6276"/>
                  </a:cubicBezTo>
                  <a:cubicBezTo>
                    <a:pt x="2861" y="6276"/>
                    <a:pt x="2945" y="6240"/>
                    <a:pt x="2993" y="6169"/>
                  </a:cubicBezTo>
                  <a:cubicBezTo>
                    <a:pt x="3279" y="5405"/>
                    <a:pt x="3438" y="4609"/>
                    <a:pt x="3470" y="3813"/>
                  </a:cubicBezTo>
                  <a:cubicBezTo>
                    <a:pt x="4170" y="3749"/>
                    <a:pt x="4807" y="3590"/>
                    <a:pt x="5444" y="3304"/>
                  </a:cubicBezTo>
                  <a:cubicBezTo>
                    <a:pt x="5476" y="3272"/>
                    <a:pt x="5508" y="3272"/>
                    <a:pt x="5539" y="3208"/>
                  </a:cubicBezTo>
                  <a:cubicBezTo>
                    <a:pt x="5571" y="3144"/>
                    <a:pt x="5539" y="3017"/>
                    <a:pt x="5476" y="2953"/>
                  </a:cubicBezTo>
                  <a:cubicBezTo>
                    <a:pt x="4839" y="2667"/>
                    <a:pt x="4170" y="2508"/>
                    <a:pt x="3470" y="2476"/>
                  </a:cubicBezTo>
                  <a:cubicBezTo>
                    <a:pt x="3438" y="1648"/>
                    <a:pt x="3247" y="852"/>
                    <a:pt x="2961" y="120"/>
                  </a:cubicBezTo>
                  <a:cubicBezTo>
                    <a:pt x="2929" y="40"/>
                    <a:pt x="2857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5" name="Google Shape;2005;p26"/>
          <p:cNvGrpSpPr/>
          <p:nvPr/>
        </p:nvGrpSpPr>
        <p:grpSpPr>
          <a:xfrm>
            <a:off x="25140" y="-1953866"/>
            <a:ext cx="9144024" cy="9051232"/>
            <a:chOff x="5772675" y="578000"/>
            <a:chExt cx="1350050" cy="1336350"/>
          </a:xfrm>
        </p:grpSpPr>
        <p:sp>
          <p:nvSpPr>
            <p:cNvPr id="2006" name="Google Shape;2006;p26"/>
            <p:cNvSpPr/>
            <p:nvPr/>
          </p:nvSpPr>
          <p:spPr>
            <a:xfrm>
              <a:off x="5772675" y="578000"/>
              <a:ext cx="1350050" cy="1336350"/>
            </a:xfrm>
            <a:custGeom>
              <a:avLst/>
              <a:gdLst/>
              <a:ahLst/>
              <a:cxnLst/>
              <a:rect l="l" t="t" r="r" b="b"/>
              <a:pathLst>
                <a:path w="54002" h="53454" extrusionOk="0">
                  <a:moveTo>
                    <a:pt x="9764" y="8316"/>
                  </a:moveTo>
                  <a:cubicBezTo>
                    <a:pt x="11564" y="8316"/>
                    <a:pt x="14010" y="10350"/>
                    <a:pt x="14164" y="10835"/>
                  </a:cubicBezTo>
                  <a:cubicBezTo>
                    <a:pt x="14276" y="11125"/>
                    <a:pt x="14387" y="11481"/>
                    <a:pt x="14499" y="11794"/>
                  </a:cubicBezTo>
                  <a:cubicBezTo>
                    <a:pt x="13059" y="10434"/>
                    <a:pt x="11814" y="9846"/>
                    <a:pt x="10990" y="9846"/>
                  </a:cubicBezTo>
                  <a:cubicBezTo>
                    <a:pt x="9516" y="9846"/>
                    <a:pt x="9382" y="11723"/>
                    <a:pt x="11868" y="14424"/>
                  </a:cubicBezTo>
                  <a:cubicBezTo>
                    <a:pt x="10821" y="14045"/>
                    <a:pt x="10798" y="14067"/>
                    <a:pt x="10687" y="13956"/>
                  </a:cubicBezTo>
                  <a:cubicBezTo>
                    <a:pt x="7678" y="10790"/>
                    <a:pt x="7945" y="8361"/>
                    <a:pt x="9706" y="8316"/>
                  </a:cubicBezTo>
                  <a:cubicBezTo>
                    <a:pt x="9725" y="8316"/>
                    <a:pt x="9745" y="8316"/>
                    <a:pt x="9764" y="8316"/>
                  </a:cubicBezTo>
                  <a:close/>
                  <a:moveTo>
                    <a:pt x="43734" y="8323"/>
                  </a:moveTo>
                  <a:cubicBezTo>
                    <a:pt x="43827" y="8323"/>
                    <a:pt x="43919" y="8328"/>
                    <a:pt x="44011" y="8339"/>
                  </a:cubicBezTo>
                  <a:cubicBezTo>
                    <a:pt x="44679" y="8405"/>
                    <a:pt x="45192" y="8963"/>
                    <a:pt x="45170" y="9631"/>
                  </a:cubicBezTo>
                  <a:cubicBezTo>
                    <a:pt x="45214" y="11058"/>
                    <a:pt x="44055" y="12819"/>
                    <a:pt x="42874" y="13956"/>
                  </a:cubicBezTo>
                  <a:cubicBezTo>
                    <a:pt x="42762" y="14089"/>
                    <a:pt x="42785" y="14045"/>
                    <a:pt x="41715" y="14424"/>
                  </a:cubicBezTo>
                  <a:cubicBezTo>
                    <a:pt x="42696" y="13332"/>
                    <a:pt x="44434" y="10991"/>
                    <a:pt x="43275" y="10077"/>
                  </a:cubicBezTo>
                  <a:cubicBezTo>
                    <a:pt x="43109" y="9948"/>
                    <a:pt x="42913" y="9865"/>
                    <a:pt x="42712" y="9865"/>
                  </a:cubicBezTo>
                  <a:cubicBezTo>
                    <a:pt x="42670" y="9865"/>
                    <a:pt x="42627" y="9869"/>
                    <a:pt x="42584" y="9877"/>
                  </a:cubicBezTo>
                  <a:cubicBezTo>
                    <a:pt x="41358" y="9877"/>
                    <a:pt x="39954" y="10991"/>
                    <a:pt x="39062" y="11816"/>
                  </a:cubicBezTo>
                  <a:cubicBezTo>
                    <a:pt x="39441" y="10768"/>
                    <a:pt x="39419" y="10746"/>
                    <a:pt x="39530" y="10634"/>
                  </a:cubicBezTo>
                  <a:cubicBezTo>
                    <a:pt x="40268" y="9917"/>
                    <a:pt x="42104" y="8323"/>
                    <a:pt x="43734" y="8323"/>
                  </a:cubicBezTo>
                  <a:close/>
                  <a:moveTo>
                    <a:pt x="10999" y="10542"/>
                  </a:moveTo>
                  <a:cubicBezTo>
                    <a:pt x="11163" y="10542"/>
                    <a:pt x="11349" y="10580"/>
                    <a:pt x="11467" y="10612"/>
                  </a:cubicBezTo>
                  <a:cubicBezTo>
                    <a:pt x="12961" y="11080"/>
                    <a:pt x="14677" y="12908"/>
                    <a:pt x="15145" y="13443"/>
                  </a:cubicBezTo>
                  <a:cubicBezTo>
                    <a:pt x="15256" y="13554"/>
                    <a:pt x="15256" y="13710"/>
                    <a:pt x="16594" y="16519"/>
                  </a:cubicBezTo>
                  <a:cubicBezTo>
                    <a:pt x="16126" y="16274"/>
                    <a:pt x="15256" y="15850"/>
                    <a:pt x="13718" y="15159"/>
                  </a:cubicBezTo>
                  <a:cubicBezTo>
                    <a:pt x="13228" y="14959"/>
                    <a:pt x="10442" y="12195"/>
                    <a:pt x="10665" y="10724"/>
                  </a:cubicBezTo>
                  <a:cubicBezTo>
                    <a:pt x="10676" y="10585"/>
                    <a:pt x="10825" y="10542"/>
                    <a:pt x="10999" y="10542"/>
                  </a:cubicBezTo>
                  <a:close/>
                  <a:moveTo>
                    <a:pt x="42572" y="10576"/>
                  </a:moveTo>
                  <a:cubicBezTo>
                    <a:pt x="42636" y="10576"/>
                    <a:pt x="42700" y="10580"/>
                    <a:pt x="42762" y="10590"/>
                  </a:cubicBezTo>
                  <a:cubicBezTo>
                    <a:pt x="42963" y="10612"/>
                    <a:pt x="42941" y="11192"/>
                    <a:pt x="42874" y="11415"/>
                  </a:cubicBezTo>
                  <a:cubicBezTo>
                    <a:pt x="42495" y="12641"/>
                    <a:pt x="41158" y="14112"/>
                    <a:pt x="40043" y="15092"/>
                  </a:cubicBezTo>
                  <a:cubicBezTo>
                    <a:pt x="39932" y="15159"/>
                    <a:pt x="39151" y="15516"/>
                    <a:pt x="38862" y="15650"/>
                  </a:cubicBezTo>
                  <a:cubicBezTo>
                    <a:pt x="37970" y="16006"/>
                    <a:pt x="37368" y="16318"/>
                    <a:pt x="36989" y="16519"/>
                  </a:cubicBezTo>
                  <a:lnTo>
                    <a:pt x="36967" y="16519"/>
                  </a:lnTo>
                  <a:cubicBezTo>
                    <a:pt x="38082" y="14268"/>
                    <a:pt x="38304" y="13577"/>
                    <a:pt x="38438" y="13443"/>
                  </a:cubicBezTo>
                  <a:cubicBezTo>
                    <a:pt x="39062" y="12730"/>
                    <a:pt x="39753" y="12061"/>
                    <a:pt x="40533" y="11504"/>
                  </a:cubicBezTo>
                  <a:cubicBezTo>
                    <a:pt x="41084" y="11096"/>
                    <a:pt x="41877" y="10576"/>
                    <a:pt x="42572" y="10576"/>
                  </a:cubicBezTo>
                  <a:close/>
                  <a:moveTo>
                    <a:pt x="26878" y="684"/>
                  </a:moveTo>
                  <a:cubicBezTo>
                    <a:pt x="28840" y="684"/>
                    <a:pt x="30806" y="1603"/>
                    <a:pt x="31996" y="3591"/>
                  </a:cubicBezTo>
                  <a:lnTo>
                    <a:pt x="31974" y="3591"/>
                  </a:lnTo>
                  <a:cubicBezTo>
                    <a:pt x="33133" y="5619"/>
                    <a:pt x="33245" y="8093"/>
                    <a:pt x="32286" y="10211"/>
                  </a:cubicBezTo>
                  <a:cubicBezTo>
                    <a:pt x="31996" y="10880"/>
                    <a:pt x="30503" y="12106"/>
                    <a:pt x="28943" y="15895"/>
                  </a:cubicBezTo>
                  <a:cubicBezTo>
                    <a:pt x="28720" y="16385"/>
                    <a:pt x="28541" y="16920"/>
                    <a:pt x="28430" y="17478"/>
                  </a:cubicBezTo>
                  <a:cubicBezTo>
                    <a:pt x="27959" y="17051"/>
                    <a:pt x="27369" y="16839"/>
                    <a:pt x="26777" y="16839"/>
                  </a:cubicBezTo>
                  <a:cubicBezTo>
                    <a:pt x="26193" y="16839"/>
                    <a:pt x="25607" y="17046"/>
                    <a:pt x="25131" y="17455"/>
                  </a:cubicBezTo>
                  <a:cubicBezTo>
                    <a:pt x="24641" y="15694"/>
                    <a:pt x="23883" y="14045"/>
                    <a:pt x="22902" y="12529"/>
                  </a:cubicBezTo>
                  <a:cubicBezTo>
                    <a:pt x="21654" y="10612"/>
                    <a:pt x="21520" y="10790"/>
                    <a:pt x="21186" y="10033"/>
                  </a:cubicBezTo>
                  <a:cubicBezTo>
                    <a:pt x="20205" y="7670"/>
                    <a:pt x="20450" y="5129"/>
                    <a:pt x="21832" y="3212"/>
                  </a:cubicBezTo>
                  <a:cubicBezTo>
                    <a:pt x="23015" y="1575"/>
                    <a:pt x="24945" y="684"/>
                    <a:pt x="26878" y="684"/>
                  </a:cubicBezTo>
                  <a:close/>
                  <a:moveTo>
                    <a:pt x="15169" y="6716"/>
                  </a:moveTo>
                  <a:cubicBezTo>
                    <a:pt x="17270" y="6716"/>
                    <a:pt x="23244" y="11854"/>
                    <a:pt x="24574" y="18057"/>
                  </a:cubicBezTo>
                  <a:cubicBezTo>
                    <a:pt x="24395" y="18391"/>
                    <a:pt x="23348" y="19439"/>
                    <a:pt x="22902" y="22671"/>
                  </a:cubicBezTo>
                  <a:cubicBezTo>
                    <a:pt x="22902" y="22693"/>
                    <a:pt x="22902" y="22738"/>
                    <a:pt x="22902" y="22783"/>
                  </a:cubicBezTo>
                  <a:cubicBezTo>
                    <a:pt x="21832" y="22894"/>
                    <a:pt x="20784" y="23162"/>
                    <a:pt x="19804" y="23563"/>
                  </a:cubicBezTo>
                  <a:cubicBezTo>
                    <a:pt x="18489" y="24120"/>
                    <a:pt x="18288" y="24454"/>
                    <a:pt x="18176" y="24477"/>
                  </a:cubicBezTo>
                  <a:cubicBezTo>
                    <a:pt x="12782" y="23451"/>
                    <a:pt x="7076" y="17790"/>
                    <a:pt x="6831" y="15137"/>
                  </a:cubicBezTo>
                  <a:lnTo>
                    <a:pt x="6831" y="15026"/>
                  </a:lnTo>
                  <a:cubicBezTo>
                    <a:pt x="6786" y="14758"/>
                    <a:pt x="6920" y="14513"/>
                    <a:pt x="7165" y="14401"/>
                  </a:cubicBezTo>
                  <a:lnTo>
                    <a:pt x="7187" y="14401"/>
                  </a:lnTo>
                  <a:cubicBezTo>
                    <a:pt x="7447" y="14283"/>
                    <a:pt x="7770" y="14231"/>
                    <a:pt x="8139" y="14231"/>
                  </a:cubicBezTo>
                  <a:cubicBezTo>
                    <a:pt x="10898" y="14231"/>
                    <a:pt x="16235" y="17176"/>
                    <a:pt x="17218" y="17589"/>
                  </a:cubicBezTo>
                  <a:cubicBezTo>
                    <a:pt x="17274" y="17626"/>
                    <a:pt x="17337" y="17644"/>
                    <a:pt x="17401" y="17644"/>
                  </a:cubicBezTo>
                  <a:cubicBezTo>
                    <a:pt x="17489" y="17644"/>
                    <a:pt x="17577" y="17609"/>
                    <a:pt x="17641" y="17544"/>
                  </a:cubicBezTo>
                  <a:cubicBezTo>
                    <a:pt x="17820" y="17366"/>
                    <a:pt x="17708" y="17165"/>
                    <a:pt x="17285" y="16296"/>
                  </a:cubicBezTo>
                  <a:cubicBezTo>
                    <a:pt x="16304" y="14401"/>
                    <a:pt x="13696" y="9074"/>
                    <a:pt x="14499" y="7113"/>
                  </a:cubicBezTo>
                  <a:cubicBezTo>
                    <a:pt x="14604" y="6843"/>
                    <a:pt x="14839" y="6716"/>
                    <a:pt x="15169" y="6716"/>
                  </a:cubicBezTo>
                  <a:close/>
                  <a:moveTo>
                    <a:pt x="38367" y="6751"/>
                  </a:moveTo>
                  <a:cubicBezTo>
                    <a:pt x="38845" y="6751"/>
                    <a:pt x="39156" y="7003"/>
                    <a:pt x="39218" y="7558"/>
                  </a:cubicBezTo>
                  <a:cubicBezTo>
                    <a:pt x="39486" y="9787"/>
                    <a:pt x="37792" y="13019"/>
                    <a:pt x="37012" y="14914"/>
                  </a:cubicBezTo>
                  <a:lnTo>
                    <a:pt x="36989" y="14914"/>
                  </a:lnTo>
                  <a:cubicBezTo>
                    <a:pt x="36209" y="16809"/>
                    <a:pt x="35652" y="17188"/>
                    <a:pt x="35942" y="17522"/>
                  </a:cubicBezTo>
                  <a:cubicBezTo>
                    <a:pt x="36007" y="17587"/>
                    <a:pt x="36071" y="17620"/>
                    <a:pt x="36158" y="17620"/>
                  </a:cubicBezTo>
                  <a:cubicBezTo>
                    <a:pt x="36488" y="17620"/>
                    <a:pt x="37151" y="17142"/>
                    <a:pt x="39464" y="16118"/>
                  </a:cubicBezTo>
                  <a:cubicBezTo>
                    <a:pt x="40830" y="15500"/>
                    <a:pt x="43597" y="14253"/>
                    <a:pt x="45438" y="14253"/>
                  </a:cubicBezTo>
                  <a:cubicBezTo>
                    <a:pt x="45789" y="14253"/>
                    <a:pt x="46106" y="14298"/>
                    <a:pt x="46373" y="14401"/>
                  </a:cubicBezTo>
                  <a:cubicBezTo>
                    <a:pt x="48469" y="15204"/>
                    <a:pt x="42183" y="23273"/>
                    <a:pt x="35451" y="24477"/>
                  </a:cubicBezTo>
                  <a:lnTo>
                    <a:pt x="35384" y="24454"/>
                  </a:lnTo>
                  <a:cubicBezTo>
                    <a:pt x="33133" y="22916"/>
                    <a:pt x="31105" y="22894"/>
                    <a:pt x="30726" y="22783"/>
                  </a:cubicBezTo>
                  <a:cubicBezTo>
                    <a:pt x="30637" y="21958"/>
                    <a:pt x="30436" y="21155"/>
                    <a:pt x="30191" y="20353"/>
                  </a:cubicBezTo>
                  <a:cubicBezTo>
                    <a:pt x="29634" y="18681"/>
                    <a:pt x="29054" y="18235"/>
                    <a:pt x="29009" y="18057"/>
                  </a:cubicBezTo>
                  <a:cubicBezTo>
                    <a:pt x="30095" y="12389"/>
                    <a:pt x="36104" y="6751"/>
                    <a:pt x="38367" y="6751"/>
                  </a:cubicBezTo>
                  <a:close/>
                  <a:moveTo>
                    <a:pt x="7114" y="20534"/>
                  </a:moveTo>
                  <a:cubicBezTo>
                    <a:pt x="8604" y="20534"/>
                    <a:pt x="10130" y="21022"/>
                    <a:pt x="10576" y="21356"/>
                  </a:cubicBezTo>
                  <a:cubicBezTo>
                    <a:pt x="11489" y="22069"/>
                    <a:pt x="12426" y="22716"/>
                    <a:pt x="13429" y="23295"/>
                  </a:cubicBezTo>
                  <a:cubicBezTo>
                    <a:pt x="15791" y="24588"/>
                    <a:pt x="17017" y="24922"/>
                    <a:pt x="17552" y="25034"/>
                  </a:cubicBezTo>
                  <a:cubicBezTo>
                    <a:pt x="16728" y="25992"/>
                    <a:pt x="16728" y="27419"/>
                    <a:pt x="17552" y="28355"/>
                  </a:cubicBezTo>
                  <a:cubicBezTo>
                    <a:pt x="14989" y="28979"/>
                    <a:pt x="12693" y="30406"/>
                    <a:pt x="10598" y="32033"/>
                  </a:cubicBezTo>
                  <a:cubicBezTo>
                    <a:pt x="10063" y="32323"/>
                    <a:pt x="9483" y="32546"/>
                    <a:pt x="8904" y="32657"/>
                  </a:cubicBezTo>
                  <a:cubicBezTo>
                    <a:pt x="8337" y="32792"/>
                    <a:pt x="7770" y="32857"/>
                    <a:pt x="7213" y="32857"/>
                  </a:cubicBezTo>
                  <a:cubicBezTo>
                    <a:pt x="4921" y="32857"/>
                    <a:pt x="2807" y="31754"/>
                    <a:pt x="1659" y="29871"/>
                  </a:cubicBezTo>
                  <a:lnTo>
                    <a:pt x="1659" y="29893"/>
                  </a:lnTo>
                  <a:cubicBezTo>
                    <a:pt x="902" y="28667"/>
                    <a:pt x="812" y="27709"/>
                    <a:pt x="790" y="26460"/>
                  </a:cubicBezTo>
                  <a:cubicBezTo>
                    <a:pt x="790" y="23942"/>
                    <a:pt x="2640" y="21155"/>
                    <a:pt x="6229" y="20598"/>
                  </a:cubicBezTo>
                  <a:cubicBezTo>
                    <a:pt x="6517" y="20553"/>
                    <a:pt x="6815" y="20534"/>
                    <a:pt x="7114" y="20534"/>
                  </a:cubicBezTo>
                  <a:close/>
                  <a:moveTo>
                    <a:pt x="46346" y="20536"/>
                  </a:moveTo>
                  <a:cubicBezTo>
                    <a:pt x="49785" y="20536"/>
                    <a:pt x="52901" y="22997"/>
                    <a:pt x="52815" y="26862"/>
                  </a:cubicBezTo>
                  <a:cubicBezTo>
                    <a:pt x="52793" y="29559"/>
                    <a:pt x="50965" y="31922"/>
                    <a:pt x="48357" y="32590"/>
                  </a:cubicBezTo>
                  <a:cubicBezTo>
                    <a:pt x="47683" y="32785"/>
                    <a:pt x="47020" y="32861"/>
                    <a:pt x="46402" y="32861"/>
                  </a:cubicBezTo>
                  <a:cubicBezTo>
                    <a:pt x="44689" y="32861"/>
                    <a:pt x="43319" y="32279"/>
                    <a:pt x="43008" y="32033"/>
                  </a:cubicBezTo>
                  <a:cubicBezTo>
                    <a:pt x="40890" y="30428"/>
                    <a:pt x="38639" y="29002"/>
                    <a:pt x="36031" y="28377"/>
                  </a:cubicBezTo>
                  <a:cubicBezTo>
                    <a:pt x="36878" y="27419"/>
                    <a:pt x="36878" y="25992"/>
                    <a:pt x="36031" y="25056"/>
                  </a:cubicBezTo>
                  <a:cubicBezTo>
                    <a:pt x="39464" y="24298"/>
                    <a:pt x="42874" y="21401"/>
                    <a:pt x="43208" y="21245"/>
                  </a:cubicBezTo>
                  <a:cubicBezTo>
                    <a:pt x="44230" y="20762"/>
                    <a:pt x="45303" y="20536"/>
                    <a:pt x="46346" y="20536"/>
                  </a:cubicBezTo>
                  <a:close/>
                  <a:moveTo>
                    <a:pt x="26807" y="17530"/>
                  </a:moveTo>
                  <a:cubicBezTo>
                    <a:pt x="27881" y="17530"/>
                    <a:pt x="28963" y="18589"/>
                    <a:pt x="29634" y="20888"/>
                  </a:cubicBezTo>
                  <a:cubicBezTo>
                    <a:pt x="30325" y="23295"/>
                    <a:pt x="29700" y="23340"/>
                    <a:pt x="30681" y="23474"/>
                  </a:cubicBezTo>
                  <a:cubicBezTo>
                    <a:pt x="32420" y="23696"/>
                    <a:pt x="34827" y="24343"/>
                    <a:pt x="35741" y="25836"/>
                  </a:cubicBezTo>
                  <a:cubicBezTo>
                    <a:pt x="36053" y="26349"/>
                    <a:pt x="35853" y="27397"/>
                    <a:pt x="35696" y="27642"/>
                  </a:cubicBezTo>
                  <a:cubicBezTo>
                    <a:pt x="34671" y="29247"/>
                    <a:pt x="31863" y="29804"/>
                    <a:pt x="30704" y="29960"/>
                  </a:cubicBezTo>
                  <a:cubicBezTo>
                    <a:pt x="30213" y="30005"/>
                    <a:pt x="30102" y="30005"/>
                    <a:pt x="30035" y="30562"/>
                  </a:cubicBezTo>
                  <a:cubicBezTo>
                    <a:pt x="29710" y="33763"/>
                    <a:pt x="28253" y="35900"/>
                    <a:pt x="26749" y="35900"/>
                  </a:cubicBezTo>
                  <a:cubicBezTo>
                    <a:pt x="25980" y="35900"/>
                    <a:pt x="25200" y="35342"/>
                    <a:pt x="24551" y="34084"/>
                  </a:cubicBezTo>
                  <a:cubicBezTo>
                    <a:pt x="24016" y="33014"/>
                    <a:pt x="23682" y="31855"/>
                    <a:pt x="23548" y="30673"/>
                  </a:cubicBezTo>
                  <a:cubicBezTo>
                    <a:pt x="23459" y="30005"/>
                    <a:pt x="23437" y="30027"/>
                    <a:pt x="22902" y="29960"/>
                  </a:cubicBezTo>
                  <a:cubicBezTo>
                    <a:pt x="15858" y="28957"/>
                    <a:pt x="15747" y="24410"/>
                    <a:pt x="23125" y="23429"/>
                  </a:cubicBezTo>
                  <a:cubicBezTo>
                    <a:pt x="23481" y="23384"/>
                    <a:pt x="23504" y="23095"/>
                    <a:pt x="23548" y="22716"/>
                  </a:cubicBezTo>
                  <a:cubicBezTo>
                    <a:pt x="23968" y="19398"/>
                    <a:pt x="25381" y="17530"/>
                    <a:pt x="26807" y="17530"/>
                  </a:cubicBezTo>
                  <a:close/>
                  <a:moveTo>
                    <a:pt x="16594" y="36915"/>
                  </a:moveTo>
                  <a:lnTo>
                    <a:pt x="16594" y="36915"/>
                  </a:lnTo>
                  <a:cubicBezTo>
                    <a:pt x="15190" y="39723"/>
                    <a:pt x="15479" y="39589"/>
                    <a:pt x="14878" y="40258"/>
                  </a:cubicBezTo>
                  <a:cubicBezTo>
                    <a:pt x="14618" y="40561"/>
                    <a:pt x="12202" y="42873"/>
                    <a:pt x="10938" y="42873"/>
                  </a:cubicBezTo>
                  <a:cubicBezTo>
                    <a:pt x="10897" y="42873"/>
                    <a:pt x="10858" y="42871"/>
                    <a:pt x="10821" y="42866"/>
                  </a:cubicBezTo>
                  <a:cubicBezTo>
                    <a:pt x="10219" y="42777"/>
                    <a:pt x="10954" y="40592"/>
                    <a:pt x="13540" y="38363"/>
                  </a:cubicBezTo>
                  <a:cubicBezTo>
                    <a:pt x="13785" y="38163"/>
                    <a:pt x="15212" y="37650"/>
                    <a:pt x="16594" y="36915"/>
                  </a:cubicBezTo>
                  <a:close/>
                  <a:moveTo>
                    <a:pt x="36989" y="36915"/>
                  </a:moveTo>
                  <a:cubicBezTo>
                    <a:pt x="39397" y="38096"/>
                    <a:pt x="39932" y="38252"/>
                    <a:pt x="40043" y="38363"/>
                  </a:cubicBezTo>
                  <a:cubicBezTo>
                    <a:pt x="40779" y="38988"/>
                    <a:pt x="41425" y="39679"/>
                    <a:pt x="42005" y="40436"/>
                  </a:cubicBezTo>
                  <a:cubicBezTo>
                    <a:pt x="42696" y="41395"/>
                    <a:pt x="43030" y="42130"/>
                    <a:pt x="42941" y="42688"/>
                  </a:cubicBezTo>
                  <a:cubicBezTo>
                    <a:pt x="42921" y="42814"/>
                    <a:pt x="42801" y="42883"/>
                    <a:pt x="42601" y="42883"/>
                  </a:cubicBezTo>
                  <a:cubicBezTo>
                    <a:pt x="41917" y="42883"/>
                    <a:pt x="40284" y="42073"/>
                    <a:pt x="38438" y="39968"/>
                  </a:cubicBezTo>
                  <a:cubicBezTo>
                    <a:pt x="38304" y="39835"/>
                    <a:pt x="37926" y="38787"/>
                    <a:pt x="36989" y="36915"/>
                  </a:cubicBezTo>
                  <a:close/>
                  <a:moveTo>
                    <a:pt x="11891" y="38988"/>
                  </a:moveTo>
                  <a:lnTo>
                    <a:pt x="11891" y="38988"/>
                  </a:lnTo>
                  <a:cubicBezTo>
                    <a:pt x="9462" y="41576"/>
                    <a:pt x="9490" y="43554"/>
                    <a:pt x="10978" y="43554"/>
                  </a:cubicBezTo>
                  <a:cubicBezTo>
                    <a:pt x="11783" y="43554"/>
                    <a:pt x="13017" y="42974"/>
                    <a:pt x="14521" y="41595"/>
                  </a:cubicBezTo>
                  <a:lnTo>
                    <a:pt x="14521" y="41595"/>
                  </a:lnTo>
                  <a:cubicBezTo>
                    <a:pt x="14142" y="42643"/>
                    <a:pt x="14164" y="42688"/>
                    <a:pt x="14030" y="42799"/>
                  </a:cubicBezTo>
                  <a:cubicBezTo>
                    <a:pt x="13124" y="43685"/>
                    <a:pt x="11379" y="45109"/>
                    <a:pt x="9815" y="45109"/>
                  </a:cubicBezTo>
                  <a:cubicBezTo>
                    <a:pt x="9726" y="45109"/>
                    <a:pt x="9638" y="45105"/>
                    <a:pt x="9550" y="45095"/>
                  </a:cubicBezTo>
                  <a:cubicBezTo>
                    <a:pt x="8881" y="45028"/>
                    <a:pt x="8391" y="44471"/>
                    <a:pt x="8391" y="43802"/>
                  </a:cubicBezTo>
                  <a:cubicBezTo>
                    <a:pt x="8369" y="42376"/>
                    <a:pt x="9528" y="40592"/>
                    <a:pt x="10687" y="39478"/>
                  </a:cubicBezTo>
                  <a:cubicBezTo>
                    <a:pt x="10821" y="39344"/>
                    <a:pt x="10798" y="39389"/>
                    <a:pt x="11891" y="38988"/>
                  </a:cubicBezTo>
                  <a:close/>
                  <a:moveTo>
                    <a:pt x="41693" y="39010"/>
                  </a:moveTo>
                  <a:lnTo>
                    <a:pt x="41693" y="39010"/>
                  </a:lnTo>
                  <a:cubicBezTo>
                    <a:pt x="42740" y="39389"/>
                    <a:pt x="42762" y="39344"/>
                    <a:pt x="42896" y="39478"/>
                  </a:cubicBezTo>
                  <a:cubicBezTo>
                    <a:pt x="43632" y="40258"/>
                    <a:pt x="45370" y="42264"/>
                    <a:pt x="45170" y="43958"/>
                  </a:cubicBezTo>
                  <a:cubicBezTo>
                    <a:pt x="45103" y="44627"/>
                    <a:pt x="44546" y="45117"/>
                    <a:pt x="43877" y="45117"/>
                  </a:cubicBezTo>
                  <a:cubicBezTo>
                    <a:pt x="43863" y="45118"/>
                    <a:pt x="43849" y="45118"/>
                    <a:pt x="43836" y="45118"/>
                  </a:cubicBezTo>
                  <a:cubicBezTo>
                    <a:pt x="42416" y="45118"/>
                    <a:pt x="40679" y="43991"/>
                    <a:pt x="39553" y="42821"/>
                  </a:cubicBezTo>
                  <a:cubicBezTo>
                    <a:pt x="39464" y="42732"/>
                    <a:pt x="39464" y="42710"/>
                    <a:pt x="39330" y="42353"/>
                  </a:cubicBezTo>
                  <a:cubicBezTo>
                    <a:pt x="39285" y="42197"/>
                    <a:pt x="39196" y="41974"/>
                    <a:pt x="39085" y="41640"/>
                  </a:cubicBezTo>
                  <a:lnTo>
                    <a:pt x="39085" y="41640"/>
                  </a:lnTo>
                  <a:cubicBezTo>
                    <a:pt x="40586" y="42991"/>
                    <a:pt x="41827" y="43571"/>
                    <a:pt x="42632" y="43571"/>
                  </a:cubicBezTo>
                  <a:cubicBezTo>
                    <a:pt x="44085" y="43571"/>
                    <a:pt x="44117" y="41678"/>
                    <a:pt x="41693" y="39010"/>
                  </a:cubicBezTo>
                  <a:close/>
                  <a:moveTo>
                    <a:pt x="35451" y="28935"/>
                  </a:moveTo>
                  <a:cubicBezTo>
                    <a:pt x="41158" y="30027"/>
                    <a:pt x="46908" y="36112"/>
                    <a:pt x="46775" y="38497"/>
                  </a:cubicBezTo>
                  <a:cubicBezTo>
                    <a:pt x="46797" y="38720"/>
                    <a:pt x="46641" y="38943"/>
                    <a:pt x="46418" y="39032"/>
                  </a:cubicBezTo>
                  <a:cubicBezTo>
                    <a:pt x="46262" y="39099"/>
                    <a:pt x="46106" y="39144"/>
                    <a:pt x="45950" y="39144"/>
                  </a:cubicBezTo>
                  <a:cubicBezTo>
                    <a:pt x="45819" y="39170"/>
                    <a:pt x="45681" y="39181"/>
                    <a:pt x="45549" y="39181"/>
                  </a:cubicBezTo>
                  <a:cubicBezTo>
                    <a:pt x="45455" y="39181"/>
                    <a:pt x="45364" y="39175"/>
                    <a:pt x="45281" y="39166"/>
                  </a:cubicBezTo>
                  <a:cubicBezTo>
                    <a:pt x="45192" y="39166"/>
                    <a:pt x="45125" y="39144"/>
                    <a:pt x="45058" y="39144"/>
                  </a:cubicBezTo>
                  <a:cubicBezTo>
                    <a:pt x="42941" y="39077"/>
                    <a:pt x="38594" y="36915"/>
                    <a:pt x="36945" y="36112"/>
                  </a:cubicBezTo>
                  <a:cubicBezTo>
                    <a:pt x="36564" y="35929"/>
                    <a:pt x="36350" y="35788"/>
                    <a:pt x="36188" y="35788"/>
                  </a:cubicBezTo>
                  <a:cubicBezTo>
                    <a:pt x="36113" y="35788"/>
                    <a:pt x="36050" y="35819"/>
                    <a:pt x="35986" y="35889"/>
                  </a:cubicBezTo>
                  <a:cubicBezTo>
                    <a:pt x="35897" y="35956"/>
                    <a:pt x="35875" y="36068"/>
                    <a:pt x="35875" y="36179"/>
                  </a:cubicBezTo>
                  <a:cubicBezTo>
                    <a:pt x="36098" y="36647"/>
                    <a:pt x="36321" y="37137"/>
                    <a:pt x="36588" y="37583"/>
                  </a:cubicBezTo>
                  <a:cubicBezTo>
                    <a:pt x="36722" y="37828"/>
                    <a:pt x="38037" y="40838"/>
                    <a:pt x="38215" y="41261"/>
                  </a:cubicBezTo>
                  <a:cubicBezTo>
                    <a:pt x="39107" y="43557"/>
                    <a:pt x="39174" y="44293"/>
                    <a:pt x="39241" y="45028"/>
                  </a:cubicBezTo>
                  <a:cubicBezTo>
                    <a:pt x="39263" y="45207"/>
                    <a:pt x="39285" y="45407"/>
                    <a:pt x="39263" y="45608"/>
                  </a:cubicBezTo>
                  <a:cubicBezTo>
                    <a:pt x="39196" y="46076"/>
                    <a:pt x="39196" y="46455"/>
                    <a:pt x="38817" y="46633"/>
                  </a:cubicBezTo>
                  <a:cubicBezTo>
                    <a:pt x="38724" y="46678"/>
                    <a:pt x="38610" y="46700"/>
                    <a:pt x="38477" y="46700"/>
                  </a:cubicBezTo>
                  <a:cubicBezTo>
                    <a:pt x="36506" y="46700"/>
                    <a:pt x="30431" y="41849"/>
                    <a:pt x="29032" y="35354"/>
                  </a:cubicBezTo>
                  <a:cubicBezTo>
                    <a:pt x="29032" y="35332"/>
                    <a:pt x="30213" y="33995"/>
                    <a:pt x="30659" y="31119"/>
                  </a:cubicBezTo>
                  <a:cubicBezTo>
                    <a:pt x="30681" y="30918"/>
                    <a:pt x="30704" y="30718"/>
                    <a:pt x="30726" y="30651"/>
                  </a:cubicBezTo>
                  <a:cubicBezTo>
                    <a:pt x="31194" y="30517"/>
                    <a:pt x="33512" y="30339"/>
                    <a:pt x="35318" y="29024"/>
                  </a:cubicBezTo>
                  <a:cubicBezTo>
                    <a:pt x="35362" y="28979"/>
                    <a:pt x="35407" y="28957"/>
                    <a:pt x="35451" y="28935"/>
                  </a:cubicBezTo>
                  <a:close/>
                  <a:moveTo>
                    <a:pt x="18132" y="28957"/>
                  </a:moveTo>
                  <a:cubicBezTo>
                    <a:pt x="19046" y="29514"/>
                    <a:pt x="19915" y="30227"/>
                    <a:pt x="22590" y="30629"/>
                  </a:cubicBezTo>
                  <a:cubicBezTo>
                    <a:pt x="22701" y="30629"/>
                    <a:pt x="22813" y="30651"/>
                    <a:pt x="22880" y="30673"/>
                  </a:cubicBezTo>
                  <a:cubicBezTo>
                    <a:pt x="23036" y="32033"/>
                    <a:pt x="23415" y="33348"/>
                    <a:pt x="24061" y="34574"/>
                  </a:cubicBezTo>
                  <a:cubicBezTo>
                    <a:pt x="24195" y="34864"/>
                    <a:pt x="24373" y="35131"/>
                    <a:pt x="24574" y="35377"/>
                  </a:cubicBezTo>
                  <a:cubicBezTo>
                    <a:pt x="23424" y="41280"/>
                    <a:pt x="17295" y="46723"/>
                    <a:pt x="15152" y="46723"/>
                  </a:cubicBezTo>
                  <a:cubicBezTo>
                    <a:pt x="15134" y="46723"/>
                    <a:pt x="15117" y="46723"/>
                    <a:pt x="15100" y="46722"/>
                  </a:cubicBezTo>
                  <a:cubicBezTo>
                    <a:pt x="14833" y="46722"/>
                    <a:pt x="14432" y="46611"/>
                    <a:pt x="14365" y="45920"/>
                  </a:cubicBezTo>
                  <a:cubicBezTo>
                    <a:pt x="14075" y="43223"/>
                    <a:pt x="16772" y="38051"/>
                    <a:pt x="17641" y="36357"/>
                  </a:cubicBezTo>
                  <a:lnTo>
                    <a:pt x="17664" y="36357"/>
                  </a:lnTo>
                  <a:cubicBezTo>
                    <a:pt x="17731" y="36224"/>
                    <a:pt x="17731" y="36090"/>
                    <a:pt x="17664" y="35956"/>
                  </a:cubicBezTo>
                  <a:cubicBezTo>
                    <a:pt x="17603" y="35843"/>
                    <a:pt x="17520" y="35796"/>
                    <a:pt x="17412" y="35796"/>
                  </a:cubicBezTo>
                  <a:cubicBezTo>
                    <a:pt x="17203" y="35796"/>
                    <a:pt x="16902" y="35973"/>
                    <a:pt x="16505" y="36179"/>
                  </a:cubicBezTo>
                  <a:cubicBezTo>
                    <a:pt x="14839" y="37061"/>
                    <a:pt x="10451" y="39183"/>
                    <a:pt x="8067" y="39183"/>
                  </a:cubicBezTo>
                  <a:cubicBezTo>
                    <a:pt x="7739" y="39183"/>
                    <a:pt x="7449" y="39143"/>
                    <a:pt x="7210" y="39054"/>
                  </a:cubicBezTo>
                  <a:cubicBezTo>
                    <a:pt x="5226" y="38297"/>
                    <a:pt x="10932" y="30495"/>
                    <a:pt x="18132" y="28957"/>
                  </a:cubicBezTo>
                  <a:close/>
                  <a:moveTo>
                    <a:pt x="28452" y="35956"/>
                  </a:moveTo>
                  <a:cubicBezTo>
                    <a:pt x="29188" y="39433"/>
                    <a:pt x="32063" y="42732"/>
                    <a:pt x="32286" y="43178"/>
                  </a:cubicBezTo>
                  <a:cubicBezTo>
                    <a:pt x="33311" y="45363"/>
                    <a:pt x="33178" y="47926"/>
                    <a:pt x="31907" y="49999"/>
                  </a:cubicBezTo>
                  <a:cubicBezTo>
                    <a:pt x="30837" y="51693"/>
                    <a:pt x="28965" y="52718"/>
                    <a:pt x="26959" y="52718"/>
                  </a:cubicBezTo>
                  <a:lnTo>
                    <a:pt x="26780" y="52718"/>
                  </a:lnTo>
                  <a:cubicBezTo>
                    <a:pt x="21765" y="52718"/>
                    <a:pt x="19313" y="47413"/>
                    <a:pt x="21342" y="43134"/>
                  </a:cubicBezTo>
                  <a:cubicBezTo>
                    <a:pt x="21565" y="42643"/>
                    <a:pt x="24150" y="39879"/>
                    <a:pt x="25153" y="35956"/>
                  </a:cubicBezTo>
                  <a:cubicBezTo>
                    <a:pt x="25700" y="36393"/>
                    <a:pt x="26273" y="36600"/>
                    <a:pt x="26828" y="36600"/>
                  </a:cubicBezTo>
                  <a:cubicBezTo>
                    <a:pt x="27406" y="36600"/>
                    <a:pt x="27964" y="36376"/>
                    <a:pt x="28452" y="35956"/>
                  </a:cubicBezTo>
                  <a:close/>
                  <a:moveTo>
                    <a:pt x="26754" y="1"/>
                  </a:moveTo>
                  <a:cubicBezTo>
                    <a:pt x="21976" y="1"/>
                    <a:pt x="19034" y="4592"/>
                    <a:pt x="20183" y="9074"/>
                  </a:cubicBezTo>
                  <a:cubicBezTo>
                    <a:pt x="19447" y="8361"/>
                    <a:pt x="18645" y="7692"/>
                    <a:pt x="17798" y="7113"/>
                  </a:cubicBezTo>
                  <a:cubicBezTo>
                    <a:pt x="16773" y="6377"/>
                    <a:pt x="15852" y="5994"/>
                    <a:pt x="15139" y="5994"/>
                  </a:cubicBezTo>
                  <a:cubicBezTo>
                    <a:pt x="13929" y="5994"/>
                    <a:pt x="13317" y="7097"/>
                    <a:pt x="13808" y="9453"/>
                  </a:cubicBezTo>
                  <a:cubicBezTo>
                    <a:pt x="12743" y="8561"/>
                    <a:pt x="11107" y="7625"/>
                    <a:pt x="9757" y="7625"/>
                  </a:cubicBezTo>
                  <a:cubicBezTo>
                    <a:pt x="9184" y="7625"/>
                    <a:pt x="8662" y="7793"/>
                    <a:pt x="8257" y="8205"/>
                  </a:cubicBezTo>
                  <a:cubicBezTo>
                    <a:pt x="6898" y="9587"/>
                    <a:pt x="8280" y="12217"/>
                    <a:pt x="9550" y="13710"/>
                  </a:cubicBezTo>
                  <a:cubicBezTo>
                    <a:pt x="9194" y="13644"/>
                    <a:pt x="8837" y="13599"/>
                    <a:pt x="8480" y="13577"/>
                  </a:cubicBezTo>
                  <a:cubicBezTo>
                    <a:pt x="8358" y="13554"/>
                    <a:pt x="8229" y="13543"/>
                    <a:pt x="8101" y="13543"/>
                  </a:cubicBezTo>
                  <a:cubicBezTo>
                    <a:pt x="7973" y="13543"/>
                    <a:pt x="7845" y="13554"/>
                    <a:pt x="7722" y="13577"/>
                  </a:cubicBezTo>
                  <a:cubicBezTo>
                    <a:pt x="7499" y="13577"/>
                    <a:pt x="7299" y="13621"/>
                    <a:pt x="7098" y="13688"/>
                  </a:cubicBezTo>
                  <a:cubicBezTo>
                    <a:pt x="6652" y="13800"/>
                    <a:pt x="6296" y="14112"/>
                    <a:pt x="6162" y="14558"/>
                  </a:cubicBezTo>
                  <a:cubicBezTo>
                    <a:pt x="5672" y="16118"/>
                    <a:pt x="8012" y="18971"/>
                    <a:pt x="9194" y="20130"/>
                  </a:cubicBezTo>
                  <a:cubicBezTo>
                    <a:pt x="8507" y="19955"/>
                    <a:pt x="7825" y="19872"/>
                    <a:pt x="7162" y="19872"/>
                  </a:cubicBezTo>
                  <a:cubicBezTo>
                    <a:pt x="3345" y="19872"/>
                    <a:pt x="134" y="22635"/>
                    <a:pt x="77" y="26661"/>
                  </a:cubicBezTo>
                  <a:cubicBezTo>
                    <a:pt x="1" y="30890"/>
                    <a:pt x="3424" y="33588"/>
                    <a:pt x="7218" y="33588"/>
                  </a:cubicBezTo>
                  <a:cubicBezTo>
                    <a:pt x="7863" y="33588"/>
                    <a:pt x="8520" y="33510"/>
                    <a:pt x="9171" y="33348"/>
                  </a:cubicBezTo>
                  <a:lnTo>
                    <a:pt x="9171" y="33348"/>
                  </a:lnTo>
                  <a:cubicBezTo>
                    <a:pt x="5961" y="36658"/>
                    <a:pt x="4759" y="39879"/>
                    <a:pt x="8073" y="39879"/>
                  </a:cubicBezTo>
                  <a:cubicBezTo>
                    <a:pt x="8486" y="39879"/>
                    <a:pt x="8969" y="39829"/>
                    <a:pt x="9528" y="39723"/>
                  </a:cubicBezTo>
                  <a:lnTo>
                    <a:pt x="9528" y="39723"/>
                  </a:lnTo>
                  <a:cubicBezTo>
                    <a:pt x="8525" y="40882"/>
                    <a:pt x="7611" y="42643"/>
                    <a:pt x="7722" y="43958"/>
                  </a:cubicBezTo>
                  <a:cubicBezTo>
                    <a:pt x="7745" y="44538"/>
                    <a:pt x="8034" y="45095"/>
                    <a:pt x="8503" y="45429"/>
                  </a:cubicBezTo>
                  <a:cubicBezTo>
                    <a:pt x="8886" y="45702"/>
                    <a:pt x="9333" y="45818"/>
                    <a:pt x="9809" y="45818"/>
                  </a:cubicBezTo>
                  <a:cubicBezTo>
                    <a:pt x="11162" y="45818"/>
                    <a:pt x="12753" y="44887"/>
                    <a:pt x="13808" y="43981"/>
                  </a:cubicBezTo>
                  <a:lnTo>
                    <a:pt x="13808" y="43981"/>
                  </a:lnTo>
                  <a:cubicBezTo>
                    <a:pt x="13674" y="44627"/>
                    <a:pt x="13518" y="45563"/>
                    <a:pt x="13785" y="46455"/>
                  </a:cubicBezTo>
                  <a:cubicBezTo>
                    <a:pt x="13951" y="47054"/>
                    <a:pt x="14499" y="47443"/>
                    <a:pt x="15094" y="47443"/>
                  </a:cubicBezTo>
                  <a:cubicBezTo>
                    <a:pt x="15140" y="47443"/>
                    <a:pt x="15187" y="47440"/>
                    <a:pt x="15234" y="47436"/>
                  </a:cubicBezTo>
                  <a:cubicBezTo>
                    <a:pt x="16794" y="47324"/>
                    <a:pt x="19113" y="45474"/>
                    <a:pt x="20205" y="44337"/>
                  </a:cubicBezTo>
                  <a:lnTo>
                    <a:pt x="20205" y="44337"/>
                  </a:lnTo>
                  <a:cubicBezTo>
                    <a:pt x="19023" y="48996"/>
                    <a:pt x="22055" y="53387"/>
                    <a:pt x="26691" y="53454"/>
                  </a:cubicBezTo>
                  <a:lnTo>
                    <a:pt x="26780" y="53454"/>
                  </a:lnTo>
                  <a:cubicBezTo>
                    <a:pt x="31729" y="53454"/>
                    <a:pt x="34560" y="48751"/>
                    <a:pt x="33401" y="44359"/>
                  </a:cubicBezTo>
                  <a:lnTo>
                    <a:pt x="33401" y="44359"/>
                  </a:lnTo>
                  <a:cubicBezTo>
                    <a:pt x="34270" y="45184"/>
                    <a:pt x="35808" y="46588"/>
                    <a:pt x="37368" y="47190"/>
                  </a:cubicBezTo>
                  <a:cubicBezTo>
                    <a:pt x="37636" y="47302"/>
                    <a:pt x="37926" y="47391"/>
                    <a:pt x="38215" y="47413"/>
                  </a:cubicBezTo>
                  <a:cubicBezTo>
                    <a:pt x="38305" y="47431"/>
                    <a:pt x="38396" y="47440"/>
                    <a:pt x="38485" y="47440"/>
                  </a:cubicBezTo>
                  <a:cubicBezTo>
                    <a:pt x="39056" y="47440"/>
                    <a:pt x="39583" y="47081"/>
                    <a:pt x="39776" y="46522"/>
                  </a:cubicBezTo>
                  <a:cubicBezTo>
                    <a:pt x="40088" y="45652"/>
                    <a:pt x="39932" y="44649"/>
                    <a:pt x="39776" y="43981"/>
                  </a:cubicBezTo>
                  <a:lnTo>
                    <a:pt x="39776" y="43981"/>
                  </a:lnTo>
                  <a:cubicBezTo>
                    <a:pt x="40847" y="44904"/>
                    <a:pt x="42476" y="45836"/>
                    <a:pt x="43811" y="45836"/>
                  </a:cubicBezTo>
                  <a:cubicBezTo>
                    <a:pt x="44476" y="45836"/>
                    <a:pt x="45067" y="45606"/>
                    <a:pt x="45482" y="45028"/>
                  </a:cubicBezTo>
                  <a:cubicBezTo>
                    <a:pt x="46530" y="43557"/>
                    <a:pt x="45214" y="41083"/>
                    <a:pt x="44033" y="39723"/>
                  </a:cubicBezTo>
                  <a:lnTo>
                    <a:pt x="44033" y="39723"/>
                  </a:lnTo>
                  <a:cubicBezTo>
                    <a:pt x="44345" y="39790"/>
                    <a:pt x="44657" y="39835"/>
                    <a:pt x="44947" y="39857"/>
                  </a:cubicBezTo>
                  <a:cubicBezTo>
                    <a:pt x="45192" y="39901"/>
                    <a:pt x="45437" y="39901"/>
                    <a:pt x="45682" y="39901"/>
                  </a:cubicBezTo>
                  <a:cubicBezTo>
                    <a:pt x="45794" y="39901"/>
                    <a:pt x="45928" y="39857"/>
                    <a:pt x="45995" y="39857"/>
                  </a:cubicBezTo>
                  <a:cubicBezTo>
                    <a:pt x="46908" y="39812"/>
                    <a:pt x="47555" y="39166"/>
                    <a:pt x="47488" y="38297"/>
                  </a:cubicBezTo>
                  <a:cubicBezTo>
                    <a:pt x="47421" y="37204"/>
                    <a:pt x="46463" y="35711"/>
                    <a:pt x="45682" y="34775"/>
                  </a:cubicBezTo>
                  <a:cubicBezTo>
                    <a:pt x="45281" y="34262"/>
                    <a:pt x="44858" y="33794"/>
                    <a:pt x="44390" y="33326"/>
                  </a:cubicBezTo>
                  <a:lnTo>
                    <a:pt x="44390" y="33326"/>
                  </a:lnTo>
                  <a:cubicBezTo>
                    <a:pt x="45067" y="33496"/>
                    <a:pt x="45740" y="33577"/>
                    <a:pt x="46397" y="33577"/>
                  </a:cubicBezTo>
                  <a:cubicBezTo>
                    <a:pt x="49959" y="33577"/>
                    <a:pt x="53029" y="31185"/>
                    <a:pt x="53462" y="27553"/>
                  </a:cubicBezTo>
                  <a:cubicBezTo>
                    <a:pt x="54001" y="23179"/>
                    <a:pt x="50576" y="19854"/>
                    <a:pt x="46412" y="19854"/>
                  </a:cubicBezTo>
                  <a:cubicBezTo>
                    <a:pt x="45760" y="19854"/>
                    <a:pt x="45089" y="19936"/>
                    <a:pt x="44412" y="20108"/>
                  </a:cubicBezTo>
                  <a:cubicBezTo>
                    <a:pt x="45237" y="19261"/>
                    <a:pt x="46641" y="17700"/>
                    <a:pt x="47243" y="16140"/>
                  </a:cubicBezTo>
                  <a:cubicBezTo>
                    <a:pt x="47377" y="15873"/>
                    <a:pt x="47443" y="15583"/>
                    <a:pt x="47488" y="15293"/>
                  </a:cubicBezTo>
                  <a:cubicBezTo>
                    <a:pt x="47533" y="15092"/>
                    <a:pt x="47510" y="14892"/>
                    <a:pt x="47466" y="14691"/>
                  </a:cubicBezTo>
                  <a:cubicBezTo>
                    <a:pt x="47243" y="13786"/>
                    <a:pt x="46393" y="13551"/>
                    <a:pt x="45520" y="13551"/>
                  </a:cubicBezTo>
                  <a:cubicBezTo>
                    <a:pt x="44997" y="13551"/>
                    <a:pt x="44465" y="13635"/>
                    <a:pt x="44055" y="13710"/>
                  </a:cubicBezTo>
                  <a:cubicBezTo>
                    <a:pt x="46907" y="10322"/>
                    <a:pt x="46120" y="7618"/>
                    <a:pt x="43762" y="7618"/>
                  </a:cubicBezTo>
                  <a:cubicBezTo>
                    <a:pt x="42692" y="7618"/>
                    <a:pt x="41299" y="8175"/>
                    <a:pt x="39776" y="9475"/>
                  </a:cubicBezTo>
                  <a:cubicBezTo>
                    <a:pt x="40271" y="7102"/>
                    <a:pt x="39667" y="6007"/>
                    <a:pt x="38446" y="6007"/>
                  </a:cubicBezTo>
                  <a:cubicBezTo>
                    <a:pt x="37523" y="6007"/>
                    <a:pt x="36247" y="6633"/>
                    <a:pt x="34827" y="7804"/>
                  </a:cubicBezTo>
                  <a:cubicBezTo>
                    <a:pt x="34337" y="8205"/>
                    <a:pt x="33846" y="8628"/>
                    <a:pt x="33401" y="9074"/>
                  </a:cubicBezTo>
                  <a:cubicBezTo>
                    <a:pt x="34537" y="4794"/>
                    <a:pt x="31796" y="69"/>
                    <a:pt x="26892" y="2"/>
                  </a:cubicBezTo>
                  <a:cubicBezTo>
                    <a:pt x="26846" y="1"/>
                    <a:pt x="26800" y="1"/>
                    <a:pt x="2675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6"/>
            <p:cNvSpPr/>
            <p:nvPr/>
          </p:nvSpPr>
          <p:spPr>
            <a:xfrm>
              <a:off x="5975800" y="976675"/>
              <a:ext cx="299225" cy="166450"/>
            </a:xfrm>
            <a:custGeom>
              <a:avLst/>
              <a:gdLst/>
              <a:ahLst/>
              <a:cxnLst/>
              <a:rect l="l" t="t" r="r" b="b"/>
              <a:pathLst>
                <a:path w="11969" h="6658" extrusionOk="0">
                  <a:moveTo>
                    <a:pt x="1746" y="688"/>
                  </a:moveTo>
                  <a:cubicBezTo>
                    <a:pt x="1833" y="688"/>
                    <a:pt x="1919" y="697"/>
                    <a:pt x="1982" y="706"/>
                  </a:cubicBezTo>
                  <a:cubicBezTo>
                    <a:pt x="3231" y="996"/>
                    <a:pt x="4301" y="1932"/>
                    <a:pt x="5170" y="2712"/>
                  </a:cubicBezTo>
                  <a:cubicBezTo>
                    <a:pt x="5295" y="2837"/>
                    <a:pt x="5464" y="2907"/>
                    <a:pt x="5638" y="2907"/>
                  </a:cubicBezTo>
                  <a:cubicBezTo>
                    <a:pt x="5713" y="2907"/>
                    <a:pt x="5788" y="2895"/>
                    <a:pt x="5861" y="2868"/>
                  </a:cubicBezTo>
                  <a:cubicBezTo>
                    <a:pt x="6084" y="2769"/>
                    <a:pt x="6322" y="2724"/>
                    <a:pt x="6568" y="2724"/>
                  </a:cubicBezTo>
                  <a:cubicBezTo>
                    <a:pt x="7702" y="2724"/>
                    <a:pt x="9003" y="3659"/>
                    <a:pt x="9717" y="4428"/>
                  </a:cubicBezTo>
                  <a:cubicBezTo>
                    <a:pt x="10185" y="4896"/>
                    <a:pt x="10609" y="5409"/>
                    <a:pt x="11010" y="5966"/>
                  </a:cubicBezTo>
                  <a:cubicBezTo>
                    <a:pt x="8469" y="5944"/>
                    <a:pt x="5527" y="4852"/>
                    <a:pt x="3231" y="3046"/>
                  </a:cubicBezTo>
                  <a:cubicBezTo>
                    <a:pt x="2072" y="2155"/>
                    <a:pt x="1247" y="973"/>
                    <a:pt x="1425" y="773"/>
                  </a:cubicBezTo>
                  <a:cubicBezTo>
                    <a:pt x="1491" y="707"/>
                    <a:pt x="1620" y="688"/>
                    <a:pt x="1746" y="688"/>
                  </a:cubicBezTo>
                  <a:close/>
                  <a:moveTo>
                    <a:pt x="1723" y="1"/>
                  </a:moveTo>
                  <a:cubicBezTo>
                    <a:pt x="1333" y="1"/>
                    <a:pt x="973" y="124"/>
                    <a:pt x="823" y="438"/>
                  </a:cubicBezTo>
                  <a:cubicBezTo>
                    <a:pt x="1" y="2150"/>
                    <a:pt x="5588" y="6657"/>
                    <a:pt x="11236" y="6657"/>
                  </a:cubicBezTo>
                  <a:cubicBezTo>
                    <a:pt x="11250" y="6657"/>
                    <a:pt x="11264" y="6657"/>
                    <a:pt x="11277" y="6657"/>
                  </a:cubicBezTo>
                  <a:cubicBezTo>
                    <a:pt x="11367" y="6657"/>
                    <a:pt x="11745" y="6635"/>
                    <a:pt x="11902" y="6412"/>
                  </a:cubicBezTo>
                  <a:cubicBezTo>
                    <a:pt x="11946" y="6323"/>
                    <a:pt x="11968" y="6211"/>
                    <a:pt x="11924" y="6122"/>
                  </a:cubicBezTo>
                  <a:lnTo>
                    <a:pt x="11924" y="6100"/>
                  </a:lnTo>
                  <a:cubicBezTo>
                    <a:pt x="11857" y="5922"/>
                    <a:pt x="11211" y="4919"/>
                    <a:pt x="9762" y="3514"/>
                  </a:cubicBezTo>
                  <a:cubicBezTo>
                    <a:pt x="9081" y="2875"/>
                    <a:pt x="7676" y="2026"/>
                    <a:pt x="6675" y="2026"/>
                  </a:cubicBezTo>
                  <a:cubicBezTo>
                    <a:pt x="6594" y="2026"/>
                    <a:pt x="6516" y="2032"/>
                    <a:pt x="6440" y="2043"/>
                  </a:cubicBezTo>
                  <a:cubicBezTo>
                    <a:pt x="6173" y="2065"/>
                    <a:pt x="5905" y="2110"/>
                    <a:pt x="5660" y="2222"/>
                  </a:cubicBezTo>
                  <a:cubicBezTo>
                    <a:pt x="5214" y="1887"/>
                    <a:pt x="4055" y="617"/>
                    <a:pt x="2294" y="82"/>
                  </a:cubicBezTo>
                  <a:cubicBezTo>
                    <a:pt x="2111" y="30"/>
                    <a:pt x="1914" y="1"/>
                    <a:pt x="172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6"/>
            <p:cNvSpPr/>
            <p:nvPr/>
          </p:nvSpPr>
          <p:spPr>
            <a:xfrm>
              <a:off x="6170800" y="796875"/>
              <a:ext cx="168875" cy="280650"/>
            </a:xfrm>
            <a:custGeom>
              <a:avLst/>
              <a:gdLst/>
              <a:ahLst/>
              <a:cxnLst/>
              <a:rect l="l" t="t" r="r" b="b"/>
              <a:pathLst>
                <a:path w="6755" h="11226" extrusionOk="0">
                  <a:moveTo>
                    <a:pt x="948" y="720"/>
                  </a:moveTo>
                  <a:cubicBezTo>
                    <a:pt x="951" y="720"/>
                    <a:pt x="955" y="720"/>
                    <a:pt x="959" y="720"/>
                  </a:cubicBezTo>
                  <a:cubicBezTo>
                    <a:pt x="2006" y="765"/>
                    <a:pt x="5907" y="4889"/>
                    <a:pt x="6063" y="10283"/>
                  </a:cubicBezTo>
                  <a:cubicBezTo>
                    <a:pt x="4859" y="9391"/>
                    <a:pt x="3500" y="8210"/>
                    <a:pt x="2942" y="6583"/>
                  </a:cubicBezTo>
                  <a:cubicBezTo>
                    <a:pt x="2809" y="6092"/>
                    <a:pt x="2809" y="5602"/>
                    <a:pt x="2987" y="5134"/>
                  </a:cubicBezTo>
                  <a:cubicBezTo>
                    <a:pt x="3232" y="4577"/>
                    <a:pt x="2630" y="4443"/>
                    <a:pt x="1672" y="3061"/>
                  </a:cubicBezTo>
                  <a:cubicBezTo>
                    <a:pt x="943" y="1978"/>
                    <a:pt x="542" y="720"/>
                    <a:pt x="948" y="720"/>
                  </a:cubicBezTo>
                  <a:close/>
                  <a:moveTo>
                    <a:pt x="936" y="1"/>
                  </a:moveTo>
                  <a:cubicBezTo>
                    <a:pt x="444" y="1"/>
                    <a:pt x="148" y="364"/>
                    <a:pt x="112" y="787"/>
                  </a:cubicBezTo>
                  <a:cubicBezTo>
                    <a:pt x="0" y="2080"/>
                    <a:pt x="1293" y="3841"/>
                    <a:pt x="2095" y="4688"/>
                  </a:cubicBezTo>
                  <a:cubicBezTo>
                    <a:pt x="2118" y="4710"/>
                    <a:pt x="2296" y="4933"/>
                    <a:pt x="2318" y="4933"/>
                  </a:cubicBezTo>
                  <a:cubicBezTo>
                    <a:pt x="2162" y="5334"/>
                    <a:pt x="2118" y="5780"/>
                    <a:pt x="2162" y="6204"/>
                  </a:cubicBezTo>
                  <a:cubicBezTo>
                    <a:pt x="2162" y="6315"/>
                    <a:pt x="2185" y="6449"/>
                    <a:pt x="2229" y="6583"/>
                  </a:cubicBezTo>
                  <a:cubicBezTo>
                    <a:pt x="2742" y="8210"/>
                    <a:pt x="3633" y="9191"/>
                    <a:pt x="5015" y="10350"/>
                  </a:cubicBezTo>
                  <a:cubicBezTo>
                    <a:pt x="5372" y="10639"/>
                    <a:pt x="5751" y="10929"/>
                    <a:pt x="6175" y="11174"/>
                  </a:cubicBezTo>
                  <a:cubicBezTo>
                    <a:pt x="6229" y="11207"/>
                    <a:pt x="6291" y="11225"/>
                    <a:pt x="6352" y="11225"/>
                  </a:cubicBezTo>
                  <a:cubicBezTo>
                    <a:pt x="6543" y="11225"/>
                    <a:pt x="6737" y="11055"/>
                    <a:pt x="6754" y="10617"/>
                  </a:cubicBezTo>
                  <a:cubicBezTo>
                    <a:pt x="6754" y="10082"/>
                    <a:pt x="6709" y="9547"/>
                    <a:pt x="6643" y="9012"/>
                  </a:cubicBezTo>
                  <a:cubicBezTo>
                    <a:pt x="6063" y="4264"/>
                    <a:pt x="2831" y="520"/>
                    <a:pt x="1271" y="52"/>
                  </a:cubicBezTo>
                  <a:cubicBezTo>
                    <a:pt x="1151" y="17"/>
                    <a:pt x="1039" y="1"/>
                    <a:pt x="93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6"/>
            <p:cNvSpPr/>
            <p:nvPr/>
          </p:nvSpPr>
          <p:spPr>
            <a:xfrm>
              <a:off x="6545275" y="1414050"/>
              <a:ext cx="170850" cy="280500"/>
            </a:xfrm>
            <a:custGeom>
              <a:avLst/>
              <a:gdLst/>
              <a:ahLst/>
              <a:cxnLst/>
              <a:rect l="l" t="t" r="r" b="b"/>
              <a:pathLst>
                <a:path w="6834" h="11220" extrusionOk="0">
                  <a:moveTo>
                    <a:pt x="691" y="931"/>
                  </a:moveTo>
                  <a:lnTo>
                    <a:pt x="691" y="931"/>
                  </a:lnTo>
                  <a:cubicBezTo>
                    <a:pt x="1427" y="1466"/>
                    <a:pt x="2630" y="2514"/>
                    <a:pt x="3277" y="3495"/>
                  </a:cubicBezTo>
                  <a:cubicBezTo>
                    <a:pt x="3990" y="4609"/>
                    <a:pt x="4012" y="5323"/>
                    <a:pt x="3789" y="6103"/>
                  </a:cubicBezTo>
                  <a:cubicBezTo>
                    <a:pt x="3700" y="6393"/>
                    <a:pt x="3700" y="6526"/>
                    <a:pt x="3990" y="6816"/>
                  </a:cubicBezTo>
                  <a:cubicBezTo>
                    <a:pt x="4770" y="7596"/>
                    <a:pt x="5394" y="8532"/>
                    <a:pt x="5818" y="9558"/>
                  </a:cubicBezTo>
                  <a:cubicBezTo>
                    <a:pt x="5907" y="9781"/>
                    <a:pt x="5952" y="10026"/>
                    <a:pt x="5974" y="10271"/>
                  </a:cubicBezTo>
                  <a:cubicBezTo>
                    <a:pt x="5952" y="10516"/>
                    <a:pt x="5862" y="10516"/>
                    <a:pt x="5818" y="10516"/>
                  </a:cubicBezTo>
                  <a:cubicBezTo>
                    <a:pt x="4726" y="10516"/>
                    <a:pt x="1003" y="6125"/>
                    <a:pt x="780" y="1957"/>
                  </a:cubicBezTo>
                  <a:cubicBezTo>
                    <a:pt x="758" y="1667"/>
                    <a:pt x="713" y="1288"/>
                    <a:pt x="691" y="931"/>
                  </a:cubicBezTo>
                  <a:close/>
                  <a:moveTo>
                    <a:pt x="426" y="1"/>
                  </a:moveTo>
                  <a:cubicBezTo>
                    <a:pt x="373" y="1"/>
                    <a:pt x="320" y="13"/>
                    <a:pt x="268" y="40"/>
                  </a:cubicBezTo>
                  <a:cubicBezTo>
                    <a:pt x="45" y="129"/>
                    <a:pt x="22" y="441"/>
                    <a:pt x="0" y="619"/>
                  </a:cubicBezTo>
                  <a:cubicBezTo>
                    <a:pt x="0" y="931"/>
                    <a:pt x="22" y="1221"/>
                    <a:pt x="45" y="1533"/>
                  </a:cubicBezTo>
                  <a:cubicBezTo>
                    <a:pt x="178" y="2492"/>
                    <a:pt x="223" y="4164"/>
                    <a:pt x="1449" y="6593"/>
                  </a:cubicBezTo>
                  <a:cubicBezTo>
                    <a:pt x="2207" y="8087"/>
                    <a:pt x="3923" y="10739"/>
                    <a:pt x="5573" y="11185"/>
                  </a:cubicBezTo>
                  <a:cubicBezTo>
                    <a:pt x="5659" y="11209"/>
                    <a:pt x="5743" y="11220"/>
                    <a:pt x="5824" y="11220"/>
                  </a:cubicBezTo>
                  <a:cubicBezTo>
                    <a:pt x="6428" y="11220"/>
                    <a:pt x="6834" y="10587"/>
                    <a:pt x="6598" y="9781"/>
                  </a:cubicBezTo>
                  <a:cubicBezTo>
                    <a:pt x="6174" y="8265"/>
                    <a:pt x="5372" y="7329"/>
                    <a:pt x="4436" y="6281"/>
                  </a:cubicBezTo>
                  <a:cubicBezTo>
                    <a:pt x="5327" y="4008"/>
                    <a:pt x="2697" y="1444"/>
                    <a:pt x="669" y="84"/>
                  </a:cubicBezTo>
                  <a:cubicBezTo>
                    <a:pt x="588" y="30"/>
                    <a:pt x="507" y="1"/>
                    <a:pt x="42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6"/>
            <p:cNvSpPr/>
            <p:nvPr/>
          </p:nvSpPr>
          <p:spPr>
            <a:xfrm>
              <a:off x="6607400" y="1347825"/>
              <a:ext cx="295075" cy="166600"/>
            </a:xfrm>
            <a:custGeom>
              <a:avLst/>
              <a:gdLst/>
              <a:ahLst/>
              <a:cxnLst/>
              <a:rect l="l" t="t" r="r" b="b"/>
              <a:pathLst>
                <a:path w="11803" h="6664" extrusionOk="0">
                  <a:moveTo>
                    <a:pt x="1059" y="705"/>
                  </a:moveTo>
                  <a:cubicBezTo>
                    <a:pt x="1460" y="705"/>
                    <a:pt x="1371" y="772"/>
                    <a:pt x="1683" y="772"/>
                  </a:cubicBezTo>
                  <a:cubicBezTo>
                    <a:pt x="5406" y="772"/>
                    <a:pt x="10310" y="4205"/>
                    <a:pt x="10666" y="5809"/>
                  </a:cubicBezTo>
                  <a:cubicBezTo>
                    <a:pt x="10689" y="5876"/>
                    <a:pt x="10666" y="5899"/>
                    <a:pt x="10644" y="5921"/>
                  </a:cubicBezTo>
                  <a:cubicBezTo>
                    <a:pt x="10536" y="5975"/>
                    <a:pt x="10420" y="6004"/>
                    <a:pt x="10305" y="6004"/>
                  </a:cubicBezTo>
                  <a:cubicBezTo>
                    <a:pt x="10231" y="6004"/>
                    <a:pt x="10157" y="5992"/>
                    <a:pt x="10087" y="5966"/>
                  </a:cubicBezTo>
                  <a:cubicBezTo>
                    <a:pt x="8861" y="5676"/>
                    <a:pt x="7724" y="4695"/>
                    <a:pt x="7122" y="4160"/>
                  </a:cubicBezTo>
                  <a:cubicBezTo>
                    <a:pt x="6877" y="3937"/>
                    <a:pt x="6699" y="3759"/>
                    <a:pt x="6453" y="3759"/>
                  </a:cubicBezTo>
                  <a:cubicBezTo>
                    <a:pt x="6342" y="3759"/>
                    <a:pt x="6253" y="3781"/>
                    <a:pt x="6141" y="3826"/>
                  </a:cubicBezTo>
                  <a:cubicBezTo>
                    <a:pt x="5920" y="3905"/>
                    <a:pt x="5694" y="3941"/>
                    <a:pt x="5465" y="3941"/>
                  </a:cubicBezTo>
                  <a:cubicBezTo>
                    <a:pt x="3827" y="3941"/>
                    <a:pt x="2057" y="2074"/>
                    <a:pt x="1059" y="705"/>
                  </a:cubicBezTo>
                  <a:close/>
                  <a:moveTo>
                    <a:pt x="1322" y="1"/>
                  </a:moveTo>
                  <a:cubicBezTo>
                    <a:pt x="469" y="1"/>
                    <a:pt x="0" y="210"/>
                    <a:pt x="168" y="571"/>
                  </a:cubicBezTo>
                  <a:cubicBezTo>
                    <a:pt x="368" y="1039"/>
                    <a:pt x="2709" y="4383"/>
                    <a:pt x="5228" y="4628"/>
                  </a:cubicBezTo>
                  <a:cubicBezTo>
                    <a:pt x="5306" y="4650"/>
                    <a:pt x="5378" y="4662"/>
                    <a:pt x="5450" y="4662"/>
                  </a:cubicBezTo>
                  <a:cubicBezTo>
                    <a:pt x="5523" y="4662"/>
                    <a:pt x="5595" y="4650"/>
                    <a:pt x="5673" y="4628"/>
                  </a:cubicBezTo>
                  <a:cubicBezTo>
                    <a:pt x="5918" y="4628"/>
                    <a:pt x="6186" y="4561"/>
                    <a:pt x="6431" y="4472"/>
                  </a:cubicBezTo>
                  <a:cubicBezTo>
                    <a:pt x="6944" y="4962"/>
                    <a:pt x="7501" y="5408"/>
                    <a:pt x="8103" y="5809"/>
                  </a:cubicBezTo>
                  <a:cubicBezTo>
                    <a:pt x="9011" y="6407"/>
                    <a:pt x="9790" y="6663"/>
                    <a:pt x="10357" y="6663"/>
                  </a:cubicBezTo>
                  <a:cubicBezTo>
                    <a:pt x="11546" y="6663"/>
                    <a:pt x="11803" y="5541"/>
                    <a:pt x="10354" y="4093"/>
                  </a:cubicBezTo>
                  <a:cubicBezTo>
                    <a:pt x="7377" y="1131"/>
                    <a:pt x="3308" y="1"/>
                    <a:pt x="132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6"/>
            <p:cNvSpPr/>
            <p:nvPr/>
          </p:nvSpPr>
          <p:spPr>
            <a:xfrm>
              <a:off x="5978625" y="1348350"/>
              <a:ext cx="296400" cy="166450"/>
            </a:xfrm>
            <a:custGeom>
              <a:avLst/>
              <a:gdLst/>
              <a:ahLst/>
              <a:cxnLst/>
              <a:rect l="l" t="t" r="r" b="b"/>
              <a:pathLst>
                <a:path w="11856" h="6658" extrusionOk="0">
                  <a:moveTo>
                    <a:pt x="10897" y="706"/>
                  </a:moveTo>
                  <a:lnTo>
                    <a:pt x="10897" y="706"/>
                  </a:lnTo>
                  <a:cubicBezTo>
                    <a:pt x="9872" y="2044"/>
                    <a:pt x="8846" y="3203"/>
                    <a:pt x="7264" y="3805"/>
                  </a:cubicBezTo>
                  <a:cubicBezTo>
                    <a:pt x="7030" y="3883"/>
                    <a:pt x="6784" y="3922"/>
                    <a:pt x="6539" y="3922"/>
                  </a:cubicBezTo>
                  <a:cubicBezTo>
                    <a:pt x="6294" y="3922"/>
                    <a:pt x="6049" y="3883"/>
                    <a:pt x="5815" y="3805"/>
                  </a:cubicBezTo>
                  <a:cubicBezTo>
                    <a:pt x="5722" y="3758"/>
                    <a:pt x="5624" y="3736"/>
                    <a:pt x="5527" y="3736"/>
                  </a:cubicBezTo>
                  <a:cubicBezTo>
                    <a:pt x="5344" y="3736"/>
                    <a:pt x="5166" y="3815"/>
                    <a:pt x="5035" y="3961"/>
                  </a:cubicBezTo>
                  <a:cubicBezTo>
                    <a:pt x="4277" y="4629"/>
                    <a:pt x="3586" y="5254"/>
                    <a:pt x="2605" y="5677"/>
                  </a:cubicBezTo>
                  <a:cubicBezTo>
                    <a:pt x="2151" y="5879"/>
                    <a:pt x="1825" y="5969"/>
                    <a:pt x="1613" y="5969"/>
                  </a:cubicBezTo>
                  <a:cubicBezTo>
                    <a:pt x="1" y="5969"/>
                    <a:pt x="4988" y="805"/>
                    <a:pt x="10897" y="706"/>
                  </a:cubicBezTo>
                  <a:close/>
                  <a:moveTo>
                    <a:pt x="10986" y="0"/>
                  </a:moveTo>
                  <a:cubicBezTo>
                    <a:pt x="10807" y="0"/>
                    <a:pt x="10586" y="16"/>
                    <a:pt x="10317" y="60"/>
                  </a:cubicBezTo>
                  <a:cubicBezTo>
                    <a:pt x="10094" y="82"/>
                    <a:pt x="9849" y="82"/>
                    <a:pt x="9604" y="104"/>
                  </a:cubicBezTo>
                  <a:cubicBezTo>
                    <a:pt x="4633" y="751"/>
                    <a:pt x="577" y="4340"/>
                    <a:pt x="621" y="5922"/>
                  </a:cubicBezTo>
                  <a:cubicBezTo>
                    <a:pt x="621" y="6323"/>
                    <a:pt x="889" y="6658"/>
                    <a:pt x="1557" y="6658"/>
                  </a:cubicBezTo>
                  <a:cubicBezTo>
                    <a:pt x="2917" y="6658"/>
                    <a:pt x="4522" y="5365"/>
                    <a:pt x="5547" y="4451"/>
                  </a:cubicBezTo>
                  <a:cubicBezTo>
                    <a:pt x="5834" y="4566"/>
                    <a:pt x="6135" y="4617"/>
                    <a:pt x="6441" y="4617"/>
                  </a:cubicBezTo>
                  <a:cubicBezTo>
                    <a:pt x="7565" y="4617"/>
                    <a:pt x="8763" y="3929"/>
                    <a:pt x="9604" y="3158"/>
                  </a:cubicBezTo>
                  <a:cubicBezTo>
                    <a:pt x="10473" y="2400"/>
                    <a:pt x="11209" y="1509"/>
                    <a:pt x="11811" y="528"/>
                  </a:cubicBezTo>
                  <a:cubicBezTo>
                    <a:pt x="11855" y="372"/>
                    <a:pt x="11789" y="194"/>
                    <a:pt x="11632" y="104"/>
                  </a:cubicBezTo>
                  <a:cubicBezTo>
                    <a:pt x="11632" y="104"/>
                    <a:pt x="11448" y="0"/>
                    <a:pt x="1098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6"/>
            <p:cNvSpPr/>
            <p:nvPr/>
          </p:nvSpPr>
          <p:spPr>
            <a:xfrm>
              <a:off x="6171350" y="1413675"/>
              <a:ext cx="169425" cy="280875"/>
            </a:xfrm>
            <a:custGeom>
              <a:avLst/>
              <a:gdLst/>
              <a:ahLst/>
              <a:cxnLst/>
              <a:rect l="l" t="t" r="r" b="b"/>
              <a:pathLst>
                <a:path w="6777" h="11235" extrusionOk="0">
                  <a:moveTo>
                    <a:pt x="6041" y="946"/>
                  </a:moveTo>
                  <a:cubicBezTo>
                    <a:pt x="6019" y="1749"/>
                    <a:pt x="5907" y="2574"/>
                    <a:pt x="5729" y="3376"/>
                  </a:cubicBezTo>
                  <a:cubicBezTo>
                    <a:pt x="5105" y="6497"/>
                    <a:pt x="2430" y="10175"/>
                    <a:pt x="1003" y="10531"/>
                  </a:cubicBezTo>
                  <a:cubicBezTo>
                    <a:pt x="984" y="10537"/>
                    <a:pt x="966" y="10539"/>
                    <a:pt x="950" y="10539"/>
                  </a:cubicBezTo>
                  <a:cubicBezTo>
                    <a:pt x="759" y="10539"/>
                    <a:pt x="764" y="10200"/>
                    <a:pt x="825" y="9974"/>
                  </a:cubicBezTo>
                  <a:cubicBezTo>
                    <a:pt x="1115" y="8703"/>
                    <a:pt x="2140" y="7567"/>
                    <a:pt x="2675" y="6943"/>
                  </a:cubicBezTo>
                  <a:cubicBezTo>
                    <a:pt x="2876" y="6697"/>
                    <a:pt x="3121" y="6452"/>
                    <a:pt x="2965" y="6096"/>
                  </a:cubicBezTo>
                  <a:cubicBezTo>
                    <a:pt x="2430" y="4914"/>
                    <a:pt x="3455" y="3198"/>
                    <a:pt x="4659" y="2106"/>
                  </a:cubicBezTo>
                  <a:cubicBezTo>
                    <a:pt x="5083" y="1727"/>
                    <a:pt x="5707" y="1192"/>
                    <a:pt x="6041" y="946"/>
                  </a:cubicBezTo>
                  <a:close/>
                  <a:moveTo>
                    <a:pt x="6330" y="1"/>
                  </a:moveTo>
                  <a:cubicBezTo>
                    <a:pt x="6285" y="1"/>
                    <a:pt x="6240" y="11"/>
                    <a:pt x="6197" y="33"/>
                  </a:cubicBezTo>
                  <a:cubicBezTo>
                    <a:pt x="5974" y="144"/>
                    <a:pt x="5751" y="300"/>
                    <a:pt x="5551" y="456"/>
                  </a:cubicBezTo>
                  <a:cubicBezTo>
                    <a:pt x="4837" y="969"/>
                    <a:pt x="4169" y="1571"/>
                    <a:pt x="3589" y="2239"/>
                  </a:cubicBezTo>
                  <a:cubicBezTo>
                    <a:pt x="3099" y="2752"/>
                    <a:pt x="2720" y="3354"/>
                    <a:pt x="2430" y="4000"/>
                  </a:cubicBezTo>
                  <a:cubicBezTo>
                    <a:pt x="2252" y="4335"/>
                    <a:pt x="2163" y="4714"/>
                    <a:pt x="2140" y="5115"/>
                  </a:cubicBezTo>
                  <a:cubicBezTo>
                    <a:pt x="2096" y="5293"/>
                    <a:pt x="2096" y="5494"/>
                    <a:pt x="2140" y="5694"/>
                  </a:cubicBezTo>
                  <a:cubicBezTo>
                    <a:pt x="2163" y="5895"/>
                    <a:pt x="2207" y="6096"/>
                    <a:pt x="2296" y="6296"/>
                  </a:cubicBezTo>
                  <a:cubicBezTo>
                    <a:pt x="1940" y="6764"/>
                    <a:pt x="691" y="7946"/>
                    <a:pt x="179" y="9662"/>
                  </a:cubicBezTo>
                  <a:cubicBezTo>
                    <a:pt x="0" y="10241"/>
                    <a:pt x="67" y="10754"/>
                    <a:pt x="379" y="11044"/>
                  </a:cubicBezTo>
                  <a:cubicBezTo>
                    <a:pt x="529" y="11178"/>
                    <a:pt x="703" y="11234"/>
                    <a:pt x="891" y="11234"/>
                  </a:cubicBezTo>
                  <a:cubicBezTo>
                    <a:pt x="1515" y="11234"/>
                    <a:pt x="2285" y="10610"/>
                    <a:pt x="2764" y="10130"/>
                  </a:cubicBezTo>
                  <a:cubicBezTo>
                    <a:pt x="4080" y="8837"/>
                    <a:pt x="4414" y="8146"/>
                    <a:pt x="5328" y="6519"/>
                  </a:cubicBezTo>
                  <a:cubicBezTo>
                    <a:pt x="6175" y="5026"/>
                    <a:pt x="6777" y="2418"/>
                    <a:pt x="6732" y="590"/>
                  </a:cubicBezTo>
                  <a:cubicBezTo>
                    <a:pt x="6714" y="193"/>
                    <a:pt x="6521" y="1"/>
                    <a:pt x="6330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6"/>
            <p:cNvSpPr/>
            <p:nvPr/>
          </p:nvSpPr>
          <p:spPr>
            <a:xfrm>
              <a:off x="6607675" y="976700"/>
              <a:ext cx="285350" cy="166550"/>
            </a:xfrm>
            <a:custGeom>
              <a:avLst/>
              <a:gdLst/>
              <a:ahLst/>
              <a:cxnLst/>
              <a:rect l="l" t="t" r="r" b="b"/>
              <a:pathLst>
                <a:path w="11414" h="6662" extrusionOk="0">
                  <a:moveTo>
                    <a:pt x="10372" y="682"/>
                  </a:moveTo>
                  <a:cubicBezTo>
                    <a:pt x="10385" y="682"/>
                    <a:pt x="10398" y="682"/>
                    <a:pt x="10410" y="682"/>
                  </a:cubicBezTo>
                  <a:cubicBezTo>
                    <a:pt x="10455" y="682"/>
                    <a:pt x="10633" y="705"/>
                    <a:pt x="10655" y="772"/>
                  </a:cubicBezTo>
                  <a:cubicBezTo>
                    <a:pt x="10722" y="1017"/>
                    <a:pt x="10165" y="1886"/>
                    <a:pt x="9251" y="2689"/>
                  </a:cubicBezTo>
                  <a:cubicBezTo>
                    <a:pt x="8649" y="3224"/>
                    <a:pt x="7980" y="3692"/>
                    <a:pt x="7289" y="4093"/>
                  </a:cubicBezTo>
                  <a:cubicBezTo>
                    <a:pt x="4057" y="6010"/>
                    <a:pt x="1806" y="5832"/>
                    <a:pt x="1427" y="5921"/>
                  </a:cubicBezTo>
                  <a:cubicBezTo>
                    <a:pt x="1293" y="5943"/>
                    <a:pt x="1182" y="5943"/>
                    <a:pt x="1048" y="5943"/>
                  </a:cubicBezTo>
                  <a:cubicBezTo>
                    <a:pt x="1494" y="5363"/>
                    <a:pt x="1984" y="4828"/>
                    <a:pt x="2497" y="4293"/>
                  </a:cubicBezTo>
                  <a:cubicBezTo>
                    <a:pt x="3144" y="3625"/>
                    <a:pt x="3946" y="3112"/>
                    <a:pt x="4838" y="2822"/>
                  </a:cubicBezTo>
                  <a:cubicBezTo>
                    <a:pt x="5005" y="2772"/>
                    <a:pt x="5184" y="2747"/>
                    <a:pt x="5358" y="2747"/>
                  </a:cubicBezTo>
                  <a:cubicBezTo>
                    <a:pt x="5416" y="2747"/>
                    <a:pt x="5473" y="2750"/>
                    <a:pt x="5529" y="2755"/>
                  </a:cubicBezTo>
                  <a:cubicBezTo>
                    <a:pt x="5548" y="2755"/>
                    <a:pt x="5567" y="2755"/>
                    <a:pt x="5585" y="2755"/>
                  </a:cubicBezTo>
                  <a:cubicBezTo>
                    <a:pt x="6070" y="2755"/>
                    <a:pt x="6234" y="2918"/>
                    <a:pt x="6438" y="2918"/>
                  </a:cubicBezTo>
                  <a:cubicBezTo>
                    <a:pt x="6584" y="2918"/>
                    <a:pt x="6750" y="2836"/>
                    <a:pt x="7067" y="2555"/>
                  </a:cubicBezTo>
                  <a:cubicBezTo>
                    <a:pt x="7446" y="2198"/>
                    <a:pt x="7869" y="1864"/>
                    <a:pt x="8315" y="1552"/>
                  </a:cubicBezTo>
                  <a:cubicBezTo>
                    <a:pt x="8946" y="1117"/>
                    <a:pt x="9852" y="682"/>
                    <a:pt x="10372" y="682"/>
                  </a:cubicBezTo>
                  <a:close/>
                  <a:moveTo>
                    <a:pt x="10322" y="0"/>
                  </a:moveTo>
                  <a:cubicBezTo>
                    <a:pt x="9064" y="0"/>
                    <a:pt x="7356" y="1413"/>
                    <a:pt x="6420" y="2221"/>
                  </a:cubicBezTo>
                  <a:cubicBezTo>
                    <a:pt x="6121" y="2103"/>
                    <a:pt x="5799" y="2047"/>
                    <a:pt x="5476" y="2047"/>
                  </a:cubicBezTo>
                  <a:cubicBezTo>
                    <a:pt x="5246" y="2047"/>
                    <a:pt x="5016" y="2076"/>
                    <a:pt x="4793" y="2131"/>
                  </a:cubicBezTo>
                  <a:cubicBezTo>
                    <a:pt x="3166" y="2599"/>
                    <a:pt x="2140" y="3536"/>
                    <a:pt x="1004" y="4918"/>
                  </a:cubicBezTo>
                  <a:cubicBezTo>
                    <a:pt x="825" y="5118"/>
                    <a:pt x="402" y="5698"/>
                    <a:pt x="201" y="5988"/>
                  </a:cubicBezTo>
                  <a:cubicBezTo>
                    <a:pt x="1" y="6233"/>
                    <a:pt x="179" y="6589"/>
                    <a:pt x="491" y="6612"/>
                  </a:cubicBezTo>
                  <a:cubicBezTo>
                    <a:pt x="680" y="6645"/>
                    <a:pt x="881" y="6662"/>
                    <a:pt x="1082" y="6662"/>
                  </a:cubicBezTo>
                  <a:cubicBezTo>
                    <a:pt x="1282" y="6662"/>
                    <a:pt x="1483" y="6645"/>
                    <a:pt x="1672" y="6612"/>
                  </a:cubicBezTo>
                  <a:cubicBezTo>
                    <a:pt x="2363" y="6478"/>
                    <a:pt x="5997" y="6567"/>
                    <a:pt x="10098" y="2867"/>
                  </a:cubicBezTo>
                  <a:cubicBezTo>
                    <a:pt x="10588" y="2310"/>
                    <a:pt x="11101" y="1842"/>
                    <a:pt x="11324" y="1106"/>
                  </a:cubicBezTo>
                  <a:cubicBezTo>
                    <a:pt x="11413" y="772"/>
                    <a:pt x="11324" y="437"/>
                    <a:pt x="11057" y="214"/>
                  </a:cubicBezTo>
                  <a:cubicBezTo>
                    <a:pt x="10840" y="65"/>
                    <a:pt x="10591" y="0"/>
                    <a:pt x="1032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6"/>
            <p:cNvSpPr/>
            <p:nvPr/>
          </p:nvSpPr>
          <p:spPr>
            <a:xfrm>
              <a:off x="6544700" y="797025"/>
              <a:ext cx="180025" cy="280350"/>
            </a:xfrm>
            <a:custGeom>
              <a:avLst/>
              <a:gdLst/>
              <a:ahLst/>
              <a:cxnLst/>
              <a:rect l="l" t="t" r="r" b="b"/>
              <a:pathLst>
                <a:path w="7201" h="11214" extrusionOk="0">
                  <a:moveTo>
                    <a:pt x="5825" y="689"/>
                  </a:moveTo>
                  <a:cubicBezTo>
                    <a:pt x="5908" y="689"/>
                    <a:pt x="5964" y="734"/>
                    <a:pt x="5975" y="848"/>
                  </a:cubicBezTo>
                  <a:cubicBezTo>
                    <a:pt x="6064" y="1628"/>
                    <a:pt x="5350" y="2899"/>
                    <a:pt x="4035" y="4392"/>
                  </a:cubicBezTo>
                  <a:cubicBezTo>
                    <a:pt x="3478" y="4994"/>
                    <a:pt x="3924" y="5061"/>
                    <a:pt x="3924" y="5663"/>
                  </a:cubicBezTo>
                  <a:cubicBezTo>
                    <a:pt x="3968" y="6086"/>
                    <a:pt x="3902" y="6510"/>
                    <a:pt x="3723" y="6889"/>
                  </a:cubicBezTo>
                  <a:cubicBezTo>
                    <a:pt x="3188" y="8226"/>
                    <a:pt x="1895" y="9430"/>
                    <a:pt x="714" y="10299"/>
                  </a:cubicBezTo>
                  <a:cubicBezTo>
                    <a:pt x="781" y="6354"/>
                    <a:pt x="3211" y="2520"/>
                    <a:pt x="4749" y="1338"/>
                  </a:cubicBezTo>
                  <a:cubicBezTo>
                    <a:pt x="4971" y="1184"/>
                    <a:pt x="5548" y="689"/>
                    <a:pt x="5825" y="689"/>
                  </a:cubicBezTo>
                  <a:close/>
                  <a:moveTo>
                    <a:pt x="5776" y="1"/>
                  </a:moveTo>
                  <a:cubicBezTo>
                    <a:pt x="5590" y="1"/>
                    <a:pt x="5405" y="50"/>
                    <a:pt x="5239" y="157"/>
                  </a:cubicBezTo>
                  <a:cubicBezTo>
                    <a:pt x="4548" y="469"/>
                    <a:pt x="3590" y="1450"/>
                    <a:pt x="3255" y="1851"/>
                  </a:cubicBezTo>
                  <a:cubicBezTo>
                    <a:pt x="1182" y="4415"/>
                    <a:pt x="1" y="7602"/>
                    <a:pt x="23" y="10589"/>
                  </a:cubicBezTo>
                  <a:cubicBezTo>
                    <a:pt x="23" y="11023"/>
                    <a:pt x="226" y="11213"/>
                    <a:pt x="431" y="11213"/>
                  </a:cubicBezTo>
                  <a:cubicBezTo>
                    <a:pt x="490" y="11213"/>
                    <a:pt x="548" y="11198"/>
                    <a:pt x="603" y="11168"/>
                  </a:cubicBezTo>
                  <a:cubicBezTo>
                    <a:pt x="1717" y="10477"/>
                    <a:pt x="2698" y="9608"/>
                    <a:pt x="3523" y="8583"/>
                  </a:cubicBezTo>
                  <a:cubicBezTo>
                    <a:pt x="4370" y="7468"/>
                    <a:pt x="4927" y="6242"/>
                    <a:pt x="4459" y="4927"/>
                  </a:cubicBezTo>
                  <a:cubicBezTo>
                    <a:pt x="4949" y="4415"/>
                    <a:pt x="5395" y="3857"/>
                    <a:pt x="5796" y="3255"/>
                  </a:cubicBezTo>
                  <a:cubicBezTo>
                    <a:pt x="6376" y="2386"/>
                    <a:pt x="7201" y="625"/>
                    <a:pt x="6264" y="113"/>
                  </a:cubicBezTo>
                  <a:cubicBezTo>
                    <a:pt x="6108" y="39"/>
                    <a:pt x="5941" y="1"/>
                    <a:pt x="577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6"/>
            <p:cNvSpPr/>
            <p:nvPr/>
          </p:nvSpPr>
          <p:spPr>
            <a:xfrm>
              <a:off x="6384775" y="1044675"/>
              <a:ext cx="115375" cy="161000"/>
            </a:xfrm>
            <a:custGeom>
              <a:avLst/>
              <a:gdLst/>
              <a:ahLst/>
              <a:cxnLst/>
              <a:rect l="l" t="t" r="r" b="b"/>
              <a:pathLst>
                <a:path w="4615" h="6440" extrusionOk="0">
                  <a:moveTo>
                    <a:pt x="2318" y="660"/>
                  </a:moveTo>
                  <a:cubicBezTo>
                    <a:pt x="2326" y="660"/>
                    <a:pt x="2333" y="660"/>
                    <a:pt x="2341" y="661"/>
                  </a:cubicBezTo>
                  <a:cubicBezTo>
                    <a:pt x="2631" y="683"/>
                    <a:pt x="2898" y="839"/>
                    <a:pt x="3077" y="1084"/>
                  </a:cubicBezTo>
                  <a:cubicBezTo>
                    <a:pt x="3634" y="1775"/>
                    <a:pt x="3545" y="2778"/>
                    <a:pt x="3456" y="3313"/>
                  </a:cubicBezTo>
                  <a:cubicBezTo>
                    <a:pt x="3366" y="3224"/>
                    <a:pt x="3277" y="3135"/>
                    <a:pt x="3210" y="3023"/>
                  </a:cubicBezTo>
                  <a:cubicBezTo>
                    <a:pt x="2564" y="2109"/>
                    <a:pt x="2787" y="1552"/>
                    <a:pt x="2319" y="1552"/>
                  </a:cubicBezTo>
                  <a:cubicBezTo>
                    <a:pt x="2051" y="1552"/>
                    <a:pt x="2007" y="1753"/>
                    <a:pt x="1940" y="1909"/>
                  </a:cubicBezTo>
                  <a:cubicBezTo>
                    <a:pt x="1851" y="2199"/>
                    <a:pt x="1605" y="2912"/>
                    <a:pt x="1182" y="3291"/>
                  </a:cubicBezTo>
                  <a:cubicBezTo>
                    <a:pt x="916" y="2140"/>
                    <a:pt x="1288" y="660"/>
                    <a:pt x="2318" y="660"/>
                  </a:cubicBezTo>
                  <a:close/>
                  <a:moveTo>
                    <a:pt x="2319" y="2867"/>
                  </a:moveTo>
                  <a:cubicBezTo>
                    <a:pt x="2519" y="3335"/>
                    <a:pt x="2854" y="3714"/>
                    <a:pt x="3255" y="4026"/>
                  </a:cubicBezTo>
                  <a:cubicBezTo>
                    <a:pt x="3054" y="4628"/>
                    <a:pt x="2720" y="5163"/>
                    <a:pt x="2296" y="5631"/>
                  </a:cubicBezTo>
                  <a:cubicBezTo>
                    <a:pt x="1895" y="5163"/>
                    <a:pt x="1583" y="4606"/>
                    <a:pt x="1360" y="4026"/>
                  </a:cubicBezTo>
                  <a:cubicBezTo>
                    <a:pt x="1784" y="3737"/>
                    <a:pt x="2096" y="3335"/>
                    <a:pt x="2319" y="2867"/>
                  </a:cubicBezTo>
                  <a:close/>
                  <a:moveTo>
                    <a:pt x="2310" y="0"/>
                  </a:moveTo>
                  <a:cubicBezTo>
                    <a:pt x="1618" y="0"/>
                    <a:pt x="929" y="463"/>
                    <a:pt x="602" y="1396"/>
                  </a:cubicBezTo>
                  <a:cubicBezTo>
                    <a:pt x="1" y="3001"/>
                    <a:pt x="848" y="5186"/>
                    <a:pt x="1962" y="6255"/>
                  </a:cubicBezTo>
                  <a:cubicBezTo>
                    <a:pt x="2040" y="6378"/>
                    <a:pt x="2174" y="6439"/>
                    <a:pt x="2308" y="6439"/>
                  </a:cubicBezTo>
                  <a:cubicBezTo>
                    <a:pt x="2441" y="6439"/>
                    <a:pt x="2575" y="6378"/>
                    <a:pt x="2653" y="6255"/>
                  </a:cubicBezTo>
                  <a:cubicBezTo>
                    <a:pt x="3790" y="5163"/>
                    <a:pt x="4615" y="2912"/>
                    <a:pt x="4013" y="1329"/>
                  </a:cubicBezTo>
                  <a:cubicBezTo>
                    <a:pt x="3670" y="446"/>
                    <a:pt x="2989" y="0"/>
                    <a:pt x="231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6"/>
            <p:cNvSpPr/>
            <p:nvPr/>
          </p:nvSpPr>
          <p:spPr>
            <a:xfrm>
              <a:off x="6481750" y="1198225"/>
              <a:ext cx="163300" cy="94250"/>
            </a:xfrm>
            <a:custGeom>
              <a:avLst/>
              <a:gdLst/>
              <a:ahLst/>
              <a:cxnLst/>
              <a:rect l="l" t="t" r="r" b="b"/>
              <a:pathLst>
                <a:path w="6532" h="3770" extrusionOk="0">
                  <a:moveTo>
                    <a:pt x="2452" y="960"/>
                  </a:moveTo>
                  <a:cubicBezTo>
                    <a:pt x="2742" y="1362"/>
                    <a:pt x="3143" y="1674"/>
                    <a:pt x="3589" y="1897"/>
                  </a:cubicBezTo>
                  <a:cubicBezTo>
                    <a:pt x="3143" y="2120"/>
                    <a:pt x="2742" y="2432"/>
                    <a:pt x="2452" y="2855"/>
                  </a:cubicBezTo>
                  <a:cubicBezTo>
                    <a:pt x="1872" y="2632"/>
                    <a:pt x="1315" y="2320"/>
                    <a:pt x="847" y="1919"/>
                  </a:cubicBezTo>
                  <a:cubicBezTo>
                    <a:pt x="1315" y="1473"/>
                    <a:pt x="1850" y="1161"/>
                    <a:pt x="2452" y="960"/>
                  </a:cubicBezTo>
                  <a:close/>
                  <a:moveTo>
                    <a:pt x="3880" y="683"/>
                  </a:moveTo>
                  <a:cubicBezTo>
                    <a:pt x="5047" y="683"/>
                    <a:pt x="6048" y="1296"/>
                    <a:pt x="5751" y="2186"/>
                  </a:cubicBezTo>
                  <a:cubicBezTo>
                    <a:pt x="5558" y="2713"/>
                    <a:pt x="4921" y="3130"/>
                    <a:pt x="3984" y="3130"/>
                  </a:cubicBezTo>
                  <a:cubicBezTo>
                    <a:pt x="3732" y="3130"/>
                    <a:pt x="3458" y="3100"/>
                    <a:pt x="3165" y="3033"/>
                  </a:cubicBezTo>
                  <a:cubicBezTo>
                    <a:pt x="3656" y="2476"/>
                    <a:pt x="4570" y="2276"/>
                    <a:pt x="4748" y="2186"/>
                  </a:cubicBezTo>
                  <a:cubicBezTo>
                    <a:pt x="4948" y="2053"/>
                    <a:pt x="4948" y="1763"/>
                    <a:pt x="4770" y="1629"/>
                  </a:cubicBezTo>
                  <a:cubicBezTo>
                    <a:pt x="4570" y="1518"/>
                    <a:pt x="3611" y="1295"/>
                    <a:pt x="3165" y="760"/>
                  </a:cubicBezTo>
                  <a:cubicBezTo>
                    <a:pt x="3404" y="708"/>
                    <a:pt x="3645" y="683"/>
                    <a:pt x="3880" y="683"/>
                  </a:cubicBezTo>
                  <a:close/>
                  <a:moveTo>
                    <a:pt x="3936" y="0"/>
                  </a:moveTo>
                  <a:cubicBezTo>
                    <a:pt x="2532" y="0"/>
                    <a:pt x="917" y="652"/>
                    <a:pt x="111" y="1674"/>
                  </a:cubicBezTo>
                  <a:cubicBezTo>
                    <a:pt x="0" y="1807"/>
                    <a:pt x="0" y="1986"/>
                    <a:pt x="111" y="2120"/>
                  </a:cubicBezTo>
                  <a:cubicBezTo>
                    <a:pt x="669" y="2721"/>
                    <a:pt x="1337" y="3189"/>
                    <a:pt x="2118" y="3457"/>
                  </a:cubicBezTo>
                  <a:cubicBezTo>
                    <a:pt x="2831" y="3658"/>
                    <a:pt x="3544" y="3769"/>
                    <a:pt x="4302" y="3769"/>
                  </a:cubicBezTo>
                  <a:cubicBezTo>
                    <a:pt x="5038" y="3769"/>
                    <a:pt x="5751" y="3412"/>
                    <a:pt x="6197" y="2811"/>
                  </a:cubicBezTo>
                  <a:cubicBezTo>
                    <a:pt x="6442" y="2454"/>
                    <a:pt x="6531" y="2030"/>
                    <a:pt x="6442" y="1607"/>
                  </a:cubicBezTo>
                  <a:cubicBezTo>
                    <a:pt x="6185" y="477"/>
                    <a:pt x="5137" y="0"/>
                    <a:pt x="393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6"/>
            <p:cNvSpPr/>
            <p:nvPr/>
          </p:nvSpPr>
          <p:spPr>
            <a:xfrm>
              <a:off x="6219275" y="1198075"/>
              <a:ext cx="185025" cy="95500"/>
            </a:xfrm>
            <a:custGeom>
              <a:avLst/>
              <a:gdLst/>
              <a:ahLst/>
              <a:cxnLst/>
              <a:rect l="l" t="t" r="r" b="b"/>
              <a:pathLst>
                <a:path w="7401" h="3820" extrusionOk="0">
                  <a:moveTo>
                    <a:pt x="4904" y="966"/>
                  </a:moveTo>
                  <a:cubicBezTo>
                    <a:pt x="5506" y="1167"/>
                    <a:pt x="6063" y="1479"/>
                    <a:pt x="6531" y="1903"/>
                  </a:cubicBezTo>
                  <a:cubicBezTo>
                    <a:pt x="6063" y="2326"/>
                    <a:pt x="5506" y="2661"/>
                    <a:pt x="4904" y="2861"/>
                  </a:cubicBezTo>
                  <a:cubicBezTo>
                    <a:pt x="4614" y="2438"/>
                    <a:pt x="4236" y="2103"/>
                    <a:pt x="3767" y="1903"/>
                  </a:cubicBezTo>
                  <a:cubicBezTo>
                    <a:pt x="4213" y="1702"/>
                    <a:pt x="4614" y="1368"/>
                    <a:pt x="4904" y="966"/>
                  </a:cubicBezTo>
                  <a:close/>
                  <a:moveTo>
                    <a:pt x="3469" y="701"/>
                  </a:moveTo>
                  <a:cubicBezTo>
                    <a:pt x="3720" y="701"/>
                    <a:pt x="3973" y="724"/>
                    <a:pt x="4213" y="766"/>
                  </a:cubicBezTo>
                  <a:cubicBezTo>
                    <a:pt x="3812" y="1212"/>
                    <a:pt x="3076" y="1457"/>
                    <a:pt x="2675" y="1591"/>
                  </a:cubicBezTo>
                  <a:cubicBezTo>
                    <a:pt x="2452" y="1680"/>
                    <a:pt x="2385" y="2014"/>
                    <a:pt x="2608" y="2170"/>
                  </a:cubicBezTo>
                  <a:cubicBezTo>
                    <a:pt x="2764" y="2326"/>
                    <a:pt x="3567" y="2393"/>
                    <a:pt x="4213" y="3039"/>
                  </a:cubicBezTo>
                  <a:cubicBezTo>
                    <a:pt x="3946" y="3100"/>
                    <a:pt x="3687" y="3127"/>
                    <a:pt x="3442" y="3127"/>
                  </a:cubicBezTo>
                  <a:cubicBezTo>
                    <a:pt x="2233" y="3127"/>
                    <a:pt x="1368" y="2451"/>
                    <a:pt x="1628" y="1635"/>
                  </a:cubicBezTo>
                  <a:cubicBezTo>
                    <a:pt x="1850" y="952"/>
                    <a:pt x="2647" y="701"/>
                    <a:pt x="3469" y="701"/>
                  </a:cubicBezTo>
                  <a:close/>
                  <a:moveTo>
                    <a:pt x="3420" y="0"/>
                  </a:moveTo>
                  <a:cubicBezTo>
                    <a:pt x="2986" y="0"/>
                    <a:pt x="2586" y="63"/>
                    <a:pt x="2252" y="186"/>
                  </a:cubicBezTo>
                  <a:cubicBezTo>
                    <a:pt x="0" y="1033"/>
                    <a:pt x="647" y="3820"/>
                    <a:pt x="3411" y="3820"/>
                  </a:cubicBezTo>
                  <a:cubicBezTo>
                    <a:pt x="4815" y="3797"/>
                    <a:pt x="6130" y="3240"/>
                    <a:pt x="7133" y="2259"/>
                  </a:cubicBezTo>
                  <a:cubicBezTo>
                    <a:pt x="7401" y="2103"/>
                    <a:pt x="7401" y="1724"/>
                    <a:pt x="7133" y="1546"/>
                  </a:cubicBezTo>
                  <a:cubicBezTo>
                    <a:pt x="6115" y="495"/>
                    <a:pt x="4636" y="0"/>
                    <a:pt x="342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6"/>
            <p:cNvSpPr/>
            <p:nvPr/>
          </p:nvSpPr>
          <p:spPr>
            <a:xfrm>
              <a:off x="6384775" y="1285750"/>
              <a:ext cx="113825" cy="161250"/>
            </a:xfrm>
            <a:custGeom>
              <a:avLst/>
              <a:gdLst/>
              <a:ahLst/>
              <a:cxnLst/>
              <a:rect l="l" t="t" r="r" b="b"/>
              <a:pathLst>
                <a:path w="4553" h="6450" extrusionOk="0">
                  <a:moveTo>
                    <a:pt x="2319" y="803"/>
                  </a:moveTo>
                  <a:cubicBezTo>
                    <a:pt x="2720" y="1271"/>
                    <a:pt x="3054" y="1828"/>
                    <a:pt x="3255" y="2430"/>
                  </a:cubicBezTo>
                  <a:cubicBezTo>
                    <a:pt x="2898" y="2765"/>
                    <a:pt x="2586" y="3143"/>
                    <a:pt x="2319" y="3567"/>
                  </a:cubicBezTo>
                  <a:cubicBezTo>
                    <a:pt x="2096" y="3099"/>
                    <a:pt x="1761" y="2720"/>
                    <a:pt x="1360" y="2430"/>
                  </a:cubicBezTo>
                  <a:cubicBezTo>
                    <a:pt x="1561" y="1828"/>
                    <a:pt x="1895" y="1271"/>
                    <a:pt x="2319" y="803"/>
                  </a:cubicBezTo>
                  <a:close/>
                  <a:moveTo>
                    <a:pt x="3433" y="3121"/>
                  </a:moveTo>
                  <a:cubicBezTo>
                    <a:pt x="3478" y="3366"/>
                    <a:pt x="3522" y="3612"/>
                    <a:pt x="3522" y="3834"/>
                  </a:cubicBezTo>
                  <a:cubicBezTo>
                    <a:pt x="3522" y="4124"/>
                    <a:pt x="3500" y="4414"/>
                    <a:pt x="3433" y="4704"/>
                  </a:cubicBezTo>
                  <a:cubicBezTo>
                    <a:pt x="3265" y="5378"/>
                    <a:pt x="2787" y="5751"/>
                    <a:pt x="2305" y="5751"/>
                  </a:cubicBezTo>
                  <a:cubicBezTo>
                    <a:pt x="2023" y="5751"/>
                    <a:pt x="1739" y="5622"/>
                    <a:pt x="1516" y="5350"/>
                  </a:cubicBezTo>
                  <a:cubicBezTo>
                    <a:pt x="1137" y="4882"/>
                    <a:pt x="1004" y="3990"/>
                    <a:pt x="1182" y="3121"/>
                  </a:cubicBezTo>
                  <a:lnTo>
                    <a:pt x="1182" y="3121"/>
                  </a:lnTo>
                  <a:cubicBezTo>
                    <a:pt x="1806" y="3745"/>
                    <a:pt x="1895" y="4503"/>
                    <a:pt x="2029" y="4704"/>
                  </a:cubicBezTo>
                  <a:cubicBezTo>
                    <a:pt x="2086" y="4807"/>
                    <a:pt x="2191" y="4857"/>
                    <a:pt x="2300" y="4857"/>
                  </a:cubicBezTo>
                  <a:cubicBezTo>
                    <a:pt x="2403" y="4857"/>
                    <a:pt x="2510" y="4813"/>
                    <a:pt x="2586" y="4726"/>
                  </a:cubicBezTo>
                  <a:cubicBezTo>
                    <a:pt x="2675" y="4570"/>
                    <a:pt x="2898" y="3612"/>
                    <a:pt x="3433" y="3121"/>
                  </a:cubicBezTo>
                  <a:close/>
                  <a:moveTo>
                    <a:pt x="2308" y="1"/>
                  </a:moveTo>
                  <a:cubicBezTo>
                    <a:pt x="2196" y="1"/>
                    <a:pt x="2085" y="45"/>
                    <a:pt x="2007" y="134"/>
                  </a:cubicBezTo>
                  <a:cubicBezTo>
                    <a:pt x="870" y="1182"/>
                    <a:pt x="1" y="3478"/>
                    <a:pt x="625" y="5105"/>
                  </a:cubicBezTo>
                  <a:cubicBezTo>
                    <a:pt x="965" y="6019"/>
                    <a:pt x="1631" y="6449"/>
                    <a:pt x="2298" y="6449"/>
                  </a:cubicBezTo>
                  <a:cubicBezTo>
                    <a:pt x="3422" y="6449"/>
                    <a:pt x="4552" y="5228"/>
                    <a:pt x="4147" y="3032"/>
                  </a:cubicBezTo>
                  <a:cubicBezTo>
                    <a:pt x="3946" y="1940"/>
                    <a:pt x="3411" y="914"/>
                    <a:pt x="2608" y="134"/>
                  </a:cubicBezTo>
                  <a:cubicBezTo>
                    <a:pt x="2530" y="45"/>
                    <a:pt x="2419" y="1"/>
                    <a:pt x="230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6"/>
            <p:cNvSpPr/>
            <p:nvPr/>
          </p:nvSpPr>
          <p:spPr>
            <a:xfrm>
              <a:off x="6370300" y="1184900"/>
              <a:ext cx="133200" cy="121200"/>
            </a:xfrm>
            <a:custGeom>
              <a:avLst/>
              <a:gdLst/>
              <a:ahLst/>
              <a:cxnLst/>
              <a:rect l="l" t="t" r="r" b="b"/>
              <a:pathLst>
                <a:path w="5328" h="4848" extrusionOk="0">
                  <a:moveTo>
                    <a:pt x="1181" y="713"/>
                  </a:moveTo>
                  <a:lnTo>
                    <a:pt x="1181" y="713"/>
                  </a:lnTo>
                  <a:cubicBezTo>
                    <a:pt x="1761" y="802"/>
                    <a:pt x="2207" y="1248"/>
                    <a:pt x="2296" y="1828"/>
                  </a:cubicBezTo>
                  <a:cubicBezTo>
                    <a:pt x="1872" y="1761"/>
                    <a:pt x="1493" y="1516"/>
                    <a:pt x="1315" y="1137"/>
                  </a:cubicBezTo>
                  <a:cubicBezTo>
                    <a:pt x="1226" y="1003"/>
                    <a:pt x="1181" y="869"/>
                    <a:pt x="1181" y="713"/>
                  </a:cubicBezTo>
                  <a:close/>
                  <a:moveTo>
                    <a:pt x="4592" y="736"/>
                  </a:moveTo>
                  <a:cubicBezTo>
                    <a:pt x="4503" y="1315"/>
                    <a:pt x="4057" y="1761"/>
                    <a:pt x="3477" y="1828"/>
                  </a:cubicBezTo>
                  <a:cubicBezTo>
                    <a:pt x="3522" y="1382"/>
                    <a:pt x="4035" y="736"/>
                    <a:pt x="4592" y="736"/>
                  </a:cubicBezTo>
                  <a:close/>
                  <a:moveTo>
                    <a:pt x="2898" y="2318"/>
                  </a:moveTo>
                  <a:cubicBezTo>
                    <a:pt x="2920" y="2363"/>
                    <a:pt x="2965" y="2407"/>
                    <a:pt x="3009" y="2430"/>
                  </a:cubicBezTo>
                  <a:cubicBezTo>
                    <a:pt x="2965" y="2474"/>
                    <a:pt x="2920" y="2519"/>
                    <a:pt x="2898" y="2563"/>
                  </a:cubicBezTo>
                  <a:cubicBezTo>
                    <a:pt x="2853" y="2519"/>
                    <a:pt x="2786" y="2474"/>
                    <a:pt x="2742" y="2452"/>
                  </a:cubicBezTo>
                  <a:cubicBezTo>
                    <a:pt x="2786" y="2407"/>
                    <a:pt x="2853" y="2363"/>
                    <a:pt x="2898" y="2318"/>
                  </a:cubicBezTo>
                  <a:close/>
                  <a:moveTo>
                    <a:pt x="2296" y="3031"/>
                  </a:moveTo>
                  <a:lnTo>
                    <a:pt x="2296" y="3031"/>
                  </a:lnTo>
                  <a:cubicBezTo>
                    <a:pt x="2274" y="3455"/>
                    <a:pt x="1783" y="4124"/>
                    <a:pt x="1181" y="4124"/>
                  </a:cubicBezTo>
                  <a:cubicBezTo>
                    <a:pt x="1271" y="3566"/>
                    <a:pt x="1716" y="3098"/>
                    <a:pt x="2296" y="3031"/>
                  </a:cubicBezTo>
                  <a:close/>
                  <a:moveTo>
                    <a:pt x="3477" y="3031"/>
                  </a:moveTo>
                  <a:lnTo>
                    <a:pt x="3477" y="3031"/>
                  </a:lnTo>
                  <a:cubicBezTo>
                    <a:pt x="4057" y="3098"/>
                    <a:pt x="4525" y="3566"/>
                    <a:pt x="4592" y="4146"/>
                  </a:cubicBezTo>
                  <a:cubicBezTo>
                    <a:pt x="4458" y="4146"/>
                    <a:pt x="4324" y="4101"/>
                    <a:pt x="4213" y="4035"/>
                  </a:cubicBezTo>
                  <a:cubicBezTo>
                    <a:pt x="3834" y="3834"/>
                    <a:pt x="3566" y="3455"/>
                    <a:pt x="3477" y="3031"/>
                  </a:cubicBezTo>
                  <a:close/>
                  <a:moveTo>
                    <a:pt x="1131" y="0"/>
                  </a:moveTo>
                  <a:cubicBezTo>
                    <a:pt x="1006" y="0"/>
                    <a:pt x="877" y="30"/>
                    <a:pt x="758" y="89"/>
                  </a:cubicBezTo>
                  <a:cubicBezTo>
                    <a:pt x="0" y="379"/>
                    <a:pt x="713" y="2296"/>
                    <a:pt x="2095" y="2497"/>
                  </a:cubicBezTo>
                  <a:cubicBezTo>
                    <a:pt x="1471" y="2719"/>
                    <a:pt x="624" y="3321"/>
                    <a:pt x="468" y="3968"/>
                  </a:cubicBezTo>
                  <a:cubicBezTo>
                    <a:pt x="424" y="4257"/>
                    <a:pt x="468" y="4681"/>
                    <a:pt x="780" y="4792"/>
                  </a:cubicBezTo>
                  <a:cubicBezTo>
                    <a:pt x="914" y="4815"/>
                    <a:pt x="1025" y="4837"/>
                    <a:pt x="1137" y="4837"/>
                  </a:cubicBezTo>
                  <a:cubicBezTo>
                    <a:pt x="1939" y="4770"/>
                    <a:pt x="2608" y="4235"/>
                    <a:pt x="2875" y="3477"/>
                  </a:cubicBezTo>
                  <a:cubicBezTo>
                    <a:pt x="2898" y="3544"/>
                    <a:pt x="2920" y="3589"/>
                    <a:pt x="2942" y="3656"/>
                  </a:cubicBezTo>
                  <a:cubicBezTo>
                    <a:pt x="3335" y="4474"/>
                    <a:pt x="4100" y="4847"/>
                    <a:pt x="4638" y="4847"/>
                  </a:cubicBezTo>
                  <a:cubicBezTo>
                    <a:pt x="4833" y="4847"/>
                    <a:pt x="4998" y="4798"/>
                    <a:pt x="5104" y="4703"/>
                  </a:cubicBezTo>
                  <a:cubicBezTo>
                    <a:pt x="5260" y="4525"/>
                    <a:pt x="5327" y="4302"/>
                    <a:pt x="5283" y="4101"/>
                  </a:cubicBezTo>
                  <a:cubicBezTo>
                    <a:pt x="5283" y="3500"/>
                    <a:pt x="4748" y="2742"/>
                    <a:pt x="3945" y="2430"/>
                  </a:cubicBezTo>
                  <a:cubicBezTo>
                    <a:pt x="4636" y="2184"/>
                    <a:pt x="5149" y="1583"/>
                    <a:pt x="5283" y="869"/>
                  </a:cubicBezTo>
                  <a:cubicBezTo>
                    <a:pt x="5327" y="669"/>
                    <a:pt x="5305" y="490"/>
                    <a:pt x="5216" y="312"/>
                  </a:cubicBezTo>
                  <a:cubicBezTo>
                    <a:pt x="5136" y="98"/>
                    <a:pt x="4929" y="1"/>
                    <a:pt x="4669" y="1"/>
                  </a:cubicBezTo>
                  <a:cubicBezTo>
                    <a:pt x="4060" y="1"/>
                    <a:pt x="3156" y="533"/>
                    <a:pt x="2875" y="1360"/>
                  </a:cubicBezTo>
                  <a:cubicBezTo>
                    <a:pt x="2630" y="669"/>
                    <a:pt x="2051" y="156"/>
                    <a:pt x="1315" y="22"/>
                  </a:cubicBezTo>
                  <a:cubicBezTo>
                    <a:pt x="1256" y="7"/>
                    <a:pt x="1194" y="0"/>
                    <a:pt x="113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6"/>
            <p:cNvSpPr/>
            <p:nvPr/>
          </p:nvSpPr>
          <p:spPr>
            <a:xfrm>
              <a:off x="6309550" y="635775"/>
              <a:ext cx="248000" cy="350050"/>
            </a:xfrm>
            <a:custGeom>
              <a:avLst/>
              <a:gdLst/>
              <a:ahLst/>
              <a:cxnLst/>
              <a:rect l="l" t="t" r="r" b="b"/>
              <a:pathLst>
                <a:path w="9920" h="14002" extrusionOk="0">
                  <a:moveTo>
                    <a:pt x="5325" y="714"/>
                  </a:moveTo>
                  <a:cubicBezTo>
                    <a:pt x="5867" y="714"/>
                    <a:pt x="6412" y="848"/>
                    <a:pt x="6910" y="1124"/>
                  </a:cubicBezTo>
                  <a:cubicBezTo>
                    <a:pt x="8337" y="1926"/>
                    <a:pt x="9028" y="3531"/>
                    <a:pt x="9028" y="6050"/>
                  </a:cubicBezTo>
                  <a:cubicBezTo>
                    <a:pt x="8983" y="7008"/>
                    <a:pt x="8805" y="7944"/>
                    <a:pt x="8471" y="8836"/>
                  </a:cubicBezTo>
                  <a:cubicBezTo>
                    <a:pt x="8493" y="6852"/>
                    <a:pt x="7601" y="3932"/>
                    <a:pt x="5662" y="3598"/>
                  </a:cubicBezTo>
                  <a:cubicBezTo>
                    <a:pt x="5538" y="3576"/>
                    <a:pt x="5417" y="3565"/>
                    <a:pt x="5299" y="3565"/>
                  </a:cubicBezTo>
                  <a:cubicBezTo>
                    <a:pt x="3294" y="3565"/>
                    <a:pt x="2143" y="6668"/>
                    <a:pt x="2185" y="8836"/>
                  </a:cubicBezTo>
                  <a:cubicBezTo>
                    <a:pt x="1316" y="6384"/>
                    <a:pt x="1249" y="3264"/>
                    <a:pt x="3076" y="1592"/>
                  </a:cubicBezTo>
                  <a:cubicBezTo>
                    <a:pt x="3706" y="1016"/>
                    <a:pt x="4512" y="714"/>
                    <a:pt x="5325" y="714"/>
                  </a:cubicBezTo>
                  <a:close/>
                  <a:moveTo>
                    <a:pt x="5328" y="4244"/>
                  </a:moveTo>
                  <a:cubicBezTo>
                    <a:pt x="6643" y="4244"/>
                    <a:pt x="7557" y="6406"/>
                    <a:pt x="7713" y="7811"/>
                  </a:cubicBezTo>
                  <a:cubicBezTo>
                    <a:pt x="7757" y="8101"/>
                    <a:pt x="7780" y="8435"/>
                    <a:pt x="7780" y="8747"/>
                  </a:cubicBezTo>
                  <a:lnTo>
                    <a:pt x="7780" y="8769"/>
                  </a:lnTo>
                  <a:cubicBezTo>
                    <a:pt x="7802" y="9014"/>
                    <a:pt x="7780" y="9260"/>
                    <a:pt x="7735" y="9505"/>
                  </a:cubicBezTo>
                  <a:cubicBezTo>
                    <a:pt x="7690" y="10107"/>
                    <a:pt x="7512" y="10708"/>
                    <a:pt x="7245" y="11243"/>
                  </a:cubicBezTo>
                  <a:cubicBezTo>
                    <a:pt x="6710" y="12001"/>
                    <a:pt x="6063" y="12670"/>
                    <a:pt x="5328" y="13227"/>
                  </a:cubicBezTo>
                  <a:cubicBezTo>
                    <a:pt x="4570" y="12670"/>
                    <a:pt x="3923" y="11979"/>
                    <a:pt x="3388" y="11221"/>
                  </a:cubicBezTo>
                  <a:cubicBezTo>
                    <a:pt x="3188" y="10842"/>
                    <a:pt x="3054" y="10419"/>
                    <a:pt x="2965" y="10017"/>
                  </a:cubicBezTo>
                  <a:cubicBezTo>
                    <a:pt x="2497" y="7588"/>
                    <a:pt x="3678" y="4244"/>
                    <a:pt x="5328" y="4244"/>
                  </a:cubicBezTo>
                  <a:close/>
                  <a:moveTo>
                    <a:pt x="5353" y="1"/>
                  </a:moveTo>
                  <a:cubicBezTo>
                    <a:pt x="4452" y="1"/>
                    <a:pt x="3543" y="324"/>
                    <a:pt x="2764" y="968"/>
                  </a:cubicBezTo>
                  <a:cubicBezTo>
                    <a:pt x="0" y="3241"/>
                    <a:pt x="580" y="7989"/>
                    <a:pt x="2475" y="11087"/>
                  </a:cubicBezTo>
                  <a:cubicBezTo>
                    <a:pt x="3099" y="12157"/>
                    <a:pt x="3946" y="13094"/>
                    <a:pt x="4971" y="13829"/>
                  </a:cubicBezTo>
                  <a:cubicBezTo>
                    <a:pt x="5005" y="13846"/>
                    <a:pt x="5152" y="14002"/>
                    <a:pt x="5337" y="14002"/>
                  </a:cubicBezTo>
                  <a:cubicBezTo>
                    <a:pt x="5397" y="14002"/>
                    <a:pt x="5462" y="13985"/>
                    <a:pt x="5528" y="13941"/>
                  </a:cubicBezTo>
                  <a:cubicBezTo>
                    <a:pt x="8493" y="11823"/>
                    <a:pt x="9920" y="7989"/>
                    <a:pt x="9719" y="5247"/>
                  </a:cubicBezTo>
                  <a:cubicBezTo>
                    <a:pt x="9485" y="1742"/>
                    <a:pt x="7444" y="1"/>
                    <a:pt x="535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6"/>
            <p:cNvSpPr/>
            <p:nvPr/>
          </p:nvSpPr>
          <p:spPr>
            <a:xfrm>
              <a:off x="6314000" y="1505750"/>
              <a:ext cx="249050" cy="349950"/>
            </a:xfrm>
            <a:custGeom>
              <a:avLst/>
              <a:gdLst/>
              <a:ahLst/>
              <a:cxnLst/>
              <a:rect l="l" t="t" r="r" b="b"/>
              <a:pathLst>
                <a:path w="9962" h="13998" extrusionOk="0">
                  <a:moveTo>
                    <a:pt x="5150" y="763"/>
                  </a:moveTo>
                  <a:cubicBezTo>
                    <a:pt x="6175" y="1521"/>
                    <a:pt x="7000" y="2613"/>
                    <a:pt x="7178" y="2970"/>
                  </a:cubicBezTo>
                  <a:cubicBezTo>
                    <a:pt x="7468" y="3616"/>
                    <a:pt x="7624" y="5444"/>
                    <a:pt x="7557" y="5912"/>
                  </a:cubicBezTo>
                  <a:cubicBezTo>
                    <a:pt x="7423" y="7339"/>
                    <a:pt x="6844" y="9055"/>
                    <a:pt x="5640" y="9679"/>
                  </a:cubicBezTo>
                  <a:cubicBezTo>
                    <a:pt x="5486" y="9757"/>
                    <a:pt x="5327" y="9794"/>
                    <a:pt x="5168" y="9794"/>
                  </a:cubicBezTo>
                  <a:cubicBezTo>
                    <a:pt x="3556" y="9794"/>
                    <a:pt x="1841" y="6015"/>
                    <a:pt x="3099" y="2992"/>
                  </a:cubicBezTo>
                  <a:cubicBezTo>
                    <a:pt x="3255" y="2635"/>
                    <a:pt x="4080" y="1565"/>
                    <a:pt x="5150" y="763"/>
                  </a:cubicBezTo>
                  <a:close/>
                  <a:moveTo>
                    <a:pt x="8270" y="5132"/>
                  </a:moveTo>
                  <a:lnTo>
                    <a:pt x="8270" y="5132"/>
                  </a:lnTo>
                  <a:cubicBezTo>
                    <a:pt x="9962" y="9949"/>
                    <a:pt x="7829" y="13285"/>
                    <a:pt x="5149" y="13285"/>
                  </a:cubicBezTo>
                  <a:cubicBezTo>
                    <a:pt x="5039" y="13285"/>
                    <a:pt x="4927" y="13279"/>
                    <a:pt x="4815" y="13268"/>
                  </a:cubicBezTo>
                  <a:cubicBezTo>
                    <a:pt x="2230" y="13023"/>
                    <a:pt x="402" y="9768"/>
                    <a:pt x="1985" y="5154"/>
                  </a:cubicBezTo>
                  <a:lnTo>
                    <a:pt x="1985" y="5154"/>
                  </a:lnTo>
                  <a:lnTo>
                    <a:pt x="1985" y="5176"/>
                  </a:lnTo>
                  <a:cubicBezTo>
                    <a:pt x="1985" y="7316"/>
                    <a:pt x="2898" y="10147"/>
                    <a:pt x="5038" y="10482"/>
                  </a:cubicBezTo>
                  <a:lnTo>
                    <a:pt x="5127" y="10482"/>
                  </a:lnTo>
                  <a:lnTo>
                    <a:pt x="5283" y="10459"/>
                  </a:lnTo>
                  <a:cubicBezTo>
                    <a:pt x="7356" y="10147"/>
                    <a:pt x="8315" y="7183"/>
                    <a:pt x="8270" y="5132"/>
                  </a:cubicBezTo>
                  <a:close/>
                  <a:moveTo>
                    <a:pt x="5136" y="1"/>
                  </a:moveTo>
                  <a:cubicBezTo>
                    <a:pt x="5059" y="1"/>
                    <a:pt x="4985" y="24"/>
                    <a:pt x="4927" y="72"/>
                  </a:cubicBezTo>
                  <a:cubicBezTo>
                    <a:pt x="1338" y="2658"/>
                    <a:pt x="1" y="7517"/>
                    <a:pt x="1093" y="10816"/>
                  </a:cubicBezTo>
                  <a:cubicBezTo>
                    <a:pt x="1803" y="12928"/>
                    <a:pt x="3522" y="13998"/>
                    <a:pt x="5096" y="13998"/>
                  </a:cubicBezTo>
                  <a:cubicBezTo>
                    <a:pt x="5350" y="13998"/>
                    <a:pt x="5599" y="13970"/>
                    <a:pt x="5841" y="13914"/>
                  </a:cubicBezTo>
                  <a:cubicBezTo>
                    <a:pt x="8248" y="13357"/>
                    <a:pt x="9363" y="11395"/>
                    <a:pt x="9541" y="8966"/>
                  </a:cubicBezTo>
                  <a:lnTo>
                    <a:pt x="9541" y="8899"/>
                  </a:lnTo>
                  <a:cubicBezTo>
                    <a:pt x="9697" y="8119"/>
                    <a:pt x="9541" y="4196"/>
                    <a:pt x="6599" y="1120"/>
                  </a:cubicBezTo>
                  <a:cubicBezTo>
                    <a:pt x="6220" y="763"/>
                    <a:pt x="5818" y="406"/>
                    <a:pt x="5417" y="117"/>
                  </a:cubicBezTo>
                  <a:cubicBezTo>
                    <a:pt x="5341" y="41"/>
                    <a:pt x="5237" y="1"/>
                    <a:pt x="513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6"/>
            <p:cNvSpPr/>
            <p:nvPr/>
          </p:nvSpPr>
          <p:spPr>
            <a:xfrm>
              <a:off x="6701850" y="1135300"/>
              <a:ext cx="383425" cy="220750"/>
            </a:xfrm>
            <a:custGeom>
              <a:avLst/>
              <a:gdLst/>
              <a:ahLst/>
              <a:cxnLst/>
              <a:rect l="l" t="t" r="r" b="b"/>
              <a:pathLst>
                <a:path w="15337" h="8830" extrusionOk="0">
                  <a:moveTo>
                    <a:pt x="5209" y="1934"/>
                  </a:moveTo>
                  <a:cubicBezTo>
                    <a:pt x="7833" y="1934"/>
                    <a:pt x="10400" y="3539"/>
                    <a:pt x="9675" y="4904"/>
                  </a:cubicBezTo>
                  <a:cubicBezTo>
                    <a:pt x="8881" y="6491"/>
                    <a:pt x="5561" y="6852"/>
                    <a:pt x="4734" y="6852"/>
                  </a:cubicBezTo>
                  <a:cubicBezTo>
                    <a:pt x="4655" y="6852"/>
                    <a:pt x="4599" y="6849"/>
                    <a:pt x="4570" y="6843"/>
                  </a:cubicBezTo>
                  <a:lnTo>
                    <a:pt x="4526" y="6843"/>
                  </a:lnTo>
                  <a:cubicBezTo>
                    <a:pt x="3968" y="6799"/>
                    <a:pt x="3411" y="6643"/>
                    <a:pt x="2921" y="6420"/>
                  </a:cubicBezTo>
                  <a:cubicBezTo>
                    <a:pt x="2274" y="5996"/>
                    <a:pt x="1672" y="5484"/>
                    <a:pt x="1182" y="4904"/>
                  </a:cubicBezTo>
                  <a:cubicBezTo>
                    <a:pt x="1048" y="4748"/>
                    <a:pt x="937" y="4592"/>
                    <a:pt x="803" y="4414"/>
                  </a:cubicBezTo>
                  <a:cubicBezTo>
                    <a:pt x="1383" y="3611"/>
                    <a:pt x="2140" y="2920"/>
                    <a:pt x="2988" y="2385"/>
                  </a:cubicBezTo>
                  <a:cubicBezTo>
                    <a:pt x="3680" y="2069"/>
                    <a:pt x="4447" y="1934"/>
                    <a:pt x="5209" y="1934"/>
                  </a:cubicBezTo>
                  <a:close/>
                  <a:moveTo>
                    <a:pt x="8380" y="676"/>
                  </a:moveTo>
                  <a:cubicBezTo>
                    <a:pt x="8435" y="676"/>
                    <a:pt x="8510" y="680"/>
                    <a:pt x="8627" y="691"/>
                  </a:cubicBezTo>
                  <a:cubicBezTo>
                    <a:pt x="8694" y="713"/>
                    <a:pt x="8761" y="713"/>
                    <a:pt x="8805" y="713"/>
                  </a:cubicBezTo>
                  <a:cubicBezTo>
                    <a:pt x="8824" y="713"/>
                    <a:pt x="8842" y="713"/>
                    <a:pt x="8861" y="713"/>
                  </a:cubicBezTo>
                  <a:cubicBezTo>
                    <a:pt x="10632" y="713"/>
                    <a:pt x="12711" y="1757"/>
                    <a:pt x="13174" y="3500"/>
                  </a:cubicBezTo>
                  <a:cubicBezTo>
                    <a:pt x="13832" y="5958"/>
                    <a:pt x="11867" y="8175"/>
                    <a:pt x="8461" y="8175"/>
                  </a:cubicBezTo>
                  <a:cubicBezTo>
                    <a:pt x="7482" y="8175"/>
                    <a:pt x="6383" y="7992"/>
                    <a:pt x="5194" y="7579"/>
                  </a:cubicBezTo>
                  <a:cubicBezTo>
                    <a:pt x="7245" y="7579"/>
                    <a:pt x="10232" y="6643"/>
                    <a:pt x="10432" y="4592"/>
                  </a:cubicBezTo>
                  <a:cubicBezTo>
                    <a:pt x="10566" y="3388"/>
                    <a:pt x="9608" y="2341"/>
                    <a:pt x="7891" y="1739"/>
                  </a:cubicBezTo>
                  <a:cubicBezTo>
                    <a:pt x="7022" y="1427"/>
                    <a:pt x="6108" y="1271"/>
                    <a:pt x="5172" y="1271"/>
                  </a:cubicBezTo>
                  <a:cubicBezTo>
                    <a:pt x="6041" y="959"/>
                    <a:pt x="6933" y="758"/>
                    <a:pt x="7869" y="713"/>
                  </a:cubicBezTo>
                  <a:cubicBezTo>
                    <a:pt x="8237" y="713"/>
                    <a:pt x="8216" y="676"/>
                    <a:pt x="8380" y="676"/>
                  </a:cubicBezTo>
                  <a:close/>
                  <a:moveTo>
                    <a:pt x="8412" y="0"/>
                  </a:moveTo>
                  <a:cubicBezTo>
                    <a:pt x="6582" y="0"/>
                    <a:pt x="4600" y="555"/>
                    <a:pt x="2921" y="1605"/>
                  </a:cubicBezTo>
                  <a:cubicBezTo>
                    <a:pt x="1806" y="2252"/>
                    <a:pt x="848" y="3143"/>
                    <a:pt x="90" y="4191"/>
                  </a:cubicBezTo>
                  <a:cubicBezTo>
                    <a:pt x="1" y="4324"/>
                    <a:pt x="1" y="4503"/>
                    <a:pt x="90" y="4637"/>
                  </a:cubicBezTo>
                  <a:cubicBezTo>
                    <a:pt x="1909" y="7176"/>
                    <a:pt x="5243" y="8829"/>
                    <a:pt x="8379" y="8829"/>
                  </a:cubicBezTo>
                  <a:cubicBezTo>
                    <a:pt x="8932" y="8829"/>
                    <a:pt x="9478" y="8778"/>
                    <a:pt x="10009" y="8671"/>
                  </a:cubicBezTo>
                  <a:cubicBezTo>
                    <a:pt x="15002" y="7668"/>
                    <a:pt x="15336" y="1984"/>
                    <a:pt x="10923" y="401"/>
                  </a:cubicBezTo>
                  <a:cubicBezTo>
                    <a:pt x="10157" y="132"/>
                    <a:pt x="9303" y="0"/>
                    <a:pt x="841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6"/>
            <p:cNvSpPr/>
            <p:nvPr/>
          </p:nvSpPr>
          <p:spPr>
            <a:xfrm>
              <a:off x="5809125" y="1134725"/>
              <a:ext cx="373950" cy="221775"/>
            </a:xfrm>
            <a:custGeom>
              <a:avLst/>
              <a:gdLst/>
              <a:ahLst/>
              <a:cxnLst/>
              <a:rect l="l" t="t" r="r" b="b"/>
              <a:pathLst>
                <a:path w="14958" h="8871" extrusionOk="0">
                  <a:moveTo>
                    <a:pt x="9747" y="1999"/>
                  </a:moveTo>
                  <a:cubicBezTo>
                    <a:pt x="10389" y="1999"/>
                    <a:pt x="11005" y="2083"/>
                    <a:pt x="11525" y="2252"/>
                  </a:cubicBezTo>
                  <a:cubicBezTo>
                    <a:pt x="11748" y="2319"/>
                    <a:pt x="11971" y="2408"/>
                    <a:pt x="12194" y="2520"/>
                  </a:cubicBezTo>
                  <a:cubicBezTo>
                    <a:pt x="12929" y="3055"/>
                    <a:pt x="13598" y="3701"/>
                    <a:pt x="14155" y="4437"/>
                  </a:cubicBezTo>
                  <a:cubicBezTo>
                    <a:pt x="13598" y="5195"/>
                    <a:pt x="12907" y="5863"/>
                    <a:pt x="12127" y="6398"/>
                  </a:cubicBezTo>
                  <a:cubicBezTo>
                    <a:pt x="11902" y="6548"/>
                    <a:pt x="11020" y="6885"/>
                    <a:pt x="9781" y="6885"/>
                  </a:cubicBezTo>
                  <a:cubicBezTo>
                    <a:pt x="9543" y="6885"/>
                    <a:pt x="9291" y="6873"/>
                    <a:pt x="9028" y="6844"/>
                  </a:cubicBezTo>
                  <a:cubicBezTo>
                    <a:pt x="6465" y="6599"/>
                    <a:pt x="4682" y="5128"/>
                    <a:pt x="5261" y="3946"/>
                  </a:cubicBezTo>
                  <a:cubicBezTo>
                    <a:pt x="5919" y="2663"/>
                    <a:pt x="7937" y="1999"/>
                    <a:pt x="9747" y="1999"/>
                  </a:cubicBezTo>
                  <a:close/>
                  <a:moveTo>
                    <a:pt x="6554" y="692"/>
                  </a:moveTo>
                  <a:cubicBezTo>
                    <a:pt x="7669" y="714"/>
                    <a:pt x="8761" y="915"/>
                    <a:pt x="9786" y="1294"/>
                  </a:cubicBezTo>
                  <a:cubicBezTo>
                    <a:pt x="9763" y="1293"/>
                    <a:pt x="9741" y="1293"/>
                    <a:pt x="9718" y="1293"/>
                  </a:cubicBezTo>
                  <a:cubicBezTo>
                    <a:pt x="7625" y="1293"/>
                    <a:pt x="4635" y="2297"/>
                    <a:pt x="4459" y="4370"/>
                  </a:cubicBezTo>
                  <a:cubicBezTo>
                    <a:pt x="4414" y="4927"/>
                    <a:pt x="4816" y="5863"/>
                    <a:pt x="5841" y="6510"/>
                  </a:cubicBezTo>
                  <a:cubicBezTo>
                    <a:pt x="6989" y="7203"/>
                    <a:pt x="8306" y="7580"/>
                    <a:pt x="9649" y="7580"/>
                  </a:cubicBezTo>
                  <a:cubicBezTo>
                    <a:pt x="9687" y="7580"/>
                    <a:pt x="9725" y="7580"/>
                    <a:pt x="9764" y="7580"/>
                  </a:cubicBezTo>
                  <a:lnTo>
                    <a:pt x="9764" y="7580"/>
                  </a:lnTo>
                  <a:cubicBezTo>
                    <a:pt x="8939" y="7869"/>
                    <a:pt x="7914" y="8137"/>
                    <a:pt x="7156" y="8137"/>
                  </a:cubicBezTo>
                  <a:cubicBezTo>
                    <a:pt x="6935" y="8158"/>
                    <a:pt x="6716" y="8168"/>
                    <a:pt x="6499" y="8168"/>
                  </a:cubicBezTo>
                  <a:cubicBezTo>
                    <a:pt x="6015" y="8168"/>
                    <a:pt x="5538" y="8118"/>
                    <a:pt x="5061" y="8025"/>
                  </a:cubicBezTo>
                  <a:cubicBezTo>
                    <a:pt x="1" y="6978"/>
                    <a:pt x="603" y="692"/>
                    <a:pt x="6554" y="692"/>
                  </a:cubicBezTo>
                  <a:close/>
                  <a:moveTo>
                    <a:pt x="6576" y="1"/>
                  </a:moveTo>
                  <a:cubicBezTo>
                    <a:pt x="6398" y="1"/>
                    <a:pt x="6198" y="23"/>
                    <a:pt x="5997" y="45"/>
                  </a:cubicBezTo>
                  <a:cubicBezTo>
                    <a:pt x="4704" y="68"/>
                    <a:pt x="2854" y="670"/>
                    <a:pt x="1873" y="1918"/>
                  </a:cubicBezTo>
                  <a:cubicBezTo>
                    <a:pt x="781" y="3211"/>
                    <a:pt x="647" y="5083"/>
                    <a:pt x="1561" y="6510"/>
                  </a:cubicBezTo>
                  <a:cubicBezTo>
                    <a:pt x="2607" y="8203"/>
                    <a:pt x="4543" y="8870"/>
                    <a:pt x="6541" y="8870"/>
                  </a:cubicBezTo>
                  <a:cubicBezTo>
                    <a:pt x="7225" y="8870"/>
                    <a:pt x="7917" y="8792"/>
                    <a:pt x="8583" y="8649"/>
                  </a:cubicBezTo>
                  <a:cubicBezTo>
                    <a:pt x="11101" y="8137"/>
                    <a:pt x="13330" y="6710"/>
                    <a:pt x="14868" y="4660"/>
                  </a:cubicBezTo>
                  <a:cubicBezTo>
                    <a:pt x="14958" y="4526"/>
                    <a:pt x="14958" y="4347"/>
                    <a:pt x="14868" y="4214"/>
                  </a:cubicBezTo>
                  <a:cubicBezTo>
                    <a:pt x="12907" y="1584"/>
                    <a:pt x="9853" y="45"/>
                    <a:pt x="657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6"/>
            <p:cNvSpPr/>
            <p:nvPr/>
          </p:nvSpPr>
          <p:spPr>
            <a:xfrm>
              <a:off x="6377525" y="782000"/>
              <a:ext cx="112600" cy="148525"/>
            </a:xfrm>
            <a:custGeom>
              <a:avLst/>
              <a:gdLst/>
              <a:ahLst/>
              <a:cxnLst/>
              <a:rect l="l" t="t" r="r" b="b"/>
              <a:pathLst>
                <a:path w="4504" h="5941" extrusionOk="0">
                  <a:moveTo>
                    <a:pt x="2602" y="706"/>
                  </a:moveTo>
                  <a:cubicBezTo>
                    <a:pt x="2743" y="706"/>
                    <a:pt x="2888" y="743"/>
                    <a:pt x="3032" y="825"/>
                  </a:cubicBezTo>
                  <a:cubicBezTo>
                    <a:pt x="4280" y="1516"/>
                    <a:pt x="3812" y="3790"/>
                    <a:pt x="2698" y="5038"/>
                  </a:cubicBezTo>
                  <a:cubicBezTo>
                    <a:pt x="2676" y="5082"/>
                    <a:pt x="2631" y="5127"/>
                    <a:pt x="2586" y="5172"/>
                  </a:cubicBezTo>
                  <a:cubicBezTo>
                    <a:pt x="2096" y="4637"/>
                    <a:pt x="1427" y="3411"/>
                    <a:pt x="1427" y="2474"/>
                  </a:cubicBezTo>
                  <a:cubicBezTo>
                    <a:pt x="1427" y="2029"/>
                    <a:pt x="1427" y="1694"/>
                    <a:pt x="1673" y="1315"/>
                  </a:cubicBezTo>
                  <a:cubicBezTo>
                    <a:pt x="1913" y="947"/>
                    <a:pt x="2244" y="706"/>
                    <a:pt x="2602" y="706"/>
                  </a:cubicBezTo>
                  <a:close/>
                  <a:moveTo>
                    <a:pt x="2597" y="0"/>
                  </a:moveTo>
                  <a:cubicBezTo>
                    <a:pt x="2528" y="0"/>
                    <a:pt x="2464" y="8"/>
                    <a:pt x="2408" y="23"/>
                  </a:cubicBezTo>
                  <a:cubicBezTo>
                    <a:pt x="1" y="624"/>
                    <a:pt x="357" y="3923"/>
                    <a:pt x="2297" y="5840"/>
                  </a:cubicBezTo>
                  <a:cubicBezTo>
                    <a:pt x="2386" y="5907"/>
                    <a:pt x="2492" y="5941"/>
                    <a:pt x="2595" y="5941"/>
                  </a:cubicBezTo>
                  <a:cubicBezTo>
                    <a:pt x="2698" y="5941"/>
                    <a:pt x="2798" y="5907"/>
                    <a:pt x="2876" y="5840"/>
                  </a:cubicBezTo>
                  <a:cubicBezTo>
                    <a:pt x="3812" y="4971"/>
                    <a:pt x="4370" y="3790"/>
                    <a:pt x="4481" y="2541"/>
                  </a:cubicBezTo>
                  <a:cubicBezTo>
                    <a:pt x="4503" y="2363"/>
                    <a:pt x="4481" y="2207"/>
                    <a:pt x="4459" y="2029"/>
                  </a:cubicBezTo>
                  <a:cubicBezTo>
                    <a:pt x="4437" y="1650"/>
                    <a:pt x="4303" y="1271"/>
                    <a:pt x="4102" y="936"/>
                  </a:cubicBezTo>
                  <a:cubicBezTo>
                    <a:pt x="3754" y="317"/>
                    <a:pt x="3053" y="0"/>
                    <a:pt x="259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6"/>
            <p:cNvSpPr/>
            <p:nvPr/>
          </p:nvSpPr>
          <p:spPr>
            <a:xfrm>
              <a:off x="6395375" y="1560550"/>
              <a:ext cx="111475" cy="148575"/>
            </a:xfrm>
            <a:custGeom>
              <a:avLst/>
              <a:gdLst/>
              <a:ahLst/>
              <a:cxnLst/>
              <a:rect l="l" t="t" r="r" b="b"/>
              <a:pathLst>
                <a:path w="4459" h="5943" extrusionOk="0">
                  <a:moveTo>
                    <a:pt x="1895" y="778"/>
                  </a:moveTo>
                  <a:cubicBezTo>
                    <a:pt x="2341" y="1268"/>
                    <a:pt x="3121" y="2539"/>
                    <a:pt x="3054" y="3564"/>
                  </a:cubicBezTo>
                  <a:lnTo>
                    <a:pt x="3054" y="3586"/>
                  </a:lnTo>
                  <a:cubicBezTo>
                    <a:pt x="3054" y="3720"/>
                    <a:pt x="3054" y="3832"/>
                    <a:pt x="3054" y="3921"/>
                  </a:cubicBezTo>
                  <a:cubicBezTo>
                    <a:pt x="2992" y="4748"/>
                    <a:pt x="2297" y="5268"/>
                    <a:pt x="1912" y="5268"/>
                  </a:cubicBezTo>
                  <a:cubicBezTo>
                    <a:pt x="1882" y="5268"/>
                    <a:pt x="1854" y="5265"/>
                    <a:pt x="1828" y="5258"/>
                  </a:cubicBezTo>
                  <a:cubicBezTo>
                    <a:pt x="89" y="4835"/>
                    <a:pt x="602" y="2293"/>
                    <a:pt x="1783" y="912"/>
                  </a:cubicBezTo>
                  <a:cubicBezTo>
                    <a:pt x="1828" y="889"/>
                    <a:pt x="1850" y="822"/>
                    <a:pt x="1895" y="778"/>
                  </a:cubicBezTo>
                  <a:close/>
                  <a:moveTo>
                    <a:pt x="1893" y="0"/>
                  </a:moveTo>
                  <a:cubicBezTo>
                    <a:pt x="1786" y="0"/>
                    <a:pt x="1675" y="40"/>
                    <a:pt x="1583" y="109"/>
                  </a:cubicBezTo>
                  <a:cubicBezTo>
                    <a:pt x="1092" y="599"/>
                    <a:pt x="713" y="1157"/>
                    <a:pt x="424" y="1781"/>
                  </a:cubicBezTo>
                  <a:cubicBezTo>
                    <a:pt x="201" y="2293"/>
                    <a:pt x="67" y="2828"/>
                    <a:pt x="22" y="3363"/>
                  </a:cubicBezTo>
                  <a:cubicBezTo>
                    <a:pt x="0" y="3564"/>
                    <a:pt x="0" y="3742"/>
                    <a:pt x="45" y="3921"/>
                  </a:cubicBezTo>
                  <a:cubicBezTo>
                    <a:pt x="67" y="4389"/>
                    <a:pt x="223" y="4835"/>
                    <a:pt x="513" y="5214"/>
                  </a:cubicBezTo>
                  <a:cubicBezTo>
                    <a:pt x="866" y="5664"/>
                    <a:pt x="1494" y="5943"/>
                    <a:pt x="1898" y="5943"/>
                  </a:cubicBezTo>
                  <a:cubicBezTo>
                    <a:pt x="1954" y="5943"/>
                    <a:pt x="2005" y="5938"/>
                    <a:pt x="2051" y="5927"/>
                  </a:cubicBezTo>
                  <a:cubicBezTo>
                    <a:pt x="4458" y="5414"/>
                    <a:pt x="4146" y="2071"/>
                    <a:pt x="2162" y="109"/>
                  </a:cubicBezTo>
                  <a:cubicBezTo>
                    <a:pt x="2087" y="34"/>
                    <a:pt x="1992" y="0"/>
                    <a:pt x="189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6"/>
            <p:cNvSpPr/>
            <p:nvPr/>
          </p:nvSpPr>
          <p:spPr>
            <a:xfrm>
              <a:off x="6756475" y="1198950"/>
              <a:ext cx="151575" cy="94075"/>
            </a:xfrm>
            <a:custGeom>
              <a:avLst/>
              <a:gdLst/>
              <a:ahLst/>
              <a:cxnLst/>
              <a:rect l="l" t="t" r="r" b="b"/>
              <a:pathLst>
                <a:path w="6063" h="3763" extrusionOk="0">
                  <a:moveTo>
                    <a:pt x="3660" y="695"/>
                  </a:moveTo>
                  <a:cubicBezTo>
                    <a:pt x="3763" y="695"/>
                    <a:pt x="3865" y="700"/>
                    <a:pt x="3968" y="709"/>
                  </a:cubicBezTo>
                  <a:cubicBezTo>
                    <a:pt x="4859" y="775"/>
                    <a:pt x="5394" y="1578"/>
                    <a:pt x="5283" y="2001"/>
                  </a:cubicBezTo>
                  <a:cubicBezTo>
                    <a:pt x="5077" y="2741"/>
                    <a:pt x="4431" y="3050"/>
                    <a:pt x="3661" y="3050"/>
                  </a:cubicBezTo>
                  <a:cubicBezTo>
                    <a:pt x="2761" y="3050"/>
                    <a:pt x="1691" y="2628"/>
                    <a:pt x="959" y="1979"/>
                  </a:cubicBezTo>
                  <a:lnTo>
                    <a:pt x="825" y="1868"/>
                  </a:lnTo>
                  <a:cubicBezTo>
                    <a:pt x="1315" y="1444"/>
                    <a:pt x="1872" y="1110"/>
                    <a:pt x="2474" y="909"/>
                  </a:cubicBezTo>
                  <a:cubicBezTo>
                    <a:pt x="2849" y="767"/>
                    <a:pt x="3252" y="695"/>
                    <a:pt x="3660" y="695"/>
                  </a:cubicBezTo>
                  <a:close/>
                  <a:moveTo>
                    <a:pt x="3683" y="0"/>
                  </a:moveTo>
                  <a:cubicBezTo>
                    <a:pt x="2511" y="0"/>
                    <a:pt x="1144" y="591"/>
                    <a:pt x="178" y="1533"/>
                  </a:cubicBezTo>
                  <a:cubicBezTo>
                    <a:pt x="67" y="1600"/>
                    <a:pt x="0" y="1734"/>
                    <a:pt x="0" y="1868"/>
                  </a:cubicBezTo>
                  <a:cubicBezTo>
                    <a:pt x="0" y="2001"/>
                    <a:pt x="67" y="2091"/>
                    <a:pt x="156" y="2180"/>
                  </a:cubicBezTo>
                  <a:cubicBezTo>
                    <a:pt x="624" y="2648"/>
                    <a:pt x="1181" y="3049"/>
                    <a:pt x="1783" y="3317"/>
                  </a:cubicBezTo>
                  <a:cubicBezTo>
                    <a:pt x="2341" y="3562"/>
                    <a:pt x="2942" y="3718"/>
                    <a:pt x="3544" y="3762"/>
                  </a:cubicBezTo>
                  <a:cubicBezTo>
                    <a:pt x="3656" y="3762"/>
                    <a:pt x="3745" y="3762"/>
                    <a:pt x="3834" y="3740"/>
                  </a:cubicBezTo>
                  <a:cubicBezTo>
                    <a:pt x="4257" y="3718"/>
                    <a:pt x="4659" y="3606"/>
                    <a:pt x="5038" y="3383"/>
                  </a:cubicBezTo>
                  <a:cubicBezTo>
                    <a:pt x="5751" y="2960"/>
                    <a:pt x="6063" y="2091"/>
                    <a:pt x="5952" y="1667"/>
                  </a:cubicBezTo>
                  <a:cubicBezTo>
                    <a:pt x="5664" y="495"/>
                    <a:pt x="4755" y="0"/>
                    <a:pt x="368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6"/>
            <p:cNvSpPr/>
            <p:nvPr/>
          </p:nvSpPr>
          <p:spPr>
            <a:xfrm>
              <a:off x="5976875" y="1198900"/>
              <a:ext cx="152150" cy="93575"/>
            </a:xfrm>
            <a:custGeom>
              <a:avLst/>
              <a:gdLst/>
              <a:ahLst/>
              <a:cxnLst/>
              <a:rect l="l" t="t" r="r" b="b"/>
              <a:pathLst>
                <a:path w="6086" h="3743" extrusionOk="0">
                  <a:moveTo>
                    <a:pt x="2353" y="687"/>
                  </a:moveTo>
                  <a:cubicBezTo>
                    <a:pt x="2378" y="687"/>
                    <a:pt x="2404" y="687"/>
                    <a:pt x="2430" y="688"/>
                  </a:cubicBezTo>
                  <a:cubicBezTo>
                    <a:pt x="3455" y="688"/>
                    <a:pt x="4458" y="1223"/>
                    <a:pt x="5238" y="1892"/>
                  </a:cubicBezTo>
                  <a:cubicBezTo>
                    <a:pt x="4698" y="2389"/>
                    <a:pt x="3509" y="3053"/>
                    <a:pt x="2605" y="3053"/>
                  </a:cubicBezTo>
                  <a:cubicBezTo>
                    <a:pt x="2576" y="3053"/>
                    <a:pt x="2547" y="3052"/>
                    <a:pt x="2519" y="3051"/>
                  </a:cubicBezTo>
                  <a:cubicBezTo>
                    <a:pt x="2274" y="3051"/>
                    <a:pt x="2051" y="3029"/>
                    <a:pt x="1828" y="2984"/>
                  </a:cubicBezTo>
                  <a:cubicBezTo>
                    <a:pt x="1293" y="2873"/>
                    <a:pt x="892" y="2449"/>
                    <a:pt x="780" y="1914"/>
                  </a:cubicBezTo>
                  <a:cubicBezTo>
                    <a:pt x="780" y="1669"/>
                    <a:pt x="892" y="1424"/>
                    <a:pt x="1070" y="1223"/>
                  </a:cubicBezTo>
                  <a:cubicBezTo>
                    <a:pt x="1409" y="885"/>
                    <a:pt x="1868" y="687"/>
                    <a:pt x="2353" y="687"/>
                  </a:cubicBezTo>
                  <a:close/>
                  <a:moveTo>
                    <a:pt x="2410" y="0"/>
                  </a:moveTo>
                  <a:cubicBezTo>
                    <a:pt x="1324" y="0"/>
                    <a:pt x="400" y="504"/>
                    <a:pt x="112" y="1669"/>
                  </a:cubicBezTo>
                  <a:cubicBezTo>
                    <a:pt x="0" y="2115"/>
                    <a:pt x="312" y="2895"/>
                    <a:pt x="914" y="3296"/>
                  </a:cubicBezTo>
                  <a:cubicBezTo>
                    <a:pt x="1370" y="3607"/>
                    <a:pt x="1900" y="3743"/>
                    <a:pt x="2451" y="3743"/>
                  </a:cubicBezTo>
                  <a:cubicBezTo>
                    <a:pt x="3678" y="3743"/>
                    <a:pt x="5015" y="3074"/>
                    <a:pt x="5907" y="2182"/>
                  </a:cubicBezTo>
                  <a:cubicBezTo>
                    <a:pt x="6085" y="2026"/>
                    <a:pt x="6085" y="1736"/>
                    <a:pt x="5907" y="1580"/>
                  </a:cubicBezTo>
                  <a:cubicBezTo>
                    <a:pt x="4956" y="594"/>
                    <a:pt x="3588" y="0"/>
                    <a:pt x="241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_1"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9" name="Google Shape;2029;p27"/>
          <p:cNvGrpSpPr/>
          <p:nvPr/>
        </p:nvGrpSpPr>
        <p:grpSpPr>
          <a:xfrm>
            <a:off x="30" y="-1981888"/>
            <a:ext cx="9143940" cy="9107276"/>
            <a:chOff x="4141275" y="374650"/>
            <a:chExt cx="1390375" cy="1384800"/>
          </a:xfrm>
        </p:grpSpPr>
        <p:sp>
          <p:nvSpPr>
            <p:cNvPr id="2030" name="Google Shape;2030;p27"/>
            <p:cNvSpPr/>
            <p:nvPr/>
          </p:nvSpPr>
          <p:spPr>
            <a:xfrm>
              <a:off x="4222625" y="480075"/>
              <a:ext cx="1237325" cy="1172700"/>
            </a:xfrm>
            <a:custGeom>
              <a:avLst/>
              <a:gdLst/>
              <a:ahLst/>
              <a:cxnLst/>
              <a:rect l="l" t="t" r="r" b="b"/>
              <a:pathLst>
                <a:path w="49493" h="46908" extrusionOk="0">
                  <a:moveTo>
                    <a:pt x="24607" y="767"/>
                  </a:moveTo>
                  <a:cubicBezTo>
                    <a:pt x="27791" y="767"/>
                    <a:pt x="29503" y="3848"/>
                    <a:pt x="28398" y="7285"/>
                  </a:cubicBezTo>
                  <a:lnTo>
                    <a:pt x="28376" y="7263"/>
                  </a:lnTo>
                  <a:cubicBezTo>
                    <a:pt x="28220" y="7485"/>
                    <a:pt x="28064" y="7686"/>
                    <a:pt x="27864" y="7887"/>
                  </a:cubicBezTo>
                  <a:cubicBezTo>
                    <a:pt x="27819" y="7887"/>
                    <a:pt x="27797" y="7864"/>
                    <a:pt x="27752" y="7864"/>
                  </a:cubicBezTo>
                  <a:cubicBezTo>
                    <a:pt x="26860" y="7552"/>
                    <a:pt x="26103" y="6906"/>
                    <a:pt x="25657" y="6059"/>
                  </a:cubicBezTo>
                  <a:cubicBezTo>
                    <a:pt x="25211" y="5190"/>
                    <a:pt x="24966" y="4231"/>
                    <a:pt x="24966" y="3250"/>
                  </a:cubicBezTo>
                  <a:cubicBezTo>
                    <a:pt x="24966" y="2849"/>
                    <a:pt x="24787" y="2693"/>
                    <a:pt x="24565" y="2693"/>
                  </a:cubicBezTo>
                  <a:cubicBezTo>
                    <a:pt x="24186" y="2693"/>
                    <a:pt x="24186" y="3117"/>
                    <a:pt x="24163" y="3384"/>
                  </a:cubicBezTo>
                  <a:cubicBezTo>
                    <a:pt x="24096" y="5212"/>
                    <a:pt x="23294" y="7129"/>
                    <a:pt x="21600" y="7775"/>
                  </a:cubicBezTo>
                  <a:cubicBezTo>
                    <a:pt x="21489" y="7842"/>
                    <a:pt x="21377" y="7887"/>
                    <a:pt x="21243" y="7909"/>
                  </a:cubicBezTo>
                  <a:cubicBezTo>
                    <a:pt x="21065" y="7708"/>
                    <a:pt x="20909" y="7508"/>
                    <a:pt x="20753" y="7307"/>
                  </a:cubicBezTo>
                  <a:cubicBezTo>
                    <a:pt x="19683" y="3696"/>
                    <a:pt x="21444" y="1222"/>
                    <a:pt x="23718" y="843"/>
                  </a:cubicBezTo>
                  <a:cubicBezTo>
                    <a:pt x="24025" y="792"/>
                    <a:pt x="24322" y="767"/>
                    <a:pt x="24607" y="767"/>
                  </a:cubicBezTo>
                  <a:close/>
                  <a:moveTo>
                    <a:pt x="24565" y="5301"/>
                  </a:moveTo>
                  <a:cubicBezTo>
                    <a:pt x="25033" y="6839"/>
                    <a:pt x="26036" y="7976"/>
                    <a:pt x="27395" y="8488"/>
                  </a:cubicBezTo>
                  <a:cubicBezTo>
                    <a:pt x="27061" y="8934"/>
                    <a:pt x="26950" y="8890"/>
                    <a:pt x="24609" y="12434"/>
                  </a:cubicBezTo>
                  <a:lnTo>
                    <a:pt x="24565" y="12501"/>
                  </a:lnTo>
                  <a:cubicBezTo>
                    <a:pt x="23695" y="11096"/>
                    <a:pt x="22759" y="9759"/>
                    <a:pt x="21734" y="8488"/>
                  </a:cubicBezTo>
                  <a:cubicBezTo>
                    <a:pt x="22001" y="8399"/>
                    <a:pt x="24030" y="7040"/>
                    <a:pt x="24565" y="5301"/>
                  </a:cubicBezTo>
                  <a:close/>
                  <a:moveTo>
                    <a:pt x="5963" y="3760"/>
                  </a:moveTo>
                  <a:cubicBezTo>
                    <a:pt x="7675" y="3760"/>
                    <a:pt x="11072" y="5954"/>
                    <a:pt x="13776" y="8934"/>
                  </a:cubicBezTo>
                  <a:cubicBezTo>
                    <a:pt x="14512" y="9759"/>
                    <a:pt x="14289" y="9402"/>
                    <a:pt x="14668" y="10651"/>
                  </a:cubicBezTo>
                  <a:cubicBezTo>
                    <a:pt x="13197" y="9068"/>
                    <a:pt x="9596" y="6180"/>
                    <a:pt x="8034" y="6180"/>
                  </a:cubicBezTo>
                  <a:cubicBezTo>
                    <a:pt x="7725" y="6180"/>
                    <a:pt x="7496" y="6292"/>
                    <a:pt x="7379" y="6549"/>
                  </a:cubicBezTo>
                  <a:lnTo>
                    <a:pt x="7357" y="6549"/>
                  </a:lnTo>
                  <a:cubicBezTo>
                    <a:pt x="7267" y="6728"/>
                    <a:pt x="7245" y="6928"/>
                    <a:pt x="7267" y="7129"/>
                  </a:cubicBezTo>
                  <a:cubicBezTo>
                    <a:pt x="7646" y="9046"/>
                    <a:pt x="9920" y="11832"/>
                    <a:pt x="11770" y="13593"/>
                  </a:cubicBezTo>
                  <a:cubicBezTo>
                    <a:pt x="10767" y="13281"/>
                    <a:pt x="10767" y="13348"/>
                    <a:pt x="10589" y="13192"/>
                  </a:cubicBezTo>
                  <a:cubicBezTo>
                    <a:pt x="8204" y="11252"/>
                    <a:pt x="4169" y="6505"/>
                    <a:pt x="4949" y="4365"/>
                  </a:cubicBezTo>
                  <a:cubicBezTo>
                    <a:pt x="5101" y="3949"/>
                    <a:pt x="5459" y="3760"/>
                    <a:pt x="5963" y="3760"/>
                  </a:cubicBezTo>
                  <a:close/>
                  <a:moveTo>
                    <a:pt x="43111" y="3795"/>
                  </a:moveTo>
                  <a:cubicBezTo>
                    <a:pt x="43330" y="3795"/>
                    <a:pt x="43532" y="3828"/>
                    <a:pt x="43712" y="3897"/>
                  </a:cubicBezTo>
                  <a:cubicBezTo>
                    <a:pt x="44024" y="4008"/>
                    <a:pt x="44224" y="4253"/>
                    <a:pt x="44269" y="4588"/>
                  </a:cubicBezTo>
                  <a:cubicBezTo>
                    <a:pt x="44559" y="6215"/>
                    <a:pt x="42241" y="9848"/>
                    <a:pt x="39120" y="12679"/>
                  </a:cubicBezTo>
                  <a:lnTo>
                    <a:pt x="38853" y="12902"/>
                  </a:lnTo>
                  <a:cubicBezTo>
                    <a:pt x="38318" y="13415"/>
                    <a:pt x="38496" y="13259"/>
                    <a:pt x="37337" y="13593"/>
                  </a:cubicBezTo>
                  <a:cubicBezTo>
                    <a:pt x="41240" y="9844"/>
                    <a:pt x="42882" y="6186"/>
                    <a:pt x="41100" y="6186"/>
                  </a:cubicBezTo>
                  <a:cubicBezTo>
                    <a:pt x="40562" y="6186"/>
                    <a:pt x="39712" y="6520"/>
                    <a:pt x="38518" y="7285"/>
                  </a:cubicBezTo>
                  <a:cubicBezTo>
                    <a:pt x="37025" y="8243"/>
                    <a:pt x="35665" y="9380"/>
                    <a:pt x="34439" y="10673"/>
                  </a:cubicBezTo>
                  <a:cubicBezTo>
                    <a:pt x="34885" y="9246"/>
                    <a:pt x="34551" y="9848"/>
                    <a:pt x="35554" y="8734"/>
                  </a:cubicBezTo>
                  <a:cubicBezTo>
                    <a:pt x="37270" y="6795"/>
                    <a:pt x="40999" y="3795"/>
                    <a:pt x="43111" y="3795"/>
                  </a:cubicBezTo>
                  <a:close/>
                  <a:moveTo>
                    <a:pt x="8052" y="6928"/>
                  </a:moveTo>
                  <a:cubicBezTo>
                    <a:pt x="8864" y="6928"/>
                    <a:pt x="10523" y="7929"/>
                    <a:pt x="12662" y="9714"/>
                  </a:cubicBezTo>
                  <a:cubicBezTo>
                    <a:pt x="13286" y="10249"/>
                    <a:pt x="13865" y="10829"/>
                    <a:pt x="14423" y="11431"/>
                  </a:cubicBezTo>
                  <a:cubicBezTo>
                    <a:pt x="15849" y="12947"/>
                    <a:pt x="15359" y="13214"/>
                    <a:pt x="17075" y="15978"/>
                  </a:cubicBezTo>
                  <a:cubicBezTo>
                    <a:pt x="15448" y="14953"/>
                    <a:pt x="14267" y="14551"/>
                    <a:pt x="13798" y="14284"/>
                  </a:cubicBezTo>
                  <a:cubicBezTo>
                    <a:pt x="11547" y="12991"/>
                    <a:pt x="7936" y="8199"/>
                    <a:pt x="8025" y="6950"/>
                  </a:cubicBezTo>
                  <a:lnTo>
                    <a:pt x="8025" y="6928"/>
                  </a:lnTo>
                  <a:cubicBezTo>
                    <a:pt x="8034" y="6928"/>
                    <a:pt x="8043" y="6928"/>
                    <a:pt x="8052" y="6928"/>
                  </a:cubicBezTo>
                  <a:close/>
                  <a:moveTo>
                    <a:pt x="41126" y="6928"/>
                  </a:moveTo>
                  <a:cubicBezTo>
                    <a:pt x="41215" y="7441"/>
                    <a:pt x="39900" y="10205"/>
                    <a:pt x="36579" y="13348"/>
                  </a:cubicBezTo>
                  <a:lnTo>
                    <a:pt x="36579" y="13325"/>
                  </a:lnTo>
                  <a:cubicBezTo>
                    <a:pt x="35086" y="14752"/>
                    <a:pt x="34729" y="14306"/>
                    <a:pt x="32009" y="16023"/>
                  </a:cubicBezTo>
                  <a:cubicBezTo>
                    <a:pt x="33904" y="12880"/>
                    <a:pt x="33146" y="13392"/>
                    <a:pt x="34350" y="11854"/>
                  </a:cubicBezTo>
                  <a:cubicBezTo>
                    <a:pt x="35598" y="10249"/>
                    <a:pt x="39566" y="6928"/>
                    <a:pt x="41059" y="6928"/>
                  </a:cubicBezTo>
                  <a:close/>
                  <a:moveTo>
                    <a:pt x="9580" y="20651"/>
                  </a:moveTo>
                  <a:cubicBezTo>
                    <a:pt x="10868" y="21693"/>
                    <a:pt x="12200" y="22624"/>
                    <a:pt x="13598" y="23490"/>
                  </a:cubicBezTo>
                  <a:cubicBezTo>
                    <a:pt x="12216" y="24359"/>
                    <a:pt x="10878" y="25295"/>
                    <a:pt x="9586" y="26321"/>
                  </a:cubicBezTo>
                  <a:cubicBezTo>
                    <a:pt x="8917" y="24493"/>
                    <a:pt x="7357" y="23802"/>
                    <a:pt x="6376" y="23490"/>
                  </a:cubicBezTo>
                  <a:cubicBezTo>
                    <a:pt x="7887" y="23023"/>
                    <a:pt x="9065" y="22047"/>
                    <a:pt x="9580" y="20651"/>
                  </a:cubicBezTo>
                  <a:close/>
                  <a:moveTo>
                    <a:pt x="39544" y="20637"/>
                  </a:moveTo>
                  <a:cubicBezTo>
                    <a:pt x="39922" y="21751"/>
                    <a:pt x="40992" y="22910"/>
                    <a:pt x="42731" y="23468"/>
                  </a:cubicBezTo>
                  <a:cubicBezTo>
                    <a:pt x="42486" y="23557"/>
                    <a:pt x="40079" y="25006"/>
                    <a:pt x="39544" y="26321"/>
                  </a:cubicBezTo>
                  <a:lnTo>
                    <a:pt x="39544" y="26298"/>
                  </a:lnTo>
                  <a:cubicBezTo>
                    <a:pt x="38853" y="25808"/>
                    <a:pt x="39120" y="25830"/>
                    <a:pt x="35531" y="23468"/>
                  </a:cubicBezTo>
                  <a:cubicBezTo>
                    <a:pt x="36913" y="22598"/>
                    <a:pt x="38251" y="21662"/>
                    <a:pt x="39544" y="20637"/>
                  </a:cubicBezTo>
                  <a:close/>
                  <a:moveTo>
                    <a:pt x="42944" y="19308"/>
                  </a:moveTo>
                  <a:cubicBezTo>
                    <a:pt x="48727" y="19308"/>
                    <a:pt x="48789" y="27628"/>
                    <a:pt x="42895" y="27628"/>
                  </a:cubicBezTo>
                  <a:cubicBezTo>
                    <a:pt x="42671" y="27628"/>
                    <a:pt x="42438" y="27616"/>
                    <a:pt x="42196" y="27591"/>
                  </a:cubicBezTo>
                  <a:cubicBezTo>
                    <a:pt x="41683" y="27547"/>
                    <a:pt x="41193" y="27435"/>
                    <a:pt x="40703" y="27257"/>
                  </a:cubicBezTo>
                  <a:lnTo>
                    <a:pt x="40680" y="27257"/>
                  </a:lnTo>
                  <a:lnTo>
                    <a:pt x="40457" y="27056"/>
                  </a:lnTo>
                  <a:cubicBezTo>
                    <a:pt x="40123" y="26766"/>
                    <a:pt x="40123" y="26811"/>
                    <a:pt x="40168" y="26700"/>
                  </a:cubicBezTo>
                  <a:cubicBezTo>
                    <a:pt x="40480" y="25786"/>
                    <a:pt x="41148" y="25006"/>
                    <a:pt x="42018" y="24560"/>
                  </a:cubicBezTo>
                  <a:cubicBezTo>
                    <a:pt x="42865" y="24114"/>
                    <a:pt x="43823" y="23869"/>
                    <a:pt x="44804" y="23869"/>
                  </a:cubicBezTo>
                  <a:cubicBezTo>
                    <a:pt x="44818" y="23869"/>
                    <a:pt x="44832" y="23870"/>
                    <a:pt x="44845" y="23870"/>
                  </a:cubicBezTo>
                  <a:cubicBezTo>
                    <a:pt x="45388" y="23870"/>
                    <a:pt x="45468" y="23440"/>
                    <a:pt x="45294" y="23245"/>
                  </a:cubicBezTo>
                  <a:cubicBezTo>
                    <a:pt x="45161" y="23089"/>
                    <a:pt x="44982" y="23089"/>
                    <a:pt x="44693" y="23066"/>
                  </a:cubicBezTo>
                  <a:cubicBezTo>
                    <a:pt x="42842" y="22999"/>
                    <a:pt x="40926" y="22197"/>
                    <a:pt x="40279" y="20503"/>
                  </a:cubicBezTo>
                  <a:cubicBezTo>
                    <a:pt x="40212" y="20391"/>
                    <a:pt x="40190" y="20280"/>
                    <a:pt x="40168" y="20146"/>
                  </a:cubicBezTo>
                  <a:cubicBezTo>
                    <a:pt x="40413" y="19946"/>
                    <a:pt x="40725" y="19678"/>
                    <a:pt x="40747" y="19656"/>
                  </a:cubicBezTo>
                  <a:cubicBezTo>
                    <a:pt x="41553" y="19416"/>
                    <a:pt x="42285" y="19308"/>
                    <a:pt x="42944" y="19308"/>
                  </a:cubicBezTo>
                  <a:close/>
                  <a:moveTo>
                    <a:pt x="6275" y="19314"/>
                  </a:moveTo>
                  <a:cubicBezTo>
                    <a:pt x="6927" y="19314"/>
                    <a:pt x="7628" y="19422"/>
                    <a:pt x="8360" y="19656"/>
                  </a:cubicBezTo>
                  <a:cubicBezTo>
                    <a:pt x="8449" y="19700"/>
                    <a:pt x="8493" y="19767"/>
                    <a:pt x="8917" y="20124"/>
                  </a:cubicBezTo>
                  <a:cubicBezTo>
                    <a:pt x="8961" y="20169"/>
                    <a:pt x="8961" y="20191"/>
                    <a:pt x="8939" y="20258"/>
                  </a:cubicBezTo>
                  <a:cubicBezTo>
                    <a:pt x="8226" y="22219"/>
                    <a:pt x="6398" y="23022"/>
                    <a:pt x="4258" y="23089"/>
                  </a:cubicBezTo>
                  <a:lnTo>
                    <a:pt x="4102" y="23089"/>
                  </a:lnTo>
                  <a:cubicBezTo>
                    <a:pt x="3612" y="23089"/>
                    <a:pt x="3590" y="23824"/>
                    <a:pt x="4080" y="23846"/>
                  </a:cubicBezTo>
                  <a:cubicBezTo>
                    <a:pt x="4481" y="23913"/>
                    <a:pt x="6398" y="23824"/>
                    <a:pt x="7802" y="25028"/>
                  </a:cubicBezTo>
                  <a:cubicBezTo>
                    <a:pt x="8360" y="25474"/>
                    <a:pt x="8761" y="26098"/>
                    <a:pt x="8961" y="26789"/>
                  </a:cubicBezTo>
                  <a:cubicBezTo>
                    <a:pt x="8895" y="26856"/>
                    <a:pt x="8694" y="27034"/>
                    <a:pt x="8427" y="27257"/>
                  </a:cubicBezTo>
                  <a:cubicBezTo>
                    <a:pt x="8263" y="27366"/>
                    <a:pt x="7165" y="27638"/>
                    <a:pt x="6258" y="27638"/>
                  </a:cubicBezTo>
                  <a:cubicBezTo>
                    <a:pt x="6053" y="27638"/>
                    <a:pt x="5858" y="27624"/>
                    <a:pt x="5685" y="27591"/>
                  </a:cubicBezTo>
                  <a:cubicBezTo>
                    <a:pt x="5596" y="27591"/>
                    <a:pt x="5507" y="27569"/>
                    <a:pt x="5417" y="27569"/>
                  </a:cubicBezTo>
                  <a:cubicBezTo>
                    <a:pt x="3322" y="27346"/>
                    <a:pt x="1739" y="25518"/>
                    <a:pt x="1829" y="23423"/>
                  </a:cubicBezTo>
                  <a:cubicBezTo>
                    <a:pt x="1864" y="21020"/>
                    <a:pt x="3691" y="19314"/>
                    <a:pt x="6275" y="19314"/>
                  </a:cubicBezTo>
                  <a:close/>
                  <a:moveTo>
                    <a:pt x="17120" y="30935"/>
                  </a:moveTo>
                  <a:lnTo>
                    <a:pt x="17120" y="30935"/>
                  </a:lnTo>
                  <a:cubicBezTo>
                    <a:pt x="15225" y="34055"/>
                    <a:pt x="15983" y="33543"/>
                    <a:pt x="14779" y="35081"/>
                  </a:cubicBezTo>
                  <a:cubicBezTo>
                    <a:pt x="13678" y="36512"/>
                    <a:pt x="9620" y="40031"/>
                    <a:pt x="8060" y="40031"/>
                  </a:cubicBezTo>
                  <a:cubicBezTo>
                    <a:pt x="8041" y="40031"/>
                    <a:pt x="8022" y="40030"/>
                    <a:pt x="8003" y="40029"/>
                  </a:cubicBezTo>
                  <a:cubicBezTo>
                    <a:pt x="7914" y="39516"/>
                    <a:pt x="9229" y="36752"/>
                    <a:pt x="12550" y="33610"/>
                  </a:cubicBezTo>
                  <a:cubicBezTo>
                    <a:pt x="14088" y="32138"/>
                    <a:pt x="14311" y="32696"/>
                    <a:pt x="17120" y="30935"/>
                  </a:cubicBezTo>
                  <a:close/>
                  <a:moveTo>
                    <a:pt x="32032" y="30935"/>
                  </a:moveTo>
                  <a:lnTo>
                    <a:pt x="32032" y="30935"/>
                  </a:lnTo>
                  <a:cubicBezTo>
                    <a:pt x="34172" y="32250"/>
                    <a:pt x="34751" y="32339"/>
                    <a:pt x="35308" y="32651"/>
                  </a:cubicBezTo>
                  <a:cubicBezTo>
                    <a:pt x="37225" y="33743"/>
                    <a:pt x="41193" y="38491"/>
                    <a:pt x="41126" y="40051"/>
                  </a:cubicBezTo>
                  <a:cubicBezTo>
                    <a:pt x="41110" y="40054"/>
                    <a:pt x="41093" y="40055"/>
                    <a:pt x="41073" y="40055"/>
                  </a:cubicBezTo>
                  <a:cubicBezTo>
                    <a:pt x="40441" y="40055"/>
                    <a:pt x="37710" y="38681"/>
                    <a:pt x="34707" y="35504"/>
                  </a:cubicBezTo>
                  <a:cubicBezTo>
                    <a:pt x="33258" y="33966"/>
                    <a:pt x="33770" y="33721"/>
                    <a:pt x="32032" y="30935"/>
                  </a:cubicBezTo>
                  <a:close/>
                  <a:moveTo>
                    <a:pt x="24565" y="34457"/>
                  </a:moveTo>
                  <a:cubicBezTo>
                    <a:pt x="25434" y="35839"/>
                    <a:pt x="26370" y="37176"/>
                    <a:pt x="27395" y="38469"/>
                  </a:cubicBezTo>
                  <a:cubicBezTo>
                    <a:pt x="26236" y="38870"/>
                    <a:pt x="25144" y="39918"/>
                    <a:pt x="24565" y="41656"/>
                  </a:cubicBezTo>
                  <a:cubicBezTo>
                    <a:pt x="24119" y="40230"/>
                    <a:pt x="23138" y="38981"/>
                    <a:pt x="21734" y="38469"/>
                  </a:cubicBezTo>
                  <a:cubicBezTo>
                    <a:pt x="22113" y="37956"/>
                    <a:pt x="22291" y="37912"/>
                    <a:pt x="24565" y="34457"/>
                  </a:cubicBezTo>
                  <a:close/>
                  <a:moveTo>
                    <a:pt x="33623" y="4595"/>
                  </a:moveTo>
                  <a:cubicBezTo>
                    <a:pt x="35352" y="4595"/>
                    <a:pt x="34450" y="11482"/>
                    <a:pt x="30650" y="16803"/>
                  </a:cubicBezTo>
                  <a:lnTo>
                    <a:pt x="30516" y="16981"/>
                  </a:lnTo>
                  <a:cubicBezTo>
                    <a:pt x="30334" y="17272"/>
                    <a:pt x="30567" y="17592"/>
                    <a:pt x="30853" y="17592"/>
                  </a:cubicBezTo>
                  <a:cubicBezTo>
                    <a:pt x="30917" y="17592"/>
                    <a:pt x="30985" y="17575"/>
                    <a:pt x="31051" y="17538"/>
                  </a:cubicBezTo>
                  <a:cubicBezTo>
                    <a:pt x="33347" y="15889"/>
                    <a:pt x="35955" y="14685"/>
                    <a:pt x="38697" y="13972"/>
                  </a:cubicBezTo>
                  <a:cubicBezTo>
                    <a:pt x="39444" y="13801"/>
                    <a:pt x="40633" y="13589"/>
                    <a:pt x="41633" y="13589"/>
                  </a:cubicBezTo>
                  <a:cubicBezTo>
                    <a:pt x="42720" y="13589"/>
                    <a:pt x="43584" y="13839"/>
                    <a:pt x="43422" y="14663"/>
                  </a:cubicBezTo>
                  <a:cubicBezTo>
                    <a:pt x="43132" y="16156"/>
                    <a:pt x="41995" y="17338"/>
                    <a:pt x="41349" y="18096"/>
                  </a:cubicBezTo>
                  <a:cubicBezTo>
                    <a:pt x="41171" y="18296"/>
                    <a:pt x="40970" y="18475"/>
                    <a:pt x="40769" y="18653"/>
                  </a:cubicBezTo>
                  <a:cubicBezTo>
                    <a:pt x="40324" y="19099"/>
                    <a:pt x="39477" y="19767"/>
                    <a:pt x="39009" y="20169"/>
                  </a:cubicBezTo>
                  <a:cubicBezTo>
                    <a:pt x="34662" y="23668"/>
                    <a:pt x="33458" y="23022"/>
                    <a:pt x="35375" y="24248"/>
                  </a:cubicBezTo>
                  <a:cubicBezTo>
                    <a:pt x="37404" y="25540"/>
                    <a:pt x="42753" y="28973"/>
                    <a:pt x="43422" y="32361"/>
                  </a:cubicBezTo>
                  <a:cubicBezTo>
                    <a:pt x="43562" y="33048"/>
                    <a:pt x="42824" y="33380"/>
                    <a:pt x="41589" y="33380"/>
                  </a:cubicBezTo>
                  <a:cubicBezTo>
                    <a:pt x="39096" y="33380"/>
                    <a:pt x="34576" y="32027"/>
                    <a:pt x="31162" y="29508"/>
                  </a:cubicBezTo>
                  <a:cubicBezTo>
                    <a:pt x="31053" y="29422"/>
                    <a:pt x="30944" y="29386"/>
                    <a:pt x="30847" y="29386"/>
                  </a:cubicBezTo>
                  <a:cubicBezTo>
                    <a:pt x="30568" y="29386"/>
                    <a:pt x="30378" y="29678"/>
                    <a:pt x="30494" y="29909"/>
                  </a:cubicBezTo>
                  <a:cubicBezTo>
                    <a:pt x="30538" y="29999"/>
                    <a:pt x="30583" y="30065"/>
                    <a:pt x="30650" y="30132"/>
                  </a:cubicBezTo>
                  <a:cubicBezTo>
                    <a:pt x="33659" y="34367"/>
                    <a:pt x="34974" y="39650"/>
                    <a:pt x="34283" y="41812"/>
                  </a:cubicBezTo>
                  <a:cubicBezTo>
                    <a:pt x="34157" y="42214"/>
                    <a:pt x="33901" y="42362"/>
                    <a:pt x="33578" y="42362"/>
                  </a:cubicBezTo>
                  <a:cubicBezTo>
                    <a:pt x="33275" y="42362"/>
                    <a:pt x="32912" y="42231"/>
                    <a:pt x="32544" y="42058"/>
                  </a:cubicBezTo>
                  <a:cubicBezTo>
                    <a:pt x="28711" y="40319"/>
                    <a:pt x="25300" y="34100"/>
                    <a:pt x="24832" y="33520"/>
                  </a:cubicBezTo>
                  <a:cubicBezTo>
                    <a:pt x="24765" y="33431"/>
                    <a:pt x="24676" y="33387"/>
                    <a:pt x="24565" y="33387"/>
                  </a:cubicBezTo>
                  <a:cubicBezTo>
                    <a:pt x="24208" y="33409"/>
                    <a:pt x="24253" y="33743"/>
                    <a:pt x="22692" y="35972"/>
                  </a:cubicBezTo>
                  <a:cubicBezTo>
                    <a:pt x="21243" y="38045"/>
                    <a:pt x="19304" y="40586"/>
                    <a:pt x="17209" y="41768"/>
                  </a:cubicBezTo>
                  <a:cubicBezTo>
                    <a:pt x="16516" y="42149"/>
                    <a:pt x="15945" y="42355"/>
                    <a:pt x="15547" y="42355"/>
                  </a:cubicBezTo>
                  <a:cubicBezTo>
                    <a:pt x="15432" y="42355"/>
                    <a:pt x="15332" y="42338"/>
                    <a:pt x="15247" y="42303"/>
                  </a:cubicBezTo>
                  <a:cubicBezTo>
                    <a:pt x="14779" y="42102"/>
                    <a:pt x="14735" y="41300"/>
                    <a:pt x="14690" y="40765"/>
                  </a:cubicBezTo>
                  <a:cubicBezTo>
                    <a:pt x="14645" y="40408"/>
                    <a:pt x="14668" y="40051"/>
                    <a:pt x="14712" y="39695"/>
                  </a:cubicBezTo>
                  <a:cubicBezTo>
                    <a:pt x="14779" y="38157"/>
                    <a:pt x="15537" y="35281"/>
                    <a:pt x="17075" y="32406"/>
                  </a:cubicBezTo>
                  <a:cubicBezTo>
                    <a:pt x="17543" y="31559"/>
                    <a:pt x="18056" y="30734"/>
                    <a:pt x="18613" y="29954"/>
                  </a:cubicBezTo>
                  <a:cubicBezTo>
                    <a:pt x="18743" y="29675"/>
                    <a:pt x="18548" y="29381"/>
                    <a:pt x="18273" y="29381"/>
                  </a:cubicBezTo>
                  <a:cubicBezTo>
                    <a:pt x="18218" y="29381"/>
                    <a:pt x="18160" y="29393"/>
                    <a:pt x="18100" y="29419"/>
                  </a:cubicBezTo>
                  <a:cubicBezTo>
                    <a:pt x="17833" y="29553"/>
                    <a:pt x="17900" y="29597"/>
                    <a:pt x="16496" y="30467"/>
                  </a:cubicBezTo>
                  <a:cubicBezTo>
                    <a:pt x="13693" y="32200"/>
                    <a:pt x="9900" y="33370"/>
                    <a:pt x="7560" y="33370"/>
                  </a:cubicBezTo>
                  <a:cubicBezTo>
                    <a:pt x="6922" y="33370"/>
                    <a:pt x="6392" y="33283"/>
                    <a:pt x="6019" y="33097"/>
                  </a:cubicBezTo>
                  <a:cubicBezTo>
                    <a:pt x="4905" y="32540"/>
                    <a:pt x="6844" y="29820"/>
                    <a:pt x="7780" y="28862"/>
                  </a:cubicBezTo>
                  <a:cubicBezTo>
                    <a:pt x="10433" y="26142"/>
                    <a:pt x="14177" y="24025"/>
                    <a:pt x="14534" y="23735"/>
                  </a:cubicBezTo>
                  <a:cubicBezTo>
                    <a:pt x="14668" y="23601"/>
                    <a:pt x="14668" y="23356"/>
                    <a:pt x="14534" y="23222"/>
                  </a:cubicBezTo>
                  <a:cubicBezTo>
                    <a:pt x="13865" y="22665"/>
                    <a:pt x="6621" y="18697"/>
                    <a:pt x="5707" y="14618"/>
                  </a:cubicBezTo>
                  <a:cubicBezTo>
                    <a:pt x="5618" y="14284"/>
                    <a:pt x="5752" y="13972"/>
                    <a:pt x="6198" y="13771"/>
                  </a:cubicBezTo>
                  <a:cubicBezTo>
                    <a:pt x="6570" y="13615"/>
                    <a:pt x="7048" y="13543"/>
                    <a:pt x="7603" y="13543"/>
                  </a:cubicBezTo>
                  <a:cubicBezTo>
                    <a:pt x="10368" y="13543"/>
                    <a:pt x="15018" y="15329"/>
                    <a:pt x="17766" y="17315"/>
                  </a:cubicBezTo>
                  <a:cubicBezTo>
                    <a:pt x="17966" y="17458"/>
                    <a:pt x="18129" y="17574"/>
                    <a:pt x="18285" y="17574"/>
                  </a:cubicBezTo>
                  <a:cubicBezTo>
                    <a:pt x="18373" y="17574"/>
                    <a:pt x="18458" y="17537"/>
                    <a:pt x="18546" y="17449"/>
                  </a:cubicBezTo>
                  <a:cubicBezTo>
                    <a:pt x="18791" y="17204"/>
                    <a:pt x="18635" y="16981"/>
                    <a:pt x="18412" y="16691"/>
                  </a:cubicBezTo>
                  <a:cubicBezTo>
                    <a:pt x="16094" y="13526"/>
                    <a:pt x="14021" y="7731"/>
                    <a:pt x="14846" y="5145"/>
                  </a:cubicBezTo>
                  <a:cubicBezTo>
                    <a:pt x="14891" y="4944"/>
                    <a:pt x="15024" y="4744"/>
                    <a:pt x="15225" y="4655"/>
                  </a:cubicBezTo>
                  <a:cubicBezTo>
                    <a:pt x="15317" y="4616"/>
                    <a:pt x="15423" y="4598"/>
                    <a:pt x="15541" y="4598"/>
                  </a:cubicBezTo>
                  <a:cubicBezTo>
                    <a:pt x="16703" y="4598"/>
                    <a:pt x="18966" y="6358"/>
                    <a:pt x="19594" y="7107"/>
                  </a:cubicBezTo>
                  <a:cubicBezTo>
                    <a:pt x="21199" y="8845"/>
                    <a:pt x="22625" y="10740"/>
                    <a:pt x="23851" y="12746"/>
                  </a:cubicBezTo>
                  <a:cubicBezTo>
                    <a:pt x="24193" y="13285"/>
                    <a:pt x="24372" y="13567"/>
                    <a:pt x="24560" y="13567"/>
                  </a:cubicBezTo>
                  <a:cubicBezTo>
                    <a:pt x="25007" y="13567"/>
                    <a:pt x="25501" y="11963"/>
                    <a:pt x="28376" y="8444"/>
                  </a:cubicBezTo>
                  <a:cubicBezTo>
                    <a:pt x="29669" y="6861"/>
                    <a:pt x="31408" y="5034"/>
                    <a:pt x="33481" y="4610"/>
                  </a:cubicBezTo>
                  <a:cubicBezTo>
                    <a:pt x="33530" y="4600"/>
                    <a:pt x="33577" y="4595"/>
                    <a:pt x="33623" y="4595"/>
                  </a:cubicBezTo>
                  <a:close/>
                  <a:moveTo>
                    <a:pt x="11748" y="33364"/>
                  </a:moveTo>
                  <a:lnTo>
                    <a:pt x="11748" y="33364"/>
                  </a:lnTo>
                  <a:cubicBezTo>
                    <a:pt x="10210" y="34813"/>
                    <a:pt x="7691" y="37778"/>
                    <a:pt x="7290" y="39828"/>
                  </a:cubicBezTo>
                  <a:cubicBezTo>
                    <a:pt x="7267" y="40029"/>
                    <a:pt x="7290" y="40230"/>
                    <a:pt x="7379" y="40408"/>
                  </a:cubicBezTo>
                  <a:cubicBezTo>
                    <a:pt x="7468" y="40609"/>
                    <a:pt x="7646" y="40742"/>
                    <a:pt x="7869" y="40765"/>
                  </a:cubicBezTo>
                  <a:cubicBezTo>
                    <a:pt x="7915" y="40772"/>
                    <a:pt x="7965" y="40775"/>
                    <a:pt x="8017" y="40775"/>
                  </a:cubicBezTo>
                  <a:cubicBezTo>
                    <a:pt x="9321" y="40775"/>
                    <a:pt x="12418" y="38664"/>
                    <a:pt x="14690" y="36284"/>
                  </a:cubicBezTo>
                  <a:lnTo>
                    <a:pt x="14690" y="36284"/>
                  </a:lnTo>
                  <a:cubicBezTo>
                    <a:pt x="14400" y="37131"/>
                    <a:pt x="14467" y="37243"/>
                    <a:pt x="14289" y="37466"/>
                  </a:cubicBezTo>
                  <a:cubicBezTo>
                    <a:pt x="12528" y="39628"/>
                    <a:pt x="8828" y="42838"/>
                    <a:pt x="6198" y="43172"/>
                  </a:cubicBezTo>
                  <a:cubicBezTo>
                    <a:pt x="6126" y="43184"/>
                    <a:pt x="6054" y="43190"/>
                    <a:pt x="5983" y="43190"/>
                  </a:cubicBezTo>
                  <a:cubicBezTo>
                    <a:pt x="5790" y="43190"/>
                    <a:pt x="5603" y="43148"/>
                    <a:pt x="5440" y="43083"/>
                  </a:cubicBezTo>
                  <a:cubicBezTo>
                    <a:pt x="4972" y="42882"/>
                    <a:pt x="4816" y="42325"/>
                    <a:pt x="4882" y="41835"/>
                  </a:cubicBezTo>
                  <a:cubicBezTo>
                    <a:pt x="5239" y="39026"/>
                    <a:pt x="8672" y="35415"/>
                    <a:pt x="10656" y="33721"/>
                  </a:cubicBezTo>
                  <a:cubicBezTo>
                    <a:pt x="10767" y="33610"/>
                    <a:pt x="11213" y="33543"/>
                    <a:pt x="11748" y="33364"/>
                  </a:cubicBezTo>
                  <a:close/>
                  <a:moveTo>
                    <a:pt x="37359" y="33364"/>
                  </a:moveTo>
                  <a:lnTo>
                    <a:pt x="37359" y="33364"/>
                  </a:lnTo>
                  <a:cubicBezTo>
                    <a:pt x="38808" y="33788"/>
                    <a:pt x="38206" y="33454"/>
                    <a:pt x="39321" y="34479"/>
                  </a:cubicBezTo>
                  <a:cubicBezTo>
                    <a:pt x="41438" y="36351"/>
                    <a:pt x="44871" y="40653"/>
                    <a:pt x="44180" y="42592"/>
                  </a:cubicBezTo>
                  <a:cubicBezTo>
                    <a:pt x="44028" y="43007"/>
                    <a:pt x="43670" y="43203"/>
                    <a:pt x="43159" y="43203"/>
                  </a:cubicBezTo>
                  <a:cubicBezTo>
                    <a:pt x="41496" y="43203"/>
                    <a:pt x="38210" y="41131"/>
                    <a:pt x="35108" y="37756"/>
                  </a:cubicBezTo>
                  <a:cubicBezTo>
                    <a:pt x="34640" y="37265"/>
                    <a:pt x="34796" y="37421"/>
                    <a:pt x="34461" y="36307"/>
                  </a:cubicBezTo>
                  <a:lnTo>
                    <a:pt x="34461" y="36307"/>
                  </a:lnTo>
                  <a:cubicBezTo>
                    <a:pt x="35914" y="37889"/>
                    <a:pt x="39527" y="40778"/>
                    <a:pt x="41094" y="40778"/>
                  </a:cubicBezTo>
                  <a:cubicBezTo>
                    <a:pt x="41403" y="40778"/>
                    <a:pt x="41633" y="40665"/>
                    <a:pt x="41750" y="40408"/>
                  </a:cubicBezTo>
                  <a:cubicBezTo>
                    <a:pt x="41839" y="40230"/>
                    <a:pt x="41884" y="40029"/>
                    <a:pt x="41839" y="39828"/>
                  </a:cubicBezTo>
                  <a:cubicBezTo>
                    <a:pt x="41483" y="37912"/>
                    <a:pt x="39187" y="35125"/>
                    <a:pt x="37359" y="33364"/>
                  </a:cubicBezTo>
                  <a:close/>
                  <a:moveTo>
                    <a:pt x="27862" y="39079"/>
                  </a:moveTo>
                  <a:cubicBezTo>
                    <a:pt x="27886" y="39079"/>
                    <a:pt x="27902" y="39084"/>
                    <a:pt x="27908" y="39093"/>
                  </a:cubicBezTo>
                  <a:cubicBezTo>
                    <a:pt x="28354" y="39628"/>
                    <a:pt x="28376" y="39628"/>
                    <a:pt x="28398" y="39695"/>
                  </a:cubicBezTo>
                  <a:cubicBezTo>
                    <a:pt x="29468" y="43328"/>
                    <a:pt x="27707" y="45780"/>
                    <a:pt x="25412" y="46137"/>
                  </a:cubicBezTo>
                  <a:cubicBezTo>
                    <a:pt x="25122" y="46203"/>
                    <a:pt x="24810" y="46226"/>
                    <a:pt x="24520" y="46226"/>
                  </a:cubicBezTo>
                  <a:cubicBezTo>
                    <a:pt x="23428" y="46181"/>
                    <a:pt x="22425" y="45669"/>
                    <a:pt x="21734" y="44844"/>
                  </a:cubicBezTo>
                  <a:cubicBezTo>
                    <a:pt x="20842" y="43818"/>
                    <a:pt x="20329" y="42325"/>
                    <a:pt x="20441" y="41144"/>
                  </a:cubicBezTo>
                  <a:cubicBezTo>
                    <a:pt x="20508" y="40631"/>
                    <a:pt x="20619" y="40118"/>
                    <a:pt x="20775" y="39650"/>
                  </a:cubicBezTo>
                  <a:cubicBezTo>
                    <a:pt x="21020" y="39360"/>
                    <a:pt x="21199" y="39138"/>
                    <a:pt x="21266" y="39093"/>
                  </a:cubicBezTo>
                  <a:lnTo>
                    <a:pt x="21355" y="39093"/>
                  </a:lnTo>
                  <a:cubicBezTo>
                    <a:pt x="22313" y="39427"/>
                    <a:pt x="23093" y="40118"/>
                    <a:pt x="23539" y="41032"/>
                  </a:cubicBezTo>
                  <a:cubicBezTo>
                    <a:pt x="24230" y="42370"/>
                    <a:pt x="24163" y="43729"/>
                    <a:pt x="24208" y="43974"/>
                  </a:cubicBezTo>
                  <a:cubicBezTo>
                    <a:pt x="24249" y="44160"/>
                    <a:pt x="24386" y="44289"/>
                    <a:pt x="24566" y="44289"/>
                  </a:cubicBezTo>
                  <a:cubicBezTo>
                    <a:pt x="24580" y="44289"/>
                    <a:pt x="24595" y="44288"/>
                    <a:pt x="24609" y="44287"/>
                  </a:cubicBezTo>
                  <a:cubicBezTo>
                    <a:pt x="24966" y="44264"/>
                    <a:pt x="24966" y="43863"/>
                    <a:pt x="24966" y="43685"/>
                  </a:cubicBezTo>
                  <a:cubicBezTo>
                    <a:pt x="24966" y="40304"/>
                    <a:pt x="27478" y="39079"/>
                    <a:pt x="27862" y="39079"/>
                  </a:cubicBezTo>
                  <a:close/>
                  <a:moveTo>
                    <a:pt x="24586" y="0"/>
                  </a:moveTo>
                  <a:cubicBezTo>
                    <a:pt x="24439" y="0"/>
                    <a:pt x="24291" y="6"/>
                    <a:pt x="24141" y="18"/>
                  </a:cubicBezTo>
                  <a:cubicBezTo>
                    <a:pt x="21243" y="263"/>
                    <a:pt x="19170" y="2827"/>
                    <a:pt x="19794" y="6259"/>
                  </a:cubicBezTo>
                  <a:cubicBezTo>
                    <a:pt x="18666" y="5131"/>
                    <a:pt x="16815" y="3870"/>
                    <a:pt x="15520" y="3870"/>
                  </a:cubicBezTo>
                  <a:cubicBezTo>
                    <a:pt x="14897" y="3870"/>
                    <a:pt x="14402" y="4161"/>
                    <a:pt x="14177" y="4900"/>
                  </a:cubicBezTo>
                  <a:cubicBezTo>
                    <a:pt x="13821" y="6037"/>
                    <a:pt x="13954" y="7263"/>
                    <a:pt x="14111" y="8221"/>
                  </a:cubicBezTo>
                  <a:cubicBezTo>
                    <a:pt x="10598" y="4552"/>
                    <a:pt x="7738" y="3045"/>
                    <a:pt x="6001" y="3045"/>
                  </a:cubicBezTo>
                  <a:cubicBezTo>
                    <a:pt x="3033" y="3045"/>
                    <a:pt x="3347" y="7450"/>
                    <a:pt x="9296" y="12991"/>
                  </a:cubicBezTo>
                  <a:cubicBezTo>
                    <a:pt x="8800" y="12910"/>
                    <a:pt x="8176" y="12829"/>
                    <a:pt x="7555" y="12829"/>
                  </a:cubicBezTo>
                  <a:cubicBezTo>
                    <a:pt x="6640" y="12829"/>
                    <a:pt x="5730" y="13005"/>
                    <a:pt x="5239" y="13615"/>
                  </a:cubicBezTo>
                  <a:cubicBezTo>
                    <a:pt x="4236" y="14841"/>
                    <a:pt x="6220" y="17516"/>
                    <a:pt x="7379" y="18675"/>
                  </a:cubicBezTo>
                  <a:cubicBezTo>
                    <a:pt x="7008" y="18610"/>
                    <a:pt x="6633" y="18576"/>
                    <a:pt x="6260" y="18576"/>
                  </a:cubicBezTo>
                  <a:cubicBezTo>
                    <a:pt x="5735" y="18576"/>
                    <a:pt x="5212" y="18643"/>
                    <a:pt x="4704" y="18787"/>
                  </a:cubicBezTo>
                  <a:cubicBezTo>
                    <a:pt x="380" y="19946"/>
                    <a:pt x="1" y="25518"/>
                    <a:pt x="3300" y="27547"/>
                  </a:cubicBezTo>
                  <a:cubicBezTo>
                    <a:pt x="4217" y="28081"/>
                    <a:pt x="5260" y="28352"/>
                    <a:pt x="6306" y="28352"/>
                  </a:cubicBezTo>
                  <a:cubicBezTo>
                    <a:pt x="6657" y="28352"/>
                    <a:pt x="7009" y="28322"/>
                    <a:pt x="7357" y="28260"/>
                  </a:cubicBezTo>
                  <a:lnTo>
                    <a:pt x="7357" y="28260"/>
                  </a:lnTo>
                  <a:cubicBezTo>
                    <a:pt x="6354" y="29241"/>
                    <a:pt x="5239" y="30823"/>
                    <a:pt x="4994" y="32183"/>
                  </a:cubicBezTo>
                  <a:cubicBezTo>
                    <a:pt x="4882" y="32718"/>
                    <a:pt x="5083" y="33253"/>
                    <a:pt x="5507" y="33587"/>
                  </a:cubicBezTo>
                  <a:cubicBezTo>
                    <a:pt x="5954" y="33945"/>
                    <a:pt x="6806" y="34061"/>
                    <a:pt x="7640" y="34061"/>
                  </a:cubicBezTo>
                  <a:cubicBezTo>
                    <a:pt x="8259" y="34061"/>
                    <a:pt x="8869" y="33998"/>
                    <a:pt x="9296" y="33922"/>
                  </a:cubicBezTo>
                  <a:lnTo>
                    <a:pt x="9296" y="33922"/>
                  </a:lnTo>
                  <a:cubicBezTo>
                    <a:pt x="8181" y="34947"/>
                    <a:pt x="7156" y="36084"/>
                    <a:pt x="6242" y="37310"/>
                  </a:cubicBezTo>
                  <a:cubicBezTo>
                    <a:pt x="5573" y="38224"/>
                    <a:pt x="4392" y="40007"/>
                    <a:pt x="4169" y="41589"/>
                  </a:cubicBezTo>
                  <a:cubicBezTo>
                    <a:pt x="4035" y="42592"/>
                    <a:pt x="4414" y="43395"/>
                    <a:pt x="5150" y="43707"/>
                  </a:cubicBezTo>
                  <a:cubicBezTo>
                    <a:pt x="5440" y="43818"/>
                    <a:pt x="5729" y="43863"/>
                    <a:pt x="6041" y="43863"/>
                  </a:cubicBezTo>
                  <a:cubicBezTo>
                    <a:pt x="8605" y="43863"/>
                    <a:pt x="12327" y="40609"/>
                    <a:pt x="14111" y="38714"/>
                  </a:cubicBezTo>
                  <a:lnTo>
                    <a:pt x="14111" y="38714"/>
                  </a:lnTo>
                  <a:cubicBezTo>
                    <a:pt x="13932" y="39583"/>
                    <a:pt x="13910" y="40453"/>
                    <a:pt x="14021" y="41322"/>
                  </a:cubicBezTo>
                  <a:cubicBezTo>
                    <a:pt x="14161" y="42490"/>
                    <a:pt x="14772" y="42980"/>
                    <a:pt x="15610" y="42980"/>
                  </a:cubicBezTo>
                  <a:cubicBezTo>
                    <a:pt x="16773" y="42980"/>
                    <a:pt x="18374" y="42039"/>
                    <a:pt x="19772" y="40653"/>
                  </a:cubicBezTo>
                  <a:lnTo>
                    <a:pt x="19772" y="40653"/>
                  </a:lnTo>
                  <a:cubicBezTo>
                    <a:pt x="19260" y="43573"/>
                    <a:pt x="20820" y="46426"/>
                    <a:pt x="23851" y="46850"/>
                  </a:cubicBezTo>
                  <a:cubicBezTo>
                    <a:pt x="24113" y="46888"/>
                    <a:pt x="24371" y="46907"/>
                    <a:pt x="24625" y="46907"/>
                  </a:cubicBezTo>
                  <a:cubicBezTo>
                    <a:pt x="27610" y="46907"/>
                    <a:pt x="29932" y="44310"/>
                    <a:pt x="29357" y="40653"/>
                  </a:cubicBezTo>
                  <a:lnTo>
                    <a:pt x="29357" y="40653"/>
                  </a:lnTo>
                  <a:cubicBezTo>
                    <a:pt x="30461" y="41773"/>
                    <a:pt x="32315" y="43025"/>
                    <a:pt x="33615" y="43025"/>
                  </a:cubicBezTo>
                  <a:cubicBezTo>
                    <a:pt x="34231" y="43025"/>
                    <a:pt x="34723" y="42744"/>
                    <a:pt x="34952" y="42035"/>
                  </a:cubicBezTo>
                  <a:cubicBezTo>
                    <a:pt x="35331" y="40854"/>
                    <a:pt x="35152" y="39516"/>
                    <a:pt x="35041" y="38714"/>
                  </a:cubicBezTo>
                  <a:lnTo>
                    <a:pt x="35041" y="38714"/>
                  </a:lnTo>
                  <a:cubicBezTo>
                    <a:pt x="36639" y="40485"/>
                    <a:pt x="40514" y="43868"/>
                    <a:pt x="43077" y="43868"/>
                  </a:cubicBezTo>
                  <a:cubicBezTo>
                    <a:pt x="43482" y="43868"/>
                    <a:pt x="43855" y="43784"/>
                    <a:pt x="44180" y="43596"/>
                  </a:cubicBezTo>
                  <a:cubicBezTo>
                    <a:pt x="44693" y="43261"/>
                    <a:pt x="45005" y="42682"/>
                    <a:pt x="44982" y="42058"/>
                  </a:cubicBezTo>
                  <a:cubicBezTo>
                    <a:pt x="45049" y="40163"/>
                    <a:pt x="43021" y="37354"/>
                    <a:pt x="41951" y="36151"/>
                  </a:cubicBezTo>
                  <a:cubicBezTo>
                    <a:pt x="41282" y="35370"/>
                    <a:pt x="40591" y="34635"/>
                    <a:pt x="39833" y="33944"/>
                  </a:cubicBezTo>
                  <a:lnTo>
                    <a:pt x="39833" y="33944"/>
                  </a:lnTo>
                  <a:cubicBezTo>
                    <a:pt x="40343" y="34046"/>
                    <a:pt x="40867" y="34097"/>
                    <a:pt x="41389" y="34097"/>
                  </a:cubicBezTo>
                  <a:cubicBezTo>
                    <a:pt x="41780" y="34097"/>
                    <a:pt x="42171" y="34068"/>
                    <a:pt x="42553" y="34011"/>
                  </a:cubicBezTo>
                  <a:cubicBezTo>
                    <a:pt x="43779" y="33877"/>
                    <a:pt x="44314" y="33052"/>
                    <a:pt x="44135" y="32250"/>
                  </a:cubicBezTo>
                  <a:cubicBezTo>
                    <a:pt x="43779" y="30422"/>
                    <a:pt x="42486" y="29018"/>
                    <a:pt x="41773" y="28282"/>
                  </a:cubicBezTo>
                  <a:lnTo>
                    <a:pt x="41773" y="28282"/>
                  </a:lnTo>
                  <a:cubicBezTo>
                    <a:pt x="42144" y="28341"/>
                    <a:pt x="42511" y="28371"/>
                    <a:pt x="42873" y="28371"/>
                  </a:cubicBezTo>
                  <a:cubicBezTo>
                    <a:pt x="44292" y="28371"/>
                    <a:pt x="45620" y="27904"/>
                    <a:pt x="46721" y="26856"/>
                  </a:cubicBezTo>
                  <a:cubicBezTo>
                    <a:pt x="46743" y="26833"/>
                    <a:pt x="46788" y="26789"/>
                    <a:pt x="46810" y="26766"/>
                  </a:cubicBezTo>
                  <a:cubicBezTo>
                    <a:pt x="49492" y="23544"/>
                    <a:pt x="47559" y="18595"/>
                    <a:pt x="42855" y="18595"/>
                  </a:cubicBezTo>
                  <a:cubicBezTo>
                    <a:pt x="42516" y="18595"/>
                    <a:pt x="42162" y="18621"/>
                    <a:pt x="41795" y="18675"/>
                  </a:cubicBezTo>
                  <a:cubicBezTo>
                    <a:pt x="42842" y="17627"/>
                    <a:pt x="44514" y="15376"/>
                    <a:pt x="44091" y="13972"/>
                  </a:cubicBezTo>
                  <a:cubicBezTo>
                    <a:pt x="43824" y="13087"/>
                    <a:pt x="42761" y="12848"/>
                    <a:pt x="41660" y="12848"/>
                  </a:cubicBezTo>
                  <a:cubicBezTo>
                    <a:pt x="41013" y="12848"/>
                    <a:pt x="40353" y="12931"/>
                    <a:pt x="39833" y="13013"/>
                  </a:cubicBezTo>
                  <a:cubicBezTo>
                    <a:pt x="45816" y="7424"/>
                    <a:pt x="46100" y="3082"/>
                    <a:pt x="43134" y="3082"/>
                  </a:cubicBezTo>
                  <a:cubicBezTo>
                    <a:pt x="41392" y="3082"/>
                    <a:pt x="38529" y="4579"/>
                    <a:pt x="35041" y="8199"/>
                  </a:cubicBezTo>
                  <a:cubicBezTo>
                    <a:pt x="35242" y="6973"/>
                    <a:pt x="35398" y="4588"/>
                    <a:pt x="34238" y="4030"/>
                  </a:cubicBezTo>
                  <a:cubicBezTo>
                    <a:pt x="34044" y="3931"/>
                    <a:pt x="33823" y="3887"/>
                    <a:pt x="33584" y="3887"/>
                  </a:cubicBezTo>
                  <a:cubicBezTo>
                    <a:pt x="32214" y="3887"/>
                    <a:pt x="30268" y="5348"/>
                    <a:pt x="29357" y="6259"/>
                  </a:cubicBezTo>
                  <a:cubicBezTo>
                    <a:pt x="29931" y="2642"/>
                    <a:pt x="27662" y="0"/>
                    <a:pt x="2458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7"/>
            <p:cNvSpPr/>
            <p:nvPr/>
          </p:nvSpPr>
          <p:spPr>
            <a:xfrm>
              <a:off x="5353450" y="854825"/>
              <a:ext cx="94600" cy="90475"/>
            </a:xfrm>
            <a:custGeom>
              <a:avLst/>
              <a:gdLst/>
              <a:ahLst/>
              <a:cxnLst/>
              <a:rect l="l" t="t" r="r" b="b"/>
              <a:pathLst>
                <a:path w="3784" h="3619" extrusionOk="0">
                  <a:moveTo>
                    <a:pt x="2039" y="849"/>
                  </a:moveTo>
                  <a:cubicBezTo>
                    <a:pt x="2276" y="849"/>
                    <a:pt x="2498" y="906"/>
                    <a:pt x="2647" y="1055"/>
                  </a:cubicBezTo>
                  <a:cubicBezTo>
                    <a:pt x="2915" y="1345"/>
                    <a:pt x="3026" y="1768"/>
                    <a:pt x="2892" y="2169"/>
                  </a:cubicBezTo>
                  <a:cubicBezTo>
                    <a:pt x="2758" y="2504"/>
                    <a:pt x="2469" y="2771"/>
                    <a:pt x="2112" y="2860"/>
                  </a:cubicBezTo>
                  <a:cubicBezTo>
                    <a:pt x="2030" y="2878"/>
                    <a:pt x="1949" y="2886"/>
                    <a:pt x="1871" y="2886"/>
                  </a:cubicBezTo>
                  <a:cubicBezTo>
                    <a:pt x="1060" y="2886"/>
                    <a:pt x="506" y="1987"/>
                    <a:pt x="953" y="1255"/>
                  </a:cubicBezTo>
                  <a:cubicBezTo>
                    <a:pt x="1042" y="1077"/>
                    <a:pt x="1567" y="849"/>
                    <a:pt x="2039" y="849"/>
                  </a:cubicBezTo>
                  <a:close/>
                  <a:moveTo>
                    <a:pt x="1854" y="0"/>
                  </a:moveTo>
                  <a:cubicBezTo>
                    <a:pt x="887" y="0"/>
                    <a:pt x="0" y="792"/>
                    <a:pt x="61" y="1813"/>
                  </a:cubicBezTo>
                  <a:cubicBezTo>
                    <a:pt x="61" y="2816"/>
                    <a:pt x="864" y="3618"/>
                    <a:pt x="1867" y="3618"/>
                  </a:cubicBezTo>
                  <a:cubicBezTo>
                    <a:pt x="1889" y="3618"/>
                    <a:pt x="3137" y="3596"/>
                    <a:pt x="3539" y="2437"/>
                  </a:cubicBezTo>
                  <a:cubicBezTo>
                    <a:pt x="3784" y="1790"/>
                    <a:pt x="3628" y="1077"/>
                    <a:pt x="3160" y="564"/>
                  </a:cubicBezTo>
                  <a:cubicBezTo>
                    <a:pt x="2765" y="170"/>
                    <a:pt x="2301" y="0"/>
                    <a:pt x="185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7"/>
            <p:cNvSpPr/>
            <p:nvPr/>
          </p:nvSpPr>
          <p:spPr>
            <a:xfrm>
              <a:off x="4219700" y="854800"/>
              <a:ext cx="103275" cy="91050"/>
            </a:xfrm>
            <a:custGeom>
              <a:avLst/>
              <a:gdLst/>
              <a:ahLst/>
              <a:cxnLst/>
              <a:rect l="l" t="t" r="r" b="b"/>
              <a:pathLst>
                <a:path w="4131" h="3642" extrusionOk="0">
                  <a:moveTo>
                    <a:pt x="2169" y="722"/>
                  </a:moveTo>
                  <a:cubicBezTo>
                    <a:pt x="2770" y="722"/>
                    <a:pt x="3238" y="1234"/>
                    <a:pt x="3194" y="1836"/>
                  </a:cubicBezTo>
                  <a:cubicBezTo>
                    <a:pt x="3178" y="2120"/>
                    <a:pt x="2445" y="2707"/>
                    <a:pt x="1838" y="2707"/>
                  </a:cubicBezTo>
                  <a:cubicBezTo>
                    <a:pt x="1588" y="2707"/>
                    <a:pt x="1359" y="2608"/>
                    <a:pt x="1210" y="2349"/>
                  </a:cubicBezTo>
                  <a:cubicBezTo>
                    <a:pt x="809" y="1613"/>
                    <a:pt x="1344" y="744"/>
                    <a:pt x="2169" y="722"/>
                  </a:cubicBezTo>
                  <a:close/>
                  <a:moveTo>
                    <a:pt x="2181" y="1"/>
                  </a:moveTo>
                  <a:cubicBezTo>
                    <a:pt x="1056" y="1"/>
                    <a:pt x="0" y="1086"/>
                    <a:pt x="452" y="2393"/>
                  </a:cubicBezTo>
                  <a:cubicBezTo>
                    <a:pt x="697" y="3107"/>
                    <a:pt x="1366" y="3597"/>
                    <a:pt x="2124" y="3642"/>
                  </a:cubicBezTo>
                  <a:cubicBezTo>
                    <a:pt x="2637" y="3619"/>
                    <a:pt x="3127" y="3396"/>
                    <a:pt x="3484" y="3040"/>
                  </a:cubicBezTo>
                  <a:cubicBezTo>
                    <a:pt x="4130" y="2304"/>
                    <a:pt x="4108" y="1212"/>
                    <a:pt x="3417" y="521"/>
                  </a:cubicBezTo>
                  <a:cubicBezTo>
                    <a:pt x="3048" y="158"/>
                    <a:pt x="2609" y="1"/>
                    <a:pt x="2181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7"/>
            <p:cNvSpPr/>
            <p:nvPr/>
          </p:nvSpPr>
          <p:spPr>
            <a:xfrm>
              <a:off x="4957875" y="458525"/>
              <a:ext cx="101225" cy="90600"/>
            </a:xfrm>
            <a:custGeom>
              <a:avLst/>
              <a:gdLst/>
              <a:ahLst/>
              <a:cxnLst/>
              <a:rect l="l" t="t" r="r" b="b"/>
              <a:pathLst>
                <a:path w="4049" h="3624" extrusionOk="0">
                  <a:moveTo>
                    <a:pt x="1826" y="756"/>
                  </a:moveTo>
                  <a:cubicBezTo>
                    <a:pt x="2326" y="756"/>
                    <a:pt x="2829" y="1062"/>
                    <a:pt x="2912" y="1638"/>
                  </a:cubicBezTo>
                  <a:cubicBezTo>
                    <a:pt x="3032" y="2346"/>
                    <a:pt x="2485" y="2906"/>
                    <a:pt x="1860" y="2906"/>
                  </a:cubicBezTo>
                  <a:cubicBezTo>
                    <a:pt x="1677" y="2906"/>
                    <a:pt x="1488" y="2858"/>
                    <a:pt x="1307" y="2753"/>
                  </a:cubicBezTo>
                  <a:cubicBezTo>
                    <a:pt x="727" y="2418"/>
                    <a:pt x="593" y="1660"/>
                    <a:pt x="995" y="1125"/>
                  </a:cubicBezTo>
                  <a:cubicBezTo>
                    <a:pt x="1201" y="876"/>
                    <a:pt x="1512" y="756"/>
                    <a:pt x="1826" y="756"/>
                  </a:cubicBezTo>
                  <a:close/>
                  <a:moveTo>
                    <a:pt x="1833" y="0"/>
                  </a:moveTo>
                  <a:cubicBezTo>
                    <a:pt x="1641" y="0"/>
                    <a:pt x="1441" y="32"/>
                    <a:pt x="1240" y="100"/>
                  </a:cubicBezTo>
                  <a:cubicBezTo>
                    <a:pt x="526" y="368"/>
                    <a:pt x="36" y="1014"/>
                    <a:pt x="14" y="1772"/>
                  </a:cubicBezTo>
                  <a:lnTo>
                    <a:pt x="14" y="1794"/>
                  </a:lnTo>
                  <a:cubicBezTo>
                    <a:pt x="1" y="2944"/>
                    <a:pt x="928" y="3624"/>
                    <a:pt x="1857" y="3624"/>
                  </a:cubicBezTo>
                  <a:cubicBezTo>
                    <a:pt x="2495" y="3624"/>
                    <a:pt x="3133" y="3304"/>
                    <a:pt x="3469" y="2597"/>
                  </a:cubicBezTo>
                  <a:cubicBezTo>
                    <a:pt x="4049" y="1340"/>
                    <a:pt x="3087" y="0"/>
                    <a:pt x="183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7"/>
            <p:cNvSpPr/>
            <p:nvPr/>
          </p:nvSpPr>
          <p:spPr>
            <a:xfrm>
              <a:off x="4609925" y="1585225"/>
              <a:ext cx="105350" cy="90075"/>
            </a:xfrm>
            <a:custGeom>
              <a:avLst/>
              <a:gdLst/>
              <a:ahLst/>
              <a:cxnLst/>
              <a:rect l="l" t="t" r="r" b="b"/>
              <a:pathLst>
                <a:path w="4214" h="3603" extrusionOk="0">
                  <a:moveTo>
                    <a:pt x="2360" y="731"/>
                  </a:moveTo>
                  <a:cubicBezTo>
                    <a:pt x="2880" y="731"/>
                    <a:pt x="3394" y="1095"/>
                    <a:pt x="3433" y="1730"/>
                  </a:cubicBezTo>
                  <a:cubicBezTo>
                    <a:pt x="3519" y="2352"/>
                    <a:pt x="3027" y="2892"/>
                    <a:pt x="2413" y="2892"/>
                  </a:cubicBezTo>
                  <a:cubicBezTo>
                    <a:pt x="2389" y="2892"/>
                    <a:pt x="2365" y="2891"/>
                    <a:pt x="2341" y="2889"/>
                  </a:cubicBezTo>
                  <a:cubicBezTo>
                    <a:pt x="1628" y="2845"/>
                    <a:pt x="1004" y="2020"/>
                    <a:pt x="1405" y="1329"/>
                  </a:cubicBezTo>
                  <a:cubicBezTo>
                    <a:pt x="1610" y="919"/>
                    <a:pt x="1986" y="731"/>
                    <a:pt x="2360" y="731"/>
                  </a:cubicBezTo>
                  <a:close/>
                  <a:moveTo>
                    <a:pt x="2383" y="0"/>
                  </a:moveTo>
                  <a:cubicBezTo>
                    <a:pt x="1935" y="0"/>
                    <a:pt x="1480" y="170"/>
                    <a:pt x="1115" y="549"/>
                  </a:cubicBezTo>
                  <a:cubicBezTo>
                    <a:pt x="0" y="1685"/>
                    <a:pt x="803" y="3580"/>
                    <a:pt x="2386" y="3602"/>
                  </a:cubicBezTo>
                  <a:cubicBezTo>
                    <a:pt x="3322" y="3602"/>
                    <a:pt x="4124" y="2934"/>
                    <a:pt x="4213" y="1819"/>
                  </a:cubicBezTo>
                  <a:lnTo>
                    <a:pt x="4213" y="1797"/>
                  </a:lnTo>
                  <a:cubicBezTo>
                    <a:pt x="4198" y="717"/>
                    <a:pt x="3305" y="0"/>
                    <a:pt x="238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7"/>
            <p:cNvSpPr/>
            <p:nvPr/>
          </p:nvSpPr>
          <p:spPr>
            <a:xfrm>
              <a:off x="4619950" y="458900"/>
              <a:ext cx="95325" cy="90375"/>
            </a:xfrm>
            <a:custGeom>
              <a:avLst/>
              <a:gdLst/>
              <a:ahLst/>
              <a:cxnLst/>
              <a:rect l="l" t="t" r="r" b="b"/>
              <a:pathLst>
                <a:path w="3813" h="3615" extrusionOk="0">
                  <a:moveTo>
                    <a:pt x="2062" y="746"/>
                  </a:moveTo>
                  <a:cubicBezTo>
                    <a:pt x="2154" y="746"/>
                    <a:pt x="2248" y="756"/>
                    <a:pt x="2341" y="776"/>
                  </a:cubicBezTo>
                  <a:cubicBezTo>
                    <a:pt x="2676" y="888"/>
                    <a:pt x="2943" y="1177"/>
                    <a:pt x="3054" y="1556"/>
                  </a:cubicBezTo>
                  <a:cubicBezTo>
                    <a:pt x="3144" y="2002"/>
                    <a:pt x="2943" y="2492"/>
                    <a:pt x="2542" y="2738"/>
                  </a:cubicBezTo>
                  <a:cubicBezTo>
                    <a:pt x="2382" y="2828"/>
                    <a:pt x="2207" y="2870"/>
                    <a:pt x="2033" y="2870"/>
                  </a:cubicBezTo>
                  <a:cubicBezTo>
                    <a:pt x="1308" y="2870"/>
                    <a:pt x="595" y="2156"/>
                    <a:pt x="1026" y="1311"/>
                  </a:cubicBezTo>
                  <a:cubicBezTo>
                    <a:pt x="1263" y="946"/>
                    <a:pt x="1649" y="746"/>
                    <a:pt x="2062" y="746"/>
                  </a:cubicBezTo>
                  <a:close/>
                  <a:moveTo>
                    <a:pt x="1991" y="0"/>
                  </a:moveTo>
                  <a:cubicBezTo>
                    <a:pt x="1519" y="0"/>
                    <a:pt x="1050" y="185"/>
                    <a:pt x="714" y="553"/>
                  </a:cubicBezTo>
                  <a:cubicBezTo>
                    <a:pt x="1" y="1244"/>
                    <a:pt x="1" y="2381"/>
                    <a:pt x="714" y="3072"/>
                  </a:cubicBezTo>
                  <a:cubicBezTo>
                    <a:pt x="1081" y="3447"/>
                    <a:pt x="1535" y="3614"/>
                    <a:pt x="1981" y="3614"/>
                  </a:cubicBezTo>
                  <a:cubicBezTo>
                    <a:pt x="2914" y="3614"/>
                    <a:pt x="3812" y="2880"/>
                    <a:pt x="3812" y="1779"/>
                  </a:cubicBezTo>
                  <a:lnTo>
                    <a:pt x="3812" y="1757"/>
                  </a:lnTo>
                  <a:cubicBezTo>
                    <a:pt x="3684" y="586"/>
                    <a:pt x="2833" y="0"/>
                    <a:pt x="199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7"/>
            <p:cNvSpPr/>
            <p:nvPr/>
          </p:nvSpPr>
          <p:spPr>
            <a:xfrm>
              <a:off x="5353825" y="1188800"/>
              <a:ext cx="94800" cy="90525"/>
            </a:xfrm>
            <a:custGeom>
              <a:avLst/>
              <a:gdLst/>
              <a:ahLst/>
              <a:cxnLst/>
              <a:rect l="l" t="t" r="r" b="b"/>
              <a:pathLst>
                <a:path w="3792" h="3621" extrusionOk="0">
                  <a:moveTo>
                    <a:pt x="1835" y="744"/>
                  </a:moveTo>
                  <a:cubicBezTo>
                    <a:pt x="2326" y="744"/>
                    <a:pt x="2823" y="1049"/>
                    <a:pt x="2900" y="1605"/>
                  </a:cubicBezTo>
                  <a:cubicBezTo>
                    <a:pt x="2978" y="2269"/>
                    <a:pt x="2474" y="2916"/>
                    <a:pt x="1838" y="2916"/>
                  </a:cubicBezTo>
                  <a:cubicBezTo>
                    <a:pt x="1748" y="2916"/>
                    <a:pt x="1656" y="2903"/>
                    <a:pt x="1562" y="2875"/>
                  </a:cubicBezTo>
                  <a:cubicBezTo>
                    <a:pt x="1094" y="2742"/>
                    <a:pt x="782" y="2296"/>
                    <a:pt x="804" y="1806"/>
                  </a:cubicBezTo>
                  <a:cubicBezTo>
                    <a:pt x="816" y="1077"/>
                    <a:pt x="1322" y="744"/>
                    <a:pt x="1835" y="744"/>
                  </a:cubicBezTo>
                  <a:close/>
                  <a:moveTo>
                    <a:pt x="1852" y="0"/>
                  </a:moveTo>
                  <a:cubicBezTo>
                    <a:pt x="849" y="0"/>
                    <a:pt x="46" y="802"/>
                    <a:pt x="46" y="1806"/>
                  </a:cubicBezTo>
                  <a:cubicBezTo>
                    <a:pt x="0" y="2819"/>
                    <a:pt x="885" y="3621"/>
                    <a:pt x="1848" y="3621"/>
                  </a:cubicBezTo>
                  <a:cubicBezTo>
                    <a:pt x="2283" y="3621"/>
                    <a:pt x="2734" y="3457"/>
                    <a:pt x="3122" y="3076"/>
                  </a:cubicBezTo>
                  <a:cubicBezTo>
                    <a:pt x="3613" y="2586"/>
                    <a:pt x="3791" y="1850"/>
                    <a:pt x="3546" y="1204"/>
                  </a:cubicBezTo>
                  <a:cubicBezTo>
                    <a:pt x="3145" y="67"/>
                    <a:pt x="1874" y="0"/>
                    <a:pt x="187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7"/>
            <p:cNvSpPr/>
            <p:nvPr/>
          </p:nvSpPr>
          <p:spPr>
            <a:xfrm>
              <a:off x="4221875" y="1188875"/>
              <a:ext cx="112700" cy="89925"/>
            </a:xfrm>
            <a:custGeom>
              <a:avLst/>
              <a:gdLst/>
              <a:ahLst/>
              <a:cxnLst/>
              <a:rect l="l" t="t" r="r" b="b"/>
              <a:pathLst>
                <a:path w="4508" h="3597" extrusionOk="0">
                  <a:moveTo>
                    <a:pt x="2069" y="726"/>
                  </a:moveTo>
                  <a:cubicBezTo>
                    <a:pt x="2452" y="726"/>
                    <a:pt x="2836" y="927"/>
                    <a:pt x="3040" y="1334"/>
                  </a:cubicBezTo>
                  <a:cubicBezTo>
                    <a:pt x="3254" y="1762"/>
                    <a:pt x="2824" y="2884"/>
                    <a:pt x="2031" y="2884"/>
                  </a:cubicBezTo>
                  <a:cubicBezTo>
                    <a:pt x="1914" y="2884"/>
                    <a:pt x="1789" y="2860"/>
                    <a:pt x="1658" y="2806"/>
                  </a:cubicBezTo>
                  <a:cubicBezTo>
                    <a:pt x="1301" y="2672"/>
                    <a:pt x="1034" y="2338"/>
                    <a:pt x="1012" y="1936"/>
                  </a:cubicBezTo>
                  <a:cubicBezTo>
                    <a:pt x="989" y="1758"/>
                    <a:pt x="1012" y="1580"/>
                    <a:pt x="1056" y="1424"/>
                  </a:cubicBezTo>
                  <a:cubicBezTo>
                    <a:pt x="1241" y="961"/>
                    <a:pt x="1655" y="726"/>
                    <a:pt x="2069" y="726"/>
                  </a:cubicBezTo>
                  <a:close/>
                  <a:moveTo>
                    <a:pt x="2084" y="0"/>
                  </a:moveTo>
                  <a:cubicBezTo>
                    <a:pt x="1997" y="0"/>
                    <a:pt x="1906" y="6"/>
                    <a:pt x="1814" y="19"/>
                  </a:cubicBezTo>
                  <a:cubicBezTo>
                    <a:pt x="1123" y="153"/>
                    <a:pt x="566" y="643"/>
                    <a:pt x="343" y="1312"/>
                  </a:cubicBezTo>
                  <a:cubicBezTo>
                    <a:pt x="1" y="2567"/>
                    <a:pt x="994" y="3596"/>
                    <a:pt x="2075" y="3596"/>
                  </a:cubicBezTo>
                  <a:cubicBezTo>
                    <a:pt x="2472" y="3596"/>
                    <a:pt x="2881" y="3457"/>
                    <a:pt x="3241" y="3140"/>
                  </a:cubicBezTo>
                  <a:cubicBezTo>
                    <a:pt x="4508" y="2020"/>
                    <a:pt x="3674" y="0"/>
                    <a:pt x="208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7"/>
            <p:cNvSpPr/>
            <p:nvPr/>
          </p:nvSpPr>
          <p:spPr>
            <a:xfrm>
              <a:off x="4958200" y="1595850"/>
              <a:ext cx="100350" cy="80000"/>
            </a:xfrm>
            <a:custGeom>
              <a:avLst/>
              <a:gdLst/>
              <a:ahLst/>
              <a:cxnLst/>
              <a:rect l="l" t="t" r="r" b="b"/>
              <a:pathLst>
                <a:path w="4014" h="3200" extrusionOk="0">
                  <a:moveTo>
                    <a:pt x="1947" y="307"/>
                  </a:moveTo>
                  <a:cubicBezTo>
                    <a:pt x="2839" y="307"/>
                    <a:pt x="3150" y="1481"/>
                    <a:pt x="2564" y="2107"/>
                  </a:cubicBezTo>
                  <a:cubicBezTo>
                    <a:pt x="2365" y="2323"/>
                    <a:pt x="2080" y="2440"/>
                    <a:pt x="1782" y="2440"/>
                  </a:cubicBezTo>
                  <a:cubicBezTo>
                    <a:pt x="1679" y="2440"/>
                    <a:pt x="1575" y="2426"/>
                    <a:pt x="1472" y="2397"/>
                  </a:cubicBezTo>
                  <a:cubicBezTo>
                    <a:pt x="1138" y="2263"/>
                    <a:pt x="870" y="1974"/>
                    <a:pt x="781" y="1617"/>
                  </a:cubicBezTo>
                  <a:cubicBezTo>
                    <a:pt x="670" y="1038"/>
                    <a:pt x="1048" y="458"/>
                    <a:pt x="1650" y="347"/>
                  </a:cubicBezTo>
                  <a:cubicBezTo>
                    <a:pt x="1755" y="319"/>
                    <a:pt x="1854" y="307"/>
                    <a:pt x="1947" y="307"/>
                  </a:cubicBezTo>
                  <a:close/>
                  <a:moveTo>
                    <a:pt x="1726" y="0"/>
                  </a:moveTo>
                  <a:cubicBezTo>
                    <a:pt x="888" y="0"/>
                    <a:pt x="58" y="343"/>
                    <a:pt x="1" y="1372"/>
                  </a:cubicBezTo>
                  <a:lnTo>
                    <a:pt x="1" y="1416"/>
                  </a:lnTo>
                  <a:cubicBezTo>
                    <a:pt x="112" y="2531"/>
                    <a:pt x="892" y="3200"/>
                    <a:pt x="1806" y="3200"/>
                  </a:cubicBezTo>
                  <a:cubicBezTo>
                    <a:pt x="3144" y="3200"/>
                    <a:pt x="4013" y="1840"/>
                    <a:pt x="3478" y="636"/>
                  </a:cubicBezTo>
                  <a:cubicBezTo>
                    <a:pt x="3326" y="310"/>
                    <a:pt x="2523" y="0"/>
                    <a:pt x="172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7"/>
            <p:cNvSpPr/>
            <p:nvPr/>
          </p:nvSpPr>
          <p:spPr>
            <a:xfrm>
              <a:off x="4790525" y="1685200"/>
              <a:ext cx="96925" cy="74250"/>
            </a:xfrm>
            <a:custGeom>
              <a:avLst/>
              <a:gdLst/>
              <a:ahLst/>
              <a:cxnLst/>
              <a:rect l="l" t="t" r="r" b="b"/>
              <a:pathLst>
                <a:path w="3877" h="2970" extrusionOk="0">
                  <a:moveTo>
                    <a:pt x="1847" y="730"/>
                  </a:moveTo>
                  <a:cubicBezTo>
                    <a:pt x="2210" y="730"/>
                    <a:pt x="2532" y="993"/>
                    <a:pt x="2606" y="1364"/>
                  </a:cubicBezTo>
                  <a:cubicBezTo>
                    <a:pt x="2660" y="1844"/>
                    <a:pt x="2289" y="2224"/>
                    <a:pt x="1854" y="2224"/>
                  </a:cubicBezTo>
                  <a:cubicBezTo>
                    <a:pt x="1743" y="2224"/>
                    <a:pt x="1628" y="2199"/>
                    <a:pt x="1514" y="2144"/>
                  </a:cubicBezTo>
                  <a:cubicBezTo>
                    <a:pt x="1314" y="2033"/>
                    <a:pt x="1158" y="1832"/>
                    <a:pt x="1091" y="1609"/>
                  </a:cubicBezTo>
                  <a:cubicBezTo>
                    <a:pt x="1024" y="1231"/>
                    <a:pt x="1247" y="874"/>
                    <a:pt x="1626" y="762"/>
                  </a:cubicBezTo>
                  <a:cubicBezTo>
                    <a:pt x="1700" y="740"/>
                    <a:pt x="1774" y="730"/>
                    <a:pt x="1847" y="730"/>
                  </a:cubicBezTo>
                  <a:close/>
                  <a:moveTo>
                    <a:pt x="1889" y="0"/>
                  </a:moveTo>
                  <a:cubicBezTo>
                    <a:pt x="926" y="0"/>
                    <a:pt x="1" y="1000"/>
                    <a:pt x="489" y="2055"/>
                  </a:cubicBezTo>
                  <a:cubicBezTo>
                    <a:pt x="756" y="2613"/>
                    <a:pt x="1314" y="2969"/>
                    <a:pt x="1915" y="2969"/>
                  </a:cubicBezTo>
                  <a:cubicBezTo>
                    <a:pt x="3097" y="2969"/>
                    <a:pt x="3877" y="1453"/>
                    <a:pt x="3008" y="584"/>
                  </a:cubicBezTo>
                  <a:cubicBezTo>
                    <a:pt x="2694" y="172"/>
                    <a:pt x="2288" y="0"/>
                    <a:pt x="188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7"/>
            <p:cNvSpPr/>
            <p:nvPr/>
          </p:nvSpPr>
          <p:spPr>
            <a:xfrm>
              <a:off x="4795500" y="374650"/>
              <a:ext cx="93050" cy="74200"/>
            </a:xfrm>
            <a:custGeom>
              <a:avLst/>
              <a:gdLst/>
              <a:ahLst/>
              <a:cxnLst/>
              <a:rect l="l" t="t" r="r" b="b"/>
              <a:pathLst>
                <a:path w="3722" h="2968" extrusionOk="0">
                  <a:moveTo>
                    <a:pt x="1731" y="775"/>
                  </a:moveTo>
                  <a:cubicBezTo>
                    <a:pt x="1771" y="775"/>
                    <a:pt x="1810" y="777"/>
                    <a:pt x="1850" y="780"/>
                  </a:cubicBezTo>
                  <a:cubicBezTo>
                    <a:pt x="2563" y="1025"/>
                    <a:pt x="2653" y="1917"/>
                    <a:pt x="1872" y="2207"/>
                  </a:cubicBezTo>
                  <a:cubicBezTo>
                    <a:pt x="1800" y="2235"/>
                    <a:pt x="1725" y="2248"/>
                    <a:pt x="1650" y="2248"/>
                  </a:cubicBezTo>
                  <a:cubicBezTo>
                    <a:pt x="1082" y="2248"/>
                    <a:pt x="529" y="1488"/>
                    <a:pt x="1159" y="936"/>
                  </a:cubicBezTo>
                  <a:cubicBezTo>
                    <a:pt x="1327" y="824"/>
                    <a:pt x="1527" y="775"/>
                    <a:pt x="1731" y="775"/>
                  </a:cubicBezTo>
                  <a:close/>
                  <a:moveTo>
                    <a:pt x="1675" y="1"/>
                  </a:moveTo>
                  <a:cubicBezTo>
                    <a:pt x="1600" y="1"/>
                    <a:pt x="1524" y="8"/>
                    <a:pt x="1449" y="22"/>
                  </a:cubicBezTo>
                  <a:cubicBezTo>
                    <a:pt x="446" y="245"/>
                    <a:pt x="0" y="1137"/>
                    <a:pt x="201" y="1828"/>
                  </a:cubicBezTo>
                  <a:cubicBezTo>
                    <a:pt x="367" y="2548"/>
                    <a:pt x="998" y="2967"/>
                    <a:pt x="1645" y="2967"/>
                  </a:cubicBezTo>
                  <a:cubicBezTo>
                    <a:pt x="2038" y="2967"/>
                    <a:pt x="2438" y="2812"/>
                    <a:pt x="2742" y="2474"/>
                  </a:cubicBezTo>
                  <a:cubicBezTo>
                    <a:pt x="3721" y="1432"/>
                    <a:pt x="2753" y="1"/>
                    <a:pt x="1675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7"/>
            <p:cNvSpPr/>
            <p:nvPr/>
          </p:nvSpPr>
          <p:spPr>
            <a:xfrm>
              <a:off x="5446350" y="1029825"/>
              <a:ext cx="85300" cy="74850"/>
            </a:xfrm>
            <a:custGeom>
              <a:avLst/>
              <a:gdLst/>
              <a:ahLst/>
              <a:cxnLst/>
              <a:rect l="l" t="t" r="r" b="b"/>
              <a:pathLst>
                <a:path w="3412" h="2994" extrusionOk="0">
                  <a:moveTo>
                    <a:pt x="1823" y="719"/>
                  </a:moveTo>
                  <a:cubicBezTo>
                    <a:pt x="2180" y="719"/>
                    <a:pt x="2511" y="1023"/>
                    <a:pt x="2564" y="1411"/>
                  </a:cubicBezTo>
                  <a:cubicBezTo>
                    <a:pt x="2645" y="1831"/>
                    <a:pt x="2234" y="2274"/>
                    <a:pt x="1789" y="2274"/>
                  </a:cubicBezTo>
                  <a:cubicBezTo>
                    <a:pt x="1621" y="2274"/>
                    <a:pt x="1447" y="2210"/>
                    <a:pt x="1294" y="2057"/>
                  </a:cubicBezTo>
                  <a:lnTo>
                    <a:pt x="1294" y="2035"/>
                  </a:lnTo>
                  <a:cubicBezTo>
                    <a:pt x="915" y="1634"/>
                    <a:pt x="1026" y="987"/>
                    <a:pt x="1539" y="787"/>
                  </a:cubicBezTo>
                  <a:cubicBezTo>
                    <a:pt x="1632" y="740"/>
                    <a:pt x="1728" y="719"/>
                    <a:pt x="1823" y="719"/>
                  </a:cubicBezTo>
                  <a:close/>
                  <a:moveTo>
                    <a:pt x="1790" y="0"/>
                  </a:moveTo>
                  <a:cubicBezTo>
                    <a:pt x="1692" y="0"/>
                    <a:pt x="1593" y="10"/>
                    <a:pt x="1494" y="29"/>
                  </a:cubicBezTo>
                  <a:cubicBezTo>
                    <a:pt x="202" y="452"/>
                    <a:pt x="1" y="1946"/>
                    <a:pt x="937" y="2659"/>
                  </a:cubicBezTo>
                  <a:cubicBezTo>
                    <a:pt x="1205" y="2859"/>
                    <a:pt x="1517" y="2971"/>
                    <a:pt x="1851" y="2993"/>
                  </a:cubicBezTo>
                  <a:cubicBezTo>
                    <a:pt x="2319" y="2971"/>
                    <a:pt x="2743" y="2748"/>
                    <a:pt x="3010" y="2347"/>
                  </a:cubicBezTo>
                  <a:cubicBezTo>
                    <a:pt x="3411" y="1856"/>
                    <a:pt x="3411" y="1143"/>
                    <a:pt x="3010" y="630"/>
                  </a:cubicBezTo>
                  <a:cubicBezTo>
                    <a:pt x="2732" y="223"/>
                    <a:pt x="2270" y="0"/>
                    <a:pt x="179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7"/>
            <p:cNvSpPr/>
            <p:nvPr/>
          </p:nvSpPr>
          <p:spPr>
            <a:xfrm>
              <a:off x="4141275" y="1029800"/>
              <a:ext cx="78250" cy="73925"/>
            </a:xfrm>
            <a:custGeom>
              <a:avLst/>
              <a:gdLst/>
              <a:ahLst/>
              <a:cxnLst/>
              <a:rect l="l" t="t" r="r" b="b"/>
              <a:pathLst>
                <a:path w="3130" h="2957" extrusionOk="0">
                  <a:moveTo>
                    <a:pt x="1590" y="737"/>
                  </a:moveTo>
                  <a:cubicBezTo>
                    <a:pt x="1932" y="737"/>
                    <a:pt x="2239" y="952"/>
                    <a:pt x="2341" y="1278"/>
                  </a:cubicBezTo>
                  <a:cubicBezTo>
                    <a:pt x="2452" y="1724"/>
                    <a:pt x="2185" y="2169"/>
                    <a:pt x="1739" y="2259"/>
                  </a:cubicBezTo>
                  <a:cubicBezTo>
                    <a:pt x="1706" y="2262"/>
                    <a:pt x="1673" y="2264"/>
                    <a:pt x="1641" y="2264"/>
                  </a:cubicBezTo>
                  <a:cubicBezTo>
                    <a:pt x="1480" y="2264"/>
                    <a:pt x="1338" y="2218"/>
                    <a:pt x="1226" y="2125"/>
                  </a:cubicBezTo>
                  <a:cubicBezTo>
                    <a:pt x="625" y="1746"/>
                    <a:pt x="803" y="854"/>
                    <a:pt x="1494" y="743"/>
                  </a:cubicBezTo>
                  <a:cubicBezTo>
                    <a:pt x="1526" y="739"/>
                    <a:pt x="1558" y="737"/>
                    <a:pt x="1590" y="737"/>
                  </a:cubicBezTo>
                  <a:close/>
                  <a:moveTo>
                    <a:pt x="1596" y="1"/>
                  </a:moveTo>
                  <a:cubicBezTo>
                    <a:pt x="1227" y="1"/>
                    <a:pt x="848" y="149"/>
                    <a:pt x="535" y="498"/>
                  </a:cubicBezTo>
                  <a:cubicBezTo>
                    <a:pt x="45" y="1010"/>
                    <a:pt x="0" y="1813"/>
                    <a:pt x="446" y="2392"/>
                  </a:cubicBezTo>
                  <a:cubicBezTo>
                    <a:pt x="742" y="2751"/>
                    <a:pt x="1191" y="2957"/>
                    <a:pt x="1648" y="2957"/>
                  </a:cubicBezTo>
                  <a:cubicBezTo>
                    <a:pt x="1844" y="2957"/>
                    <a:pt x="2042" y="2919"/>
                    <a:pt x="2230" y="2838"/>
                  </a:cubicBezTo>
                  <a:cubicBezTo>
                    <a:pt x="2742" y="2593"/>
                    <a:pt x="3077" y="2103"/>
                    <a:pt x="3099" y="1545"/>
                  </a:cubicBezTo>
                  <a:cubicBezTo>
                    <a:pt x="3129" y="680"/>
                    <a:pt x="2384" y="1"/>
                    <a:pt x="159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7"/>
            <p:cNvSpPr/>
            <p:nvPr/>
          </p:nvSpPr>
          <p:spPr>
            <a:xfrm>
              <a:off x="4857900" y="1170025"/>
              <a:ext cx="182800" cy="313025"/>
            </a:xfrm>
            <a:custGeom>
              <a:avLst/>
              <a:gdLst/>
              <a:ahLst/>
              <a:cxnLst/>
              <a:rect l="l" t="t" r="r" b="b"/>
              <a:pathLst>
                <a:path w="7312" h="12521" extrusionOk="0">
                  <a:moveTo>
                    <a:pt x="870" y="729"/>
                  </a:moveTo>
                  <a:cubicBezTo>
                    <a:pt x="1182" y="729"/>
                    <a:pt x="4347" y="4852"/>
                    <a:pt x="5239" y="6747"/>
                  </a:cubicBezTo>
                  <a:cubicBezTo>
                    <a:pt x="4746" y="7362"/>
                    <a:pt x="4028" y="7714"/>
                    <a:pt x="3256" y="7714"/>
                  </a:cubicBezTo>
                  <a:cubicBezTo>
                    <a:pt x="3189" y="7714"/>
                    <a:pt x="3122" y="7711"/>
                    <a:pt x="3054" y="7706"/>
                  </a:cubicBezTo>
                  <a:cubicBezTo>
                    <a:pt x="2296" y="5967"/>
                    <a:pt x="1004" y="2869"/>
                    <a:pt x="803" y="952"/>
                  </a:cubicBezTo>
                  <a:cubicBezTo>
                    <a:pt x="803" y="863"/>
                    <a:pt x="825" y="729"/>
                    <a:pt x="870" y="729"/>
                  </a:cubicBezTo>
                  <a:close/>
                  <a:moveTo>
                    <a:pt x="5573" y="7460"/>
                  </a:moveTo>
                  <a:cubicBezTo>
                    <a:pt x="6064" y="8553"/>
                    <a:pt x="6487" y="9578"/>
                    <a:pt x="6554" y="10804"/>
                  </a:cubicBezTo>
                  <a:cubicBezTo>
                    <a:pt x="6554" y="11343"/>
                    <a:pt x="6554" y="11798"/>
                    <a:pt x="6181" y="11798"/>
                  </a:cubicBezTo>
                  <a:cubicBezTo>
                    <a:pt x="6122" y="11798"/>
                    <a:pt x="6054" y="11787"/>
                    <a:pt x="5974" y="11762"/>
                  </a:cubicBezTo>
                  <a:cubicBezTo>
                    <a:pt x="4882" y="11428"/>
                    <a:pt x="3901" y="9467"/>
                    <a:pt x="3389" y="8419"/>
                  </a:cubicBezTo>
                  <a:cubicBezTo>
                    <a:pt x="4213" y="8352"/>
                    <a:pt x="4971" y="8018"/>
                    <a:pt x="5573" y="7460"/>
                  </a:cubicBezTo>
                  <a:close/>
                  <a:moveTo>
                    <a:pt x="893" y="0"/>
                  </a:moveTo>
                  <a:cubicBezTo>
                    <a:pt x="609" y="0"/>
                    <a:pt x="333" y="153"/>
                    <a:pt x="201" y="417"/>
                  </a:cubicBezTo>
                  <a:cubicBezTo>
                    <a:pt x="1" y="818"/>
                    <a:pt x="90" y="1197"/>
                    <a:pt x="201" y="1665"/>
                  </a:cubicBezTo>
                  <a:cubicBezTo>
                    <a:pt x="558" y="3693"/>
                    <a:pt x="1628" y="6168"/>
                    <a:pt x="1650" y="6212"/>
                  </a:cubicBezTo>
                  <a:cubicBezTo>
                    <a:pt x="2408" y="8085"/>
                    <a:pt x="4147" y="12520"/>
                    <a:pt x="6175" y="12520"/>
                  </a:cubicBezTo>
                  <a:cubicBezTo>
                    <a:pt x="6799" y="12520"/>
                    <a:pt x="7312" y="12097"/>
                    <a:pt x="7289" y="11094"/>
                  </a:cubicBezTo>
                  <a:lnTo>
                    <a:pt x="7289" y="10737"/>
                  </a:lnTo>
                  <a:cubicBezTo>
                    <a:pt x="7133" y="7483"/>
                    <a:pt x="3812" y="2846"/>
                    <a:pt x="2029" y="796"/>
                  </a:cubicBezTo>
                  <a:cubicBezTo>
                    <a:pt x="1583" y="305"/>
                    <a:pt x="1449" y="127"/>
                    <a:pt x="1048" y="15"/>
                  </a:cubicBezTo>
                  <a:cubicBezTo>
                    <a:pt x="997" y="5"/>
                    <a:pt x="945" y="0"/>
                    <a:pt x="89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7"/>
            <p:cNvSpPr/>
            <p:nvPr/>
          </p:nvSpPr>
          <p:spPr>
            <a:xfrm>
              <a:off x="4627200" y="1170075"/>
              <a:ext cx="188800" cy="312975"/>
            </a:xfrm>
            <a:custGeom>
              <a:avLst/>
              <a:gdLst/>
              <a:ahLst/>
              <a:cxnLst/>
              <a:rect l="l" t="t" r="r" b="b"/>
              <a:pathLst>
                <a:path w="7552" h="12519" extrusionOk="0">
                  <a:moveTo>
                    <a:pt x="6670" y="725"/>
                  </a:moveTo>
                  <a:cubicBezTo>
                    <a:pt x="6676" y="725"/>
                    <a:pt x="6682" y="726"/>
                    <a:pt x="6688" y="727"/>
                  </a:cubicBezTo>
                  <a:lnTo>
                    <a:pt x="6665" y="727"/>
                  </a:lnTo>
                  <a:cubicBezTo>
                    <a:pt x="6888" y="816"/>
                    <a:pt x="6398" y="2599"/>
                    <a:pt x="6331" y="2822"/>
                  </a:cubicBezTo>
                  <a:cubicBezTo>
                    <a:pt x="5818" y="4494"/>
                    <a:pt x="5194" y="6121"/>
                    <a:pt x="4481" y="7704"/>
                  </a:cubicBezTo>
                  <a:cubicBezTo>
                    <a:pt x="4435" y="7706"/>
                    <a:pt x="4388" y="7707"/>
                    <a:pt x="4342" y="7707"/>
                  </a:cubicBezTo>
                  <a:cubicBezTo>
                    <a:pt x="3567" y="7707"/>
                    <a:pt x="2824" y="7357"/>
                    <a:pt x="2319" y="6767"/>
                  </a:cubicBezTo>
                  <a:cubicBezTo>
                    <a:pt x="3389" y="4739"/>
                    <a:pt x="4704" y="2867"/>
                    <a:pt x="6219" y="1150"/>
                  </a:cubicBezTo>
                  <a:cubicBezTo>
                    <a:pt x="6431" y="918"/>
                    <a:pt x="6562" y="725"/>
                    <a:pt x="6670" y="725"/>
                  </a:cubicBezTo>
                  <a:close/>
                  <a:moveTo>
                    <a:pt x="1962" y="7458"/>
                  </a:moveTo>
                  <a:cubicBezTo>
                    <a:pt x="2542" y="8016"/>
                    <a:pt x="3322" y="8372"/>
                    <a:pt x="4146" y="8439"/>
                  </a:cubicBezTo>
                  <a:cubicBezTo>
                    <a:pt x="3570" y="9697"/>
                    <a:pt x="1995" y="11789"/>
                    <a:pt x="1308" y="11789"/>
                  </a:cubicBezTo>
                  <a:cubicBezTo>
                    <a:pt x="1118" y="11789"/>
                    <a:pt x="996" y="11629"/>
                    <a:pt x="981" y="11248"/>
                  </a:cubicBezTo>
                  <a:cubicBezTo>
                    <a:pt x="914" y="10022"/>
                    <a:pt x="1405" y="8707"/>
                    <a:pt x="1962" y="7458"/>
                  </a:cubicBezTo>
                  <a:close/>
                  <a:moveTo>
                    <a:pt x="6670" y="0"/>
                  </a:moveTo>
                  <a:cubicBezTo>
                    <a:pt x="6439" y="0"/>
                    <a:pt x="6187" y="106"/>
                    <a:pt x="5952" y="348"/>
                  </a:cubicBezTo>
                  <a:cubicBezTo>
                    <a:pt x="3812" y="2510"/>
                    <a:pt x="0" y="8216"/>
                    <a:pt x="246" y="11381"/>
                  </a:cubicBezTo>
                  <a:cubicBezTo>
                    <a:pt x="313" y="12162"/>
                    <a:pt x="803" y="12518"/>
                    <a:pt x="1360" y="12518"/>
                  </a:cubicBezTo>
                  <a:cubicBezTo>
                    <a:pt x="4080" y="12518"/>
                    <a:pt x="7000" y="3803"/>
                    <a:pt x="7445" y="1150"/>
                  </a:cubicBezTo>
                  <a:cubicBezTo>
                    <a:pt x="7552" y="482"/>
                    <a:pt x="7162" y="0"/>
                    <a:pt x="667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7"/>
            <p:cNvSpPr/>
            <p:nvPr/>
          </p:nvSpPr>
          <p:spPr>
            <a:xfrm>
              <a:off x="4937600" y="1090500"/>
              <a:ext cx="323775" cy="179925"/>
            </a:xfrm>
            <a:custGeom>
              <a:avLst/>
              <a:gdLst/>
              <a:ahLst/>
              <a:cxnLst/>
              <a:rect l="l" t="t" r="r" b="b"/>
              <a:pathLst>
                <a:path w="12951" h="7197" extrusionOk="0">
                  <a:moveTo>
                    <a:pt x="991" y="719"/>
                  </a:moveTo>
                  <a:cubicBezTo>
                    <a:pt x="1443" y="719"/>
                    <a:pt x="2569" y="1026"/>
                    <a:pt x="2764" y="1079"/>
                  </a:cubicBezTo>
                  <a:cubicBezTo>
                    <a:pt x="4480" y="1569"/>
                    <a:pt x="6174" y="2216"/>
                    <a:pt x="7802" y="2974"/>
                  </a:cubicBezTo>
                  <a:cubicBezTo>
                    <a:pt x="7824" y="3798"/>
                    <a:pt x="7467" y="4601"/>
                    <a:pt x="6843" y="5136"/>
                  </a:cubicBezTo>
                  <a:cubicBezTo>
                    <a:pt x="5394" y="4467"/>
                    <a:pt x="1115" y="1458"/>
                    <a:pt x="803" y="789"/>
                  </a:cubicBezTo>
                  <a:cubicBezTo>
                    <a:pt x="803" y="739"/>
                    <a:pt x="874" y="719"/>
                    <a:pt x="991" y="719"/>
                  </a:cubicBezTo>
                  <a:close/>
                  <a:moveTo>
                    <a:pt x="8515" y="3308"/>
                  </a:moveTo>
                  <a:cubicBezTo>
                    <a:pt x="9496" y="3754"/>
                    <a:pt x="11948" y="5047"/>
                    <a:pt x="11881" y="6116"/>
                  </a:cubicBezTo>
                  <a:cubicBezTo>
                    <a:pt x="11861" y="6456"/>
                    <a:pt x="11466" y="6473"/>
                    <a:pt x="11128" y="6473"/>
                  </a:cubicBezTo>
                  <a:cubicBezTo>
                    <a:pt x="11088" y="6473"/>
                    <a:pt x="11049" y="6473"/>
                    <a:pt x="11011" y="6473"/>
                  </a:cubicBezTo>
                  <a:cubicBezTo>
                    <a:pt x="10722" y="6473"/>
                    <a:pt x="10432" y="6451"/>
                    <a:pt x="10164" y="6384"/>
                  </a:cubicBezTo>
                  <a:cubicBezTo>
                    <a:pt x="9250" y="6183"/>
                    <a:pt x="8381" y="5894"/>
                    <a:pt x="7534" y="5492"/>
                  </a:cubicBezTo>
                  <a:cubicBezTo>
                    <a:pt x="8114" y="4891"/>
                    <a:pt x="8448" y="4110"/>
                    <a:pt x="8515" y="3308"/>
                  </a:cubicBezTo>
                  <a:close/>
                  <a:moveTo>
                    <a:pt x="982" y="1"/>
                  </a:moveTo>
                  <a:cubicBezTo>
                    <a:pt x="930" y="1"/>
                    <a:pt x="885" y="3"/>
                    <a:pt x="847" y="9"/>
                  </a:cubicBezTo>
                  <a:cubicBezTo>
                    <a:pt x="245" y="98"/>
                    <a:pt x="0" y="611"/>
                    <a:pt x="112" y="967"/>
                  </a:cubicBezTo>
                  <a:cubicBezTo>
                    <a:pt x="459" y="2098"/>
                    <a:pt x="7363" y="7196"/>
                    <a:pt x="11156" y="7196"/>
                  </a:cubicBezTo>
                  <a:cubicBezTo>
                    <a:pt x="11251" y="7196"/>
                    <a:pt x="11344" y="7193"/>
                    <a:pt x="11435" y="7186"/>
                  </a:cubicBezTo>
                  <a:cubicBezTo>
                    <a:pt x="12772" y="7097"/>
                    <a:pt x="12951" y="5782"/>
                    <a:pt x="12014" y="4757"/>
                  </a:cubicBezTo>
                  <a:cubicBezTo>
                    <a:pt x="9986" y="2577"/>
                    <a:pt x="2546" y="1"/>
                    <a:pt x="98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7"/>
            <p:cNvSpPr/>
            <p:nvPr/>
          </p:nvSpPr>
          <p:spPr>
            <a:xfrm>
              <a:off x="4415450" y="1090175"/>
              <a:ext cx="326800" cy="180550"/>
            </a:xfrm>
            <a:custGeom>
              <a:avLst/>
              <a:gdLst/>
              <a:ahLst/>
              <a:cxnLst/>
              <a:rect l="l" t="t" r="r" b="b"/>
              <a:pathLst>
                <a:path w="13072" h="7222" extrusionOk="0">
                  <a:moveTo>
                    <a:pt x="11800" y="708"/>
                  </a:moveTo>
                  <a:cubicBezTo>
                    <a:pt x="11904" y="708"/>
                    <a:pt x="11973" y="761"/>
                    <a:pt x="11992" y="780"/>
                  </a:cubicBezTo>
                  <a:cubicBezTo>
                    <a:pt x="12126" y="1070"/>
                    <a:pt x="8158" y="4101"/>
                    <a:pt x="5974" y="5149"/>
                  </a:cubicBezTo>
                  <a:cubicBezTo>
                    <a:pt x="5328" y="4614"/>
                    <a:pt x="4971" y="3811"/>
                    <a:pt x="5016" y="2987"/>
                  </a:cubicBezTo>
                  <a:cubicBezTo>
                    <a:pt x="7022" y="2095"/>
                    <a:pt x="9362" y="1114"/>
                    <a:pt x="11747" y="713"/>
                  </a:cubicBezTo>
                  <a:cubicBezTo>
                    <a:pt x="11766" y="710"/>
                    <a:pt x="11784" y="708"/>
                    <a:pt x="11800" y="708"/>
                  </a:cubicBezTo>
                  <a:close/>
                  <a:moveTo>
                    <a:pt x="4302" y="3299"/>
                  </a:moveTo>
                  <a:cubicBezTo>
                    <a:pt x="4369" y="4123"/>
                    <a:pt x="4703" y="4904"/>
                    <a:pt x="5283" y="5505"/>
                  </a:cubicBezTo>
                  <a:cubicBezTo>
                    <a:pt x="4567" y="5818"/>
                    <a:pt x="2715" y="6554"/>
                    <a:pt x="1687" y="6554"/>
                  </a:cubicBezTo>
                  <a:cubicBezTo>
                    <a:pt x="1467" y="6554"/>
                    <a:pt x="1285" y="6520"/>
                    <a:pt x="1159" y="6442"/>
                  </a:cubicBezTo>
                  <a:cubicBezTo>
                    <a:pt x="23" y="5706"/>
                    <a:pt x="3076" y="3856"/>
                    <a:pt x="4302" y="3299"/>
                  </a:cubicBezTo>
                  <a:close/>
                  <a:moveTo>
                    <a:pt x="11843" y="1"/>
                  </a:moveTo>
                  <a:cubicBezTo>
                    <a:pt x="11770" y="1"/>
                    <a:pt x="11693" y="8"/>
                    <a:pt x="11613" y="22"/>
                  </a:cubicBezTo>
                  <a:cubicBezTo>
                    <a:pt x="9474" y="379"/>
                    <a:pt x="7579" y="1114"/>
                    <a:pt x="5684" y="1917"/>
                  </a:cubicBezTo>
                  <a:cubicBezTo>
                    <a:pt x="3611" y="2764"/>
                    <a:pt x="803" y="4101"/>
                    <a:pt x="290" y="5661"/>
                  </a:cubicBezTo>
                  <a:cubicBezTo>
                    <a:pt x="0" y="6508"/>
                    <a:pt x="535" y="7199"/>
                    <a:pt x="1538" y="7199"/>
                  </a:cubicBezTo>
                  <a:lnTo>
                    <a:pt x="1538" y="7222"/>
                  </a:lnTo>
                  <a:lnTo>
                    <a:pt x="1761" y="7222"/>
                  </a:lnTo>
                  <a:cubicBezTo>
                    <a:pt x="5216" y="7088"/>
                    <a:pt x="10031" y="3722"/>
                    <a:pt x="12416" y="1493"/>
                  </a:cubicBezTo>
                  <a:cubicBezTo>
                    <a:pt x="13071" y="879"/>
                    <a:pt x="12673" y="1"/>
                    <a:pt x="1184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7"/>
            <p:cNvSpPr/>
            <p:nvPr/>
          </p:nvSpPr>
          <p:spPr>
            <a:xfrm>
              <a:off x="4938150" y="862600"/>
              <a:ext cx="317650" cy="180800"/>
            </a:xfrm>
            <a:custGeom>
              <a:avLst/>
              <a:gdLst/>
              <a:ahLst/>
              <a:cxnLst/>
              <a:rect l="l" t="t" r="r" b="b"/>
              <a:pathLst>
                <a:path w="12706" h="7232" extrusionOk="0">
                  <a:moveTo>
                    <a:pt x="11022" y="739"/>
                  </a:moveTo>
                  <a:cubicBezTo>
                    <a:pt x="11294" y="739"/>
                    <a:pt x="11535" y="780"/>
                    <a:pt x="11725" y="878"/>
                  </a:cubicBezTo>
                  <a:cubicBezTo>
                    <a:pt x="11926" y="989"/>
                    <a:pt x="11859" y="1279"/>
                    <a:pt x="11814" y="1390"/>
                  </a:cubicBezTo>
                  <a:cubicBezTo>
                    <a:pt x="11480" y="2460"/>
                    <a:pt x="9518" y="3441"/>
                    <a:pt x="8471" y="3954"/>
                  </a:cubicBezTo>
                  <a:cubicBezTo>
                    <a:pt x="8426" y="3129"/>
                    <a:pt x="8092" y="2371"/>
                    <a:pt x="7534" y="1769"/>
                  </a:cubicBezTo>
                  <a:cubicBezTo>
                    <a:pt x="8321" y="1412"/>
                    <a:pt x="9924" y="739"/>
                    <a:pt x="11022" y="739"/>
                  </a:cubicBezTo>
                  <a:close/>
                  <a:moveTo>
                    <a:pt x="6821" y="2104"/>
                  </a:moveTo>
                  <a:cubicBezTo>
                    <a:pt x="7445" y="2639"/>
                    <a:pt x="7802" y="3441"/>
                    <a:pt x="7780" y="4266"/>
                  </a:cubicBezTo>
                  <a:cubicBezTo>
                    <a:pt x="7713" y="4333"/>
                    <a:pt x="3232" y="6294"/>
                    <a:pt x="1003" y="6539"/>
                  </a:cubicBezTo>
                  <a:cubicBezTo>
                    <a:pt x="988" y="6541"/>
                    <a:pt x="973" y="6542"/>
                    <a:pt x="959" y="6542"/>
                  </a:cubicBezTo>
                  <a:cubicBezTo>
                    <a:pt x="808" y="6542"/>
                    <a:pt x="727" y="6439"/>
                    <a:pt x="870" y="6316"/>
                  </a:cubicBezTo>
                  <a:cubicBezTo>
                    <a:pt x="1538" y="5670"/>
                    <a:pt x="2274" y="5068"/>
                    <a:pt x="3054" y="4511"/>
                  </a:cubicBezTo>
                  <a:cubicBezTo>
                    <a:pt x="4258" y="3619"/>
                    <a:pt x="5506" y="2817"/>
                    <a:pt x="6821" y="2104"/>
                  </a:cubicBezTo>
                  <a:close/>
                  <a:moveTo>
                    <a:pt x="11046" y="1"/>
                  </a:moveTo>
                  <a:cubicBezTo>
                    <a:pt x="10382" y="1"/>
                    <a:pt x="9666" y="223"/>
                    <a:pt x="9050" y="410"/>
                  </a:cubicBezTo>
                  <a:cubicBezTo>
                    <a:pt x="6197" y="1279"/>
                    <a:pt x="2943" y="3508"/>
                    <a:pt x="870" y="5336"/>
                  </a:cubicBezTo>
                  <a:cubicBezTo>
                    <a:pt x="379" y="5759"/>
                    <a:pt x="201" y="5893"/>
                    <a:pt x="90" y="6272"/>
                  </a:cubicBezTo>
                  <a:cubicBezTo>
                    <a:pt x="0" y="6628"/>
                    <a:pt x="156" y="6985"/>
                    <a:pt x="491" y="7141"/>
                  </a:cubicBezTo>
                  <a:cubicBezTo>
                    <a:pt x="606" y="7203"/>
                    <a:pt x="775" y="7232"/>
                    <a:pt x="990" y="7232"/>
                  </a:cubicBezTo>
                  <a:cubicBezTo>
                    <a:pt x="2943" y="7232"/>
                    <a:pt x="8618" y="4867"/>
                    <a:pt x="10566" y="3642"/>
                  </a:cubicBezTo>
                  <a:cubicBezTo>
                    <a:pt x="11569" y="3017"/>
                    <a:pt x="12193" y="2371"/>
                    <a:pt x="12461" y="1769"/>
                  </a:cubicBezTo>
                  <a:cubicBezTo>
                    <a:pt x="12706" y="1145"/>
                    <a:pt x="12572" y="543"/>
                    <a:pt x="12082" y="253"/>
                  </a:cubicBezTo>
                  <a:cubicBezTo>
                    <a:pt x="11770" y="70"/>
                    <a:pt x="11416" y="1"/>
                    <a:pt x="1104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7"/>
            <p:cNvSpPr/>
            <p:nvPr/>
          </p:nvSpPr>
          <p:spPr>
            <a:xfrm>
              <a:off x="4412100" y="863750"/>
              <a:ext cx="325550" cy="180625"/>
            </a:xfrm>
            <a:custGeom>
              <a:avLst/>
              <a:gdLst/>
              <a:ahLst/>
              <a:cxnLst/>
              <a:rect l="l" t="t" r="r" b="b"/>
              <a:pathLst>
                <a:path w="13022" h="7225" extrusionOk="0">
                  <a:moveTo>
                    <a:pt x="1583" y="720"/>
                  </a:moveTo>
                  <a:cubicBezTo>
                    <a:pt x="2987" y="720"/>
                    <a:pt x="4124" y="1121"/>
                    <a:pt x="5395" y="1723"/>
                  </a:cubicBezTo>
                  <a:cubicBezTo>
                    <a:pt x="4837" y="2303"/>
                    <a:pt x="4503" y="3083"/>
                    <a:pt x="4436" y="3908"/>
                  </a:cubicBezTo>
                  <a:cubicBezTo>
                    <a:pt x="3745" y="3596"/>
                    <a:pt x="1851" y="2593"/>
                    <a:pt x="1293" y="1723"/>
                  </a:cubicBezTo>
                  <a:cubicBezTo>
                    <a:pt x="1115" y="1456"/>
                    <a:pt x="937" y="943"/>
                    <a:pt x="1249" y="809"/>
                  </a:cubicBezTo>
                  <a:cubicBezTo>
                    <a:pt x="1360" y="765"/>
                    <a:pt x="1472" y="720"/>
                    <a:pt x="1583" y="720"/>
                  </a:cubicBezTo>
                  <a:close/>
                  <a:moveTo>
                    <a:pt x="6108" y="2058"/>
                  </a:moveTo>
                  <a:cubicBezTo>
                    <a:pt x="7936" y="2905"/>
                    <a:pt x="12238" y="6137"/>
                    <a:pt x="12149" y="6426"/>
                  </a:cubicBezTo>
                  <a:cubicBezTo>
                    <a:pt x="12126" y="6449"/>
                    <a:pt x="12082" y="6471"/>
                    <a:pt x="12037" y="6493"/>
                  </a:cubicBezTo>
                  <a:cubicBezTo>
                    <a:pt x="12013" y="6494"/>
                    <a:pt x="11988" y="6495"/>
                    <a:pt x="11962" y="6495"/>
                  </a:cubicBezTo>
                  <a:cubicBezTo>
                    <a:pt x="10972" y="6495"/>
                    <a:pt x="8516" y="5675"/>
                    <a:pt x="5150" y="4242"/>
                  </a:cubicBezTo>
                  <a:cubicBezTo>
                    <a:pt x="5150" y="3774"/>
                    <a:pt x="5261" y="3306"/>
                    <a:pt x="5439" y="2905"/>
                  </a:cubicBezTo>
                  <a:cubicBezTo>
                    <a:pt x="5618" y="2570"/>
                    <a:pt x="5841" y="2280"/>
                    <a:pt x="6108" y="2058"/>
                  </a:cubicBezTo>
                  <a:close/>
                  <a:moveTo>
                    <a:pt x="1782" y="0"/>
                  </a:moveTo>
                  <a:cubicBezTo>
                    <a:pt x="1700" y="0"/>
                    <a:pt x="1619" y="2"/>
                    <a:pt x="1539" y="7"/>
                  </a:cubicBezTo>
                  <a:cubicBezTo>
                    <a:pt x="179" y="96"/>
                    <a:pt x="0" y="1411"/>
                    <a:pt x="959" y="2459"/>
                  </a:cubicBezTo>
                  <a:cubicBezTo>
                    <a:pt x="2764" y="4420"/>
                    <a:pt x="8738" y="6694"/>
                    <a:pt x="11725" y="7207"/>
                  </a:cubicBezTo>
                  <a:cubicBezTo>
                    <a:pt x="11800" y="7219"/>
                    <a:pt x="11872" y="7225"/>
                    <a:pt x="11941" y="7225"/>
                  </a:cubicBezTo>
                  <a:cubicBezTo>
                    <a:pt x="12617" y="7225"/>
                    <a:pt x="13022" y="6666"/>
                    <a:pt x="12840" y="6181"/>
                  </a:cubicBezTo>
                  <a:cubicBezTo>
                    <a:pt x="12490" y="5264"/>
                    <a:pt x="5825" y="0"/>
                    <a:pt x="17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7"/>
            <p:cNvSpPr/>
            <p:nvPr/>
          </p:nvSpPr>
          <p:spPr>
            <a:xfrm>
              <a:off x="4854975" y="650525"/>
              <a:ext cx="215825" cy="313725"/>
            </a:xfrm>
            <a:custGeom>
              <a:avLst/>
              <a:gdLst/>
              <a:ahLst/>
              <a:cxnLst/>
              <a:rect l="l" t="t" r="r" b="b"/>
              <a:pathLst>
                <a:path w="8633" h="12549" extrusionOk="0">
                  <a:moveTo>
                    <a:pt x="6270" y="773"/>
                  </a:moveTo>
                  <a:cubicBezTo>
                    <a:pt x="6300" y="773"/>
                    <a:pt x="6329" y="775"/>
                    <a:pt x="6359" y="779"/>
                  </a:cubicBezTo>
                  <a:cubicBezTo>
                    <a:pt x="6448" y="779"/>
                    <a:pt x="6537" y="823"/>
                    <a:pt x="6582" y="890"/>
                  </a:cubicBezTo>
                  <a:lnTo>
                    <a:pt x="6582" y="913"/>
                  </a:lnTo>
                  <a:cubicBezTo>
                    <a:pt x="6671" y="1069"/>
                    <a:pt x="6693" y="1269"/>
                    <a:pt x="6671" y="1470"/>
                  </a:cubicBezTo>
                  <a:cubicBezTo>
                    <a:pt x="6649" y="2830"/>
                    <a:pt x="6225" y="3900"/>
                    <a:pt x="5690" y="5103"/>
                  </a:cubicBezTo>
                  <a:cubicBezTo>
                    <a:pt x="5111" y="4524"/>
                    <a:pt x="4330" y="4189"/>
                    <a:pt x="3528" y="4122"/>
                  </a:cubicBezTo>
                  <a:cubicBezTo>
                    <a:pt x="4027" y="3060"/>
                    <a:pt x="5201" y="773"/>
                    <a:pt x="6270" y="773"/>
                  </a:cubicBezTo>
                  <a:close/>
                  <a:moveTo>
                    <a:pt x="3246" y="4835"/>
                  </a:moveTo>
                  <a:cubicBezTo>
                    <a:pt x="4064" y="4835"/>
                    <a:pt x="4815" y="5188"/>
                    <a:pt x="5356" y="5794"/>
                  </a:cubicBezTo>
                  <a:cubicBezTo>
                    <a:pt x="4654" y="7372"/>
                    <a:pt x="1367" y="11816"/>
                    <a:pt x="1003" y="11816"/>
                  </a:cubicBezTo>
                  <a:cubicBezTo>
                    <a:pt x="997" y="11816"/>
                    <a:pt x="991" y="11815"/>
                    <a:pt x="987" y="11813"/>
                  </a:cubicBezTo>
                  <a:cubicBezTo>
                    <a:pt x="942" y="11813"/>
                    <a:pt x="898" y="11701"/>
                    <a:pt x="920" y="11545"/>
                  </a:cubicBezTo>
                  <a:cubicBezTo>
                    <a:pt x="1254" y="9338"/>
                    <a:pt x="2280" y="6909"/>
                    <a:pt x="3149" y="4903"/>
                  </a:cubicBezTo>
                  <a:lnTo>
                    <a:pt x="3171" y="4836"/>
                  </a:lnTo>
                  <a:cubicBezTo>
                    <a:pt x="3196" y="4835"/>
                    <a:pt x="3221" y="4835"/>
                    <a:pt x="3246" y="4835"/>
                  </a:cubicBezTo>
                  <a:close/>
                  <a:moveTo>
                    <a:pt x="6271" y="0"/>
                  </a:moveTo>
                  <a:cubicBezTo>
                    <a:pt x="3581" y="0"/>
                    <a:pt x="1" y="10326"/>
                    <a:pt x="207" y="11768"/>
                  </a:cubicBezTo>
                  <a:cubicBezTo>
                    <a:pt x="229" y="12191"/>
                    <a:pt x="563" y="12548"/>
                    <a:pt x="1009" y="12548"/>
                  </a:cubicBezTo>
                  <a:cubicBezTo>
                    <a:pt x="1500" y="12548"/>
                    <a:pt x="1923" y="11969"/>
                    <a:pt x="2213" y="11634"/>
                  </a:cubicBezTo>
                  <a:cubicBezTo>
                    <a:pt x="5712" y="7711"/>
                    <a:pt x="8632" y="1470"/>
                    <a:pt x="6916" y="222"/>
                  </a:cubicBezTo>
                  <a:cubicBezTo>
                    <a:pt x="6709" y="71"/>
                    <a:pt x="6493" y="0"/>
                    <a:pt x="627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7"/>
            <p:cNvSpPr/>
            <p:nvPr/>
          </p:nvSpPr>
          <p:spPr>
            <a:xfrm>
              <a:off x="4597675" y="651475"/>
              <a:ext cx="217925" cy="312875"/>
            </a:xfrm>
            <a:custGeom>
              <a:avLst/>
              <a:gdLst/>
              <a:ahLst/>
              <a:cxnLst/>
              <a:rect l="l" t="t" r="r" b="b"/>
              <a:pathLst>
                <a:path w="8717" h="12515" extrusionOk="0">
                  <a:moveTo>
                    <a:pt x="2677" y="756"/>
                  </a:moveTo>
                  <a:cubicBezTo>
                    <a:pt x="2715" y="756"/>
                    <a:pt x="2746" y="759"/>
                    <a:pt x="2764" y="763"/>
                  </a:cubicBezTo>
                  <a:cubicBezTo>
                    <a:pt x="3856" y="1098"/>
                    <a:pt x="4815" y="3059"/>
                    <a:pt x="5327" y="4084"/>
                  </a:cubicBezTo>
                  <a:cubicBezTo>
                    <a:pt x="4503" y="4151"/>
                    <a:pt x="3745" y="4486"/>
                    <a:pt x="3143" y="5043"/>
                  </a:cubicBezTo>
                  <a:cubicBezTo>
                    <a:pt x="2541" y="3683"/>
                    <a:pt x="2140" y="2613"/>
                    <a:pt x="2162" y="1276"/>
                  </a:cubicBezTo>
                  <a:cubicBezTo>
                    <a:pt x="2162" y="1142"/>
                    <a:pt x="2185" y="1031"/>
                    <a:pt x="2229" y="919"/>
                  </a:cubicBezTo>
                  <a:cubicBezTo>
                    <a:pt x="2282" y="795"/>
                    <a:pt x="2531" y="756"/>
                    <a:pt x="2677" y="756"/>
                  </a:cubicBezTo>
                  <a:close/>
                  <a:moveTo>
                    <a:pt x="5576" y="4792"/>
                  </a:moveTo>
                  <a:cubicBezTo>
                    <a:pt x="5606" y="4792"/>
                    <a:pt x="5635" y="4794"/>
                    <a:pt x="5662" y="4798"/>
                  </a:cubicBezTo>
                  <a:cubicBezTo>
                    <a:pt x="6620" y="7004"/>
                    <a:pt x="7467" y="9033"/>
                    <a:pt x="7913" y="11529"/>
                  </a:cubicBezTo>
                  <a:cubicBezTo>
                    <a:pt x="7913" y="11596"/>
                    <a:pt x="7891" y="11775"/>
                    <a:pt x="7846" y="11797"/>
                  </a:cubicBezTo>
                  <a:cubicBezTo>
                    <a:pt x="7845" y="11797"/>
                    <a:pt x="7844" y="11797"/>
                    <a:pt x="7843" y="11797"/>
                  </a:cubicBezTo>
                  <a:cubicBezTo>
                    <a:pt x="7451" y="11797"/>
                    <a:pt x="4167" y="7335"/>
                    <a:pt x="3500" y="5756"/>
                  </a:cubicBezTo>
                  <a:cubicBezTo>
                    <a:pt x="3500" y="5756"/>
                    <a:pt x="4874" y="4792"/>
                    <a:pt x="5576" y="4792"/>
                  </a:cubicBezTo>
                  <a:close/>
                  <a:moveTo>
                    <a:pt x="2546" y="0"/>
                  </a:moveTo>
                  <a:cubicBezTo>
                    <a:pt x="2507" y="0"/>
                    <a:pt x="2469" y="2"/>
                    <a:pt x="2430" y="5"/>
                  </a:cubicBezTo>
                  <a:cubicBezTo>
                    <a:pt x="0" y="206"/>
                    <a:pt x="2140" y="6692"/>
                    <a:pt x="7133" y="12176"/>
                  </a:cubicBezTo>
                  <a:cubicBezTo>
                    <a:pt x="7345" y="12410"/>
                    <a:pt x="7593" y="12514"/>
                    <a:pt x="7826" y="12514"/>
                  </a:cubicBezTo>
                  <a:cubicBezTo>
                    <a:pt x="8303" y="12514"/>
                    <a:pt x="8716" y="12077"/>
                    <a:pt x="8626" y="11418"/>
                  </a:cubicBezTo>
                  <a:cubicBezTo>
                    <a:pt x="8314" y="8988"/>
                    <a:pt x="6353" y="4151"/>
                    <a:pt x="5038" y="2034"/>
                  </a:cubicBezTo>
                  <a:cubicBezTo>
                    <a:pt x="4458" y="1089"/>
                    <a:pt x="3548" y="0"/>
                    <a:pt x="2546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7"/>
            <p:cNvSpPr/>
            <p:nvPr/>
          </p:nvSpPr>
          <p:spPr>
            <a:xfrm>
              <a:off x="4721275" y="971375"/>
              <a:ext cx="229150" cy="190700"/>
            </a:xfrm>
            <a:custGeom>
              <a:avLst/>
              <a:gdLst/>
              <a:ahLst/>
              <a:cxnLst/>
              <a:rect l="l" t="t" r="r" b="b"/>
              <a:pathLst>
                <a:path w="9166" h="7628" extrusionOk="0">
                  <a:moveTo>
                    <a:pt x="6198" y="736"/>
                  </a:moveTo>
                  <a:cubicBezTo>
                    <a:pt x="7267" y="736"/>
                    <a:pt x="8187" y="1818"/>
                    <a:pt x="7472" y="3102"/>
                  </a:cubicBezTo>
                  <a:cubicBezTo>
                    <a:pt x="7293" y="3392"/>
                    <a:pt x="6825" y="3659"/>
                    <a:pt x="7048" y="4016"/>
                  </a:cubicBezTo>
                  <a:cubicBezTo>
                    <a:pt x="7249" y="4328"/>
                    <a:pt x="7427" y="4328"/>
                    <a:pt x="7628" y="4908"/>
                  </a:cubicBezTo>
                  <a:cubicBezTo>
                    <a:pt x="7695" y="5131"/>
                    <a:pt x="7717" y="5331"/>
                    <a:pt x="7695" y="5554"/>
                  </a:cubicBezTo>
                  <a:cubicBezTo>
                    <a:pt x="7695" y="6382"/>
                    <a:pt x="6975" y="6907"/>
                    <a:pt x="6209" y="6907"/>
                  </a:cubicBezTo>
                  <a:cubicBezTo>
                    <a:pt x="5799" y="6907"/>
                    <a:pt x="5376" y="6757"/>
                    <a:pt x="5042" y="6423"/>
                  </a:cubicBezTo>
                  <a:cubicBezTo>
                    <a:pt x="4894" y="6264"/>
                    <a:pt x="4760" y="6186"/>
                    <a:pt x="4625" y="6186"/>
                  </a:cubicBezTo>
                  <a:cubicBezTo>
                    <a:pt x="4476" y="6186"/>
                    <a:pt x="4326" y="6281"/>
                    <a:pt x="4150" y="6468"/>
                  </a:cubicBezTo>
                  <a:cubicBezTo>
                    <a:pt x="3883" y="6713"/>
                    <a:pt x="3526" y="6869"/>
                    <a:pt x="3170" y="6892"/>
                  </a:cubicBezTo>
                  <a:lnTo>
                    <a:pt x="2880" y="6892"/>
                  </a:lnTo>
                  <a:cubicBezTo>
                    <a:pt x="1699" y="6869"/>
                    <a:pt x="1164" y="5443"/>
                    <a:pt x="1810" y="4484"/>
                  </a:cubicBezTo>
                  <a:cubicBezTo>
                    <a:pt x="1877" y="4417"/>
                    <a:pt x="2546" y="3927"/>
                    <a:pt x="2033" y="3437"/>
                  </a:cubicBezTo>
                  <a:lnTo>
                    <a:pt x="2033" y="3414"/>
                  </a:lnTo>
                  <a:cubicBezTo>
                    <a:pt x="1164" y="2545"/>
                    <a:pt x="1453" y="1074"/>
                    <a:pt x="2657" y="784"/>
                  </a:cubicBezTo>
                  <a:cubicBezTo>
                    <a:pt x="2792" y="765"/>
                    <a:pt x="2915" y="756"/>
                    <a:pt x="3029" y="756"/>
                  </a:cubicBezTo>
                  <a:cubicBezTo>
                    <a:pt x="4050" y="756"/>
                    <a:pt x="4253" y="1460"/>
                    <a:pt x="4618" y="1460"/>
                  </a:cubicBezTo>
                  <a:cubicBezTo>
                    <a:pt x="4728" y="1460"/>
                    <a:pt x="4853" y="1396"/>
                    <a:pt x="5020" y="1230"/>
                  </a:cubicBezTo>
                  <a:cubicBezTo>
                    <a:pt x="5382" y="886"/>
                    <a:pt x="5800" y="736"/>
                    <a:pt x="6198" y="736"/>
                  </a:cubicBezTo>
                  <a:close/>
                  <a:moveTo>
                    <a:pt x="6231" y="0"/>
                  </a:moveTo>
                  <a:cubicBezTo>
                    <a:pt x="5707" y="0"/>
                    <a:pt x="5147" y="184"/>
                    <a:pt x="4619" y="606"/>
                  </a:cubicBezTo>
                  <a:cubicBezTo>
                    <a:pt x="4102" y="191"/>
                    <a:pt x="3544" y="9"/>
                    <a:pt x="3019" y="9"/>
                  </a:cubicBezTo>
                  <a:cubicBezTo>
                    <a:pt x="1343" y="9"/>
                    <a:pt x="0" y="1853"/>
                    <a:pt x="1409" y="3838"/>
                  </a:cubicBezTo>
                  <a:cubicBezTo>
                    <a:pt x="1342" y="3927"/>
                    <a:pt x="1253" y="4016"/>
                    <a:pt x="1186" y="4128"/>
                  </a:cubicBezTo>
                  <a:cubicBezTo>
                    <a:pt x="184" y="5792"/>
                    <a:pt x="1330" y="7624"/>
                    <a:pt x="2977" y="7624"/>
                  </a:cubicBezTo>
                  <a:cubicBezTo>
                    <a:pt x="3492" y="7624"/>
                    <a:pt x="4056" y="7445"/>
                    <a:pt x="4619" y="7025"/>
                  </a:cubicBezTo>
                  <a:cubicBezTo>
                    <a:pt x="5064" y="7404"/>
                    <a:pt x="5622" y="7627"/>
                    <a:pt x="6201" y="7627"/>
                  </a:cubicBezTo>
                  <a:cubicBezTo>
                    <a:pt x="8096" y="7627"/>
                    <a:pt x="9166" y="5554"/>
                    <a:pt x="7851" y="3838"/>
                  </a:cubicBezTo>
                  <a:cubicBezTo>
                    <a:pt x="8274" y="3169"/>
                    <a:pt x="8609" y="2567"/>
                    <a:pt x="8363" y="1653"/>
                  </a:cubicBezTo>
                  <a:cubicBezTo>
                    <a:pt x="8100" y="673"/>
                    <a:pt x="7232" y="0"/>
                    <a:pt x="623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7"/>
            <p:cNvSpPr/>
            <p:nvPr/>
          </p:nvSpPr>
          <p:spPr>
            <a:xfrm>
              <a:off x="4835600" y="1067175"/>
              <a:ext cx="70250" cy="68825"/>
            </a:xfrm>
            <a:custGeom>
              <a:avLst/>
              <a:gdLst/>
              <a:ahLst/>
              <a:cxnLst/>
              <a:rect l="l" t="t" r="r" b="b"/>
              <a:pathLst>
                <a:path w="2810" h="2753" extrusionOk="0">
                  <a:moveTo>
                    <a:pt x="893" y="853"/>
                  </a:moveTo>
                  <a:cubicBezTo>
                    <a:pt x="1361" y="1031"/>
                    <a:pt x="2185" y="1455"/>
                    <a:pt x="2052" y="1900"/>
                  </a:cubicBezTo>
                  <a:cubicBezTo>
                    <a:pt x="2026" y="1987"/>
                    <a:pt x="1953" y="2023"/>
                    <a:pt x="1862" y="2023"/>
                  </a:cubicBezTo>
                  <a:cubicBezTo>
                    <a:pt x="1721" y="2023"/>
                    <a:pt x="1537" y="1934"/>
                    <a:pt x="1428" y="1811"/>
                  </a:cubicBezTo>
                  <a:cubicBezTo>
                    <a:pt x="1205" y="1522"/>
                    <a:pt x="1026" y="1209"/>
                    <a:pt x="893" y="853"/>
                  </a:cubicBezTo>
                  <a:close/>
                  <a:moveTo>
                    <a:pt x="425" y="0"/>
                  </a:moveTo>
                  <a:cubicBezTo>
                    <a:pt x="320" y="0"/>
                    <a:pt x="231" y="43"/>
                    <a:pt x="157" y="117"/>
                  </a:cubicBezTo>
                  <a:cubicBezTo>
                    <a:pt x="46" y="273"/>
                    <a:pt x="1" y="474"/>
                    <a:pt x="90" y="652"/>
                  </a:cubicBezTo>
                  <a:cubicBezTo>
                    <a:pt x="488" y="2156"/>
                    <a:pt x="1256" y="2753"/>
                    <a:pt x="1867" y="2753"/>
                  </a:cubicBezTo>
                  <a:cubicBezTo>
                    <a:pt x="2179" y="2753"/>
                    <a:pt x="2450" y="2596"/>
                    <a:pt x="2609" y="2324"/>
                  </a:cubicBezTo>
                  <a:cubicBezTo>
                    <a:pt x="2765" y="2034"/>
                    <a:pt x="2810" y="1700"/>
                    <a:pt x="2720" y="1365"/>
                  </a:cubicBezTo>
                  <a:cubicBezTo>
                    <a:pt x="2386" y="585"/>
                    <a:pt x="1004" y="50"/>
                    <a:pt x="491" y="6"/>
                  </a:cubicBezTo>
                  <a:cubicBezTo>
                    <a:pt x="468" y="2"/>
                    <a:pt x="446" y="0"/>
                    <a:pt x="42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7"/>
            <p:cNvSpPr/>
            <p:nvPr/>
          </p:nvSpPr>
          <p:spPr>
            <a:xfrm>
              <a:off x="4766525" y="1067250"/>
              <a:ext cx="70225" cy="68525"/>
            </a:xfrm>
            <a:custGeom>
              <a:avLst/>
              <a:gdLst/>
              <a:ahLst/>
              <a:cxnLst/>
              <a:rect l="l" t="t" r="r" b="b"/>
              <a:pathLst>
                <a:path w="2809" h="2741" extrusionOk="0">
                  <a:moveTo>
                    <a:pt x="1931" y="875"/>
                  </a:moveTo>
                  <a:lnTo>
                    <a:pt x="1931" y="875"/>
                  </a:lnTo>
                  <a:cubicBezTo>
                    <a:pt x="1819" y="1221"/>
                    <a:pt x="1644" y="1525"/>
                    <a:pt x="1427" y="1808"/>
                  </a:cubicBezTo>
                  <a:cubicBezTo>
                    <a:pt x="1271" y="1920"/>
                    <a:pt x="1092" y="1987"/>
                    <a:pt x="914" y="2009"/>
                  </a:cubicBezTo>
                  <a:cubicBezTo>
                    <a:pt x="647" y="1920"/>
                    <a:pt x="691" y="1298"/>
                    <a:pt x="1931" y="875"/>
                  </a:cubicBezTo>
                  <a:close/>
                  <a:moveTo>
                    <a:pt x="2423" y="1"/>
                  </a:moveTo>
                  <a:cubicBezTo>
                    <a:pt x="2410" y="1"/>
                    <a:pt x="2398" y="2"/>
                    <a:pt x="2385" y="3"/>
                  </a:cubicBezTo>
                  <a:cubicBezTo>
                    <a:pt x="1649" y="114"/>
                    <a:pt x="936" y="471"/>
                    <a:pt x="379" y="1006"/>
                  </a:cubicBezTo>
                  <a:cubicBezTo>
                    <a:pt x="111" y="1296"/>
                    <a:pt x="0" y="1719"/>
                    <a:pt x="111" y="2120"/>
                  </a:cubicBezTo>
                  <a:cubicBezTo>
                    <a:pt x="227" y="2509"/>
                    <a:pt x="584" y="2740"/>
                    <a:pt x="991" y="2740"/>
                  </a:cubicBezTo>
                  <a:cubicBezTo>
                    <a:pt x="1214" y="2740"/>
                    <a:pt x="1451" y="2671"/>
                    <a:pt x="1672" y="2522"/>
                  </a:cubicBezTo>
                  <a:cubicBezTo>
                    <a:pt x="2407" y="2009"/>
                    <a:pt x="2786" y="783"/>
                    <a:pt x="2809" y="382"/>
                  </a:cubicBezTo>
                  <a:cubicBezTo>
                    <a:pt x="2809" y="171"/>
                    <a:pt x="2630" y="1"/>
                    <a:pt x="242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7"/>
            <p:cNvSpPr/>
            <p:nvPr/>
          </p:nvSpPr>
          <p:spPr>
            <a:xfrm>
              <a:off x="4836725" y="998350"/>
              <a:ext cx="76925" cy="68975"/>
            </a:xfrm>
            <a:custGeom>
              <a:avLst/>
              <a:gdLst/>
              <a:ahLst/>
              <a:cxnLst/>
              <a:rect l="l" t="t" r="r" b="b"/>
              <a:pathLst>
                <a:path w="3077" h="2759" extrusionOk="0">
                  <a:moveTo>
                    <a:pt x="1895" y="753"/>
                  </a:moveTo>
                  <a:cubicBezTo>
                    <a:pt x="2118" y="797"/>
                    <a:pt x="2029" y="1176"/>
                    <a:pt x="1851" y="1332"/>
                  </a:cubicBezTo>
                  <a:cubicBezTo>
                    <a:pt x="1561" y="1577"/>
                    <a:pt x="1227" y="1756"/>
                    <a:pt x="870" y="1889"/>
                  </a:cubicBezTo>
                  <a:lnTo>
                    <a:pt x="848" y="1889"/>
                  </a:lnTo>
                  <a:cubicBezTo>
                    <a:pt x="981" y="1533"/>
                    <a:pt x="1182" y="1198"/>
                    <a:pt x="1405" y="909"/>
                  </a:cubicBezTo>
                  <a:cubicBezTo>
                    <a:pt x="1561" y="820"/>
                    <a:pt x="1717" y="753"/>
                    <a:pt x="1895" y="753"/>
                  </a:cubicBezTo>
                  <a:close/>
                  <a:moveTo>
                    <a:pt x="1815" y="0"/>
                  </a:moveTo>
                  <a:cubicBezTo>
                    <a:pt x="1449" y="0"/>
                    <a:pt x="1034" y="198"/>
                    <a:pt x="692" y="686"/>
                  </a:cubicBezTo>
                  <a:cubicBezTo>
                    <a:pt x="335" y="1176"/>
                    <a:pt x="90" y="1756"/>
                    <a:pt x="1" y="2358"/>
                  </a:cubicBezTo>
                  <a:cubicBezTo>
                    <a:pt x="1" y="2447"/>
                    <a:pt x="45" y="2558"/>
                    <a:pt x="112" y="2625"/>
                  </a:cubicBezTo>
                  <a:cubicBezTo>
                    <a:pt x="179" y="2714"/>
                    <a:pt x="290" y="2759"/>
                    <a:pt x="402" y="2759"/>
                  </a:cubicBezTo>
                  <a:cubicBezTo>
                    <a:pt x="1115" y="2692"/>
                    <a:pt x="3077" y="1889"/>
                    <a:pt x="2698" y="641"/>
                  </a:cubicBezTo>
                  <a:cubicBezTo>
                    <a:pt x="2591" y="260"/>
                    <a:pt x="2235" y="0"/>
                    <a:pt x="181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7"/>
            <p:cNvSpPr/>
            <p:nvPr/>
          </p:nvSpPr>
          <p:spPr>
            <a:xfrm>
              <a:off x="4759825" y="998100"/>
              <a:ext cx="77475" cy="69225"/>
            </a:xfrm>
            <a:custGeom>
              <a:avLst/>
              <a:gdLst/>
              <a:ahLst/>
              <a:cxnLst/>
              <a:rect l="l" t="t" r="r" b="b"/>
              <a:pathLst>
                <a:path w="3099" h="2769" extrusionOk="0">
                  <a:moveTo>
                    <a:pt x="1267" y="730"/>
                  </a:moveTo>
                  <a:cubicBezTo>
                    <a:pt x="1509" y="730"/>
                    <a:pt x="1905" y="1035"/>
                    <a:pt x="2207" y="1899"/>
                  </a:cubicBezTo>
                  <a:cubicBezTo>
                    <a:pt x="1851" y="1766"/>
                    <a:pt x="1539" y="1587"/>
                    <a:pt x="1249" y="1342"/>
                  </a:cubicBezTo>
                  <a:cubicBezTo>
                    <a:pt x="1140" y="1255"/>
                    <a:pt x="1053" y="1105"/>
                    <a:pt x="1048" y="953"/>
                  </a:cubicBezTo>
                  <a:lnTo>
                    <a:pt x="1048" y="953"/>
                  </a:lnTo>
                  <a:cubicBezTo>
                    <a:pt x="1053" y="817"/>
                    <a:pt x="1138" y="730"/>
                    <a:pt x="1267" y="730"/>
                  </a:cubicBezTo>
                  <a:close/>
                  <a:moveTo>
                    <a:pt x="1282" y="1"/>
                  </a:moveTo>
                  <a:cubicBezTo>
                    <a:pt x="1163" y="1"/>
                    <a:pt x="1040" y="23"/>
                    <a:pt x="914" y="72"/>
                  </a:cubicBezTo>
                  <a:cubicBezTo>
                    <a:pt x="223" y="339"/>
                    <a:pt x="1" y="1365"/>
                    <a:pt x="1004" y="2078"/>
                  </a:cubicBezTo>
                  <a:cubicBezTo>
                    <a:pt x="1516" y="2412"/>
                    <a:pt x="2096" y="2657"/>
                    <a:pt x="2698" y="2769"/>
                  </a:cubicBezTo>
                  <a:cubicBezTo>
                    <a:pt x="2921" y="2747"/>
                    <a:pt x="3099" y="2546"/>
                    <a:pt x="3077" y="2323"/>
                  </a:cubicBezTo>
                  <a:cubicBezTo>
                    <a:pt x="2919" y="1336"/>
                    <a:pt x="2202" y="1"/>
                    <a:pt x="128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6" name="Google Shape;2056;p27"/>
          <p:cNvGrpSpPr/>
          <p:nvPr/>
        </p:nvGrpSpPr>
        <p:grpSpPr>
          <a:xfrm flipH="1">
            <a:off x="359013" y="4231680"/>
            <a:ext cx="529188" cy="795168"/>
            <a:chOff x="3955625" y="4186375"/>
            <a:chExt cx="463225" cy="696050"/>
          </a:xfrm>
        </p:grpSpPr>
        <p:sp>
          <p:nvSpPr>
            <p:cNvPr id="2057" name="Google Shape;2057;p27"/>
            <p:cNvSpPr/>
            <p:nvPr/>
          </p:nvSpPr>
          <p:spPr>
            <a:xfrm>
              <a:off x="4249300" y="4501550"/>
              <a:ext cx="169550" cy="189075"/>
            </a:xfrm>
            <a:custGeom>
              <a:avLst/>
              <a:gdLst/>
              <a:ahLst/>
              <a:cxnLst/>
              <a:rect l="l" t="t" r="r" b="b"/>
              <a:pathLst>
                <a:path w="6782" h="7563" extrusionOk="0">
                  <a:moveTo>
                    <a:pt x="3391" y="0"/>
                  </a:moveTo>
                  <a:cubicBezTo>
                    <a:pt x="3312" y="0"/>
                    <a:pt x="3232" y="40"/>
                    <a:pt x="3184" y="120"/>
                  </a:cubicBezTo>
                  <a:cubicBezTo>
                    <a:pt x="2834" y="1011"/>
                    <a:pt x="2643" y="1966"/>
                    <a:pt x="2579" y="2953"/>
                  </a:cubicBezTo>
                  <a:cubicBezTo>
                    <a:pt x="1752" y="3017"/>
                    <a:pt x="956" y="3208"/>
                    <a:pt x="192" y="3558"/>
                  </a:cubicBezTo>
                  <a:cubicBezTo>
                    <a:pt x="1" y="3653"/>
                    <a:pt x="1" y="3908"/>
                    <a:pt x="192" y="4004"/>
                  </a:cubicBezTo>
                  <a:cubicBezTo>
                    <a:pt x="956" y="4354"/>
                    <a:pt x="1752" y="4545"/>
                    <a:pt x="2579" y="4608"/>
                  </a:cubicBezTo>
                  <a:cubicBezTo>
                    <a:pt x="2643" y="5627"/>
                    <a:pt x="2993" y="7378"/>
                    <a:pt x="3312" y="7537"/>
                  </a:cubicBezTo>
                  <a:cubicBezTo>
                    <a:pt x="3346" y="7554"/>
                    <a:pt x="3382" y="7562"/>
                    <a:pt x="3418" y="7562"/>
                  </a:cubicBezTo>
                  <a:cubicBezTo>
                    <a:pt x="3515" y="7562"/>
                    <a:pt x="3607" y="7503"/>
                    <a:pt x="3630" y="7410"/>
                  </a:cubicBezTo>
                  <a:cubicBezTo>
                    <a:pt x="4012" y="6518"/>
                    <a:pt x="4203" y="5563"/>
                    <a:pt x="4235" y="4577"/>
                  </a:cubicBezTo>
                  <a:cubicBezTo>
                    <a:pt x="5063" y="4513"/>
                    <a:pt x="5890" y="4322"/>
                    <a:pt x="6623" y="3972"/>
                  </a:cubicBezTo>
                  <a:cubicBezTo>
                    <a:pt x="6686" y="3940"/>
                    <a:pt x="6718" y="3908"/>
                    <a:pt x="6718" y="3876"/>
                  </a:cubicBezTo>
                  <a:cubicBezTo>
                    <a:pt x="6782" y="3749"/>
                    <a:pt x="6718" y="3622"/>
                    <a:pt x="6623" y="3558"/>
                  </a:cubicBezTo>
                  <a:cubicBezTo>
                    <a:pt x="5858" y="3208"/>
                    <a:pt x="5063" y="3017"/>
                    <a:pt x="4235" y="2953"/>
                  </a:cubicBezTo>
                  <a:cubicBezTo>
                    <a:pt x="4171" y="1966"/>
                    <a:pt x="3948" y="1011"/>
                    <a:pt x="3598" y="120"/>
                  </a:cubicBezTo>
                  <a:cubicBezTo>
                    <a:pt x="3550" y="40"/>
                    <a:pt x="3471" y="0"/>
                    <a:pt x="3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7"/>
            <p:cNvSpPr/>
            <p:nvPr/>
          </p:nvSpPr>
          <p:spPr>
            <a:xfrm>
              <a:off x="3955625" y="4725775"/>
              <a:ext cx="139300" cy="156650"/>
            </a:xfrm>
            <a:custGeom>
              <a:avLst/>
              <a:gdLst/>
              <a:ahLst/>
              <a:cxnLst/>
              <a:rect l="l" t="t" r="r" b="b"/>
              <a:pathLst>
                <a:path w="5572" h="6266" extrusionOk="0">
                  <a:moveTo>
                    <a:pt x="2786" y="1"/>
                  </a:moveTo>
                  <a:cubicBezTo>
                    <a:pt x="2715" y="1"/>
                    <a:pt x="2643" y="33"/>
                    <a:pt x="2611" y="96"/>
                  </a:cubicBezTo>
                  <a:cubicBezTo>
                    <a:pt x="2325" y="860"/>
                    <a:pt x="2134" y="1656"/>
                    <a:pt x="2102" y="2452"/>
                  </a:cubicBezTo>
                  <a:cubicBezTo>
                    <a:pt x="1433" y="2516"/>
                    <a:pt x="765" y="2675"/>
                    <a:pt x="128" y="2961"/>
                  </a:cubicBezTo>
                  <a:cubicBezTo>
                    <a:pt x="1" y="3025"/>
                    <a:pt x="1" y="3248"/>
                    <a:pt x="128" y="3312"/>
                  </a:cubicBezTo>
                  <a:cubicBezTo>
                    <a:pt x="765" y="3598"/>
                    <a:pt x="1433" y="3757"/>
                    <a:pt x="2102" y="3821"/>
                  </a:cubicBezTo>
                  <a:cubicBezTo>
                    <a:pt x="2166" y="4649"/>
                    <a:pt x="2452" y="6145"/>
                    <a:pt x="2707" y="6240"/>
                  </a:cubicBezTo>
                  <a:cubicBezTo>
                    <a:pt x="2733" y="6258"/>
                    <a:pt x="2763" y="6266"/>
                    <a:pt x="2792" y="6266"/>
                  </a:cubicBezTo>
                  <a:cubicBezTo>
                    <a:pt x="2868" y="6266"/>
                    <a:pt x="2947" y="6214"/>
                    <a:pt x="2993" y="6145"/>
                  </a:cubicBezTo>
                  <a:cubicBezTo>
                    <a:pt x="3280" y="5413"/>
                    <a:pt x="3439" y="4617"/>
                    <a:pt x="3471" y="3821"/>
                  </a:cubicBezTo>
                  <a:cubicBezTo>
                    <a:pt x="4171" y="3757"/>
                    <a:pt x="4808" y="3598"/>
                    <a:pt x="5445" y="3312"/>
                  </a:cubicBezTo>
                  <a:cubicBezTo>
                    <a:pt x="5476" y="3280"/>
                    <a:pt x="5508" y="3248"/>
                    <a:pt x="5540" y="3216"/>
                  </a:cubicBezTo>
                  <a:cubicBezTo>
                    <a:pt x="5572" y="3121"/>
                    <a:pt x="5540" y="2993"/>
                    <a:pt x="5476" y="2961"/>
                  </a:cubicBezTo>
                  <a:cubicBezTo>
                    <a:pt x="4840" y="2675"/>
                    <a:pt x="4171" y="2484"/>
                    <a:pt x="3471" y="2452"/>
                  </a:cubicBezTo>
                  <a:cubicBezTo>
                    <a:pt x="3439" y="1656"/>
                    <a:pt x="3248" y="860"/>
                    <a:pt x="2961" y="96"/>
                  </a:cubicBezTo>
                  <a:cubicBezTo>
                    <a:pt x="2930" y="33"/>
                    <a:pt x="2858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7"/>
            <p:cNvSpPr/>
            <p:nvPr/>
          </p:nvSpPr>
          <p:spPr>
            <a:xfrm>
              <a:off x="4195200" y="4186375"/>
              <a:ext cx="139300" cy="156925"/>
            </a:xfrm>
            <a:custGeom>
              <a:avLst/>
              <a:gdLst/>
              <a:ahLst/>
              <a:cxnLst/>
              <a:rect l="l" t="t" r="r" b="b"/>
              <a:pathLst>
                <a:path w="5572" h="6277" extrusionOk="0">
                  <a:moveTo>
                    <a:pt x="2786" y="1"/>
                  </a:moveTo>
                  <a:cubicBezTo>
                    <a:pt x="2714" y="1"/>
                    <a:pt x="2642" y="40"/>
                    <a:pt x="2611" y="120"/>
                  </a:cubicBezTo>
                  <a:cubicBezTo>
                    <a:pt x="2324" y="852"/>
                    <a:pt x="2133" y="1648"/>
                    <a:pt x="2101" y="2476"/>
                  </a:cubicBezTo>
                  <a:cubicBezTo>
                    <a:pt x="1433" y="2508"/>
                    <a:pt x="764" y="2667"/>
                    <a:pt x="127" y="2985"/>
                  </a:cubicBezTo>
                  <a:cubicBezTo>
                    <a:pt x="0" y="3049"/>
                    <a:pt x="0" y="3272"/>
                    <a:pt x="127" y="3335"/>
                  </a:cubicBezTo>
                  <a:cubicBezTo>
                    <a:pt x="764" y="3622"/>
                    <a:pt x="1433" y="3781"/>
                    <a:pt x="2101" y="3813"/>
                  </a:cubicBezTo>
                  <a:cubicBezTo>
                    <a:pt x="2165" y="4672"/>
                    <a:pt x="2451" y="6137"/>
                    <a:pt x="2706" y="6264"/>
                  </a:cubicBezTo>
                  <a:cubicBezTo>
                    <a:pt x="2730" y="6272"/>
                    <a:pt x="2756" y="6276"/>
                    <a:pt x="2782" y="6276"/>
                  </a:cubicBezTo>
                  <a:cubicBezTo>
                    <a:pt x="2861" y="6276"/>
                    <a:pt x="2945" y="6240"/>
                    <a:pt x="2993" y="6169"/>
                  </a:cubicBezTo>
                  <a:cubicBezTo>
                    <a:pt x="3279" y="5405"/>
                    <a:pt x="3438" y="4609"/>
                    <a:pt x="3470" y="3813"/>
                  </a:cubicBezTo>
                  <a:cubicBezTo>
                    <a:pt x="4170" y="3749"/>
                    <a:pt x="4807" y="3590"/>
                    <a:pt x="5444" y="3304"/>
                  </a:cubicBezTo>
                  <a:cubicBezTo>
                    <a:pt x="5476" y="3272"/>
                    <a:pt x="5508" y="3272"/>
                    <a:pt x="5539" y="3208"/>
                  </a:cubicBezTo>
                  <a:cubicBezTo>
                    <a:pt x="5571" y="3144"/>
                    <a:pt x="5539" y="3017"/>
                    <a:pt x="5476" y="2953"/>
                  </a:cubicBezTo>
                  <a:cubicBezTo>
                    <a:pt x="4839" y="2667"/>
                    <a:pt x="4170" y="2508"/>
                    <a:pt x="3470" y="2476"/>
                  </a:cubicBezTo>
                  <a:cubicBezTo>
                    <a:pt x="3438" y="1648"/>
                    <a:pt x="3247" y="852"/>
                    <a:pt x="2961" y="120"/>
                  </a:cubicBezTo>
                  <a:cubicBezTo>
                    <a:pt x="2929" y="40"/>
                    <a:pt x="2857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0" name="Google Shape;2060;p27"/>
          <p:cNvGrpSpPr/>
          <p:nvPr/>
        </p:nvGrpSpPr>
        <p:grpSpPr>
          <a:xfrm rot="10800000" flipH="1">
            <a:off x="8292863" y="141918"/>
            <a:ext cx="529188" cy="795168"/>
            <a:chOff x="3955625" y="4186375"/>
            <a:chExt cx="463225" cy="696050"/>
          </a:xfrm>
        </p:grpSpPr>
        <p:sp>
          <p:nvSpPr>
            <p:cNvPr id="2061" name="Google Shape;2061;p27"/>
            <p:cNvSpPr/>
            <p:nvPr/>
          </p:nvSpPr>
          <p:spPr>
            <a:xfrm>
              <a:off x="4249300" y="4501550"/>
              <a:ext cx="169550" cy="189075"/>
            </a:xfrm>
            <a:custGeom>
              <a:avLst/>
              <a:gdLst/>
              <a:ahLst/>
              <a:cxnLst/>
              <a:rect l="l" t="t" r="r" b="b"/>
              <a:pathLst>
                <a:path w="6782" h="7563" extrusionOk="0">
                  <a:moveTo>
                    <a:pt x="3391" y="0"/>
                  </a:moveTo>
                  <a:cubicBezTo>
                    <a:pt x="3312" y="0"/>
                    <a:pt x="3232" y="40"/>
                    <a:pt x="3184" y="120"/>
                  </a:cubicBezTo>
                  <a:cubicBezTo>
                    <a:pt x="2834" y="1011"/>
                    <a:pt x="2643" y="1966"/>
                    <a:pt x="2579" y="2953"/>
                  </a:cubicBezTo>
                  <a:cubicBezTo>
                    <a:pt x="1752" y="3017"/>
                    <a:pt x="956" y="3208"/>
                    <a:pt x="192" y="3558"/>
                  </a:cubicBezTo>
                  <a:cubicBezTo>
                    <a:pt x="1" y="3653"/>
                    <a:pt x="1" y="3908"/>
                    <a:pt x="192" y="4004"/>
                  </a:cubicBezTo>
                  <a:cubicBezTo>
                    <a:pt x="956" y="4354"/>
                    <a:pt x="1752" y="4545"/>
                    <a:pt x="2579" y="4608"/>
                  </a:cubicBezTo>
                  <a:cubicBezTo>
                    <a:pt x="2643" y="5627"/>
                    <a:pt x="2993" y="7378"/>
                    <a:pt x="3312" y="7537"/>
                  </a:cubicBezTo>
                  <a:cubicBezTo>
                    <a:pt x="3346" y="7554"/>
                    <a:pt x="3382" y="7562"/>
                    <a:pt x="3418" y="7562"/>
                  </a:cubicBezTo>
                  <a:cubicBezTo>
                    <a:pt x="3515" y="7562"/>
                    <a:pt x="3607" y="7503"/>
                    <a:pt x="3630" y="7410"/>
                  </a:cubicBezTo>
                  <a:cubicBezTo>
                    <a:pt x="4012" y="6518"/>
                    <a:pt x="4203" y="5563"/>
                    <a:pt x="4235" y="4577"/>
                  </a:cubicBezTo>
                  <a:cubicBezTo>
                    <a:pt x="5063" y="4513"/>
                    <a:pt x="5890" y="4322"/>
                    <a:pt x="6623" y="3972"/>
                  </a:cubicBezTo>
                  <a:cubicBezTo>
                    <a:pt x="6686" y="3940"/>
                    <a:pt x="6718" y="3908"/>
                    <a:pt x="6718" y="3876"/>
                  </a:cubicBezTo>
                  <a:cubicBezTo>
                    <a:pt x="6782" y="3749"/>
                    <a:pt x="6718" y="3622"/>
                    <a:pt x="6623" y="3558"/>
                  </a:cubicBezTo>
                  <a:cubicBezTo>
                    <a:pt x="5858" y="3208"/>
                    <a:pt x="5063" y="3017"/>
                    <a:pt x="4235" y="2953"/>
                  </a:cubicBezTo>
                  <a:cubicBezTo>
                    <a:pt x="4171" y="1966"/>
                    <a:pt x="3948" y="1011"/>
                    <a:pt x="3598" y="120"/>
                  </a:cubicBezTo>
                  <a:cubicBezTo>
                    <a:pt x="3550" y="40"/>
                    <a:pt x="3471" y="0"/>
                    <a:pt x="3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7"/>
            <p:cNvSpPr/>
            <p:nvPr/>
          </p:nvSpPr>
          <p:spPr>
            <a:xfrm>
              <a:off x="3955625" y="4725775"/>
              <a:ext cx="139300" cy="156650"/>
            </a:xfrm>
            <a:custGeom>
              <a:avLst/>
              <a:gdLst/>
              <a:ahLst/>
              <a:cxnLst/>
              <a:rect l="l" t="t" r="r" b="b"/>
              <a:pathLst>
                <a:path w="5572" h="6266" extrusionOk="0">
                  <a:moveTo>
                    <a:pt x="2786" y="1"/>
                  </a:moveTo>
                  <a:cubicBezTo>
                    <a:pt x="2715" y="1"/>
                    <a:pt x="2643" y="33"/>
                    <a:pt x="2611" y="96"/>
                  </a:cubicBezTo>
                  <a:cubicBezTo>
                    <a:pt x="2325" y="860"/>
                    <a:pt x="2134" y="1656"/>
                    <a:pt x="2102" y="2452"/>
                  </a:cubicBezTo>
                  <a:cubicBezTo>
                    <a:pt x="1433" y="2516"/>
                    <a:pt x="765" y="2675"/>
                    <a:pt x="128" y="2961"/>
                  </a:cubicBezTo>
                  <a:cubicBezTo>
                    <a:pt x="1" y="3025"/>
                    <a:pt x="1" y="3248"/>
                    <a:pt x="128" y="3312"/>
                  </a:cubicBezTo>
                  <a:cubicBezTo>
                    <a:pt x="765" y="3598"/>
                    <a:pt x="1433" y="3757"/>
                    <a:pt x="2102" y="3821"/>
                  </a:cubicBezTo>
                  <a:cubicBezTo>
                    <a:pt x="2166" y="4649"/>
                    <a:pt x="2452" y="6145"/>
                    <a:pt x="2707" y="6240"/>
                  </a:cubicBezTo>
                  <a:cubicBezTo>
                    <a:pt x="2733" y="6258"/>
                    <a:pt x="2763" y="6266"/>
                    <a:pt x="2792" y="6266"/>
                  </a:cubicBezTo>
                  <a:cubicBezTo>
                    <a:pt x="2868" y="6266"/>
                    <a:pt x="2947" y="6214"/>
                    <a:pt x="2993" y="6145"/>
                  </a:cubicBezTo>
                  <a:cubicBezTo>
                    <a:pt x="3280" y="5413"/>
                    <a:pt x="3439" y="4617"/>
                    <a:pt x="3471" y="3821"/>
                  </a:cubicBezTo>
                  <a:cubicBezTo>
                    <a:pt x="4171" y="3757"/>
                    <a:pt x="4808" y="3598"/>
                    <a:pt x="5445" y="3312"/>
                  </a:cubicBezTo>
                  <a:cubicBezTo>
                    <a:pt x="5476" y="3280"/>
                    <a:pt x="5508" y="3248"/>
                    <a:pt x="5540" y="3216"/>
                  </a:cubicBezTo>
                  <a:cubicBezTo>
                    <a:pt x="5572" y="3121"/>
                    <a:pt x="5540" y="2993"/>
                    <a:pt x="5476" y="2961"/>
                  </a:cubicBezTo>
                  <a:cubicBezTo>
                    <a:pt x="4840" y="2675"/>
                    <a:pt x="4171" y="2484"/>
                    <a:pt x="3471" y="2452"/>
                  </a:cubicBezTo>
                  <a:cubicBezTo>
                    <a:pt x="3439" y="1656"/>
                    <a:pt x="3248" y="860"/>
                    <a:pt x="2961" y="96"/>
                  </a:cubicBezTo>
                  <a:cubicBezTo>
                    <a:pt x="2930" y="33"/>
                    <a:pt x="2858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7"/>
            <p:cNvSpPr/>
            <p:nvPr/>
          </p:nvSpPr>
          <p:spPr>
            <a:xfrm>
              <a:off x="4195200" y="4186375"/>
              <a:ext cx="139300" cy="156925"/>
            </a:xfrm>
            <a:custGeom>
              <a:avLst/>
              <a:gdLst/>
              <a:ahLst/>
              <a:cxnLst/>
              <a:rect l="l" t="t" r="r" b="b"/>
              <a:pathLst>
                <a:path w="5572" h="6277" extrusionOk="0">
                  <a:moveTo>
                    <a:pt x="2786" y="1"/>
                  </a:moveTo>
                  <a:cubicBezTo>
                    <a:pt x="2714" y="1"/>
                    <a:pt x="2642" y="40"/>
                    <a:pt x="2611" y="120"/>
                  </a:cubicBezTo>
                  <a:cubicBezTo>
                    <a:pt x="2324" y="852"/>
                    <a:pt x="2133" y="1648"/>
                    <a:pt x="2101" y="2476"/>
                  </a:cubicBezTo>
                  <a:cubicBezTo>
                    <a:pt x="1433" y="2508"/>
                    <a:pt x="764" y="2667"/>
                    <a:pt x="127" y="2985"/>
                  </a:cubicBezTo>
                  <a:cubicBezTo>
                    <a:pt x="0" y="3049"/>
                    <a:pt x="0" y="3272"/>
                    <a:pt x="127" y="3335"/>
                  </a:cubicBezTo>
                  <a:cubicBezTo>
                    <a:pt x="764" y="3622"/>
                    <a:pt x="1433" y="3781"/>
                    <a:pt x="2101" y="3813"/>
                  </a:cubicBezTo>
                  <a:cubicBezTo>
                    <a:pt x="2165" y="4672"/>
                    <a:pt x="2451" y="6137"/>
                    <a:pt x="2706" y="6264"/>
                  </a:cubicBezTo>
                  <a:cubicBezTo>
                    <a:pt x="2730" y="6272"/>
                    <a:pt x="2756" y="6276"/>
                    <a:pt x="2782" y="6276"/>
                  </a:cubicBezTo>
                  <a:cubicBezTo>
                    <a:pt x="2861" y="6276"/>
                    <a:pt x="2945" y="6240"/>
                    <a:pt x="2993" y="6169"/>
                  </a:cubicBezTo>
                  <a:cubicBezTo>
                    <a:pt x="3279" y="5405"/>
                    <a:pt x="3438" y="4609"/>
                    <a:pt x="3470" y="3813"/>
                  </a:cubicBezTo>
                  <a:cubicBezTo>
                    <a:pt x="4170" y="3749"/>
                    <a:pt x="4807" y="3590"/>
                    <a:pt x="5444" y="3304"/>
                  </a:cubicBezTo>
                  <a:cubicBezTo>
                    <a:pt x="5476" y="3272"/>
                    <a:pt x="5508" y="3272"/>
                    <a:pt x="5539" y="3208"/>
                  </a:cubicBezTo>
                  <a:cubicBezTo>
                    <a:pt x="5571" y="3144"/>
                    <a:pt x="5539" y="3017"/>
                    <a:pt x="5476" y="2953"/>
                  </a:cubicBezTo>
                  <a:cubicBezTo>
                    <a:pt x="4839" y="2667"/>
                    <a:pt x="4170" y="2508"/>
                    <a:pt x="3470" y="2476"/>
                  </a:cubicBezTo>
                  <a:cubicBezTo>
                    <a:pt x="3438" y="1648"/>
                    <a:pt x="3247" y="852"/>
                    <a:pt x="2961" y="120"/>
                  </a:cubicBezTo>
                  <a:cubicBezTo>
                    <a:pt x="2929" y="40"/>
                    <a:pt x="2857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27"/>
          <p:cNvGrpSpPr/>
          <p:nvPr/>
        </p:nvGrpSpPr>
        <p:grpSpPr>
          <a:xfrm rot="10800000">
            <a:off x="359013" y="141918"/>
            <a:ext cx="529188" cy="795168"/>
            <a:chOff x="3955625" y="4186375"/>
            <a:chExt cx="463225" cy="696050"/>
          </a:xfrm>
        </p:grpSpPr>
        <p:sp>
          <p:nvSpPr>
            <p:cNvPr id="2065" name="Google Shape;2065;p27"/>
            <p:cNvSpPr/>
            <p:nvPr/>
          </p:nvSpPr>
          <p:spPr>
            <a:xfrm>
              <a:off x="4249300" y="4501550"/>
              <a:ext cx="169550" cy="189075"/>
            </a:xfrm>
            <a:custGeom>
              <a:avLst/>
              <a:gdLst/>
              <a:ahLst/>
              <a:cxnLst/>
              <a:rect l="l" t="t" r="r" b="b"/>
              <a:pathLst>
                <a:path w="6782" h="7563" extrusionOk="0">
                  <a:moveTo>
                    <a:pt x="3391" y="0"/>
                  </a:moveTo>
                  <a:cubicBezTo>
                    <a:pt x="3312" y="0"/>
                    <a:pt x="3232" y="40"/>
                    <a:pt x="3184" y="120"/>
                  </a:cubicBezTo>
                  <a:cubicBezTo>
                    <a:pt x="2834" y="1011"/>
                    <a:pt x="2643" y="1966"/>
                    <a:pt x="2579" y="2953"/>
                  </a:cubicBezTo>
                  <a:cubicBezTo>
                    <a:pt x="1752" y="3017"/>
                    <a:pt x="956" y="3208"/>
                    <a:pt x="192" y="3558"/>
                  </a:cubicBezTo>
                  <a:cubicBezTo>
                    <a:pt x="1" y="3653"/>
                    <a:pt x="1" y="3908"/>
                    <a:pt x="192" y="4004"/>
                  </a:cubicBezTo>
                  <a:cubicBezTo>
                    <a:pt x="956" y="4354"/>
                    <a:pt x="1752" y="4545"/>
                    <a:pt x="2579" y="4608"/>
                  </a:cubicBezTo>
                  <a:cubicBezTo>
                    <a:pt x="2643" y="5627"/>
                    <a:pt x="2993" y="7378"/>
                    <a:pt x="3312" y="7537"/>
                  </a:cubicBezTo>
                  <a:cubicBezTo>
                    <a:pt x="3346" y="7554"/>
                    <a:pt x="3382" y="7562"/>
                    <a:pt x="3418" y="7562"/>
                  </a:cubicBezTo>
                  <a:cubicBezTo>
                    <a:pt x="3515" y="7562"/>
                    <a:pt x="3607" y="7503"/>
                    <a:pt x="3630" y="7410"/>
                  </a:cubicBezTo>
                  <a:cubicBezTo>
                    <a:pt x="4012" y="6518"/>
                    <a:pt x="4203" y="5563"/>
                    <a:pt x="4235" y="4577"/>
                  </a:cubicBezTo>
                  <a:cubicBezTo>
                    <a:pt x="5063" y="4513"/>
                    <a:pt x="5890" y="4322"/>
                    <a:pt x="6623" y="3972"/>
                  </a:cubicBezTo>
                  <a:cubicBezTo>
                    <a:pt x="6686" y="3940"/>
                    <a:pt x="6718" y="3908"/>
                    <a:pt x="6718" y="3876"/>
                  </a:cubicBezTo>
                  <a:cubicBezTo>
                    <a:pt x="6782" y="3749"/>
                    <a:pt x="6718" y="3622"/>
                    <a:pt x="6623" y="3558"/>
                  </a:cubicBezTo>
                  <a:cubicBezTo>
                    <a:pt x="5858" y="3208"/>
                    <a:pt x="5063" y="3017"/>
                    <a:pt x="4235" y="2953"/>
                  </a:cubicBezTo>
                  <a:cubicBezTo>
                    <a:pt x="4171" y="1966"/>
                    <a:pt x="3948" y="1011"/>
                    <a:pt x="3598" y="120"/>
                  </a:cubicBezTo>
                  <a:cubicBezTo>
                    <a:pt x="3550" y="40"/>
                    <a:pt x="3471" y="0"/>
                    <a:pt x="3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7"/>
            <p:cNvSpPr/>
            <p:nvPr/>
          </p:nvSpPr>
          <p:spPr>
            <a:xfrm>
              <a:off x="3955625" y="4725775"/>
              <a:ext cx="139300" cy="156650"/>
            </a:xfrm>
            <a:custGeom>
              <a:avLst/>
              <a:gdLst/>
              <a:ahLst/>
              <a:cxnLst/>
              <a:rect l="l" t="t" r="r" b="b"/>
              <a:pathLst>
                <a:path w="5572" h="6266" extrusionOk="0">
                  <a:moveTo>
                    <a:pt x="2786" y="1"/>
                  </a:moveTo>
                  <a:cubicBezTo>
                    <a:pt x="2715" y="1"/>
                    <a:pt x="2643" y="33"/>
                    <a:pt x="2611" y="96"/>
                  </a:cubicBezTo>
                  <a:cubicBezTo>
                    <a:pt x="2325" y="860"/>
                    <a:pt x="2134" y="1656"/>
                    <a:pt x="2102" y="2452"/>
                  </a:cubicBezTo>
                  <a:cubicBezTo>
                    <a:pt x="1433" y="2516"/>
                    <a:pt x="765" y="2675"/>
                    <a:pt x="128" y="2961"/>
                  </a:cubicBezTo>
                  <a:cubicBezTo>
                    <a:pt x="1" y="3025"/>
                    <a:pt x="1" y="3248"/>
                    <a:pt x="128" y="3312"/>
                  </a:cubicBezTo>
                  <a:cubicBezTo>
                    <a:pt x="765" y="3598"/>
                    <a:pt x="1433" y="3757"/>
                    <a:pt x="2102" y="3821"/>
                  </a:cubicBezTo>
                  <a:cubicBezTo>
                    <a:pt x="2166" y="4649"/>
                    <a:pt x="2452" y="6145"/>
                    <a:pt x="2707" y="6240"/>
                  </a:cubicBezTo>
                  <a:cubicBezTo>
                    <a:pt x="2733" y="6258"/>
                    <a:pt x="2763" y="6266"/>
                    <a:pt x="2792" y="6266"/>
                  </a:cubicBezTo>
                  <a:cubicBezTo>
                    <a:pt x="2868" y="6266"/>
                    <a:pt x="2947" y="6214"/>
                    <a:pt x="2993" y="6145"/>
                  </a:cubicBezTo>
                  <a:cubicBezTo>
                    <a:pt x="3280" y="5413"/>
                    <a:pt x="3439" y="4617"/>
                    <a:pt x="3471" y="3821"/>
                  </a:cubicBezTo>
                  <a:cubicBezTo>
                    <a:pt x="4171" y="3757"/>
                    <a:pt x="4808" y="3598"/>
                    <a:pt x="5445" y="3312"/>
                  </a:cubicBezTo>
                  <a:cubicBezTo>
                    <a:pt x="5476" y="3280"/>
                    <a:pt x="5508" y="3248"/>
                    <a:pt x="5540" y="3216"/>
                  </a:cubicBezTo>
                  <a:cubicBezTo>
                    <a:pt x="5572" y="3121"/>
                    <a:pt x="5540" y="2993"/>
                    <a:pt x="5476" y="2961"/>
                  </a:cubicBezTo>
                  <a:cubicBezTo>
                    <a:pt x="4840" y="2675"/>
                    <a:pt x="4171" y="2484"/>
                    <a:pt x="3471" y="2452"/>
                  </a:cubicBezTo>
                  <a:cubicBezTo>
                    <a:pt x="3439" y="1656"/>
                    <a:pt x="3248" y="860"/>
                    <a:pt x="2961" y="96"/>
                  </a:cubicBezTo>
                  <a:cubicBezTo>
                    <a:pt x="2930" y="33"/>
                    <a:pt x="2858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7"/>
            <p:cNvSpPr/>
            <p:nvPr/>
          </p:nvSpPr>
          <p:spPr>
            <a:xfrm>
              <a:off x="4195200" y="4186375"/>
              <a:ext cx="139300" cy="156925"/>
            </a:xfrm>
            <a:custGeom>
              <a:avLst/>
              <a:gdLst/>
              <a:ahLst/>
              <a:cxnLst/>
              <a:rect l="l" t="t" r="r" b="b"/>
              <a:pathLst>
                <a:path w="5572" h="6277" extrusionOk="0">
                  <a:moveTo>
                    <a:pt x="2786" y="1"/>
                  </a:moveTo>
                  <a:cubicBezTo>
                    <a:pt x="2714" y="1"/>
                    <a:pt x="2642" y="40"/>
                    <a:pt x="2611" y="120"/>
                  </a:cubicBezTo>
                  <a:cubicBezTo>
                    <a:pt x="2324" y="852"/>
                    <a:pt x="2133" y="1648"/>
                    <a:pt x="2101" y="2476"/>
                  </a:cubicBezTo>
                  <a:cubicBezTo>
                    <a:pt x="1433" y="2508"/>
                    <a:pt x="764" y="2667"/>
                    <a:pt x="127" y="2985"/>
                  </a:cubicBezTo>
                  <a:cubicBezTo>
                    <a:pt x="0" y="3049"/>
                    <a:pt x="0" y="3272"/>
                    <a:pt x="127" y="3335"/>
                  </a:cubicBezTo>
                  <a:cubicBezTo>
                    <a:pt x="764" y="3622"/>
                    <a:pt x="1433" y="3781"/>
                    <a:pt x="2101" y="3813"/>
                  </a:cubicBezTo>
                  <a:cubicBezTo>
                    <a:pt x="2165" y="4672"/>
                    <a:pt x="2451" y="6137"/>
                    <a:pt x="2706" y="6264"/>
                  </a:cubicBezTo>
                  <a:cubicBezTo>
                    <a:pt x="2730" y="6272"/>
                    <a:pt x="2756" y="6276"/>
                    <a:pt x="2782" y="6276"/>
                  </a:cubicBezTo>
                  <a:cubicBezTo>
                    <a:pt x="2861" y="6276"/>
                    <a:pt x="2945" y="6240"/>
                    <a:pt x="2993" y="6169"/>
                  </a:cubicBezTo>
                  <a:cubicBezTo>
                    <a:pt x="3279" y="5405"/>
                    <a:pt x="3438" y="4609"/>
                    <a:pt x="3470" y="3813"/>
                  </a:cubicBezTo>
                  <a:cubicBezTo>
                    <a:pt x="4170" y="3749"/>
                    <a:pt x="4807" y="3590"/>
                    <a:pt x="5444" y="3304"/>
                  </a:cubicBezTo>
                  <a:cubicBezTo>
                    <a:pt x="5476" y="3272"/>
                    <a:pt x="5508" y="3272"/>
                    <a:pt x="5539" y="3208"/>
                  </a:cubicBezTo>
                  <a:cubicBezTo>
                    <a:pt x="5571" y="3144"/>
                    <a:pt x="5539" y="3017"/>
                    <a:pt x="5476" y="2953"/>
                  </a:cubicBezTo>
                  <a:cubicBezTo>
                    <a:pt x="4839" y="2667"/>
                    <a:pt x="4170" y="2508"/>
                    <a:pt x="3470" y="2476"/>
                  </a:cubicBezTo>
                  <a:cubicBezTo>
                    <a:pt x="3438" y="1648"/>
                    <a:pt x="3247" y="852"/>
                    <a:pt x="2961" y="120"/>
                  </a:cubicBezTo>
                  <a:cubicBezTo>
                    <a:pt x="2929" y="40"/>
                    <a:pt x="2857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8" name="Google Shape;2068;p27"/>
          <p:cNvGrpSpPr/>
          <p:nvPr/>
        </p:nvGrpSpPr>
        <p:grpSpPr>
          <a:xfrm>
            <a:off x="8292863" y="4231680"/>
            <a:ext cx="529188" cy="795168"/>
            <a:chOff x="3955625" y="4186375"/>
            <a:chExt cx="463225" cy="696050"/>
          </a:xfrm>
        </p:grpSpPr>
        <p:sp>
          <p:nvSpPr>
            <p:cNvPr id="2069" name="Google Shape;2069;p27"/>
            <p:cNvSpPr/>
            <p:nvPr/>
          </p:nvSpPr>
          <p:spPr>
            <a:xfrm>
              <a:off x="4249300" y="4501550"/>
              <a:ext cx="169550" cy="189075"/>
            </a:xfrm>
            <a:custGeom>
              <a:avLst/>
              <a:gdLst/>
              <a:ahLst/>
              <a:cxnLst/>
              <a:rect l="l" t="t" r="r" b="b"/>
              <a:pathLst>
                <a:path w="6782" h="7563" extrusionOk="0">
                  <a:moveTo>
                    <a:pt x="3391" y="0"/>
                  </a:moveTo>
                  <a:cubicBezTo>
                    <a:pt x="3312" y="0"/>
                    <a:pt x="3232" y="40"/>
                    <a:pt x="3184" y="120"/>
                  </a:cubicBezTo>
                  <a:cubicBezTo>
                    <a:pt x="2834" y="1011"/>
                    <a:pt x="2643" y="1966"/>
                    <a:pt x="2579" y="2953"/>
                  </a:cubicBezTo>
                  <a:cubicBezTo>
                    <a:pt x="1752" y="3017"/>
                    <a:pt x="956" y="3208"/>
                    <a:pt x="192" y="3558"/>
                  </a:cubicBezTo>
                  <a:cubicBezTo>
                    <a:pt x="1" y="3653"/>
                    <a:pt x="1" y="3908"/>
                    <a:pt x="192" y="4004"/>
                  </a:cubicBezTo>
                  <a:cubicBezTo>
                    <a:pt x="956" y="4354"/>
                    <a:pt x="1752" y="4545"/>
                    <a:pt x="2579" y="4608"/>
                  </a:cubicBezTo>
                  <a:cubicBezTo>
                    <a:pt x="2643" y="5627"/>
                    <a:pt x="2993" y="7378"/>
                    <a:pt x="3312" y="7537"/>
                  </a:cubicBezTo>
                  <a:cubicBezTo>
                    <a:pt x="3346" y="7554"/>
                    <a:pt x="3382" y="7562"/>
                    <a:pt x="3418" y="7562"/>
                  </a:cubicBezTo>
                  <a:cubicBezTo>
                    <a:pt x="3515" y="7562"/>
                    <a:pt x="3607" y="7503"/>
                    <a:pt x="3630" y="7410"/>
                  </a:cubicBezTo>
                  <a:cubicBezTo>
                    <a:pt x="4012" y="6518"/>
                    <a:pt x="4203" y="5563"/>
                    <a:pt x="4235" y="4577"/>
                  </a:cubicBezTo>
                  <a:cubicBezTo>
                    <a:pt x="5063" y="4513"/>
                    <a:pt x="5890" y="4322"/>
                    <a:pt x="6623" y="3972"/>
                  </a:cubicBezTo>
                  <a:cubicBezTo>
                    <a:pt x="6686" y="3940"/>
                    <a:pt x="6718" y="3908"/>
                    <a:pt x="6718" y="3876"/>
                  </a:cubicBezTo>
                  <a:cubicBezTo>
                    <a:pt x="6782" y="3749"/>
                    <a:pt x="6718" y="3622"/>
                    <a:pt x="6623" y="3558"/>
                  </a:cubicBezTo>
                  <a:cubicBezTo>
                    <a:pt x="5858" y="3208"/>
                    <a:pt x="5063" y="3017"/>
                    <a:pt x="4235" y="2953"/>
                  </a:cubicBezTo>
                  <a:cubicBezTo>
                    <a:pt x="4171" y="1966"/>
                    <a:pt x="3948" y="1011"/>
                    <a:pt x="3598" y="120"/>
                  </a:cubicBezTo>
                  <a:cubicBezTo>
                    <a:pt x="3550" y="40"/>
                    <a:pt x="3471" y="0"/>
                    <a:pt x="3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7"/>
            <p:cNvSpPr/>
            <p:nvPr/>
          </p:nvSpPr>
          <p:spPr>
            <a:xfrm>
              <a:off x="3955625" y="4725775"/>
              <a:ext cx="139300" cy="156650"/>
            </a:xfrm>
            <a:custGeom>
              <a:avLst/>
              <a:gdLst/>
              <a:ahLst/>
              <a:cxnLst/>
              <a:rect l="l" t="t" r="r" b="b"/>
              <a:pathLst>
                <a:path w="5572" h="6266" extrusionOk="0">
                  <a:moveTo>
                    <a:pt x="2786" y="1"/>
                  </a:moveTo>
                  <a:cubicBezTo>
                    <a:pt x="2715" y="1"/>
                    <a:pt x="2643" y="33"/>
                    <a:pt x="2611" y="96"/>
                  </a:cubicBezTo>
                  <a:cubicBezTo>
                    <a:pt x="2325" y="860"/>
                    <a:pt x="2134" y="1656"/>
                    <a:pt x="2102" y="2452"/>
                  </a:cubicBezTo>
                  <a:cubicBezTo>
                    <a:pt x="1433" y="2516"/>
                    <a:pt x="765" y="2675"/>
                    <a:pt x="128" y="2961"/>
                  </a:cubicBezTo>
                  <a:cubicBezTo>
                    <a:pt x="1" y="3025"/>
                    <a:pt x="1" y="3248"/>
                    <a:pt x="128" y="3312"/>
                  </a:cubicBezTo>
                  <a:cubicBezTo>
                    <a:pt x="765" y="3598"/>
                    <a:pt x="1433" y="3757"/>
                    <a:pt x="2102" y="3821"/>
                  </a:cubicBezTo>
                  <a:cubicBezTo>
                    <a:pt x="2166" y="4649"/>
                    <a:pt x="2452" y="6145"/>
                    <a:pt x="2707" y="6240"/>
                  </a:cubicBezTo>
                  <a:cubicBezTo>
                    <a:pt x="2733" y="6258"/>
                    <a:pt x="2763" y="6266"/>
                    <a:pt x="2792" y="6266"/>
                  </a:cubicBezTo>
                  <a:cubicBezTo>
                    <a:pt x="2868" y="6266"/>
                    <a:pt x="2947" y="6214"/>
                    <a:pt x="2993" y="6145"/>
                  </a:cubicBezTo>
                  <a:cubicBezTo>
                    <a:pt x="3280" y="5413"/>
                    <a:pt x="3439" y="4617"/>
                    <a:pt x="3471" y="3821"/>
                  </a:cubicBezTo>
                  <a:cubicBezTo>
                    <a:pt x="4171" y="3757"/>
                    <a:pt x="4808" y="3598"/>
                    <a:pt x="5445" y="3312"/>
                  </a:cubicBezTo>
                  <a:cubicBezTo>
                    <a:pt x="5476" y="3280"/>
                    <a:pt x="5508" y="3248"/>
                    <a:pt x="5540" y="3216"/>
                  </a:cubicBezTo>
                  <a:cubicBezTo>
                    <a:pt x="5572" y="3121"/>
                    <a:pt x="5540" y="2993"/>
                    <a:pt x="5476" y="2961"/>
                  </a:cubicBezTo>
                  <a:cubicBezTo>
                    <a:pt x="4840" y="2675"/>
                    <a:pt x="4171" y="2484"/>
                    <a:pt x="3471" y="2452"/>
                  </a:cubicBezTo>
                  <a:cubicBezTo>
                    <a:pt x="3439" y="1656"/>
                    <a:pt x="3248" y="860"/>
                    <a:pt x="2961" y="96"/>
                  </a:cubicBezTo>
                  <a:cubicBezTo>
                    <a:pt x="2930" y="33"/>
                    <a:pt x="2858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7"/>
            <p:cNvSpPr/>
            <p:nvPr/>
          </p:nvSpPr>
          <p:spPr>
            <a:xfrm>
              <a:off x="4195200" y="4186375"/>
              <a:ext cx="139300" cy="156925"/>
            </a:xfrm>
            <a:custGeom>
              <a:avLst/>
              <a:gdLst/>
              <a:ahLst/>
              <a:cxnLst/>
              <a:rect l="l" t="t" r="r" b="b"/>
              <a:pathLst>
                <a:path w="5572" h="6277" extrusionOk="0">
                  <a:moveTo>
                    <a:pt x="2786" y="1"/>
                  </a:moveTo>
                  <a:cubicBezTo>
                    <a:pt x="2714" y="1"/>
                    <a:pt x="2642" y="40"/>
                    <a:pt x="2611" y="120"/>
                  </a:cubicBezTo>
                  <a:cubicBezTo>
                    <a:pt x="2324" y="852"/>
                    <a:pt x="2133" y="1648"/>
                    <a:pt x="2101" y="2476"/>
                  </a:cubicBezTo>
                  <a:cubicBezTo>
                    <a:pt x="1433" y="2508"/>
                    <a:pt x="764" y="2667"/>
                    <a:pt x="127" y="2985"/>
                  </a:cubicBezTo>
                  <a:cubicBezTo>
                    <a:pt x="0" y="3049"/>
                    <a:pt x="0" y="3272"/>
                    <a:pt x="127" y="3335"/>
                  </a:cubicBezTo>
                  <a:cubicBezTo>
                    <a:pt x="764" y="3622"/>
                    <a:pt x="1433" y="3781"/>
                    <a:pt x="2101" y="3813"/>
                  </a:cubicBezTo>
                  <a:cubicBezTo>
                    <a:pt x="2165" y="4672"/>
                    <a:pt x="2451" y="6137"/>
                    <a:pt x="2706" y="6264"/>
                  </a:cubicBezTo>
                  <a:cubicBezTo>
                    <a:pt x="2730" y="6272"/>
                    <a:pt x="2756" y="6276"/>
                    <a:pt x="2782" y="6276"/>
                  </a:cubicBezTo>
                  <a:cubicBezTo>
                    <a:pt x="2861" y="6276"/>
                    <a:pt x="2945" y="6240"/>
                    <a:pt x="2993" y="6169"/>
                  </a:cubicBezTo>
                  <a:cubicBezTo>
                    <a:pt x="3279" y="5405"/>
                    <a:pt x="3438" y="4609"/>
                    <a:pt x="3470" y="3813"/>
                  </a:cubicBezTo>
                  <a:cubicBezTo>
                    <a:pt x="4170" y="3749"/>
                    <a:pt x="4807" y="3590"/>
                    <a:pt x="5444" y="3304"/>
                  </a:cubicBezTo>
                  <a:cubicBezTo>
                    <a:pt x="5476" y="3272"/>
                    <a:pt x="5508" y="3272"/>
                    <a:pt x="5539" y="3208"/>
                  </a:cubicBezTo>
                  <a:cubicBezTo>
                    <a:pt x="5571" y="3144"/>
                    <a:pt x="5539" y="3017"/>
                    <a:pt x="5476" y="2953"/>
                  </a:cubicBezTo>
                  <a:cubicBezTo>
                    <a:pt x="4839" y="2667"/>
                    <a:pt x="4170" y="2508"/>
                    <a:pt x="3470" y="2476"/>
                  </a:cubicBezTo>
                  <a:cubicBezTo>
                    <a:pt x="3438" y="1648"/>
                    <a:pt x="3247" y="852"/>
                    <a:pt x="2961" y="120"/>
                  </a:cubicBezTo>
                  <a:cubicBezTo>
                    <a:pt x="2929" y="40"/>
                    <a:pt x="2857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2" name="Google Shape;2072;p27"/>
          <p:cNvGrpSpPr/>
          <p:nvPr/>
        </p:nvGrpSpPr>
        <p:grpSpPr>
          <a:xfrm>
            <a:off x="7220594" y="1500552"/>
            <a:ext cx="1706713" cy="2073538"/>
            <a:chOff x="3803478" y="463277"/>
            <a:chExt cx="1706713" cy="2073538"/>
          </a:xfrm>
        </p:grpSpPr>
        <p:sp>
          <p:nvSpPr>
            <p:cNvPr id="2073" name="Google Shape;2073;p27"/>
            <p:cNvSpPr/>
            <p:nvPr/>
          </p:nvSpPr>
          <p:spPr>
            <a:xfrm>
              <a:off x="3804714" y="463736"/>
              <a:ext cx="1674161" cy="2072621"/>
            </a:xfrm>
            <a:custGeom>
              <a:avLst/>
              <a:gdLst/>
              <a:ahLst/>
              <a:cxnLst/>
              <a:rect l="l" t="t" r="r" b="b"/>
              <a:pathLst>
                <a:path w="40167" h="49727" extrusionOk="0">
                  <a:moveTo>
                    <a:pt x="7311" y="30406"/>
                  </a:moveTo>
                  <a:cubicBezTo>
                    <a:pt x="7311" y="30636"/>
                    <a:pt x="7340" y="30863"/>
                    <a:pt x="7397" y="31081"/>
                  </a:cubicBezTo>
                  <a:lnTo>
                    <a:pt x="7397" y="31081"/>
                  </a:lnTo>
                  <a:cubicBezTo>
                    <a:pt x="7339" y="30861"/>
                    <a:pt x="7311" y="30632"/>
                    <a:pt x="7311" y="30406"/>
                  </a:cubicBezTo>
                  <a:close/>
                  <a:moveTo>
                    <a:pt x="7423" y="31117"/>
                  </a:moveTo>
                  <a:cubicBezTo>
                    <a:pt x="7445" y="31206"/>
                    <a:pt x="7490" y="31295"/>
                    <a:pt x="7534" y="31407"/>
                  </a:cubicBezTo>
                  <a:cubicBezTo>
                    <a:pt x="7579" y="31496"/>
                    <a:pt x="7646" y="31585"/>
                    <a:pt x="7712" y="31674"/>
                  </a:cubicBezTo>
                  <a:cubicBezTo>
                    <a:pt x="7646" y="31585"/>
                    <a:pt x="7579" y="31496"/>
                    <a:pt x="7534" y="31429"/>
                  </a:cubicBezTo>
                  <a:lnTo>
                    <a:pt x="7534" y="31407"/>
                  </a:lnTo>
                  <a:cubicBezTo>
                    <a:pt x="7490" y="31317"/>
                    <a:pt x="7445" y="31206"/>
                    <a:pt x="7423" y="31117"/>
                  </a:cubicBezTo>
                  <a:close/>
                  <a:moveTo>
                    <a:pt x="7712" y="31674"/>
                  </a:moveTo>
                  <a:cubicBezTo>
                    <a:pt x="7779" y="31763"/>
                    <a:pt x="7846" y="31830"/>
                    <a:pt x="7935" y="31896"/>
                  </a:cubicBezTo>
                  <a:lnTo>
                    <a:pt x="7935" y="31896"/>
                  </a:lnTo>
                  <a:cubicBezTo>
                    <a:pt x="7846" y="31830"/>
                    <a:pt x="7779" y="31763"/>
                    <a:pt x="7712" y="31696"/>
                  </a:cubicBezTo>
                  <a:lnTo>
                    <a:pt x="7712" y="31674"/>
                  </a:lnTo>
                  <a:close/>
                  <a:moveTo>
                    <a:pt x="8582" y="32209"/>
                  </a:moveTo>
                  <a:cubicBezTo>
                    <a:pt x="8649" y="32231"/>
                    <a:pt x="8715" y="32231"/>
                    <a:pt x="8760" y="32254"/>
                  </a:cubicBezTo>
                  <a:cubicBezTo>
                    <a:pt x="8693" y="32254"/>
                    <a:pt x="8626" y="32231"/>
                    <a:pt x="8559" y="32231"/>
                  </a:cubicBezTo>
                  <a:lnTo>
                    <a:pt x="8582" y="32209"/>
                  </a:lnTo>
                  <a:close/>
                  <a:moveTo>
                    <a:pt x="18918" y="1"/>
                  </a:moveTo>
                  <a:cubicBezTo>
                    <a:pt x="17869" y="1"/>
                    <a:pt x="16872" y="625"/>
                    <a:pt x="16450" y="1671"/>
                  </a:cubicBezTo>
                  <a:cubicBezTo>
                    <a:pt x="16361" y="1872"/>
                    <a:pt x="16294" y="2095"/>
                    <a:pt x="16272" y="2340"/>
                  </a:cubicBezTo>
                  <a:lnTo>
                    <a:pt x="16272" y="2296"/>
                  </a:lnTo>
                  <a:cubicBezTo>
                    <a:pt x="16250" y="2095"/>
                    <a:pt x="16227" y="1894"/>
                    <a:pt x="16227" y="1694"/>
                  </a:cubicBezTo>
                  <a:lnTo>
                    <a:pt x="16227" y="1114"/>
                  </a:lnTo>
                  <a:cubicBezTo>
                    <a:pt x="16227" y="1025"/>
                    <a:pt x="16183" y="958"/>
                    <a:pt x="16093" y="958"/>
                  </a:cubicBezTo>
                  <a:cubicBezTo>
                    <a:pt x="16082" y="955"/>
                    <a:pt x="16070" y="954"/>
                    <a:pt x="16060" y="954"/>
                  </a:cubicBezTo>
                  <a:cubicBezTo>
                    <a:pt x="15988" y="954"/>
                    <a:pt x="15935" y="1014"/>
                    <a:pt x="15915" y="1092"/>
                  </a:cubicBezTo>
                  <a:cubicBezTo>
                    <a:pt x="15893" y="1293"/>
                    <a:pt x="15871" y="1493"/>
                    <a:pt x="15871" y="1716"/>
                  </a:cubicBezTo>
                  <a:cubicBezTo>
                    <a:pt x="15893" y="1917"/>
                    <a:pt x="15893" y="2140"/>
                    <a:pt x="15937" y="2340"/>
                  </a:cubicBezTo>
                  <a:cubicBezTo>
                    <a:pt x="15960" y="2429"/>
                    <a:pt x="15982" y="2518"/>
                    <a:pt x="16004" y="2630"/>
                  </a:cubicBezTo>
                  <a:lnTo>
                    <a:pt x="15960" y="2608"/>
                  </a:lnTo>
                  <a:cubicBezTo>
                    <a:pt x="15759" y="2518"/>
                    <a:pt x="15559" y="2474"/>
                    <a:pt x="15358" y="2474"/>
                  </a:cubicBezTo>
                  <a:cubicBezTo>
                    <a:pt x="15299" y="2467"/>
                    <a:pt x="15240" y="2465"/>
                    <a:pt x="15182" y="2465"/>
                  </a:cubicBezTo>
                  <a:cubicBezTo>
                    <a:pt x="15040" y="2465"/>
                    <a:pt x="14898" y="2480"/>
                    <a:pt x="14756" y="2496"/>
                  </a:cubicBezTo>
                  <a:cubicBezTo>
                    <a:pt x="14541" y="2518"/>
                    <a:pt x="14575" y="2809"/>
                    <a:pt x="14758" y="2809"/>
                  </a:cubicBezTo>
                  <a:cubicBezTo>
                    <a:pt x="14765" y="2809"/>
                    <a:pt x="14771" y="2809"/>
                    <a:pt x="14778" y="2808"/>
                  </a:cubicBezTo>
                  <a:lnTo>
                    <a:pt x="15313" y="2808"/>
                  </a:lnTo>
                  <a:cubicBezTo>
                    <a:pt x="15425" y="2831"/>
                    <a:pt x="15536" y="2831"/>
                    <a:pt x="15625" y="2853"/>
                  </a:cubicBezTo>
                  <a:cubicBezTo>
                    <a:pt x="15469" y="2964"/>
                    <a:pt x="15313" y="3098"/>
                    <a:pt x="15157" y="3232"/>
                  </a:cubicBezTo>
                  <a:cubicBezTo>
                    <a:pt x="14422" y="3923"/>
                    <a:pt x="13954" y="4859"/>
                    <a:pt x="13842" y="5862"/>
                  </a:cubicBezTo>
                  <a:cubicBezTo>
                    <a:pt x="13753" y="6620"/>
                    <a:pt x="13798" y="7690"/>
                    <a:pt x="14511" y="8136"/>
                  </a:cubicBezTo>
                  <a:cubicBezTo>
                    <a:pt x="14399" y="8180"/>
                    <a:pt x="14288" y="8269"/>
                    <a:pt x="14221" y="8358"/>
                  </a:cubicBezTo>
                  <a:cubicBezTo>
                    <a:pt x="14043" y="8581"/>
                    <a:pt x="13954" y="8849"/>
                    <a:pt x="13976" y="9139"/>
                  </a:cubicBezTo>
                  <a:cubicBezTo>
                    <a:pt x="13976" y="9562"/>
                    <a:pt x="14132" y="9986"/>
                    <a:pt x="14444" y="10298"/>
                  </a:cubicBezTo>
                  <a:cubicBezTo>
                    <a:pt x="13864" y="10833"/>
                    <a:pt x="13330" y="11345"/>
                    <a:pt x="13285" y="12282"/>
                  </a:cubicBezTo>
                  <a:cubicBezTo>
                    <a:pt x="13263" y="13151"/>
                    <a:pt x="14065" y="13396"/>
                    <a:pt x="14177" y="14154"/>
                  </a:cubicBezTo>
                  <a:cubicBezTo>
                    <a:pt x="14266" y="14711"/>
                    <a:pt x="13463" y="15268"/>
                    <a:pt x="13151" y="15670"/>
                  </a:cubicBezTo>
                  <a:cubicBezTo>
                    <a:pt x="12884" y="16004"/>
                    <a:pt x="12705" y="16383"/>
                    <a:pt x="12639" y="16806"/>
                  </a:cubicBezTo>
                  <a:cubicBezTo>
                    <a:pt x="12326" y="17052"/>
                    <a:pt x="12037" y="17319"/>
                    <a:pt x="11747" y="17631"/>
                  </a:cubicBezTo>
                  <a:cubicBezTo>
                    <a:pt x="10365" y="19147"/>
                    <a:pt x="8314" y="23538"/>
                    <a:pt x="8180" y="24474"/>
                  </a:cubicBezTo>
                  <a:cubicBezTo>
                    <a:pt x="8136" y="24653"/>
                    <a:pt x="8337" y="24764"/>
                    <a:pt x="8805" y="25054"/>
                  </a:cubicBezTo>
                  <a:cubicBezTo>
                    <a:pt x="7868" y="26614"/>
                    <a:pt x="6642" y="29601"/>
                    <a:pt x="7133" y="31206"/>
                  </a:cubicBezTo>
                  <a:cubicBezTo>
                    <a:pt x="7428" y="32197"/>
                    <a:pt x="8226" y="32618"/>
                    <a:pt x="9102" y="32618"/>
                  </a:cubicBezTo>
                  <a:cubicBezTo>
                    <a:pt x="9349" y="32618"/>
                    <a:pt x="9602" y="32585"/>
                    <a:pt x="9852" y="32521"/>
                  </a:cubicBezTo>
                  <a:cubicBezTo>
                    <a:pt x="10878" y="32231"/>
                    <a:pt x="11858" y="31830"/>
                    <a:pt x="12772" y="31317"/>
                  </a:cubicBezTo>
                  <a:lnTo>
                    <a:pt x="12772" y="31317"/>
                  </a:lnTo>
                  <a:cubicBezTo>
                    <a:pt x="12572" y="33324"/>
                    <a:pt x="12148" y="35307"/>
                    <a:pt x="11479" y="37224"/>
                  </a:cubicBezTo>
                  <a:cubicBezTo>
                    <a:pt x="11346" y="37603"/>
                    <a:pt x="11346" y="37603"/>
                    <a:pt x="10922" y="37626"/>
                  </a:cubicBezTo>
                  <a:cubicBezTo>
                    <a:pt x="6999" y="37648"/>
                    <a:pt x="981" y="38785"/>
                    <a:pt x="223" y="42641"/>
                  </a:cubicBezTo>
                  <a:cubicBezTo>
                    <a:pt x="0" y="43733"/>
                    <a:pt x="691" y="45449"/>
                    <a:pt x="3009" y="46586"/>
                  </a:cubicBezTo>
                  <a:cubicBezTo>
                    <a:pt x="3745" y="46943"/>
                    <a:pt x="4525" y="47188"/>
                    <a:pt x="5327" y="47344"/>
                  </a:cubicBezTo>
                  <a:cubicBezTo>
                    <a:pt x="5573" y="47411"/>
                    <a:pt x="5506" y="47612"/>
                    <a:pt x="5550" y="47901"/>
                  </a:cubicBezTo>
                  <a:cubicBezTo>
                    <a:pt x="5684" y="48726"/>
                    <a:pt x="6308" y="49395"/>
                    <a:pt x="7133" y="49551"/>
                  </a:cubicBezTo>
                  <a:cubicBezTo>
                    <a:pt x="7601" y="49676"/>
                    <a:pt x="8044" y="49727"/>
                    <a:pt x="8482" y="49727"/>
                  </a:cubicBezTo>
                  <a:cubicBezTo>
                    <a:pt x="9839" y="49727"/>
                    <a:pt x="11153" y="49241"/>
                    <a:pt x="13040" y="48971"/>
                  </a:cubicBezTo>
                  <a:cubicBezTo>
                    <a:pt x="13821" y="48854"/>
                    <a:pt x="14482" y="48811"/>
                    <a:pt x="15103" y="48811"/>
                  </a:cubicBezTo>
                  <a:cubicBezTo>
                    <a:pt x="16484" y="48811"/>
                    <a:pt x="17666" y="49021"/>
                    <a:pt x="19526" y="49083"/>
                  </a:cubicBezTo>
                  <a:cubicBezTo>
                    <a:pt x="20355" y="49114"/>
                    <a:pt x="21216" y="49132"/>
                    <a:pt x="22096" y="49132"/>
                  </a:cubicBezTo>
                  <a:cubicBezTo>
                    <a:pt x="25551" y="49132"/>
                    <a:pt x="29297" y="48857"/>
                    <a:pt x="32477" y="48057"/>
                  </a:cubicBezTo>
                  <a:cubicBezTo>
                    <a:pt x="35486" y="47322"/>
                    <a:pt x="40167" y="45717"/>
                    <a:pt x="39587" y="42663"/>
                  </a:cubicBezTo>
                  <a:cubicBezTo>
                    <a:pt x="38852" y="38762"/>
                    <a:pt x="32655" y="37648"/>
                    <a:pt x="28643" y="37603"/>
                  </a:cubicBezTo>
                  <a:cubicBezTo>
                    <a:pt x="28509" y="37603"/>
                    <a:pt x="28398" y="37536"/>
                    <a:pt x="28353" y="37403"/>
                  </a:cubicBezTo>
                  <a:cubicBezTo>
                    <a:pt x="27729" y="35842"/>
                    <a:pt x="27127" y="32967"/>
                    <a:pt x="26971" y="31273"/>
                  </a:cubicBezTo>
                  <a:lnTo>
                    <a:pt x="26971" y="31273"/>
                  </a:lnTo>
                  <a:cubicBezTo>
                    <a:pt x="27885" y="31785"/>
                    <a:pt x="28821" y="32164"/>
                    <a:pt x="29824" y="32476"/>
                  </a:cubicBezTo>
                  <a:cubicBezTo>
                    <a:pt x="30099" y="32547"/>
                    <a:pt x="30381" y="32585"/>
                    <a:pt x="30655" y="32585"/>
                  </a:cubicBezTo>
                  <a:cubicBezTo>
                    <a:pt x="31425" y="32585"/>
                    <a:pt x="32137" y="32286"/>
                    <a:pt x="32499" y="31563"/>
                  </a:cubicBezTo>
                  <a:cubicBezTo>
                    <a:pt x="32700" y="31206"/>
                    <a:pt x="32789" y="30782"/>
                    <a:pt x="32766" y="30381"/>
                  </a:cubicBezTo>
                  <a:cubicBezTo>
                    <a:pt x="32766" y="30203"/>
                    <a:pt x="32744" y="30002"/>
                    <a:pt x="32744" y="29824"/>
                  </a:cubicBezTo>
                  <a:cubicBezTo>
                    <a:pt x="32655" y="29244"/>
                    <a:pt x="32521" y="28687"/>
                    <a:pt x="32365" y="28130"/>
                  </a:cubicBezTo>
                  <a:cubicBezTo>
                    <a:pt x="32031" y="27060"/>
                    <a:pt x="31563" y="26012"/>
                    <a:pt x="30983" y="25032"/>
                  </a:cubicBezTo>
                  <a:cubicBezTo>
                    <a:pt x="31184" y="24920"/>
                    <a:pt x="31362" y="24786"/>
                    <a:pt x="31518" y="24653"/>
                  </a:cubicBezTo>
                  <a:cubicBezTo>
                    <a:pt x="31630" y="24563"/>
                    <a:pt x="31630" y="24452"/>
                    <a:pt x="31585" y="24318"/>
                  </a:cubicBezTo>
                  <a:cubicBezTo>
                    <a:pt x="30850" y="22268"/>
                    <a:pt x="29891" y="20306"/>
                    <a:pt x="28710" y="18478"/>
                  </a:cubicBezTo>
                  <a:cubicBezTo>
                    <a:pt x="28286" y="17832"/>
                    <a:pt x="27751" y="17275"/>
                    <a:pt x="27149" y="16784"/>
                  </a:cubicBezTo>
                  <a:cubicBezTo>
                    <a:pt x="26926" y="15402"/>
                    <a:pt x="25500" y="14934"/>
                    <a:pt x="25611" y="14132"/>
                  </a:cubicBezTo>
                  <a:cubicBezTo>
                    <a:pt x="25745" y="13351"/>
                    <a:pt x="26525" y="13129"/>
                    <a:pt x="26503" y="12259"/>
                  </a:cubicBezTo>
                  <a:cubicBezTo>
                    <a:pt x="26481" y="11345"/>
                    <a:pt x="25946" y="10833"/>
                    <a:pt x="25366" y="10298"/>
                  </a:cubicBezTo>
                  <a:cubicBezTo>
                    <a:pt x="25678" y="9986"/>
                    <a:pt x="25857" y="9562"/>
                    <a:pt x="25857" y="9116"/>
                  </a:cubicBezTo>
                  <a:cubicBezTo>
                    <a:pt x="25857" y="8827"/>
                    <a:pt x="25767" y="8559"/>
                    <a:pt x="25589" y="8336"/>
                  </a:cubicBezTo>
                  <a:cubicBezTo>
                    <a:pt x="25478" y="8180"/>
                    <a:pt x="25299" y="8091"/>
                    <a:pt x="25121" y="8046"/>
                  </a:cubicBezTo>
                  <a:cubicBezTo>
                    <a:pt x="25255" y="7668"/>
                    <a:pt x="25322" y="7266"/>
                    <a:pt x="25322" y="6865"/>
                  </a:cubicBezTo>
                  <a:cubicBezTo>
                    <a:pt x="25344" y="6486"/>
                    <a:pt x="25322" y="6107"/>
                    <a:pt x="25255" y="5751"/>
                  </a:cubicBezTo>
                  <a:cubicBezTo>
                    <a:pt x="25790" y="5327"/>
                    <a:pt x="26191" y="4747"/>
                    <a:pt x="26414" y="4123"/>
                  </a:cubicBezTo>
                  <a:cubicBezTo>
                    <a:pt x="26926" y="2875"/>
                    <a:pt x="26124" y="1515"/>
                    <a:pt x="24809" y="1359"/>
                  </a:cubicBezTo>
                  <a:cubicBezTo>
                    <a:pt x="24685" y="1340"/>
                    <a:pt x="24565" y="1331"/>
                    <a:pt x="24446" y="1331"/>
                  </a:cubicBezTo>
                  <a:cubicBezTo>
                    <a:pt x="23879" y="1331"/>
                    <a:pt x="23360" y="1528"/>
                    <a:pt x="22825" y="1694"/>
                  </a:cubicBezTo>
                  <a:cubicBezTo>
                    <a:pt x="22615" y="1756"/>
                    <a:pt x="22438" y="1783"/>
                    <a:pt x="22285" y="1783"/>
                  </a:cubicBezTo>
                  <a:cubicBezTo>
                    <a:pt x="21331" y="1783"/>
                    <a:pt x="21291" y="719"/>
                    <a:pt x="19927" y="200"/>
                  </a:cubicBezTo>
                  <a:cubicBezTo>
                    <a:pt x="19597" y="65"/>
                    <a:pt x="19255" y="1"/>
                    <a:pt x="18918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4" name="Google Shape;2074;p27"/>
            <p:cNvGrpSpPr/>
            <p:nvPr/>
          </p:nvGrpSpPr>
          <p:grpSpPr>
            <a:xfrm>
              <a:off x="3803478" y="463277"/>
              <a:ext cx="1706713" cy="2073538"/>
              <a:chOff x="3953475" y="2719350"/>
              <a:chExt cx="1023700" cy="1243725"/>
            </a:xfrm>
          </p:grpSpPr>
          <p:sp>
            <p:nvSpPr>
              <p:cNvPr id="2075" name="Google Shape;2075;p27"/>
              <p:cNvSpPr/>
              <p:nvPr/>
            </p:nvSpPr>
            <p:spPr>
              <a:xfrm>
                <a:off x="4476175" y="2914325"/>
                <a:ext cx="158300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6332" h="9463" extrusionOk="0">
                    <a:moveTo>
                      <a:pt x="3158" y="0"/>
                    </a:moveTo>
                    <a:cubicBezTo>
                      <a:pt x="3132" y="0"/>
                      <a:pt x="3105" y="4"/>
                      <a:pt x="3077" y="12"/>
                    </a:cubicBezTo>
                    <a:cubicBezTo>
                      <a:pt x="2208" y="190"/>
                      <a:pt x="2720" y="2263"/>
                      <a:pt x="1762" y="3132"/>
                    </a:cubicBezTo>
                    <a:cubicBezTo>
                      <a:pt x="1628" y="3244"/>
                      <a:pt x="1517" y="3400"/>
                      <a:pt x="1383" y="3489"/>
                    </a:cubicBezTo>
                    <a:cubicBezTo>
                      <a:pt x="224" y="4470"/>
                      <a:pt x="1" y="6364"/>
                      <a:pt x="714" y="7256"/>
                    </a:cubicBezTo>
                    <a:cubicBezTo>
                      <a:pt x="1962" y="7368"/>
                      <a:pt x="3188" y="7702"/>
                      <a:pt x="4347" y="8215"/>
                    </a:cubicBezTo>
                    <a:cubicBezTo>
                      <a:pt x="4370" y="8215"/>
                      <a:pt x="4392" y="8237"/>
                      <a:pt x="4392" y="8237"/>
                    </a:cubicBezTo>
                    <a:cubicBezTo>
                      <a:pt x="5083" y="8549"/>
                      <a:pt x="5707" y="8972"/>
                      <a:pt x="6264" y="9463"/>
                    </a:cubicBezTo>
                    <a:cubicBezTo>
                      <a:pt x="6331" y="7702"/>
                      <a:pt x="4570" y="7234"/>
                      <a:pt x="4704" y="6364"/>
                    </a:cubicBezTo>
                    <a:cubicBezTo>
                      <a:pt x="4816" y="5584"/>
                      <a:pt x="5618" y="5339"/>
                      <a:pt x="5596" y="4470"/>
                    </a:cubicBezTo>
                    <a:cubicBezTo>
                      <a:pt x="5573" y="3288"/>
                      <a:pt x="4659" y="2776"/>
                      <a:pt x="3946" y="2018"/>
                    </a:cubicBezTo>
                    <a:cubicBezTo>
                      <a:pt x="3612" y="1706"/>
                      <a:pt x="3434" y="1238"/>
                      <a:pt x="3478" y="792"/>
                    </a:cubicBezTo>
                    <a:cubicBezTo>
                      <a:pt x="3478" y="636"/>
                      <a:pt x="3478" y="502"/>
                      <a:pt x="3478" y="368"/>
                    </a:cubicBezTo>
                    <a:cubicBezTo>
                      <a:pt x="3478" y="211"/>
                      <a:pt x="3356" y="0"/>
                      <a:pt x="3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27"/>
              <p:cNvSpPr/>
              <p:nvPr/>
            </p:nvSpPr>
            <p:spPr>
              <a:xfrm>
                <a:off x="4268875" y="2914450"/>
                <a:ext cx="152725" cy="235900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9436" extrusionOk="0">
                    <a:moveTo>
                      <a:pt x="3148" y="1"/>
                    </a:moveTo>
                    <a:cubicBezTo>
                      <a:pt x="2939" y="1"/>
                      <a:pt x="2809" y="203"/>
                      <a:pt x="2809" y="386"/>
                    </a:cubicBezTo>
                    <a:cubicBezTo>
                      <a:pt x="2809" y="497"/>
                      <a:pt x="2809" y="631"/>
                      <a:pt x="2787" y="787"/>
                    </a:cubicBezTo>
                    <a:cubicBezTo>
                      <a:pt x="2832" y="1255"/>
                      <a:pt x="2676" y="1701"/>
                      <a:pt x="2341" y="2013"/>
                    </a:cubicBezTo>
                    <a:cubicBezTo>
                      <a:pt x="1628" y="2793"/>
                      <a:pt x="714" y="3283"/>
                      <a:pt x="692" y="4487"/>
                    </a:cubicBezTo>
                    <a:cubicBezTo>
                      <a:pt x="670" y="5356"/>
                      <a:pt x="1472" y="5579"/>
                      <a:pt x="1584" y="6359"/>
                    </a:cubicBezTo>
                    <a:cubicBezTo>
                      <a:pt x="1673" y="6917"/>
                      <a:pt x="870" y="7474"/>
                      <a:pt x="558" y="7875"/>
                    </a:cubicBezTo>
                    <a:cubicBezTo>
                      <a:pt x="291" y="8210"/>
                      <a:pt x="112" y="8588"/>
                      <a:pt x="46" y="9012"/>
                    </a:cubicBezTo>
                    <a:cubicBezTo>
                      <a:pt x="23" y="9146"/>
                      <a:pt x="1" y="9302"/>
                      <a:pt x="1" y="9435"/>
                    </a:cubicBezTo>
                    <a:cubicBezTo>
                      <a:pt x="1517" y="8165"/>
                      <a:pt x="3679" y="7385"/>
                      <a:pt x="5618" y="7206"/>
                    </a:cubicBezTo>
                    <a:cubicBezTo>
                      <a:pt x="5685" y="7095"/>
                      <a:pt x="5752" y="7006"/>
                      <a:pt x="5796" y="6894"/>
                    </a:cubicBezTo>
                    <a:cubicBezTo>
                      <a:pt x="5863" y="6738"/>
                      <a:pt x="5908" y="6582"/>
                      <a:pt x="5930" y="6404"/>
                    </a:cubicBezTo>
                    <a:cubicBezTo>
                      <a:pt x="6108" y="5334"/>
                      <a:pt x="5729" y="4220"/>
                      <a:pt x="4905" y="3506"/>
                    </a:cubicBezTo>
                    <a:cubicBezTo>
                      <a:pt x="4771" y="3395"/>
                      <a:pt x="4660" y="3261"/>
                      <a:pt x="4526" y="3127"/>
                    </a:cubicBezTo>
                    <a:cubicBezTo>
                      <a:pt x="3567" y="2258"/>
                      <a:pt x="4080" y="185"/>
                      <a:pt x="3211" y="7"/>
                    </a:cubicBezTo>
                    <a:cubicBezTo>
                      <a:pt x="3189" y="3"/>
                      <a:pt x="3168" y="1"/>
                      <a:pt x="3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27"/>
              <p:cNvSpPr/>
              <p:nvPr/>
            </p:nvSpPr>
            <p:spPr>
              <a:xfrm>
                <a:off x="4555725" y="2993100"/>
                <a:ext cx="38075" cy="11560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4624" extrusionOk="0">
                    <a:moveTo>
                      <a:pt x="708" y="0"/>
                    </a:moveTo>
                    <a:cubicBezTo>
                      <a:pt x="682" y="0"/>
                      <a:pt x="656" y="13"/>
                      <a:pt x="630" y="26"/>
                    </a:cubicBezTo>
                    <a:cubicBezTo>
                      <a:pt x="608" y="71"/>
                      <a:pt x="608" y="137"/>
                      <a:pt x="653" y="160"/>
                    </a:cubicBezTo>
                    <a:cubicBezTo>
                      <a:pt x="809" y="271"/>
                      <a:pt x="943" y="427"/>
                      <a:pt x="1032" y="583"/>
                    </a:cubicBezTo>
                    <a:cubicBezTo>
                      <a:pt x="1099" y="739"/>
                      <a:pt x="1143" y="940"/>
                      <a:pt x="1121" y="1118"/>
                    </a:cubicBezTo>
                    <a:cubicBezTo>
                      <a:pt x="1099" y="1296"/>
                      <a:pt x="1032" y="1497"/>
                      <a:pt x="965" y="1675"/>
                    </a:cubicBezTo>
                    <a:cubicBezTo>
                      <a:pt x="831" y="1943"/>
                      <a:pt x="742" y="2077"/>
                      <a:pt x="675" y="2233"/>
                    </a:cubicBezTo>
                    <a:cubicBezTo>
                      <a:pt x="1" y="3540"/>
                      <a:pt x="1068" y="4623"/>
                      <a:pt x="1405" y="4623"/>
                    </a:cubicBezTo>
                    <a:cubicBezTo>
                      <a:pt x="1436" y="4623"/>
                      <a:pt x="1461" y="4614"/>
                      <a:pt x="1477" y="4595"/>
                    </a:cubicBezTo>
                    <a:cubicBezTo>
                      <a:pt x="1522" y="4551"/>
                      <a:pt x="1522" y="4484"/>
                      <a:pt x="1477" y="4439"/>
                    </a:cubicBezTo>
                    <a:cubicBezTo>
                      <a:pt x="876" y="3949"/>
                      <a:pt x="697" y="3102"/>
                      <a:pt x="1054" y="2389"/>
                    </a:cubicBezTo>
                    <a:cubicBezTo>
                      <a:pt x="1277" y="2010"/>
                      <a:pt x="1411" y="1586"/>
                      <a:pt x="1455" y="1140"/>
                    </a:cubicBezTo>
                    <a:cubicBezTo>
                      <a:pt x="1477" y="918"/>
                      <a:pt x="1411" y="672"/>
                      <a:pt x="1277" y="472"/>
                    </a:cubicBezTo>
                    <a:cubicBezTo>
                      <a:pt x="1143" y="271"/>
                      <a:pt x="965" y="115"/>
                      <a:pt x="764" y="26"/>
                    </a:cubicBezTo>
                    <a:cubicBezTo>
                      <a:pt x="745" y="7"/>
                      <a:pt x="727" y="0"/>
                      <a:pt x="7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27"/>
              <p:cNvSpPr/>
              <p:nvPr/>
            </p:nvSpPr>
            <p:spPr>
              <a:xfrm>
                <a:off x="4528575" y="3024375"/>
                <a:ext cx="32625" cy="6560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2624" extrusionOk="0">
                    <a:moveTo>
                      <a:pt x="1180" y="0"/>
                    </a:moveTo>
                    <a:cubicBezTo>
                      <a:pt x="1158" y="0"/>
                      <a:pt x="1136" y="7"/>
                      <a:pt x="1115" y="23"/>
                    </a:cubicBezTo>
                    <a:cubicBezTo>
                      <a:pt x="401" y="603"/>
                      <a:pt x="0" y="1806"/>
                      <a:pt x="691" y="2587"/>
                    </a:cubicBezTo>
                    <a:cubicBezTo>
                      <a:pt x="711" y="2613"/>
                      <a:pt x="738" y="2624"/>
                      <a:pt x="766" y="2624"/>
                    </a:cubicBezTo>
                    <a:cubicBezTo>
                      <a:pt x="832" y="2624"/>
                      <a:pt x="901" y="2560"/>
                      <a:pt x="869" y="2497"/>
                    </a:cubicBezTo>
                    <a:cubicBezTo>
                      <a:pt x="713" y="2118"/>
                      <a:pt x="669" y="1695"/>
                      <a:pt x="780" y="1294"/>
                    </a:cubicBezTo>
                    <a:cubicBezTo>
                      <a:pt x="914" y="915"/>
                      <a:pt x="1070" y="514"/>
                      <a:pt x="1271" y="157"/>
                    </a:cubicBezTo>
                    <a:cubicBezTo>
                      <a:pt x="1305" y="72"/>
                      <a:pt x="1248" y="0"/>
                      <a:pt x="11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27"/>
              <p:cNvSpPr/>
              <p:nvPr/>
            </p:nvSpPr>
            <p:spPr>
              <a:xfrm>
                <a:off x="4307900" y="2992950"/>
                <a:ext cx="278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4655" extrusionOk="0">
                    <a:moveTo>
                      <a:pt x="824" y="1"/>
                    </a:moveTo>
                    <a:cubicBezTo>
                      <a:pt x="810" y="1"/>
                      <a:pt x="796" y="4"/>
                      <a:pt x="780" y="10"/>
                    </a:cubicBezTo>
                    <a:cubicBezTo>
                      <a:pt x="580" y="121"/>
                      <a:pt x="401" y="277"/>
                      <a:pt x="268" y="455"/>
                    </a:cubicBezTo>
                    <a:cubicBezTo>
                      <a:pt x="134" y="656"/>
                      <a:pt x="89" y="901"/>
                      <a:pt x="89" y="1146"/>
                    </a:cubicBezTo>
                    <a:cubicBezTo>
                      <a:pt x="134" y="1592"/>
                      <a:pt x="290" y="2016"/>
                      <a:pt x="513" y="2395"/>
                    </a:cubicBezTo>
                    <a:cubicBezTo>
                      <a:pt x="669" y="2729"/>
                      <a:pt x="714" y="3108"/>
                      <a:pt x="647" y="3487"/>
                    </a:cubicBezTo>
                    <a:cubicBezTo>
                      <a:pt x="557" y="3866"/>
                      <a:pt x="357" y="4223"/>
                      <a:pt x="45" y="4468"/>
                    </a:cubicBezTo>
                    <a:cubicBezTo>
                      <a:pt x="23" y="4490"/>
                      <a:pt x="0" y="4557"/>
                      <a:pt x="23" y="4601"/>
                    </a:cubicBezTo>
                    <a:cubicBezTo>
                      <a:pt x="39" y="4634"/>
                      <a:pt x="79" y="4655"/>
                      <a:pt x="126" y="4655"/>
                    </a:cubicBezTo>
                    <a:cubicBezTo>
                      <a:pt x="143" y="4655"/>
                      <a:pt x="161" y="4652"/>
                      <a:pt x="179" y="4646"/>
                    </a:cubicBezTo>
                    <a:cubicBezTo>
                      <a:pt x="379" y="4535"/>
                      <a:pt x="535" y="4379"/>
                      <a:pt x="691" y="4223"/>
                    </a:cubicBezTo>
                    <a:cubicBezTo>
                      <a:pt x="847" y="4044"/>
                      <a:pt x="936" y="3821"/>
                      <a:pt x="1003" y="3598"/>
                    </a:cubicBezTo>
                    <a:cubicBezTo>
                      <a:pt x="1115" y="3153"/>
                      <a:pt x="1070" y="2662"/>
                      <a:pt x="847" y="2239"/>
                    </a:cubicBezTo>
                    <a:cubicBezTo>
                      <a:pt x="803" y="2127"/>
                      <a:pt x="758" y="2060"/>
                      <a:pt x="714" y="1971"/>
                    </a:cubicBezTo>
                    <a:cubicBezTo>
                      <a:pt x="669" y="1860"/>
                      <a:pt x="624" y="1771"/>
                      <a:pt x="580" y="1681"/>
                    </a:cubicBezTo>
                    <a:cubicBezTo>
                      <a:pt x="491" y="1503"/>
                      <a:pt x="446" y="1325"/>
                      <a:pt x="424" y="1124"/>
                    </a:cubicBezTo>
                    <a:cubicBezTo>
                      <a:pt x="401" y="946"/>
                      <a:pt x="424" y="768"/>
                      <a:pt x="513" y="611"/>
                    </a:cubicBezTo>
                    <a:cubicBezTo>
                      <a:pt x="602" y="433"/>
                      <a:pt x="714" y="299"/>
                      <a:pt x="870" y="188"/>
                    </a:cubicBezTo>
                    <a:lnTo>
                      <a:pt x="892" y="188"/>
                    </a:lnTo>
                    <a:cubicBezTo>
                      <a:pt x="969" y="111"/>
                      <a:pt x="913" y="1"/>
                      <a:pt x="8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27"/>
              <p:cNvSpPr/>
              <p:nvPr/>
            </p:nvSpPr>
            <p:spPr>
              <a:xfrm>
                <a:off x="4341325" y="3024525"/>
                <a:ext cx="24550" cy="6537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615" extrusionOk="0">
                    <a:moveTo>
                      <a:pt x="115" y="0"/>
                    </a:moveTo>
                    <a:cubicBezTo>
                      <a:pt x="95" y="0"/>
                      <a:pt x="79" y="6"/>
                      <a:pt x="68" y="17"/>
                    </a:cubicBezTo>
                    <a:cubicBezTo>
                      <a:pt x="23" y="39"/>
                      <a:pt x="1" y="106"/>
                      <a:pt x="23" y="151"/>
                    </a:cubicBezTo>
                    <a:cubicBezTo>
                      <a:pt x="112" y="329"/>
                      <a:pt x="224" y="530"/>
                      <a:pt x="313" y="708"/>
                    </a:cubicBezTo>
                    <a:cubicBezTo>
                      <a:pt x="380" y="887"/>
                      <a:pt x="446" y="1087"/>
                      <a:pt x="513" y="1288"/>
                    </a:cubicBezTo>
                    <a:cubicBezTo>
                      <a:pt x="558" y="1488"/>
                      <a:pt x="558" y="1667"/>
                      <a:pt x="558" y="1867"/>
                    </a:cubicBezTo>
                    <a:cubicBezTo>
                      <a:pt x="536" y="2068"/>
                      <a:pt x="491" y="2269"/>
                      <a:pt x="402" y="2469"/>
                    </a:cubicBezTo>
                    <a:cubicBezTo>
                      <a:pt x="402" y="2514"/>
                      <a:pt x="402" y="2558"/>
                      <a:pt x="446" y="2581"/>
                    </a:cubicBezTo>
                    <a:cubicBezTo>
                      <a:pt x="469" y="2603"/>
                      <a:pt x="497" y="2614"/>
                      <a:pt x="522" y="2614"/>
                    </a:cubicBezTo>
                    <a:cubicBezTo>
                      <a:pt x="547" y="2614"/>
                      <a:pt x="569" y="2603"/>
                      <a:pt x="580" y="2581"/>
                    </a:cubicBezTo>
                    <a:cubicBezTo>
                      <a:pt x="759" y="2402"/>
                      <a:pt x="870" y="2179"/>
                      <a:pt x="915" y="1934"/>
                    </a:cubicBezTo>
                    <a:cubicBezTo>
                      <a:pt x="981" y="1689"/>
                      <a:pt x="959" y="1444"/>
                      <a:pt x="915" y="1199"/>
                    </a:cubicBezTo>
                    <a:cubicBezTo>
                      <a:pt x="848" y="976"/>
                      <a:pt x="759" y="753"/>
                      <a:pt x="625" y="552"/>
                    </a:cubicBezTo>
                    <a:cubicBezTo>
                      <a:pt x="513" y="352"/>
                      <a:pt x="357" y="173"/>
                      <a:pt x="179" y="17"/>
                    </a:cubicBezTo>
                    <a:cubicBezTo>
                      <a:pt x="157" y="6"/>
                      <a:pt x="134" y="0"/>
                      <a:pt x="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27"/>
              <p:cNvSpPr/>
              <p:nvPr/>
            </p:nvSpPr>
            <p:spPr>
              <a:xfrm>
                <a:off x="3953475" y="3664075"/>
                <a:ext cx="999750" cy="280150"/>
              </a:xfrm>
              <a:custGeom>
                <a:avLst/>
                <a:gdLst/>
                <a:ahLst/>
                <a:cxnLst/>
                <a:rect l="l" t="t" r="r" b="b"/>
                <a:pathLst>
                  <a:path w="39990" h="11206" extrusionOk="0">
                    <a:moveTo>
                      <a:pt x="10814" y="1"/>
                    </a:moveTo>
                    <a:cubicBezTo>
                      <a:pt x="10619" y="1"/>
                      <a:pt x="10366" y="2"/>
                      <a:pt x="10031" y="2"/>
                    </a:cubicBezTo>
                    <a:cubicBezTo>
                      <a:pt x="9764" y="2"/>
                      <a:pt x="9964" y="47"/>
                      <a:pt x="9184" y="91"/>
                    </a:cubicBezTo>
                    <a:cubicBezTo>
                      <a:pt x="9140" y="84"/>
                      <a:pt x="9095" y="81"/>
                      <a:pt x="9050" y="81"/>
                    </a:cubicBezTo>
                    <a:cubicBezTo>
                      <a:pt x="8959" y="81"/>
                      <a:pt x="8865" y="91"/>
                      <a:pt x="8761" y="91"/>
                    </a:cubicBezTo>
                    <a:cubicBezTo>
                      <a:pt x="8203" y="180"/>
                      <a:pt x="7602" y="247"/>
                      <a:pt x="7044" y="359"/>
                    </a:cubicBezTo>
                    <a:cubicBezTo>
                      <a:pt x="4994" y="738"/>
                      <a:pt x="2832" y="1429"/>
                      <a:pt x="1405" y="2922"/>
                    </a:cubicBezTo>
                    <a:cubicBezTo>
                      <a:pt x="246" y="4148"/>
                      <a:pt x="1" y="5530"/>
                      <a:pt x="959" y="6934"/>
                    </a:cubicBezTo>
                    <a:cubicBezTo>
                      <a:pt x="1873" y="8272"/>
                      <a:pt x="3991" y="9096"/>
                      <a:pt x="4615" y="9163"/>
                    </a:cubicBezTo>
                    <a:cubicBezTo>
                      <a:pt x="4994" y="9275"/>
                      <a:pt x="5395" y="9364"/>
                      <a:pt x="5796" y="9431"/>
                    </a:cubicBezTo>
                    <a:cubicBezTo>
                      <a:pt x="6108" y="9475"/>
                      <a:pt x="6420" y="9475"/>
                      <a:pt x="6732" y="9542"/>
                    </a:cubicBezTo>
                    <a:cubicBezTo>
                      <a:pt x="7044" y="9587"/>
                      <a:pt x="7356" y="9587"/>
                      <a:pt x="7669" y="9587"/>
                    </a:cubicBezTo>
                    <a:cubicBezTo>
                      <a:pt x="7946" y="9596"/>
                      <a:pt x="8224" y="9600"/>
                      <a:pt x="8501" y="9600"/>
                    </a:cubicBezTo>
                    <a:cubicBezTo>
                      <a:pt x="9583" y="9600"/>
                      <a:pt x="10661" y="9533"/>
                      <a:pt x="11725" y="9409"/>
                    </a:cubicBezTo>
                    <a:cubicBezTo>
                      <a:pt x="13289" y="9256"/>
                      <a:pt x="14959" y="8850"/>
                      <a:pt x="15353" y="8850"/>
                    </a:cubicBezTo>
                    <a:cubicBezTo>
                      <a:pt x="15363" y="8850"/>
                      <a:pt x="15372" y="8851"/>
                      <a:pt x="15381" y="8851"/>
                    </a:cubicBezTo>
                    <a:cubicBezTo>
                      <a:pt x="15425" y="8829"/>
                      <a:pt x="15448" y="8807"/>
                      <a:pt x="15470" y="8807"/>
                    </a:cubicBezTo>
                    <a:lnTo>
                      <a:pt x="15559" y="8807"/>
                    </a:lnTo>
                    <a:cubicBezTo>
                      <a:pt x="15492" y="8829"/>
                      <a:pt x="15448" y="8851"/>
                      <a:pt x="15403" y="8851"/>
                    </a:cubicBezTo>
                    <a:cubicBezTo>
                      <a:pt x="15336" y="8963"/>
                      <a:pt x="15292" y="9096"/>
                      <a:pt x="15292" y="9208"/>
                    </a:cubicBezTo>
                    <a:cubicBezTo>
                      <a:pt x="15292" y="10144"/>
                      <a:pt x="15269" y="10033"/>
                      <a:pt x="15403" y="10701"/>
                    </a:cubicBezTo>
                    <a:cubicBezTo>
                      <a:pt x="15470" y="10902"/>
                      <a:pt x="16005" y="10813"/>
                      <a:pt x="16295" y="10880"/>
                    </a:cubicBezTo>
                    <a:cubicBezTo>
                      <a:pt x="16585" y="10924"/>
                      <a:pt x="16897" y="10924"/>
                      <a:pt x="17186" y="10947"/>
                    </a:cubicBezTo>
                    <a:cubicBezTo>
                      <a:pt x="17632" y="11013"/>
                      <a:pt x="18100" y="11036"/>
                      <a:pt x="18568" y="11058"/>
                    </a:cubicBezTo>
                    <a:cubicBezTo>
                      <a:pt x="18583" y="11051"/>
                      <a:pt x="18598" y="11048"/>
                      <a:pt x="18614" y="11048"/>
                    </a:cubicBezTo>
                    <a:cubicBezTo>
                      <a:pt x="18645" y="11048"/>
                      <a:pt x="18680" y="11058"/>
                      <a:pt x="18724" y="11058"/>
                    </a:cubicBezTo>
                    <a:cubicBezTo>
                      <a:pt x="19014" y="11125"/>
                      <a:pt x="19237" y="11103"/>
                      <a:pt x="20686" y="11125"/>
                    </a:cubicBezTo>
                    <a:cubicBezTo>
                      <a:pt x="20953" y="11147"/>
                      <a:pt x="21399" y="11192"/>
                      <a:pt x="21622" y="11192"/>
                    </a:cubicBezTo>
                    <a:cubicBezTo>
                      <a:pt x="21842" y="11200"/>
                      <a:pt x="22063" y="11205"/>
                      <a:pt x="22283" y="11205"/>
                    </a:cubicBezTo>
                    <a:cubicBezTo>
                      <a:pt x="22665" y="11205"/>
                      <a:pt x="23046" y="11190"/>
                      <a:pt x="23428" y="11147"/>
                    </a:cubicBezTo>
                    <a:cubicBezTo>
                      <a:pt x="23584" y="11125"/>
                      <a:pt x="25233" y="11147"/>
                      <a:pt x="25456" y="11103"/>
                    </a:cubicBezTo>
                    <a:cubicBezTo>
                      <a:pt x="25724" y="11058"/>
                      <a:pt x="32032" y="10835"/>
                      <a:pt x="36244" y="8829"/>
                    </a:cubicBezTo>
                    <a:cubicBezTo>
                      <a:pt x="37292" y="8339"/>
                      <a:pt x="38384" y="7670"/>
                      <a:pt x="39031" y="6734"/>
                    </a:cubicBezTo>
                    <a:cubicBezTo>
                      <a:pt x="39989" y="5374"/>
                      <a:pt x="39343" y="2833"/>
                      <a:pt x="36155" y="1384"/>
                    </a:cubicBezTo>
                    <a:cubicBezTo>
                      <a:pt x="33659" y="270"/>
                      <a:pt x="31341" y="69"/>
                      <a:pt x="28621" y="2"/>
                    </a:cubicBezTo>
                    <a:cubicBezTo>
                      <a:pt x="28603" y="1"/>
                      <a:pt x="28585" y="1"/>
                      <a:pt x="28567" y="1"/>
                    </a:cubicBezTo>
                    <a:cubicBezTo>
                      <a:pt x="28108" y="1"/>
                      <a:pt x="28085" y="280"/>
                      <a:pt x="27462" y="559"/>
                    </a:cubicBezTo>
                    <a:cubicBezTo>
                      <a:pt x="27106" y="715"/>
                      <a:pt x="26749" y="871"/>
                      <a:pt x="26370" y="983"/>
                    </a:cubicBezTo>
                    <a:cubicBezTo>
                      <a:pt x="24698" y="1518"/>
                      <a:pt x="22960" y="1808"/>
                      <a:pt x="21221" y="1874"/>
                    </a:cubicBezTo>
                    <a:cubicBezTo>
                      <a:pt x="20151" y="1919"/>
                      <a:pt x="20641" y="1941"/>
                      <a:pt x="20151" y="1941"/>
                    </a:cubicBezTo>
                    <a:cubicBezTo>
                      <a:pt x="17922" y="1919"/>
                      <a:pt x="13308" y="1518"/>
                      <a:pt x="11592" y="113"/>
                    </a:cubicBezTo>
                    <a:cubicBezTo>
                      <a:pt x="11458" y="13"/>
                      <a:pt x="11399" y="1"/>
                      <a:pt x="108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27"/>
              <p:cNvSpPr/>
              <p:nvPr/>
            </p:nvSpPr>
            <p:spPr>
              <a:xfrm>
                <a:off x="4163000" y="3106150"/>
                <a:ext cx="577350" cy="605350"/>
              </a:xfrm>
              <a:custGeom>
                <a:avLst/>
                <a:gdLst/>
                <a:ahLst/>
                <a:cxnLst/>
                <a:rect l="l" t="t" r="r" b="b"/>
                <a:pathLst>
                  <a:path w="23094" h="24214" extrusionOk="0">
                    <a:moveTo>
                      <a:pt x="7325" y="1"/>
                    </a:moveTo>
                    <a:cubicBezTo>
                      <a:pt x="7313" y="1"/>
                      <a:pt x="7302" y="3"/>
                      <a:pt x="7290" y="7"/>
                    </a:cubicBezTo>
                    <a:cubicBezTo>
                      <a:pt x="6866" y="118"/>
                      <a:pt x="6465" y="274"/>
                      <a:pt x="6064" y="452"/>
                    </a:cubicBezTo>
                    <a:cubicBezTo>
                      <a:pt x="4882" y="987"/>
                      <a:pt x="3857" y="1812"/>
                      <a:pt x="3055" y="2860"/>
                    </a:cubicBezTo>
                    <a:cubicBezTo>
                      <a:pt x="1784" y="4732"/>
                      <a:pt x="759" y="6805"/>
                      <a:pt x="23" y="8967"/>
                    </a:cubicBezTo>
                    <a:cubicBezTo>
                      <a:pt x="1" y="9034"/>
                      <a:pt x="23" y="9123"/>
                      <a:pt x="90" y="9168"/>
                    </a:cubicBezTo>
                    <a:cubicBezTo>
                      <a:pt x="268" y="9302"/>
                      <a:pt x="469" y="9435"/>
                      <a:pt x="670" y="9547"/>
                    </a:cubicBezTo>
                    <a:cubicBezTo>
                      <a:pt x="1806" y="10171"/>
                      <a:pt x="3055" y="10594"/>
                      <a:pt x="4347" y="10795"/>
                    </a:cubicBezTo>
                    <a:cubicBezTo>
                      <a:pt x="4362" y="10798"/>
                      <a:pt x="4376" y="10799"/>
                      <a:pt x="4390" y="10799"/>
                    </a:cubicBezTo>
                    <a:cubicBezTo>
                      <a:pt x="4486" y="10799"/>
                      <a:pt x="4570" y="10736"/>
                      <a:pt x="4570" y="10639"/>
                    </a:cubicBezTo>
                    <a:cubicBezTo>
                      <a:pt x="4593" y="10260"/>
                      <a:pt x="4570" y="9034"/>
                      <a:pt x="4615" y="8521"/>
                    </a:cubicBezTo>
                    <a:cubicBezTo>
                      <a:pt x="4682" y="8611"/>
                      <a:pt x="4615" y="8432"/>
                      <a:pt x="4659" y="10773"/>
                    </a:cubicBezTo>
                    <a:cubicBezTo>
                      <a:pt x="4704" y="10750"/>
                      <a:pt x="5038" y="10572"/>
                      <a:pt x="5217" y="10505"/>
                    </a:cubicBezTo>
                    <a:lnTo>
                      <a:pt x="5529" y="10349"/>
                    </a:lnTo>
                    <a:lnTo>
                      <a:pt x="5685" y="10260"/>
                    </a:lnTo>
                    <a:cubicBezTo>
                      <a:pt x="5841" y="10193"/>
                      <a:pt x="5752" y="10260"/>
                      <a:pt x="6041" y="10126"/>
                    </a:cubicBezTo>
                    <a:cubicBezTo>
                      <a:pt x="7914" y="9302"/>
                      <a:pt x="7178" y="9569"/>
                      <a:pt x="9095" y="8923"/>
                    </a:cubicBezTo>
                    <a:cubicBezTo>
                      <a:pt x="9246" y="8856"/>
                      <a:pt x="9404" y="8823"/>
                      <a:pt x="9560" y="8823"/>
                    </a:cubicBezTo>
                    <a:cubicBezTo>
                      <a:pt x="9819" y="8823"/>
                      <a:pt x="10076" y="8912"/>
                      <a:pt x="10299" y="9079"/>
                    </a:cubicBezTo>
                    <a:cubicBezTo>
                      <a:pt x="11525" y="10260"/>
                      <a:pt x="8181" y="13537"/>
                      <a:pt x="4659" y="15521"/>
                    </a:cubicBezTo>
                    <a:cubicBezTo>
                      <a:pt x="4593" y="16836"/>
                      <a:pt x="4035" y="19756"/>
                      <a:pt x="3277" y="21829"/>
                    </a:cubicBezTo>
                    <a:cubicBezTo>
                      <a:pt x="3166" y="22141"/>
                      <a:pt x="3121" y="22252"/>
                      <a:pt x="3255" y="22386"/>
                    </a:cubicBezTo>
                    <a:cubicBezTo>
                      <a:pt x="3523" y="22698"/>
                      <a:pt x="4392" y="23055"/>
                      <a:pt x="4726" y="23188"/>
                    </a:cubicBezTo>
                    <a:cubicBezTo>
                      <a:pt x="7223" y="24058"/>
                      <a:pt x="9742" y="24214"/>
                      <a:pt x="12394" y="24214"/>
                    </a:cubicBezTo>
                    <a:cubicBezTo>
                      <a:pt x="14133" y="24214"/>
                      <a:pt x="18435" y="23545"/>
                      <a:pt x="19705" y="22475"/>
                    </a:cubicBezTo>
                    <a:cubicBezTo>
                      <a:pt x="20017" y="22208"/>
                      <a:pt x="19861" y="22274"/>
                      <a:pt x="19349" y="20514"/>
                    </a:cubicBezTo>
                    <a:cubicBezTo>
                      <a:pt x="18858" y="18886"/>
                      <a:pt x="18546" y="17215"/>
                      <a:pt x="18412" y="15521"/>
                    </a:cubicBezTo>
                    <a:cubicBezTo>
                      <a:pt x="15760" y="14049"/>
                      <a:pt x="12929" y="11687"/>
                      <a:pt x="12483" y="9837"/>
                    </a:cubicBezTo>
                    <a:cubicBezTo>
                      <a:pt x="12439" y="9614"/>
                      <a:pt x="12483" y="9391"/>
                      <a:pt x="12617" y="9212"/>
                    </a:cubicBezTo>
                    <a:cubicBezTo>
                      <a:pt x="12777" y="8941"/>
                      <a:pt x="13132" y="8829"/>
                      <a:pt x="13468" y="8829"/>
                    </a:cubicBezTo>
                    <a:cubicBezTo>
                      <a:pt x="13600" y="8829"/>
                      <a:pt x="13730" y="8847"/>
                      <a:pt x="13843" y="8878"/>
                    </a:cubicBezTo>
                    <a:cubicBezTo>
                      <a:pt x="15403" y="9368"/>
                      <a:pt x="16919" y="9993"/>
                      <a:pt x="18368" y="10773"/>
                    </a:cubicBezTo>
                    <a:lnTo>
                      <a:pt x="18368" y="10037"/>
                    </a:lnTo>
                    <a:cubicBezTo>
                      <a:pt x="18368" y="8254"/>
                      <a:pt x="18368" y="8521"/>
                      <a:pt x="18412" y="8432"/>
                    </a:cubicBezTo>
                    <a:cubicBezTo>
                      <a:pt x="18479" y="8588"/>
                      <a:pt x="18435" y="10193"/>
                      <a:pt x="18457" y="10617"/>
                    </a:cubicBezTo>
                    <a:cubicBezTo>
                      <a:pt x="18457" y="10728"/>
                      <a:pt x="18546" y="10795"/>
                      <a:pt x="18635" y="10795"/>
                    </a:cubicBezTo>
                    <a:cubicBezTo>
                      <a:pt x="19371" y="10750"/>
                      <a:pt x="21065" y="10260"/>
                      <a:pt x="22358" y="9524"/>
                    </a:cubicBezTo>
                    <a:cubicBezTo>
                      <a:pt x="22558" y="9413"/>
                      <a:pt x="22781" y="9279"/>
                      <a:pt x="22982" y="9123"/>
                    </a:cubicBezTo>
                    <a:cubicBezTo>
                      <a:pt x="23093" y="9034"/>
                      <a:pt x="23004" y="8856"/>
                      <a:pt x="22982" y="8744"/>
                    </a:cubicBezTo>
                    <a:cubicBezTo>
                      <a:pt x="22179" y="6649"/>
                      <a:pt x="20552" y="3016"/>
                      <a:pt x="18791" y="1611"/>
                    </a:cubicBezTo>
                    <a:cubicBezTo>
                      <a:pt x="17900" y="876"/>
                      <a:pt x="16852" y="341"/>
                      <a:pt x="15760" y="7"/>
                    </a:cubicBezTo>
                    <a:cubicBezTo>
                      <a:pt x="15748" y="4"/>
                      <a:pt x="15736" y="2"/>
                      <a:pt x="15725" y="2"/>
                    </a:cubicBezTo>
                    <a:cubicBezTo>
                      <a:pt x="15654" y="2"/>
                      <a:pt x="15601" y="60"/>
                      <a:pt x="15582" y="118"/>
                    </a:cubicBezTo>
                    <a:cubicBezTo>
                      <a:pt x="15537" y="296"/>
                      <a:pt x="15515" y="452"/>
                      <a:pt x="15492" y="631"/>
                    </a:cubicBezTo>
                    <a:cubicBezTo>
                      <a:pt x="15069" y="2548"/>
                      <a:pt x="13999" y="4888"/>
                      <a:pt x="12394" y="6003"/>
                    </a:cubicBezTo>
                    <a:cubicBezTo>
                      <a:pt x="12138" y="6203"/>
                      <a:pt x="11831" y="6304"/>
                      <a:pt x="11525" y="6304"/>
                    </a:cubicBezTo>
                    <a:cubicBezTo>
                      <a:pt x="11218" y="6304"/>
                      <a:pt x="10912" y="6203"/>
                      <a:pt x="10655" y="6003"/>
                    </a:cubicBezTo>
                    <a:cubicBezTo>
                      <a:pt x="10366" y="5802"/>
                      <a:pt x="10098" y="5579"/>
                      <a:pt x="9875" y="5334"/>
                    </a:cubicBezTo>
                    <a:cubicBezTo>
                      <a:pt x="7847" y="3083"/>
                      <a:pt x="7513" y="319"/>
                      <a:pt x="7446" y="96"/>
                    </a:cubicBezTo>
                    <a:cubicBezTo>
                      <a:pt x="7427" y="41"/>
                      <a:pt x="7379" y="1"/>
                      <a:pt x="73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27"/>
              <p:cNvSpPr/>
              <p:nvPr/>
            </p:nvSpPr>
            <p:spPr>
              <a:xfrm>
                <a:off x="4407075" y="3380475"/>
                <a:ext cx="145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581" h="475" extrusionOk="0">
                    <a:moveTo>
                      <a:pt x="291" y="0"/>
                    </a:moveTo>
                    <a:cubicBezTo>
                      <a:pt x="201" y="134"/>
                      <a:pt x="112" y="268"/>
                      <a:pt x="1" y="424"/>
                    </a:cubicBezTo>
                    <a:cubicBezTo>
                      <a:pt x="68" y="446"/>
                      <a:pt x="135" y="468"/>
                      <a:pt x="224" y="468"/>
                    </a:cubicBezTo>
                    <a:cubicBezTo>
                      <a:pt x="243" y="472"/>
                      <a:pt x="262" y="474"/>
                      <a:pt x="281" y="474"/>
                    </a:cubicBezTo>
                    <a:cubicBezTo>
                      <a:pt x="372" y="474"/>
                      <a:pt x="458" y="431"/>
                      <a:pt x="514" y="357"/>
                    </a:cubicBezTo>
                    <a:cubicBezTo>
                      <a:pt x="580" y="290"/>
                      <a:pt x="580" y="201"/>
                      <a:pt x="514" y="134"/>
                    </a:cubicBezTo>
                    <a:cubicBezTo>
                      <a:pt x="491" y="90"/>
                      <a:pt x="447" y="67"/>
                      <a:pt x="402" y="45"/>
                    </a:cubicBezTo>
                    <a:cubicBezTo>
                      <a:pt x="380" y="23"/>
                      <a:pt x="335" y="0"/>
                      <a:pt x="291" y="0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27"/>
              <p:cNvSpPr/>
              <p:nvPr/>
            </p:nvSpPr>
            <p:spPr>
              <a:xfrm>
                <a:off x="4601575" y="3172400"/>
                <a:ext cx="22300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570" extrusionOk="0">
                    <a:moveTo>
                      <a:pt x="403" y="1"/>
                    </a:moveTo>
                    <a:cubicBezTo>
                      <a:pt x="367" y="1"/>
                      <a:pt x="329" y="4"/>
                      <a:pt x="290" y="9"/>
                    </a:cubicBezTo>
                    <a:cubicBezTo>
                      <a:pt x="245" y="9"/>
                      <a:pt x="178" y="31"/>
                      <a:pt x="134" y="76"/>
                    </a:cubicBezTo>
                    <a:cubicBezTo>
                      <a:pt x="22" y="143"/>
                      <a:pt x="0" y="299"/>
                      <a:pt x="89" y="388"/>
                    </a:cubicBezTo>
                    <a:cubicBezTo>
                      <a:pt x="189" y="488"/>
                      <a:pt x="307" y="570"/>
                      <a:pt x="458" y="570"/>
                    </a:cubicBezTo>
                    <a:cubicBezTo>
                      <a:pt x="476" y="570"/>
                      <a:pt x="494" y="569"/>
                      <a:pt x="513" y="566"/>
                    </a:cubicBezTo>
                    <a:cubicBezTo>
                      <a:pt x="624" y="566"/>
                      <a:pt x="736" y="522"/>
                      <a:pt x="825" y="433"/>
                    </a:cubicBezTo>
                    <a:cubicBezTo>
                      <a:pt x="892" y="366"/>
                      <a:pt x="892" y="254"/>
                      <a:pt x="825" y="187"/>
                    </a:cubicBezTo>
                    <a:cubicBezTo>
                      <a:pt x="803" y="143"/>
                      <a:pt x="758" y="98"/>
                      <a:pt x="713" y="76"/>
                    </a:cubicBezTo>
                    <a:cubicBezTo>
                      <a:pt x="613" y="26"/>
                      <a:pt x="513" y="1"/>
                      <a:pt x="4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27"/>
              <p:cNvSpPr/>
              <p:nvPr/>
            </p:nvSpPr>
            <p:spPr>
              <a:xfrm>
                <a:off x="4643925" y="3278275"/>
                <a:ext cx="178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478" extrusionOk="0">
                    <a:moveTo>
                      <a:pt x="319" y="1"/>
                    </a:moveTo>
                    <a:cubicBezTo>
                      <a:pt x="289" y="1"/>
                      <a:pt x="257" y="4"/>
                      <a:pt x="223" y="9"/>
                    </a:cubicBezTo>
                    <a:cubicBezTo>
                      <a:pt x="179" y="9"/>
                      <a:pt x="134" y="32"/>
                      <a:pt x="89" y="54"/>
                    </a:cubicBezTo>
                    <a:cubicBezTo>
                      <a:pt x="0" y="121"/>
                      <a:pt x="0" y="254"/>
                      <a:pt x="67" y="321"/>
                    </a:cubicBezTo>
                    <a:cubicBezTo>
                      <a:pt x="156" y="410"/>
                      <a:pt x="268" y="477"/>
                      <a:pt x="401" y="477"/>
                    </a:cubicBezTo>
                    <a:cubicBezTo>
                      <a:pt x="491" y="477"/>
                      <a:pt x="602" y="433"/>
                      <a:pt x="669" y="366"/>
                    </a:cubicBezTo>
                    <a:cubicBezTo>
                      <a:pt x="713" y="299"/>
                      <a:pt x="713" y="210"/>
                      <a:pt x="669" y="165"/>
                    </a:cubicBezTo>
                    <a:cubicBezTo>
                      <a:pt x="624" y="121"/>
                      <a:pt x="602" y="98"/>
                      <a:pt x="557" y="76"/>
                    </a:cubicBezTo>
                    <a:cubicBezTo>
                      <a:pt x="491" y="26"/>
                      <a:pt x="411" y="1"/>
                      <a:pt x="319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27"/>
              <p:cNvSpPr/>
              <p:nvPr/>
            </p:nvSpPr>
            <p:spPr>
              <a:xfrm>
                <a:off x="4545275" y="3271925"/>
                <a:ext cx="25675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65" extrusionOk="0">
                    <a:moveTo>
                      <a:pt x="492" y="0"/>
                    </a:moveTo>
                    <a:cubicBezTo>
                      <a:pt x="446" y="0"/>
                      <a:pt x="401" y="6"/>
                      <a:pt x="357" y="18"/>
                    </a:cubicBezTo>
                    <a:cubicBezTo>
                      <a:pt x="268" y="18"/>
                      <a:pt x="201" y="40"/>
                      <a:pt x="157" y="85"/>
                    </a:cubicBezTo>
                    <a:cubicBezTo>
                      <a:pt x="23" y="152"/>
                      <a:pt x="1" y="352"/>
                      <a:pt x="112" y="464"/>
                    </a:cubicBezTo>
                    <a:cubicBezTo>
                      <a:pt x="224" y="598"/>
                      <a:pt x="402" y="664"/>
                      <a:pt x="580" y="664"/>
                    </a:cubicBezTo>
                    <a:cubicBezTo>
                      <a:pt x="714" y="664"/>
                      <a:pt x="848" y="620"/>
                      <a:pt x="937" y="508"/>
                    </a:cubicBezTo>
                    <a:cubicBezTo>
                      <a:pt x="1026" y="442"/>
                      <a:pt x="1026" y="308"/>
                      <a:pt x="959" y="219"/>
                    </a:cubicBezTo>
                    <a:cubicBezTo>
                      <a:pt x="937" y="174"/>
                      <a:pt x="892" y="129"/>
                      <a:pt x="826" y="85"/>
                    </a:cubicBezTo>
                    <a:cubicBezTo>
                      <a:pt x="729" y="37"/>
                      <a:pt x="610" y="0"/>
                      <a:pt x="4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27"/>
              <p:cNvSpPr/>
              <p:nvPr/>
            </p:nvSpPr>
            <p:spPr>
              <a:xfrm>
                <a:off x="4447200" y="3278275"/>
                <a:ext cx="1787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478" extrusionOk="0">
                    <a:moveTo>
                      <a:pt x="320" y="1"/>
                    </a:moveTo>
                    <a:cubicBezTo>
                      <a:pt x="289" y="1"/>
                      <a:pt x="257" y="4"/>
                      <a:pt x="224" y="9"/>
                    </a:cubicBezTo>
                    <a:cubicBezTo>
                      <a:pt x="179" y="9"/>
                      <a:pt x="135" y="32"/>
                      <a:pt x="90" y="54"/>
                    </a:cubicBezTo>
                    <a:cubicBezTo>
                      <a:pt x="1" y="121"/>
                      <a:pt x="1" y="254"/>
                      <a:pt x="68" y="321"/>
                    </a:cubicBezTo>
                    <a:cubicBezTo>
                      <a:pt x="157" y="410"/>
                      <a:pt x="268" y="477"/>
                      <a:pt x="402" y="477"/>
                    </a:cubicBezTo>
                    <a:cubicBezTo>
                      <a:pt x="491" y="477"/>
                      <a:pt x="580" y="433"/>
                      <a:pt x="647" y="366"/>
                    </a:cubicBezTo>
                    <a:cubicBezTo>
                      <a:pt x="692" y="299"/>
                      <a:pt x="714" y="232"/>
                      <a:pt x="669" y="165"/>
                    </a:cubicBezTo>
                    <a:cubicBezTo>
                      <a:pt x="625" y="121"/>
                      <a:pt x="603" y="98"/>
                      <a:pt x="558" y="76"/>
                    </a:cubicBezTo>
                    <a:cubicBezTo>
                      <a:pt x="491" y="26"/>
                      <a:pt x="412" y="1"/>
                      <a:pt x="320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27"/>
              <p:cNvSpPr/>
              <p:nvPr/>
            </p:nvSpPr>
            <p:spPr>
              <a:xfrm>
                <a:off x="4601575" y="3572825"/>
                <a:ext cx="223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576" extrusionOk="0">
                    <a:moveTo>
                      <a:pt x="416" y="1"/>
                    </a:moveTo>
                    <a:cubicBezTo>
                      <a:pt x="375" y="1"/>
                      <a:pt x="333" y="6"/>
                      <a:pt x="290" y="19"/>
                    </a:cubicBezTo>
                    <a:cubicBezTo>
                      <a:pt x="245" y="19"/>
                      <a:pt x="178" y="41"/>
                      <a:pt x="134" y="63"/>
                    </a:cubicBezTo>
                    <a:cubicBezTo>
                      <a:pt x="22" y="130"/>
                      <a:pt x="0" y="309"/>
                      <a:pt x="89" y="398"/>
                    </a:cubicBezTo>
                    <a:cubicBezTo>
                      <a:pt x="201" y="509"/>
                      <a:pt x="334" y="576"/>
                      <a:pt x="513" y="576"/>
                    </a:cubicBezTo>
                    <a:cubicBezTo>
                      <a:pt x="624" y="576"/>
                      <a:pt x="736" y="531"/>
                      <a:pt x="825" y="442"/>
                    </a:cubicBezTo>
                    <a:cubicBezTo>
                      <a:pt x="892" y="375"/>
                      <a:pt x="892" y="264"/>
                      <a:pt x="825" y="197"/>
                    </a:cubicBezTo>
                    <a:cubicBezTo>
                      <a:pt x="803" y="152"/>
                      <a:pt x="758" y="108"/>
                      <a:pt x="713" y="86"/>
                    </a:cubicBezTo>
                    <a:cubicBezTo>
                      <a:pt x="617" y="37"/>
                      <a:pt x="521" y="1"/>
                      <a:pt x="416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27"/>
              <p:cNvSpPr/>
              <p:nvPr/>
            </p:nvSpPr>
            <p:spPr>
              <a:xfrm>
                <a:off x="4545275" y="3672275"/>
                <a:ext cx="2567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78" extrusionOk="0">
                    <a:moveTo>
                      <a:pt x="471" y="0"/>
                    </a:moveTo>
                    <a:cubicBezTo>
                      <a:pt x="432" y="0"/>
                      <a:pt x="394" y="3"/>
                      <a:pt x="357" y="8"/>
                    </a:cubicBezTo>
                    <a:cubicBezTo>
                      <a:pt x="268" y="31"/>
                      <a:pt x="201" y="53"/>
                      <a:pt x="157" y="98"/>
                    </a:cubicBezTo>
                    <a:cubicBezTo>
                      <a:pt x="23" y="164"/>
                      <a:pt x="1" y="365"/>
                      <a:pt x="112" y="454"/>
                    </a:cubicBezTo>
                    <a:cubicBezTo>
                      <a:pt x="224" y="610"/>
                      <a:pt x="402" y="677"/>
                      <a:pt x="580" y="677"/>
                    </a:cubicBezTo>
                    <a:cubicBezTo>
                      <a:pt x="714" y="677"/>
                      <a:pt x="848" y="610"/>
                      <a:pt x="937" y="521"/>
                    </a:cubicBezTo>
                    <a:cubicBezTo>
                      <a:pt x="1026" y="432"/>
                      <a:pt x="1026" y="320"/>
                      <a:pt x="959" y="231"/>
                    </a:cubicBezTo>
                    <a:cubicBezTo>
                      <a:pt x="937" y="187"/>
                      <a:pt x="892" y="142"/>
                      <a:pt x="826" y="98"/>
                    </a:cubicBezTo>
                    <a:cubicBezTo>
                      <a:pt x="723" y="29"/>
                      <a:pt x="595" y="0"/>
                      <a:pt x="471" y="0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27"/>
              <p:cNvSpPr/>
              <p:nvPr/>
            </p:nvSpPr>
            <p:spPr>
              <a:xfrm>
                <a:off x="4404850" y="3572525"/>
                <a:ext cx="22325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588" extrusionOk="0">
                    <a:moveTo>
                      <a:pt x="398" y="0"/>
                    </a:moveTo>
                    <a:cubicBezTo>
                      <a:pt x="363" y="0"/>
                      <a:pt x="327" y="3"/>
                      <a:pt x="290" y="8"/>
                    </a:cubicBezTo>
                    <a:cubicBezTo>
                      <a:pt x="246" y="8"/>
                      <a:pt x="179" y="31"/>
                      <a:pt x="134" y="75"/>
                    </a:cubicBezTo>
                    <a:cubicBezTo>
                      <a:pt x="23" y="142"/>
                      <a:pt x="1" y="298"/>
                      <a:pt x="90" y="410"/>
                    </a:cubicBezTo>
                    <a:cubicBezTo>
                      <a:pt x="201" y="521"/>
                      <a:pt x="357" y="588"/>
                      <a:pt x="513" y="588"/>
                    </a:cubicBezTo>
                    <a:cubicBezTo>
                      <a:pt x="625" y="588"/>
                      <a:pt x="736" y="543"/>
                      <a:pt x="825" y="454"/>
                    </a:cubicBezTo>
                    <a:cubicBezTo>
                      <a:pt x="892" y="387"/>
                      <a:pt x="892" y="276"/>
                      <a:pt x="848" y="187"/>
                    </a:cubicBezTo>
                    <a:cubicBezTo>
                      <a:pt x="803" y="142"/>
                      <a:pt x="759" y="120"/>
                      <a:pt x="714" y="98"/>
                    </a:cubicBezTo>
                    <a:cubicBezTo>
                      <a:pt x="612" y="30"/>
                      <a:pt x="510" y="0"/>
                      <a:pt x="398" y="0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27"/>
              <p:cNvSpPr/>
              <p:nvPr/>
            </p:nvSpPr>
            <p:spPr>
              <a:xfrm>
                <a:off x="4500150" y="3579750"/>
                <a:ext cx="195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500" extrusionOk="0">
                    <a:moveTo>
                      <a:pt x="364" y="1"/>
                    </a:moveTo>
                    <a:cubicBezTo>
                      <a:pt x="333" y="1"/>
                      <a:pt x="301" y="4"/>
                      <a:pt x="268" y="9"/>
                    </a:cubicBezTo>
                    <a:cubicBezTo>
                      <a:pt x="223" y="9"/>
                      <a:pt x="156" y="32"/>
                      <a:pt x="112" y="76"/>
                    </a:cubicBezTo>
                    <a:cubicBezTo>
                      <a:pt x="23" y="121"/>
                      <a:pt x="0" y="254"/>
                      <a:pt x="89" y="344"/>
                    </a:cubicBezTo>
                    <a:cubicBezTo>
                      <a:pt x="179" y="455"/>
                      <a:pt x="312" y="500"/>
                      <a:pt x="446" y="500"/>
                    </a:cubicBezTo>
                    <a:cubicBezTo>
                      <a:pt x="558" y="500"/>
                      <a:pt x="647" y="455"/>
                      <a:pt x="714" y="388"/>
                    </a:cubicBezTo>
                    <a:cubicBezTo>
                      <a:pt x="780" y="321"/>
                      <a:pt x="780" y="232"/>
                      <a:pt x="714" y="165"/>
                    </a:cubicBezTo>
                    <a:cubicBezTo>
                      <a:pt x="691" y="121"/>
                      <a:pt x="669" y="98"/>
                      <a:pt x="624" y="76"/>
                    </a:cubicBezTo>
                    <a:cubicBezTo>
                      <a:pt x="541" y="26"/>
                      <a:pt x="457" y="1"/>
                      <a:pt x="364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27"/>
              <p:cNvSpPr/>
              <p:nvPr/>
            </p:nvSpPr>
            <p:spPr>
              <a:xfrm>
                <a:off x="4447200" y="3678950"/>
                <a:ext cx="17875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715" h="477" extrusionOk="0">
                    <a:moveTo>
                      <a:pt x="320" y="1"/>
                    </a:moveTo>
                    <a:cubicBezTo>
                      <a:pt x="289" y="1"/>
                      <a:pt x="257" y="3"/>
                      <a:pt x="224" y="9"/>
                    </a:cubicBezTo>
                    <a:cubicBezTo>
                      <a:pt x="179" y="9"/>
                      <a:pt x="135" y="31"/>
                      <a:pt x="90" y="53"/>
                    </a:cubicBezTo>
                    <a:cubicBezTo>
                      <a:pt x="1" y="120"/>
                      <a:pt x="1" y="254"/>
                      <a:pt x="68" y="321"/>
                    </a:cubicBezTo>
                    <a:cubicBezTo>
                      <a:pt x="157" y="410"/>
                      <a:pt x="268" y="477"/>
                      <a:pt x="402" y="477"/>
                    </a:cubicBezTo>
                    <a:cubicBezTo>
                      <a:pt x="491" y="477"/>
                      <a:pt x="580" y="432"/>
                      <a:pt x="647" y="366"/>
                    </a:cubicBezTo>
                    <a:cubicBezTo>
                      <a:pt x="692" y="299"/>
                      <a:pt x="714" y="209"/>
                      <a:pt x="669" y="165"/>
                    </a:cubicBezTo>
                    <a:cubicBezTo>
                      <a:pt x="625" y="120"/>
                      <a:pt x="603" y="98"/>
                      <a:pt x="558" y="76"/>
                    </a:cubicBezTo>
                    <a:cubicBezTo>
                      <a:pt x="491" y="26"/>
                      <a:pt x="412" y="1"/>
                      <a:pt x="320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27"/>
              <p:cNvSpPr/>
              <p:nvPr/>
            </p:nvSpPr>
            <p:spPr>
              <a:xfrm>
                <a:off x="4545850" y="3478875"/>
                <a:ext cx="178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456" extrusionOk="0">
                    <a:moveTo>
                      <a:pt x="326" y="1"/>
                    </a:moveTo>
                    <a:cubicBezTo>
                      <a:pt x="293" y="1"/>
                      <a:pt x="259" y="4"/>
                      <a:pt x="223" y="10"/>
                    </a:cubicBezTo>
                    <a:cubicBezTo>
                      <a:pt x="178" y="10"/>
                      <a:pt x="134" y="32"/>
                      <a:pt x="89" y="54"/>
                    </a:cubicBezTo>
                    <a:cubicBezTo>
                      <a:pt x="0" y="99"/>
                      <a:pt x="0" y="233"/>
                      <a:pt x="67" y="299"/>
                    </a:cubicBezTo>
                    <a:cubicBezTo>
                      <a:pt x="156" y="411"/>
                      <a:pt x="268" y="456"/>
                      <a:pt x="401" y="456"/>
                    </a:cubicBezTo>
                    <a:cubicBezTo>
                      <a:pt x="491" y="456"/>
                      <a:pt x="580" y="411"/>
                      <a:pt x="647" y="344"/>
                    </a:cubicBezTo>
                    <a:cubicBezTo>
                      <a:pt x="691" y="299"/>
                      <a:pt x="713" y="210"/>
                      <a:pt x="669" y="143"/>
                    </a:cubicBezTo>
                    <a:cubicBezTo>
                      <a:pt x="624" y="121"/>
                      <a:pt x="602" y="77"/>
                      <a:pt x="557" y="54"/>
                    </a:cubicBezTo>
                    <a:cubicBezTo>
                      <a:pt x="492" y="22"/>
                      <a:pt x="415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27"/>
              <p:cNvSpPr/>
              <p:nvPr/>
            </p:nvSpPr>
            <p:spPr>
              <a:xfrm>
                <a:off x="4446650" y="3472225"/>
                <a:ext cx="2565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59" extrusionOk="0">
                    <a:moveTo>
                      <a:pt x="470" y="0"/>
                    </a:moveTo>
                    <a:cubicBezTo>
                      <a:pt x="432" y="0"/>
                      <a:pt x="394" y="3"/>
                      <a:pt x="357" y="8"/>
                    </a:cubicBezTo>
                    <a:cubicBezTo>
                      <a:pt x="268" y="8"/>
                      <a:pt x="201" y="31"/>
                      <a:pt x="157" y="75"/>
                    </a:cubicBezTo>
                    <a:cubicBezTo>
                      <a:pt x="23" y="164"/>
                      <a:pt x="0" y="343"/>
                      <a:pt x="112" y="454"/>
                    </a:cubicBezTo>
                    <a:cubicBezTo>
                      <a:pt x="212" y="574"/>
                      <a:pt x="366" y="658"/>
                      <a:pt x="525" y="658"/>
                    </a:cubicBezTo>
                    <a:cubicBezTo>
                      <a:pt x="543" y="658"/>
                      <a:pt x="562" y="657"/>
                      <a:pt x="580" y="655"/>
                    </a:cubicBezTo>
                    <a:cubicBezTo>
                      <a:pt x="598" y="658"/>
                      <a:pt x="615" y="659"/>
                      <a:pt x="633" y="659"/>
                    </a:cubicBezTo>
                    <a:cubicBezTo>
                      <a:pt x="749" y="659"/>
                      <a:pt x="862" y="598"/>
                      <a:pt x="959" y="521"/>
                    </a:cubicBezTo>
                    <a:cubicBezTo>
                      <a:pt x="1026" y="432"/>
                      <a:pt x="1026" y="298"/>
                      <a:pt x="959" y="209"/>
                    </a:cubicBezTo>
                    <a:cubicBezTo>
                      <a:pt x="937" y="164"/>
                      <a:pt x="892" y="120"/>
                      <a:pt x="825" y="97"/>
                    </a:cubicBezTo>
                    <a:cubicBezTo>
                      <a:pt x="723" y="29"/>
                      <a:pt x="595" y="0"/>
                      <a:pt x="4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27"/>
              <p:cNvSpPr/>
              <p:nvPr/>
            </p:nvSpPr>
            <p:spPr>
              <a:xfrm>
                <a:off x="4348575" y="3271925"/>
                <a:ext cx="256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65" extrusionOk="0">
                    <a:moveTo>
                      <a:pt x="492" y="0"/>
                    </a:moveTo>
                    <a:cubicBezTo>
                      <a:pt x="446" y="0"/>
                      <a:pt x="401" y="6"/>
                      <a:pt x="357" y="18"/>
                    </a:cubicBezTo>
                    <a:cubicBezTo>
                      <a:pt x="290" y="18"/>
                      <a:pt x="201" y="40"/>
                      <a:pt x="156" y="85"/>
                    </a:cubicBezTo>
                    <a:cubicBezTo>
                      <a:pt x="23" y="152"/>
                      <a:pt x="0" y="352"/>
                      <a:pt x="112" y="464"/>
                    </a:cubicBezTo>
                    <a:cubicBezTo>
                      <a:pt x="223" y="598"/>
                      <a:pt x="402" y="664"/>
                      <a:pt x="580" y="664"/>
                    </a:cubicBezTo>
                    <a:cubicBezTo>
                      <a:pt x="714" y="664"/>
                      <a:pt x="847" y="620"/>
                      <a:pt x="959" y="508"/>
                    </a:cubicBezTo>
                    <a:cubicBezTo>
                      <a:pt x="1026" y="442"/>
                      <a:pt x="1026" y="308"/>
                      <a:pt x="959" y="219"/>
                    </a:cubicBezTo>
                    <a:cubicBezTo>
                      <a:pt x="937" y="174"/>
                      <a:pt x="892" y="129"/>
                      <a:pt x="825" y="85"/>
                    </a:cubicBezTo>
                    <a:cubicBezTo>
                      <a:pt x="729" y="37"/>
                      <a:pt x="609" y="0"/>
                      <a:pt x="4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27"/>
              <p:cNvSpPr/>
              <p:nvPr/>
            </p:nvSpPr>
            <p:spPr>
              <a:xfrm>
                <a:off x="4303425" y="3179150"/>
                <a:ext cx="2010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520" extrusionOk="0">
                    <a:moveTo>
                      <a:pt x="340" y="1"/>
                    </a:moveTo>
                    <a:cubicBezTo>
                      <a:pt x="317" y="1"/>
                      <a:pt x="293" y="2"/>
                      <a:pt x="268" y="7"/>
                    </a:cubicBezTo>
                    <a:cubicBezTo>
                      <a:pt x="224" y="7"/>
                      <a:pt x="157" y="29"/>
                      <a:pt x="112" y="73"/>
                    </a:cubicBezTo>
                    <a:cubicBezTo>
                      <a:pt x="23" y="140"/>
                      <a:pt x="1" y="274"/>
                      <a:pt x="90" y="341"/>
                    </a:cubicBezTo>
                    <a:cubicBezTo>
                      <a:pt x="179" y="452"/>
                      <a:pt x="313" y="519"/>
                      <a:pt x="447" y="519"/>
                    </a:cubicBezTo>
                    <a:cubicBezTo>
                      <a:pt x="558" y="519"/>
                      <a:pt x="647" y="475"/>
                      <a:pt x="736" y="408"/>
                    </a:cubicBezTo>
                    <a:cubicBezTo>
                      <a:pt x="781" y="341"/>
                      <a:pt x="803" y="252"/>
                      <a:pt x="736" y="185"/>
                    </a:cubicBezTo>
                    <a:cubicBezTo>
                      <a:pt x="714" y="140"/>
                      <a:pt x="670" y="96"/>
                      <a:pt x="625" y="73"/>
                    </a:cubicBezTo>
                    <a:cubicBezTo>
                      <a:pt x="534" y="37"/>
                      <a:pt x="443" y="1"/>
                      <a:pt x="3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27"/>
              <p:cNvSpPr/>
              <p:nvPr/>
            </p:nvSpPr>
            <p:spPr>
              <a:xfrm>
                <a:off x="4250500" y="3278500"/>
                <a:ext cx="178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714" h="469" extrusionOk="0">
                    <a:moveTo>
                      <a:pt x="246" y="0"/>
                    </a:moveTo>
                    <a:cubicBezTo>
                      <a:pt x="201" y="0"/>
                      <a:pt x="156" y="23"/>
                      <a:pt x="112" y="67"/>
                    </a:cubicBezTo>
                    <a:cubicBezTo>
                      <a:pt x="23" y="112"/>
                      <a:pt x="0" y="245"/>
                      <a:pt x="90" y="312"/>
                    </a:cubicBezTo>
                    <a:cubicBezTo>
                      <a:pt x="156" y="401"/>
                      <a:pt x="290" y="468"/>
                      <a:pt x="402" y="468"/>
                    </a:cubicBezTo>
                    <a:cubicBezTo>
                      <a:pt x="513" y="468"/>
                      <a:pt x="602" y="424"/>
                      <a:pt x="669" y="357"/>
                    </a:cubicBezTo>
                    <a:cubicBezTo>
                      <a:pt x="714" y="290"/>
                      <a:pt x="714" y="201"/>
                      <a:pt x="669" y="156"/>
                    </a:cubicBezTo>
                    <a:cubicBezTo>
                      <a:pt x="624" y="112"/>
                      <a:pt x="602" y="89"/>
                      <a:pt x="558" y="67"/>
                    </a:cubicBezTo>
                    <a:cubicBezTo>
                      <a:pt x="468" y="0"/>
                      <a:pt x="357" y="0"/>
                      <a:pt x="2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27"/>
              <p:cNvSpPr/>
              <p:nvPr/>
            </p:nvSpPr>
            <p:spPr>
              <a:xfrm>
                <a:off x="4348575" y="3672275"/>
                <a:ext cx="25650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78" extrusionOk="0">
                    <a:moveTo>
                      <a:pt x="470" y="0"/>
                    </a:moveTo>
                    <a:cubicBezTo>
                      <a:pt x="432" y="0"/>
                      <a:pt x="394" y="3"/>
                      <a:pt x="357" y="8"/>
                    </a:cubicBezTo>
                    <a:cubicBezTo>
                      <a:pt x="290" y="8"/>
                      <a:pt x="223" y="53"/>
                      <a:pt x="156" y="98"/>
                    </a:cubicBezTo>
                    <a:cubicBezTo>
                      <a:pt x="23" y="164"/>
                      <a:pt x="0" y="365"/>
                      <a:pt x="112" y="454"/>
                    </a:cubicBezTo>
                    <a:cubicBezTo>
                      <a:pt x="223" y="610"/>
                      <a:pt x="402" y="677"/>
                      <a:pt x="580" y="677"/>
                    </a:cubicBezTo>
                    <a:cubicBezTo>
                      <a:pt x="714" y="677"/>
                      <a:pt x="847" y="610"/>
                      <a:pt x="959" y="521"/>
                    </a:cubicBezTo>
                    <a:cubicBezTo>
                      <a:pt x="1026" y="432"/>
                      <a:pt x="1026" y="320"/>
                      <a:pt x="959" y="231"/>
                    </a:cubicBezTo>
                    <a:cubicBezTo>
                      <a:pt x="937" y="187"/>
                      <a:pt x="892" y="142"/>
                      <a:pt x="825" y="98"/>
                    </a:cubicBezTo>
                    <a:cubicBezTo>
                      <a:pt x="723" y="29"/>
                      <a:pt x="595" y="0"/>
                      <a:pt x="470" y="0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27"/>
              <p:cNvSpPr/>
              <p:nvPr/>
            </p:nvSpPr>
            <p:spPr>
              <a:xfrm>
                <a:off x="4303425" y="3579750"/>
                <a:ext cx="2010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500" extrusionOk="0">
                    <a:moveTo>
                      <a:pt x="365" y="1"/>
                    </a:moveTo>
                    <a:cubicBezTo>
                      <a:pt x="334" y="1"/>
                      <a:pt x="302" y="4"/>
                      <a:pt x="268" y="9"/>
                    </a:cubicBezTo>
                    <a:cubicBezTo>
                      <a:pt x="224" y="9"/>
                      <a:pt x="157" y="32"/>
                      <a:pt x="112" y="76"/>
                    </a:cubicBezTo>
                    <a:cubicBezTo>
                      <a:pt x="23" y="121"/>
                      <a:pt x="1" y="254"/>
                      <a:pt x="90" y="344"/>
                    </a:cubicBezTo>
                    <a:cubicBezTo>
                      <a:pt x="179" y="455"/>
                      <a:pt x="313" y="500"/>
                      <a:pt x="447" y="500"/>
                    </a:cubicBezTo>
                    <a:cubicBezTo>
                      <a:pt x="558" y="500"/>
                      <a:pt x="647" y="455"/>
                      <a:pt x="736" y="388"/>
                    </a:cubicBezTo>
                    <a:cubicBezTo>
                      <a:pt x="781" y="321"/>
                      <a:pt x="803" y="232"/>
                      <a:pt x="736" y="165"/>
                    </a:cubicBezTo>
                    <a:cubicBezTo>
                      <a:pt x="714" y="121"/>
                      <a:pt x="670" y="98"/>
                      <a:pt x="625" y="76"/>
                    </a:cubicBezTo>
                    <a:cubicBezTo>
                      <a:pt x="541" y="26"/>
                      <a:pt x="458" y="1"/>
                      <a:pt x="3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27"/>
              <p:cNvSpPr/>
              <p:nvPr/>
            </p:nvSpPr>
            <p:spPr>
              <a:xfrm>
                <a:off x="4348575" y="3478875"/>
                <a:ext cx="178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456" extrusionOk="0">
                    <a:moveTo>
                      <a:pt x="335" y="1"/>
                    </a:moveTo>
                    <a:cubicBezTo>
                      <a:pt x="305" y="1"/>
                      <a:pt x="275" y="4"/>
                      <a:pt x="246" y="10"/>
                    </a:cubicBezTo>
                    <a:cubicBezTo>
                      <a:pt x="201" y="10"/>
                      <a:pt x="156" y="32"/>
                      <a:pt x="112" y="54"/>
                    </a:cubicBezTo>
                    <a:cubicBezTo>
                      <a:pt x="23" y="99"/>
                      <a:pt x="0" y="233"/>
                      <a:pt x="67" y="299"/>
                    </a:cubicBezTo>
                    <a:cubicBezTo>
                      <a:pt x="156" y="411"/>
                      <a:pt x="290" y="456"/>
                      <a:pt x="424" y="456"/>
                    </a:cubicBezTo>
                    <a:cubicBezTo>
                      <a:pt x="513" y="456"/>
                      <a:pt x="602" y="411"/>
                      <a:pt x="669" y="344"/>
                    </a:cubicBezTo>
                    <a:cubicBezTo>
                      <a:pt x="714" y="299"/>
                      <a:pt x="714" y="210"/>
                      <a:pt x="669" y="143"/>
                    </a:cubicBezTo>
                    <a:cubicBezTo>
                      <a:pt x="647" y="121"/>
                      <a:pt x="602" y="77"/>
                      <a:pt x="580" y="54"/>
                    </a:cubicBezTo>
                    <a:cubicBezTo>
                      <a:pt x="498" y="22"/>
                      <a:pt x="417" y="1"/>
                      <a:pt x="335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27"/>
              <p:cNvSpPr/>
              <p:nvPr/>
            </p:nvSpPr>
            <p:spPr>
              <a:xfrm>
                <a:off x="4704100" y="3338525"/>
                <a:ext cx="1227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587" extrusionOk="0">
                    <a:moveTo>
                      <a:pt x="287" y="0"/>
                    </a:moveTo>
                    <a:cubicBezTo>
                      <a:pt x="242" y="0"/>
                      <a:pt x="199" y="23"/>
                      <a:pt x="179" y="73"/>
                    </a:cubicBezTo>
                    <a:cubicBezTo>
                      <a:pt x="112" y="118"/>
                      <a:pt x="90" y="185"/>
                      <a:pt x="67" y="274"/>
                    </a:cubicBezTo>
                    <a:cubicBezTo>
                      <a:pt x="23" y="363"/>
                      <a:pt x="1" y="475"/>
                      <a:pt x="1" y="586"/>
                    </a:cubicBezTo>
                    <a:cubicBezTo>
                      <a:pt x="157" y="519"/>
                      <a:pt x="335" y="430"/>
                      <a:pt x="491" y="341"/>
                    </a:cubicBezTo>
                    <a:lnTo>
                      <a:pt x="469" y="252"/>
                    </a:lnTo>
                    <a:cubicBezTo>
                      <a:pt x="469" y="185"/>
                      <a:pt x="446" y="140"/>
                      <a:pt x="424" y="96"/>
                    </a:cubicBezTo>
                    <a:cubicBezTo>
                      <a:pt x="400" y="34"/>
                      <a:pt x="341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27"/>
              <p:cNvSpPr/>
              <p:nvPr/>
            </p:nvSpPr>
            <p:spPr>
              <a:xfrm>
                <a:off x="4680750" y="3348075"/>
                <a:ext cx="178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17" extrusionOk="0">
                    <a:moveTo>
                      <a:pt x="170" y="0"/>
                    </a:moveTo>
                    <a:cubicBezTo>
                      <a:pt x="88" y="0"/>
                      <a:pt x="1" y="80"/>
                      <a:pt x="21" y="160"/>
                    </a:cubicBezTo>
                    <a:cubicBezTo>
                      <a:pt x="21" y="204"/>
                      <a:pt x="43" y="249"/>
                      <a:pt x="43" y="293"/>
                    </a:cubicBezTo>
                    <a:cubicBezTo>
                      <a:pt x="87" y="360"/>
                      <a:pt x="110" y="427"/>
                      <a:pt x="154" y="494"/>
                    </a:cubicBezTo>
                    <a:cubicBezTo>
                      <a:pt x="154" y="494"/>
                      <a:pt x="177" y="516"/>
                      <a:pt x="177" y="516"/>
                    </a:cubicBezTo>
                    <a:cubicBezTo>
                      <a:pt x="355" y="449"/>
                      <a:pt x="533" y="382"/>
                      <a:pt x="712" y="316"/>
                    </a:cubicBezTo>
                    <a:cubicBezTo>
                      <a:pt x="645" y="226"/>
                      <a:pt x="556" y="160"/>
                      <a:pt x="466" y="115"/>
                    </a:cubicBezTo>
                    <a:cubicBezTo>
                      <a:pt x="377" y="48"/>
                      <a:pt x="288" y="26"/>
                      <a:pt x="199" y="4"/>
                    </a:cubicBezTo>
                    <a:cubicBezTo>
                      <a:pt x="190" y="1"/>
                      <a:pt x="180" y="0"/>
                      <a:pt x="1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27"/>
              <p:cNvSpPr/>
              <p:nvPr/>
            </p:nvSpPr>
            <p:spPr>
              <a:xfrm>
                <a:off x="4501825" y="3399425"/>
                <a:ext cx="1227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747" extrusionOk="0">
                    <a:moveTo>
                      <a:pt x="0" y="0"/>
                    </a:moveTo>
                    <a:cubicBezTo>
                      <a:pt x="0" y="67"/>
                      <a:pt x="0" y="156"/>
                      <a:pt x="22" y="245"/>
                    </a:cubicBezTo>
                    <a:cubicBezTo>
                      <a:pt x="22" y="312"/>
                      <a:pt x="45" y="357"/>
                      <a:pt x="45" y="401"/>
                    </a:cubicBezTo>
                    <a:cubicBezTo>
                      <a:pt x="45" y="491"/>
                      <a:pt x="67" y="557"/>
                      <a:pt x="112" y="624"/>
                    </a:cubicBezTo>
                    <a:cubicBezTo>
                      <a:pt x="134" y="669"/>
                      <a:pt x="156" y="691"/>
                      <a:pt x="179" y="713"/>
                    </a:cubicBezTo>
                    <a:cubicBezTo>
                      <a:pt x="212" y="736"/>
                      <a:pt x="251" y="747"/>
                      <a:pt x="287" y="747"/>
                    </a:cubicBezTo>
                    <a:cubicBezTo>
                      <a:pt x="323" y="747"/>
                      <a:pt x="357" y="736"/>
                      <a:pt x="379" y="713"/>
                    </a:cubicBezTo>
                    <a:cubicBezTo>
                      <a:pt x="424" y="691"/>
                      <a:pt x="446" y="647"/>
                      <a:pt x="468" y="624"/>
                    </a:cubicBezTo>
                    <a:lnTo>
                      <a:pt x="491" y="557"/>
                    </a:lnTo>
                    <a:cubicBezTo>
                      <a:pt x="312" y="357"/>
                      <a:pt x="156" y="179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27"/>
              <p:cNvSpPr/>
              <p:nvPr/>
            </p:nvSpPr>
            <p:spPr>
              <a:xfrm>
                <a:off x="4470600" y="3372100"/>
                <a:ext cx="20650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536" extrusionOk="0">
                    <a:moveTo>
                      <a:pt x="491" y="1"/>
                    </a:moveTo>
                    <a:cubicBezTo>
                      <a:pt x="380" y="23"/>
                      <a:pt x="268" y="68"/>
                      <a:pt x="179" y="135"/>
                    </a:cubicBezTo>
                    <a:cubicBezTo>
                      <a:pt x="135" y="157"/>
                      <a:pt x="112" y="179"/>
                      <a:pt x="68" y="224"/>
                    </a:cubicBezTo>
                    <a:cubicBezTo>
                      <a:pt x="1" y="291"/>
                      <a:pt x="46" y="425"/>
                      <a:pt x="135" y="447"/>
                    </a:cubicBezTo>
                    <a:cubicBezTo>
                      <a:pt x="224" y="491"/>
                      <a:pt x="313" y="536"/>
                      <a:pt x="402" y="536"/>
                    </a:cubicBezTo>
                    <a:lnTo>
                      <a:pt x="826" y="536"/>
                    </a:lnTo>
                    <a:cubicBezTo>
                      <a:pt x="692" y="358"/>
                      <a:pt x="581" y="179"/>
                      <a:pt x="4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27"/>
              <p:cNvSpPr/>
              <p:nvPr/>
            </p:nvSpPr>
            <p:spPr>
              <a:xfrm>
                <a:off x="4483425" y="3386050"/>
                <a:ext cx="1730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892" extrusionOk="0">
                    <a:moveTo>
                      <a:pt x="335" y="0"/>
                    </a:moveTo>
                    <a:cubicBezTo>
                      <a:pt x="313" y="45"/>
                      <a:pt x="313" y="67"/>
                      <a:pt x="290" y="112"/>
                    </a:cubicBezTo>
                    <a:cubicBezTo>
                      <a:pt x="201" y="245"/>
                      <a:pt x="134" y="401"/>
                      <a:pt x="68" y="535"/>
                    </a:cubicBezTo>
                    <a:cubicBezTo>
                      <a:pt x="45" y="602"/>
                      <a:pt x="23" y="669"/>
                      <a:pt x="23" y="736"/>
                    </a:cubicBezTo>
                    <a:cubicBezTo>
                      <a:pt x="1" y="825"/>
                      <a:pt x="68" y="892"/>
                      <a:pt x="157" y="892"/>
                    </a:cubicBezTo>
                    <a:cubicBezTo>
                      <a:pt x="179" y="892"/>
                      <a:pt x="224" y="870"/>
                      <a:pt x="268" y="870"/>
                    </a:cubicBezTo>
                    <a:cubicBezTo>
                      <a:pt x="313" y="847"/>
                      <a:pt x="357" y="803"/>
                      <a:pt x="402" y="780"/>
                    </a:cubicBezTo>
                    <a:cubicBezTo>
                      <a:pt x="469" y="714"/>
                      <a:pt x="558" y="647"/>
                      <a:pt x="602" y="557"/>
                    </a:cubicBezTo>
                    <a:cubicBezTo>
                      <a:pt x="625" y="535"/>
                      <a:pt x="647" y="491"/>
                      <a:pt x="692" y="468"/>
                    </a:cubicBezTo>
                    <a:cubicBezTo>
                      <a:pt x="558" y="312"/>
                      <a:pt x="446" y="156"/>
                      <a:pt x="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27"/>
              <p:cNvSpPr/>
              <p:nvPr/>
            </p:nvSpPr>
            <p:spPr>
              <a:xfrm>
                <a:off x="4601575" y="3349875"/>
                <a:ext cx="20625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825" h="1024" extrusionOk="0">
                    <a:moveTo>
                      <a:pt x="282" y="1"/>
                    </a:moveTo>
                    <a:cubicBezTo>
                      <a:pt x="240" y="1"/>
                      <a:pt x="200" y="23"/>
                      <a:pt x="178" y="65"/>
                    </a:cubicBezTo>
                    <a:cubicBezTo>
                      <a:pt x="134" y="110"/>
                      <a:pt x="112" y="177"/>
                      <a:pt x="89" y="244"/>
                    </a:cubicBezTo>
                    <a:cubicBezTo>
                      <a:pt x="45" y="355"/>
                      <a:pt x="22" y="489"/>
                      <a:pt x="0" y="623"/>
                    </a:cubicBezTo>
                    <a:lnTo>
                      <a:pt x="825" y="1024"/>
                    </a:lnTo>
                    <a:lnTo>
                      <a:pt x="825" y="288"/>
                    </a:lnTo>
                    <a:lnTo>
                      <a:pt x="780" y="288"/>
                    </a:lnTo>
                    <a:cubicBezTo>
                      <a:pt x="736" y="310"/>
                      <a:pt x="713" y="333"/>
                      <a:pt x="669" y="355"/>
                    </a:cubicBezTo>
                    <a:cubicBezTo>
                      <a:pt x="602" y="422"/>
                      <a:pt x="535" y="489"/>
                      <a:pt x="491" y="556"/>
                    </a:cubicBezTo>
                    <a:lnTo>
                      <a:pt x="468" y="556"/>
                    </a:lnTo>
                    <a:lnTo>
                      <a:pt x="468" y="533"/>
                    </a:lnTo>
                    <a:cubicBezTo>
                      <a:pt x="468" y="422"/>
                      <a:pt x="468" y="333"/>
                      <a:pt x="446" y="221"/>
                    </a:cubicBezTo>
                    <a:cubicBezTo>
                      <a:pt x="446" y="177"/>
                      <a:pt x="424" y="132"/>
                      <a:pt x="401" y="88"/>
                    </a:cubicBezTo>
                    <a:cubicBezTo>
                      <a:pt x="378" y="29"/>
                      <a:pt x="329" y="1"/>
                      <a:pt x="2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27"/>
              <p:cNvSpPr/>
              <p:nvPr/>
            </p:nvSpPr>
            <p:spPr>
              <a:xfrm>
                <a:off x="4704650" y="3272375"/>
                <a:ext cx="17300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580" extrusionOk="0">
                    <a:moveTo>
                      <a:pt x="424" y="0"/>
                    </a:moveTo>
                    <a:cubicBezTo>
                      <a:pt x="357" y="22"/>
                      <a:pt x="268" y="67"/>
                      <a:pt x="201" y="111"/>
                    </a:cubicBezTo>
                    <a:cubicBezTo>
                      <a:pt x="157" y="134"/>
                      <a:pt x="112" y="178"/>
                      <a:pt x="90" y="223"/>
                    </a:cubicBezTo>
                    <a:cubicBezTo>
                      <a:pt x="1" y="290"/>
                      <a:pt x="23" y="446"/>
                      <a:pt x="157" y="490"/>
                    </a:cubicBezTo>
                    <a:cubicBezTo>
                      <a:pt x="246" y="535"/>
                      <a:pt x="357" y="580"/>
                      <a:pt x="469" y="580"/>
                    </a:cubicBezTo>
                    <a:lnTo>
                      <a:pt x="692" y="580"/>
                    </a:lnTo>
                    <a:cubicBezTo>
                      <a:pt x="603" y="401"/>
                      <a:pt x="513" y="201"/>
                      <a:pt x="4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27"/>
              <p:cNvSpPr/>
              <p:nvPr/>
            </p:nvSpPr>
            <p:spPr>
              <a:xfrm>
                <a:off x="4719700" y="3294650"/>
                <a:ext cx="11725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469" h="714" extrusionOk="0">
                    <a:moveTo>
                      <a:pt x="224" y="1"/>
                    </a:moveTo>
                    <a:cubicBezTo>
                      <a:pt x="157" y="112"/>
                      <a:pt x="112" y="224"/>
                      <a:pt x="68" y="335"/>
                    </a:cubicBezTo>
                    <a:cubicBezTo>
                      <a:pt x="23" y="402"/>
                      <a:pt x="1" y="469"/>
                      <a:pt x="1" y="558"/>
                    </a:cubicBezTo>
                    <a:cubicBezTo>
                      <a:pt x="1" y="647"/>
                      <a:pt x="68" y="714"/>
                      <a:pt x="157" y="714"/>
                    </a:cubicBezTo>
                    <a:cubicBezTo>
                      <a:pt x="201" y="714"/>
                      <a:pt x="246" y="714"/>
                      <a:pt x="290" y="692"/>
                    </a:cubicBezTo>
                    <a:cubicBezTo>
                      <a:pt x="335" y="669"/>
                      <a:pt x="402" y="647"/>
                      <a:pt x="446" y="602"/>
                    </a:cubicBezTo>
                    <a:lnTo>
                      <a:pt x="469" y="580"/>
                    </a:lnTo>
                    <a:cubicBezTo>
                      <a:pt x="380" y="402"/>
                      <a:pt x="313" y="201"/>
                      <a:pt x="2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27"/>
              <p:cNvSpPr/>
              <p:nvPr/>
            </p:nvSpPr>
            <p:spPr>
              <a:xfrm>
                <a:off x="4569250" y="3138675"/>
                <a:ext cx="8305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3175" extrusionOk="0">
                    <a:moveTo>
                      <a:pt x="1696" y="1350"/>
                    </a:moveTo>
                    <a:cubicBezTo>
                      <a:pt x="1806" y="1350"/>
                      <a:pt x="1906" y="1375"/>
                      <a:pt x="2006" y="1425"/>
                    </a:cubicBezTo>
                    <a:cubicBezTo>
                      <a:pt x="2051" y="1447"/>
                      <a:pt x="2096" y="1492"/>
                      <a:pt x="2118" y="1536"/>
                    </a:cubicBezTo>
                    <a:cubicBezTo>
                      <a:pt x="2185" y="1603"/>
                      <a:pt x="2185" y="1715"/>
                      <a:pt x="2118" y="1782"/>
                    </a:cubicBezTo>
                    <a:cubicBezTo>
                      <a:pt x="2029" y="1871"/>
                      <a:pt x="1917" y="1915"/>
                      <a:pt x="1806" y="1915"/>
                    </a:cubicBezTo>
                    <a:cubicBezTo>
                      <a:pt x="1787" y="1918"/>
                      <a:pt x="1769" y="1919"/>
                      <a:pt x="1751" y="1919"/>
                    </a:cubicBezTo>
                    <a:cubicBezTo>
                      <a:pt x="1600" y="1919"/>
                      <a:pt x="1482" y="1837"/>
                      <a:pt x="1382" y="1737"/>
                    </a:cubicBezTo>
                    <a:cubicBezTo>
                      <a:pt x="1293" y="1648"/>
                      <a:pt x="1315" y="1492"/>
                      <a:pt x="1427" y="1425"/>
                    </a:cubicBezTo>
                    <a:cubicBezTo>
                      <a:pt x="1471" y="1380"/>
                      <a:pt x="1538" y="1358"/>
                      <a:pt x="1583" y="1358"/>
                    </a:cubicBezTo>
                    <a:cubicBezTo>
                      <a:pt x="1622" y="1353"/>
                      <a:pt x="1660" y="1350"/>
                      <a:pt x="1696" y="1350"/>
                    </a:cubicBezTo>
                    <a:close/>
                    <a:moveTo>
                      <a:pt x="1761" y="1"/>
                    </a:moveTo>
                    <a:cubicBezTo>
                      <a:pt x="1711" y="1"/>
                      <a:pt x="1659" y="23"/>
                      <a:pt x="1627" y="65"/>
                    </a:cubicBezTo>
                    <a:cubicBezTo>
                      <a:pt x="1583" y="132"/>
                      <a:pt x="1561" y="199"/>
                      <a:pt x="1538" y="266"/>
                    </a:cubicBezTo>
                    <a:cubicBezTo>
                      <a:pt x="1494" y="422"/>
                      <a:pt x="1449" y="600"/>
                      <a:pt x="1449" y="756"/>
                    </a:cubicBezTo>
                    <a:cubicBezTo>
                      <a:pt x="1449" y="779"/>
                      <a:pt x="1449" y="823"/>
                      <a:pt x="1405" y="823"/>
                    </a:cubicBezTo>
                    <a:cubicBezTo>
                      <a:pt x="1400" y="827"/>
                      <a:pt x="1397" y="829"/>
                      <a:pt x="1394" y="829"/>
                    </a:cubicBezTo>
                    <a:cubicBezTo>
                      <a:pt x="1381" y="829"/>
                      <a:pt x="1378" y="797"/>
                      <a:pt x="1360" y="779"/>
                    </a:cubicBezTo>
                    <a:cubicBezTo>
                      <a:pt x="1249" y="667"/>
                      <a:pt x="1115" y="578"/>
                      <a:pt x="1003" y="489"/>
                    </a:cubicBezTo>
                    <a:cubicBezTo>
                      <a:pt x="914" y="444"/>
                      <a:pt x="825" y="400"/>
                      <a:pt x="736" y="377"/>
                    </a:cubicBezTo>
                    <a:cubicBezTo>
                      <a:pt x="724" y="375"/>
                      <a:pt x="713" y="374"/>
                      <a:pt x="702" y="374"/>
                    </a:cubicBezTo>
                    <a:cubicBezTo>
                      <a:pt x="607" y="374"/>
                      <a:pt x="538" y="456"/>
                      <a:pt x="558" y="556"/>
                    </a:cubicBezTo>
                    <a:cubicBezTo>
                      <a:pt x="558" y="600"/>
                      <a:pt x="580" y="623"/>
                      <a:pt x="580" y="667"/>
                    </a:cubicBezTo>
                    <a:cubicBezTo>
                      <a:pt x="602" y="734"/>
                      <a:pt x="647" y="801"/>
                      <a:pt x="691" y="868"/>
                    </a:cubicBezTo>
                    <a:cubicBezTo>
                      <a:pt x="758" y="979"/>
                      <a:pt x="825" y="1068"/>
                      <a:pt x="914" y="1157"/>
                    </a:cubicBezTo>
                    <a:lnTo>
                      <a:pt x="936" y="1180"/>
                    </a:lnTo>
                    <a:lnTo>
                      <a:pt x="936" y="1202"/>
                    </a:lnTo>
                    <a:lnTo>
                      <a:pt x="870" y="1202"/>
                    </a:lnTo>
                    <a:cubicBezTo>
                      <a:pt x="758" y="1224"/>
                      <a:pt x="624" y="1269"/>
                      <a:pt x="513" y="1314"/>
                    </a:cubicBezTo>
                    <a:cubicBezTo>
                      <a:pt x="379" y="1336"/>
                      <a:pt x="290" y="1380"/>
                      <a:pt x="179" y="1447"/>
                    </a:cubicBezTo>
                    <a:cubicBezTo>
                      <a:pt x="134" y="1470"/>
                      <a:pt x="112" y="1514"/>
                      <a:pt x="89" y="1536"/>
                    </a:cubicBezTo>
                    <a:cubicBezTo>
                      <a:pt x="0" y="1603"/>
                      <a:pt x="23" y="1737"/>
                      <a:pt x="112" y="1782"/>
                    </a:cubicBezTo>
                    <a:cubicBezTo>
                      <a:pt x="201" y="1826"/>
                      <a:pt x="312" y="1848"/>
                      <a:pt x="402" y="1848"/>
                    </a:cubicBezTo>
                    <a:cubicBezTo>
                      <a:pt x="457" y="1860"/>
                      <a:pt x="507" y="1865"/>
                      <a:pt x="558" y="1865"/>
                    </a:cubicBezTo>
                    <a:cubicBezTo>
                      <a:pt x="608" y="1865"/>
                      <a:pt x="658" y="1860"/>
                      <a:pt x="714" y="1848"/>
                    </a:cubicBezTo>
                    <a:lnTo>
                      <a:pt x="825" y="1848"/>
                    </a:lnTo>
                    <a:cubicBezTo>
                      <a:pt x="870" y="1848"/>
                      <a:pt x="870" y="1848"/>
                      <a:pt x="847" y="1893"/>
                    </a:cubicBezTo>
                    <a:cubicBezTo>
                      <a:pt x="847" y="1938"/>
                      <a:pt x="803" y="1960"/>
                      <a:pt x="780" y="2005"/>
                    </a:cubicBezTo>
                    <a:cubicBezTo>
                      <a:pt x="714" y="2161"/>
                      <a:pt x="624" y="2294"/>
                      <a:pt x="580" y="2450"/>
                    </a:cubicBezTo>
                    <a:cubicBezTo>
                      <a:pt x="535" y="2495"/>
                      <a:pt x="513" y="2562"/>
                      <a:pt x="513" y="2629"/>
                    </a:cubicBezTo>
                    <a:cubicBezTo>
                      <a:pt x="513" y="2718"/>
                      <a:pt x="580" y="2785"/>
                      <a:pt x="647" y="2785"/>
                    </a:cubicBezTo>
                    <a:cubicBezTo>
                      <a:pt x="691" y="2785"/>
                      <a:pt x="736" y="2785"/>
                      <a:pt x="758" y="2762"/>
                    </a:cubicBezTo>
                    <a:cubicBezTo>
                      <a:pt x="803" y="2740"/>
                      <a:pt x="847" y="2718"/>
                      <a:pt x="892" y="2673"/>
                    </a:cubicBezTo>
                    <a:cubicBezTo>
                      <a:pt x="981" y="2606"/>
                      <a:pt x="1048" y="2539"/>
                      <a:pt x="1115" y="2450"/>
                    </a:cubicBezTo>
                    <a:cubicBezTo>
                      <a:pt x="1137" y="2406"/>
                      <a:pt x="1182" y="2383"/>
                      <a:pt x="1204" y="2339"/>
                    </a:cubicBezTo>
                    <a:lnTo>
                      <a:pt x="1226" y="2339"/>
                    </a:lnTo>
                    <a:cubicBezTo>
                      <a:pt x="1226" y="2361"/>
                      <a:pt x="1226" y="2383"/>
                      <a:pt x="1226" y="2406"/>
                    </a:cubicBezTo>
                    <a:cubicBezTo>
                      <a:pt x="1226" y="2495"/>
                      <a:pt x="1226" y="2606"/>
                      <a:pt x="1249" y="2696"/>
                    </a:cubicBezTo>
                    <a:cubicBezTo>
                      <a:pt x="1249" y="2762"/>
                      <a:pt x="1271" y="2807"/>
                      <a:pt x="1271" y="2852"/>
                    </a:cubicBezTo>
                    <a:cubicBezTo>
                      <a:pt x="1271" y="2918"/>
                      <a:pt x="1315" y="2985"/>
                      <a:pt x="1338" y="3074"/>
                    </a:cubicBezTo>
                    <a:cubicBezTo>
                      <a:pt x="1360" y="3097"/>
                      <a:pt x="1382" y="3119"/>
                      <a:pt x="1427" y="3141"/>
                    </a:cubicBezTo>
                    <a:cubicBezTo>
                      <a:pt x="1449" y="3164"/>
                      <a:pt x="1483" y="3175"/>
                      <a:pt x="1516" y="3175"/>
                    </a:cubicBezTo>
                    <a:cubicBezTo>
                      <a:pt x="1549" y="3175"/>
                      <a:pt x="1583" y="3164"/>
                      <a:pt x="1605" y="3141"/>
                    </a:cubicBezTo>
                    <a:cubicBezTo>
                      <a:pt x="1650" y="3119"/>
                      <a:pt x="1672" y="3097"/>
                      <a:pt x="1694" y="3052"/>
                    </a:cubicBezTo>
                    <a:cubicBezTo>
                      <a:pt x="1717" y="2985"/>
                      <a:pt x="1739" y="2918"/>
                      <a:pt x="1761" y="2874"/>
                    </a:cubicBezTo>
                    <a:cubicBezTo>
                      <a:pt x="1784" y="2718"/>
                      <a:pt x="1806" y="2562"/>
                      <a:pt x="1828" y="2428"/>
                    </a:cubicBezTo>
                    <a:cubicBezTo>
                      <a:pt x="1828" y="2406"/>
                      <a:pt x="1828" y="2383"/>
                      <a:pt x="1828" y="2383"/>
                    </a:cubicBezTo>
                    <a:lnTo>
                      <a:pt x="1940" y="2517"/>
                    </a:lnTo>
                    <a:cubicBezTo>
                      <a:pt x="2051" y="2673"/>
                      <a:pt x="2207" y="2807"/>
                      <a:pt x="2363" y="2918"/>
                    </a:cubicBezTo>
                    <a:cubicBezTo>
                      <a:pt x="2430" y="2963"/>
                      <a:pt x="2497" y="2985"/>
                      <a:pt x="2586" y="3008"/>
                    </a:cubicBezTo>
                    <a:cubicBezTo>
                      <a:pt x="2653" y="3008"/>
                      <a:pt x="2720" y="2963"/>
                      <a:pt x="2720" y="2896"/>
                    </a:cubicBezTo>
                    <a:cubicBezTo>
                      <a:pt x="2720" y="2852"/>
                      <a:pt x="2720" y="2829"/>
                      <a:pt x="2720" y="2785"/>
                    </a:cubicBezTo>
                    <a:cubicBezTo>
                      <a:pt x="2697" y="2629"/>
                      <a:pt x="2653" y="2473"/>
                      <a:pt x="2564" y="2339"/>
                    </a:cubicBezTo>
                    <a:cubicBezTo>
                      <a:pt x="2519" y="2272"/>
                      <a:pt x="2475" y="2183"/>
                      <a:pt x="2430" y="2116"/>
                    </a:cubicBezTo>
                    <a:cubicBezTo>
                      <a:pt x="2408" y="2094"/>
                      <a:pt x="2408" y="2094"/>
                      <a:pt x="2430" y="2094"/>
                    </a:cubicBezTo>
                    <a:lnTo>
                      <a:pt x="2742" y="2094"/>
                    </a:lnTo>
                    <a:cubicBezTo>
                      <a:pt x="2831" y="2071"/>
                      <a:pt x="2943" y="2071"/>
                      <a:pt x="3032" y="2049"/>
                    </a:cubicBezTo>
                    <a:cubicBezTo>
                      <a:pt x="3099" y="2027"/>
                      <a:pt x="3143" y="2005"/>
                      <a:pt x="3188" y="1982"/>
                    </a:cubicBezTo>
                    <a:cubicBezTo>
                      <a:pt x="3322" y="1938"/>
                      <a:pt x="3322" y="1782"/>
                      <a:pt x="3232" y="1692"/>
                    </a:cubicBezTo>
                    <a:cubicBezTo>
                      <a:pt x="3188" y="1670"/>
                      <a:pt x="3143" y="1626"/>
                      <a:pt x="3099" y="1626"/>
                    </a:cubicBezTo>
                    <a:cubicBezTo>
                      <a:pt x="3032" y="1581"/>
                      <a:pt x="2943" y="1559"/>
                      <a:pt x="2876" y="1536"/>
                    </a:cubicBezTo>
                    <a:lnTo>
                      <a:pt x="2675" y="1514"/>
                    </a:lnTo>
                    <a:lnTo>
                      <a:pt x="2653" y="1514"/>
                    </a:lnTo>
                    <a:cubicBezTo>
                      <a:pt x="2653" y="1492"/>
                      <a:pt x="2653" y="1492"/>
                      <a:pt x="2653" y="1492"/>
                    </a:cubicBezTo>
                    <a:cubicBezTo>
                      <a:pt x="2764" y="1380"/>
                      <a:pt x="2876" y="1269"/>
                      <a:pt x="2965" y="1157"/>
                    </a:cubicBezTo>
                    <a:cubicBezTo>
                      <a:pt x="3032" y="1091"/>
                      <a:pt x="3076" y="1001"/>
                      <a:pt x="3099" y="912"/>
                    </a:cubicBezTo>
                    <a:cubicBezTo>
                      <a:pt x="3099" y="868"/>
                      <a:pt x="3076" y="845"/>
                      <a:pt x="3054" y="823"/>
                    </a:cubicBezTo>
                    <a:cubicBezTo>
                      <a:pt x="3032" y="801"/>
                      <a:pt x="3009" y="779"/>
                      <a:pt x="2965" y="779"/>
                    </a:cubicBezTo>
                    <a:cubicBezTo>
                      <a:pt x="2898" y="779"/>
                      <a:pt x="2831" y="779"/>
                      <a:pt x="2787" y="801"/>
                    </a:cubicBezTo>
                    <a:cubicBezTo>
                      <a:pt x="2653" y="845"/>
                      <a:pt x="2541" y="890"/>
                      <a:pt x="2430" y="979"/>
                    </a:cubicBezTo>
                    <a:cubicBezTo>
                      <a:pt x="2408" y="979"/>
                      <a:pt x="2430" y="979"/>
                      <a:pt x="2430" y="957"/>
                    </a:cubicBezTo>
                    <a:cubicBezTo>
                      <a:pt x="2452" y="845"/>
                      <a:pt x="2497" y="756"/>
                      <a:pt x="2541" y="645"/>
                    </a:cubicBezTo>
                    <a:cubicBezTo>
                      <a:pt x="2564" y="600"/>
                      <a:pt x="2564" y="533"/>
                      <a:pt x="2564" y="466"/>
                    </a:cubicBezTo>
                    <a:cubicBezTo>
                      <a:pt x="2564" y="379"/>
                      <a:pt x="2481" y="319"/>
                      <a:pt x="2402" y="319"/>
                    </a:cubicBezTo>
                    <a:cubicBezTo>
                      <a:pt x="2381" y="319"/>
                      <a:pt x="2360" y="323"/>
                      <a:pt x="2341" y="333"/>
                    </a:cubicBezTo>
                    <a:cubicBezTo>
                      <a:pt x="2296" y="355"/>
                      <a:pt x="2252" y="400"/>
                      <a:pt x="2207" y="422"/>
                    </a:cubicBezTo>
                    <a:cubicBezTo>
                      <a:pt x="2118" y="489"/>
                      <a:pt x="2051" y="556"/>
                      <a:pt x="1984" y="645"/>
                    </a:cubicBezTo>
                    <a:cubicBezTo>
                      <a:pt x="1962" y="645"/>
                      <a:pt x="1984" y="623"/>
                      <a:pt x="1984" y="623"/>
                    </a:cubicBezTo>
                    <a:cubicBezTo>
                      <a:pt x="1984" y="489"/>
                      <a:pt x="1962" y="377"/>
                      <a:pt x="1940" y="244"/>
                    </a:cubicBezTo>
                    <a:cubicBezTo>
                      <a:pt x="1940" y="199"/>
                      <a:pt x="1917" y="154"/>
                      <a:pt x="1895" y="88"/>
                    </a:cubicBezTo>
                    <a:cubicBezTo>
                      <a:pt x="1871" y="29"/>
                      <a:pt x="1817" y="1"/>
                      <a:pt x="17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27"/>
              <p:cNvSpPr/>
              <p:nvPr/>
            </p:nvSpPr>
            <p:spPr>
              <a:xfrm>
                <a:off x="4618275" y="3251450"/>
                <a:ext cx="65800" cy="630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520" extrusionOk="0">
                    <a:moveTo>
                      <a:pt x="1355" y="1074"/>
                    </a:moveTo>
                    <a:cubicBezTo>
                      <a:pt x="1439" y="1074"/>
                      <a:pt x="1522" y="1099"/>
                      <a:pt x="1606" y="1149"/>
                    </a:cubicBezTo>
                    <a:cubicBezTo>
                      <a:pt x="1628" y="1171"/>
                      <a:pt x="1673" y="1194"/>
                      <a:pt x="1695" y="1238"/>
                    </a:cubicBezTo>
                    <a:cubicBezTo>
                      <a:pt x="1739" y="1305"/>
                      <a:pt x="1739" y="1372"/>
                      <a:pt x="1695" y="1439"/>
                    </a:cubicBezTo>
                    <a:lnTo>
                      <a:pt x="1673" y="1439"/>
                    </a:lnTo>
                    <a:cubicBezTo>
                      <a:pt x="1606" y="1506"/>
                      <a:pt x="1517" y="1550"/>
                      <a:pt x="1427" y="1550"/>
                    </a:cubicBezTo>
                    <a:cubicBezTo>
                      <a:pt x="1294" y="1550"/>
                      <a:pt x="1182" y="1483"/>
                      <a:pt x="1093" y="1394"/>
                    </a:cubicBezTo>
                    <a:cubicBezTo>
                      <a:pt x="1026" y="1327"/>
                      <a:pt x="1048" y="1194"/>
                      <a:pt x="1138" y="1149"/>
                    </a:cubicBezTo>
                    <a:cubicBezTo>
                      <a:pt x="1160" y="1105"/>
                      <a:pt x="1227" y="1082"/>
                      <a:pt x="1271" y="1082"/>
                    </a:cubicBezTo>
                    <a:cubicBezTo>
                      <a:pt x="1299" y="1077"/>
                      <a:pt x="1327" y="1074"/>
                      <a:pt x="1355" y="1074"/>
                    </a:cubicBezTo>
                    <a:close/>
                    <a:moveTo>
                      <a:pt x="1398" y="0"/>
                    </a:moveTo>
                    <a:cubicBezTo>
                      <a:pt x="1361" y="0"/>
                      <a:pt x="1323" y="18"/>
                      <a:pt x="1294" y="57"/>
                    </a:cubicBezTo>
                    <a:cubicBezTo>
                      <a:pt x="1271" y="101"/>
                      <a:pt x="1227" y="146"/>
                      <a:pt x="1227" y="213"/>
                    </a:cubicBezTo>
                    <a:cubicBezTo>
                      <a:pt x="1182" y="324"/>
                      <a:pt x="1160" y="458"/>
                      <a:pt x="1138" y="592"/>
                    </a:cubicBezTo>
                    <a:cubicBezTo>
                      <a:pt x="1138" y="614"/>
                      <a:pt x="1138" y="659"/>
                      <a:pt x="1138" y="659"/>
                    </a:cubicBezTo>
                    <a:cubicBezTo>
                      <a:pt x="1115" y="659"/>
                      <a:pt x="1093" y="636"/>
                      <a:pt x="1093" y="614"/>
                    </a:cubicBezTo>
                    <a:cubicBezTo>
                      <a:pt x="1004" y="525"/>
                      <a:pt x="915" y="458"/>
                      <a:pt x="803" y="391"/>
                    </a:cubicBezTo>
                    <a:cubicBezTo>
                      <a:pt x="736" y="347"/>
                      <a:pt x="670" y="324"/>
                      <a:pt x="603" y="302"/>
                    </a:cubicBezTo>
                    <a:cubicBezTo>
                      <a:pt x="591" y="299"/>
                      <a:pt x="580" y="298"/>
                      <a:pt x="569" y="298"/>
                    </a:cubicBezTo>
                    <a:cubicBezTo>
                      <a:pt x="497" y="298"/>
                      <a:pt x="450" y="358"/>
                      <a:pt x="469" y="436"/>
                    </a:cubicBezTo>
                    <a:cubicBezTo>
                      <a:pt x="469" y="458"/>
                      <a:pt x="469" y="503"/>
                      <a:pt x="491" y="525"/>
                    </a:cubicBezTo>
                    <a:cubicBezTo>
                      <a:pt x="491" y="592"/>
                      <a:pt x="536" y="636"/>
                      <a:pt x="558" y="703"/>
                    </a:cubicBezTo>
                    <a:cubicBezTo>
                      <a:pt x="625" y="770"/>
                      <a:pt x="670" y="859"/>
                      <a:pt x="736" y="926"/>
                    </a:cubicBezTo>
                    <a:lnTo>
                      <a:pt x="736" y="948"/>
                    </a:lnTo>
                    <a:cubicBezTo>
                      <a:pt x="759" y="948"/>
                      <a:pt x="759" y="948"/>
                      <a:pt x="736" y="971"/>
                    </a:cubicBezTo>
                    <a:lnTo>
                      <a:pt x="692" y="971"/>
                    </a:lnTo>
                    <a:cubicBezTo>
                      <a:pt x="603" y="993"/>
                      <a:pt x="491" y="1015"/>
                      <a:pt x="402" y="1038"/>
                    </a:cubicBezTo>
                    <a:cubicBezTo>
                      <a:pt x="313" y="1060"/>
                      <a:pt x="224" y="1105"/>
                      <a:pt x="135" y="1149"/>
                    </a:cubicBezTo>
                    <a:cubicBezTo>
                      <a:pt x="112" y="1171"/>
                      <a:pt x="90" y="1194"/>
                      <a:pt x="68" y="1238"/>
                    </a:cubicBezTo>
                    <a:cubicBezTo>
                      <a:pt x="1" y="1283"/>
                      <a:pt x="23" y="1394"/>
                      <a:pt x="112" y="1417"/>
                    </a:cubicBezTo>
                    <a:cubicBezTo>
                      <a:pt x="179" y="1439"/>
                      <a:pt x="246" y="1461"/>
                      <a:pt x="335" y="1483"/>
                    </a:cubicBezTo>
                    <a:lnTo>
                      <a:pt x="580" y="1483"/>
                    </a:lnTo>
                    <a:cubicBezTo>
                      <a:pt x="592" y="1472"/>
                      <a:pt x="608" y="1467"/>
                      <a:pt x="625" y="1467"/>
                    </a:cubicBezTo>
                    <a:cubicBezTo>
                      <a:pt x="642" y="1467"/>
                      <a:pt x="658" y="1472"/>
                      <a:pt x="670" y="1483"/>
                    </a:cubicBezTo>
                    <a:cubicBezTo>
                      <a:pt x="692" y="1483"/>
                      <a:pt x="692" y="1483"/>
                      <a:pt x="692" y="1506"/>
                    </a:cubicBezTo>
                    <a:cubicBezTo>
                      <a:pt x="670" y="1528"/>
                      <a:pt x="647" y="1573"/>
                      <a:pt x="647" y="1595"/>
                    </a:cubicBezTo>
                    <a:cubicBezTo>
                      <a:pt x="580" y="1706"/>
                      <a:pt x="514" y="1818"/>
                      <a:pt x="469" y="1929"/>
                    </a:cubicBezTo>
                    <a:cubicBezTo>
                      <a:pt x="447" y="1974"/>
                      <a:pt x="424" y="2041"/>
                      <a:pt x="424" y="2085"/>
                    </a:cubicBezTo>
                    <a:cubicBezTo>
                      <a:pt x="424" y="2152"/>
                      <a:pt x="469" y="2197"/>
                      <a:pt x="536" y="2219"/>
                    </a:cubicBezTo>
                    <a:cubicBezTo>
                      <a:pt x="558" y="2219"/>
                      <a:pt x="580" y="2197"/>
                      <a:pt x="625" y="2197"/>
                    </a:cubicBezTo>
                    <a:cubicBezTo>
                      <a:pt x="647" y="2174"/>
                      <a:pt x="692" y="2152"/>
                      <a:pt x="714" y="2130"/>
                    </a:cubicBezTo>
                    <a:cubicBezTo>
                      <a:pt x="781" y="2085"/>
                      <a:pt x="848" y="2018"/>
                      <a:pt x="892" y="1952"/>
                    </a:cubicBezTo>
                    <a:cubicBezTo>
                      <a:pt x="915" y="1907"/>
                      <a:pt x="937" y="1885"/>
                      <a:pt x="959" y="1862"/>
                    </a:cubicBezTo>
                    <a:cubicBezTo>
                      <a:pt x="967" y="1848"/>
                      <a:pt x="972" y="1843"/>
                      <a:pt x="975" y="1843"/>
                    </a:cubicBezTo>
                    <a:cubicBezTo>
                      <a:pt x="982" y="1843"/>
                      <a:pt x="982" y="1862"/>
                      <a:pt x="982" y="1862"/>
                    </a:cubicBezTo>
                    <a:cubicBezTo>
                      <a:pt x="982" y="1862"/>
                      <a:pt x="982" y="1885"/>
                      <a:pt x="982" y="1907"/>
                    </a:cubicBezTo>
                    <a:cubicBezTo>
                      <a:pt x="982" y="1974"/>
                      <a:pt x="982" y="2063"/>
                      <a:pt x="1004" y="2130"/>
                    </a:cubicBezTo>
                    <a:lnTo>
                      <a:pt x="1026" y="2241"/>
                    </a:lnTo>
                    <a:cubicBezTo>
                      <a:pt x="1026" y="2308"/>
                      <a:pt x="1048" y="2375"/>
                      <a:pt x="1071" y="2420"/>
                    </a:cubicBezTo>
                    <a:cubicBezTo>
                      <a:pt x="1093" y="2442"/>
                      <a:pt x="1115" y="2464"/>
                      <a:pt x="1138" y="2487"/>
                    </a:cubicBezTo>
                    <a:cubicBezTo>
                      <a:pt x="1160" y="2509"/>
                      <a:pt x="1188" y="2520"/>
                      <a:pt x="1216" y="2520"/>
                    </a:cubicBezTo>
                    <a:cubicBezTo>
                      <a:pt x="1244" y="2520"/>
                      <a:pt x="1271" y="2509"/>
                      <a:pt x="1294" y="2487"/>
                    </a:cubicBezTo>
                    <a:cubicBezTo>
                      <a:pt x="1316" y="2464"/>
                      <a:pt x="1338" y="2442"/>
                      <a:pt x="1361" y="2420"/>
                    </a:cubicBezTo>
                    <a:cubicBezTo>
                      <a:pt x="1383" y="2375"/>
                      <a:pt x="1405" y="2308"/>
                      <a:pt x="1405" y="2264"/>
                    </a:cubicBezTo>
                    <a:cubicBezTo>
                      <a:pt x="1427" y="2152"/>
                      <a:pt x="1450" y="2041"/>
                      <a:pt x="1450" y="1907"/>
                    </a:cubicBezTo>
                    <a:lnTo>
                      <a:pt x="1450" y="1885"/>
                    </a:lnTo>
                    <a:lnTo>
                      <a:pt x="1539" y="1996"/>
                    </a:lnTo>
                    <a:cubicBezTo>
                      <a:pt x="1628" y="2108"/>
                      <a:pt x="1739" y="2219"/>
                      <a:pt x="1873" y="2308"/>
                    </a:cubicBezTo>
                    <a:cubicBezTo>
                      <a:pt x="1918" y="2353"/>
                      <a:pt x="1985" y="2375"/>
                      <a:pt x="2052" y="2375"/>
                    </a:cubicBezTo>
                    <a:cubicBezTo>
                      <a:pt x="2096" y="2375"/>
                      <a:pt x="2141" y="2330"/>
                      <a:pt x="2163" y="2286"/>
                    </a:cubicBezTo>
                    <a:cubicBezTo>
                      <a:pt x="2163" y="2264"/>
                      <a:pt x="2163" y="2219"/>
                      <a:pt x="2163" y="2197"/>
                    </a:cubicBezTo>
                    <a:cubicBezTo>
                      <a:pt x="2141" y="2085"/>
                      <a:pt x="2096" y="1952"/>
                      <a:pt x="2029" y="1840"/>
                    </a:cubicBezTo>
                    <a:cubicBezTo>
                      <a:pt x="2007" y="1796"/>
                      <a:pt x="1962" y="1729"/>
                      <a:pt x="1918" y="1662"/>
                    </a:cubicBezTo>
                    <a:lnTo>
                      <a:pt x="1918" y="1639"/>
                    </a:lnTo>
                    <a:lnTo>
                      <a:pt x="2163" y="1639"/>
                    </a:lnTo>
                    <a:cubicBezTo>
                      <a:pt x="2252" y="1639"/>
                      <a:pt x="2319" y="1639"/>
                      <a:pt x="2408" y="1617"/>
                    </a:cubicBezTo>
                    <a:cubicBezTo>
                      <a:pt x="2453" y="1595"/>
                      <a:pt x="2497" y="1573"/>
                      <a:pt x="2542" y="1550"/>
                    </a:cubicBezTo>
                    <a:cubicBezTo>
                      <a:pt x="2609" y="1528"/>
                      <a:pt x="2631" y="1394"/>
                      <a:pt x="2564" y="1350"/>
                    </a:cubicBezTo>
                    <a:cubicBezTo>
                      <a:pt x="2520" y="1327"/>
                      <a:pt x="2497" y="1283"/>
                      <a:pt x="2453" y="1283"/>
                    </a:cubicBezTo>
                    <a:cubicBezTo>
                      <a:pt x="2386" y="1261"/>
                      <a:pt x="2341" y="1238"/>
                      <a:pt x="2274" y="1216"/>
                    </a:cubicBezTo>
                    <a:lnTo>
                      <a:pt x="2118" y="1194"/>
                    </a:lnTo>
                    <a:lnTo>
                      <a:pt x="2096" y="1194"/>
                    </a:lnTo>
                    <a:lnTo>
                      <a:pt x="2096" y="1171"/>
                    </a:lnTo>
                    <a:cubicBezTo>
                      <a:pt x="2185" y="1105"/>
                      <a:pt x="2274" y="1015"/>
                      <a:pt x="2341" y="926"/>
                    </a:cubicBezTo>
                    <a:cubicBezTo>
                      <a:pt x="2408" y="859"/>
                      <a:pt x="2430" y="792"/>
                      <a:pt x="2453" y="726"/>
                    </a:cubicBezTo>
                    <a:cubicBezTo>
                      <a:pt x="2453" y="681"/>
                      <a:pt x="2453" y="659"/>
                      <a:pt x="2430" y="636"/>
                    </a:cubicBezTo>
                    <a:cubicBezTo>
                      <a:pt x="2408" y="614"/>
                      <a:pt x="2386" y="614"/>
                      <a:pt x="2364" y="614"/>
                    </a:cubicBezTo>
                    <a:cubicBezTo>
                      <a:pt x="2297" y="614"/>
                      <a:pt x="2252" y="614"/>
                      <a:pt x="2208" y="636"/>
                    </a:cubicBezTo>
                    <a:cubicBezTo>
                      <a:pt x="2096" y="659"/>
                      <a:pt x="2007" y="703"/>
                      <a:pt x="1918" y="770"/>
                    </a:cubicBezTo>
                    <a:cubicBezTo>
                      <a:pt x="1896" y="770"/>
                      <a:pt x="1918" y="770"/>
                      <a:pt x="1918" y="748"/>
                    </a:cubicBezTo>
                    <a:cubicBezTo>
                      <a:pt x="1940" y="659"/>
                      <a:pt x="1985" y="592"/>
                      <a:pt x="2007" y="503"/>
                    </a:cubicBezTo>
                    <a:cubicBezTo>
                      <a:pt x="2007" y="458"/>
                      <a:pt x="2029" y="414"/>
                      <a:pt x="2029" y="369"/>
                    </a:cubicBezTo>
                    <a:cubicBezTo>
                      <a:pt x="2012" y="299"/>
                      <a:pt x="1954" y="243"/>
                      <a:pt x="1897" y="243"/>
                    </a:cubicBezTo>
                    <a:cubicBezTo>
                      <a:pt x="1881" y="243"/>
                      <a:pt x="1866" y="248"/>
                      <a:pt x="1851" y="257"/>
                    </a:cubicBezTo>
                    <a:cubicBezTo>
                      <a:pt x="1806" y="280"/>
                      <a:pt x="1762" y="302"/>
                      <a:pt x="1739" y="324"/>
                    </a:cubicBezTo>
                    <a:cubicBezTo>
                      <a:pt x="1673" y="391"/>
                      <a:pt x="1628" y="436"/>
                      <a:pt x="1561" y="503"/>
                    </a:cubicBezTo>
                    <a:cubicBezTo>
                      <a:pt x="1583" y="391"/>
                      <a:pt x="1561" y="302"/>
                      <a:pt x="1539" y="191"/>
                    </a:cubicBezTo>
                    <a:cubicBezTo>
                      <a:pt x="1539" y="146"/>
                      <a:pt x="1539" y="101"/>
                      <a:pt x="1517" y="79"/>
                    </a:cubicBezTo>
                    <a:cubicBezTo>
                      <a:pt x="1492" y="29"/>
                      <a:pt x="1445" y="0"/>
                      <a:pt x="1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27"/>
              <p:cNvSpPr/>
              <p:nvPr/>
            </p:nvSpPr>
            <p:spPr>
              <a:xfrm>
                <a:off x="4508500" y="3233550"/>
                <a:ext cx="94750" cy="9095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638" extrusionOk="0">
                    <a:moveTo>
                      <a:pt x="1973" y="1535"/>
                    </a:moveTo>
                    <a:cubicBezTo>
                      <a:pt x="2094" y="1535"/>
                      <a:pt x="2206" y="1572"/>
                      <a:pt x="2319" y="1620"/>
                    </a:cubicBezTo>
                    <a:cubicBezTo>
                      <a:pt x="2363" y="1664"/>
                      <a:pt x="2408" y="1709"/>
                      <a:pt x="2453" y="1754"/>
                    </a:cubicBezTo>
                    <a:cubicBezTo>
                      <a:pt x="2519" y="1843"/>
                      <a:pt x="2519" y="1977"/>
                      <a:pt x="2430" y="2043"/>
                    </a:cubicBezTo>
                    <a:cubicBezTo>
                      <a:pt x="2341" y="2155"/>
                      <a:pt x="2207" y="2199"/>
                      <a:pt x="2074" y="2199"/>
                    </a:cubicBezTo>
                    <a:cubicBezTo>
                      <a:pt x="1895" y="2199"/>
                      <a:pt x="1717" y="2133"/>
                      <a:pt x="1606" y="1999"/>
                    </a:cubicBezTo>
                    <a:cubicBezTo>
                      <a:pt x="1494" y="1887"/>
                      <a:pt x="1494" y="1709"/>
                      <a:pt x="1628" y="1620"/>
                    </a:cubicBezTo>
                    <a:lnTo>
                      <a:pt x="1650" y="1620"/>
                    </a:lnTo>
                    <a:cubicBezTo>
                      <a:pt x="1695" y="1575"/>
                      <a:pt x="1762" y="1553"/>
                      <a:pt x="1828" y="1553"/>
                    </a:cubicBezTo>
                    <a:cubicBezTo>
                      <a:pt x="1878" y="1541"/>
                      <a:pt x="1926" y="1535"/>
                      <a:pt x="1973" y="1535"/>
                    </a:cubicBezTo>
                    <a:close/>
                    <a:moveTo>
                      <a:pt x="1996" y="1"/>
                    </a:moveTo>
                    <a:cubicBezTo>
                      <a:pt x="1940" y="1"/>
                      <a:pt x="1883" y="29"/>
                      <a:pt x="1851" y="82"/>
                    </a:cubicBezTo>
                    <a:cubicBezTo>
                      <a:pt x="1806" y="149"/>
                      <a:pt x="1762" y="216"/>
                      <a:pt x="1739" y="305"/>
                    </a:cubicBezTo>
                    <a:cubicBezTo>
                      <a:pt x="1672" y="483"/>
                      <a:pt x="1650" y="661"/>
                      <a:pt x="1628" y="862"/>
                    </a:cubicBezTo>
                    <a:cubicBezTo>
                      <a:pt x="1628" y="884"/>
                      <a:pt x="1628" y="929"/>
                      <a:pt x="1583" y="951"/>
                    </a:cubicBezTo>
                    <a:cubicBezTo>
                      <a:pt x="1561" y="951"/>
                      <a:pt x="1561" y="907"/>
                      <a:pt x="1539" y="884"/>
                    </a:cubicBezTo>
                    <a:cubicBezTo>
                      <a:pt x="1405" y="751"/>
                      <a:pt x="1271" y="639"/>
                      <a:pt x="1115" y="550"/>
                    </a:cubicBezTo>
                    <a:cubicBezTo>
                      <a:pt x="1026" y="483"/>
                      <a:pt x="915" y="461"/>
                      <a:pt x="803" y="439"/>
                    </a:cubicBezTo>
                    <a:cubicBezTo>
                      <a:pt x="786" y="432"/>
                      <a:pt x="769" y="428"/>
                      <a:pt x="753" y="428"/>
                    </a:cubicBezTo>
                    <a:cubicBezTo>
                      <a:pt x="667" y="428"/>
                      <a:pt x="606" y="523"/>
                      <a:pt x="625" y="617"/>
                    </a:cubicBezTo>
                    <a:cubicBezTo>
                      <a:pt x="625" y="661"/>
                      <a:pt x="625" y="706"/>
                      <a:pt x="647" y="751"/>
                    </a:cubicBezTo>
                    <a:cubicBezTo>
                      <a:pt x="669" y="840"/>
                      <a:pt x="714" y="929"/>
                      <a:pt x="759" y="996"/>
                    </a:cubicBezTo>
                    <a:cubicBezTo>
                      <a:pt x="848" y="1107"/>
                      <a:pt x="937" y="1219"/>
                      <a:pt x="1026" y="1330"/>
                    </a:cubicBezTo>
                    <a:lnTo>
                      <a:pt x="1048" y="1352"/>
                    </a:lnTo>
                    <a:lnTo>
                      <a:pt x="1048" y="1397"/>
                    </a:lnTo>
                    <a:lnTo>
                      <a:pt x="981" y="1397"/>
                    </a:lnTo>
                    <a:cubicBezTo>
                      <a:pt x="848" y="1419"/>
                      <a:pt x="692" y="1442"/>
                      <a:pt x="558" y="1486"/>
                    </a:cubicBezTo>
                    <a:cubicBezTo>
                      <a:pt x="424" y="1531"/>
                      <a:pt x="290" y="1598"/>
                      <a:pt x="179" y="1664"/>
                    </a:cubicBezTo>
                    <a:cubicBezTo>
                      <a:pt x="134" y="1687"/>
                      <a:pt x="112" y="1731"/>
                      <a:pt x="68" y="1776"/>
                    </a:cubicBezTo>
                    <a:cubicBezTo>
                      <a:pt x="1" y="1865"/>
                      <a:pt x="23" y="1999"/>
                      <a:pt x="157" y="2043"/>
                    </a:cubicBezTo>
                    <a:cubicBezTo>
                      <a:pt x="246" y="2088"/>
                      <a:pt x="357" y="2110"/>
                      <a:pt x="469" y="2133"/>
                    </a:cubicBezTo>
                    <a:lnTo>
                      <a:pt x="959" y="2133"/>
                    </a:lnTo>
                    <a:cubicBezTo>
                      <a:pt x="1004" y="2133"/>
                      <a:pt x="1004" y="2133"/>
                      <a:pt x="981" y="2155"/>
                    </a:cubicBezTo>
                    <a:lnTo>
                      <a:pt x="915" y="2311"/>
                    </a:lnTo>
                    <a:cubicBezTo>
                      <a:pt x="825" y="2467"/>
                      <a:pt x="736" y="2623"/>
                      <a:pt x="669" y="2801"/>
                    </a:cubicBezTo>
                    <a:cubicBezTo>
                      <a:pt x="625" y="2868"/>
                      <a:pt x="603" y="2935"/>
                      <a:pt x="603" y="3024"/>
                    </a:cubicBezTo>
                    <a:cubicBezTo>
                      <a:pt x="603" y="3113"/>
                      <a:pt x="669" y="3180"/>
                      <a:pt x="759" y="3180"/>
                    </a:cubicBezTo>
                    <a:cubicBezTo>
                      <a:pt x="803" y="3180"/>
                      <a:pt x="848" y="3180"/>
                      <a:pt x="892" y="3158"/>
                    </a:cubicBezTo>
                    <a:cubicBezTo>
                      <a:pt x="937" y="3136"/>
                      <a:pt x="981" y="3091"/>
                      <a:pt x="1026" y="3069"/>
                    </a:cubicBezTo>
                    <a:cubicBezTo>
                      <a:pt x="1115" y="3002"/>
                      <a:pt x="1204" y="2913"/>
                      <a:pt x="1271" y="2824"/>
                    </a:cubicBezTo>
                    <a:cubicBezTo>
                      <a:pt x="1316" y="2757"/>
                      <a:pt x="1338" y="2712"/>
                      <a:pt x="1383" y="2668"/>
                    </a:cubicBezTo>
                    <a:lnTo>
                      <a:pt x="1405" y="2668"/>
                    </a:lnTo>
                    <a:cubicBezTo>
                      <a:pt x="1405" y="2690"/>
                      <a:pt x="1405" y="2734"/>
                      <a:pt x="1405" y="2757"/>
                    </a:cubicBezTo>
                    <a:cubicBezTo>
                      <a:pt x="1405" y="2868"/>
                      <a:pt x="1427" y="2957"/>
                      <a:pt x="1450" y="3069"/>
                    </a:cubicBezTo>
                    <a:cubicBezTo>
                      <a:pt x="1450" y="3136"/>
                      <a:pt x="1450" y="3203"/>
                      <a:pt x="1472" y="3247"/>
                    </a:cubicBezTo>
                    <a:cubicBezTo>
                      <a:pt x="1472" y="3336"/>
                      <a:pt x="1494" y="3425"/>
                      <a:pt x="1539" y="3492"/>
                    </a:cubicBezTo>
                    <a:cubicBezTo>
                      <a:pt x="1561" y="3537"/>
                      <a:pt x="1583" y="3559"/>
                      <a:pt x="1628" y="3604"/>
                    </a:cubicBezTo>
                    <a:cubicBezTo>
                      <a:pt x="1661" y="3626"/>
                      <a:pt x="1700" y="3637"/>
                      <a:pt x="1739" y="3637"/>
                    </a:cubicBezTo>
                    <a:cubicBezTo>
                      <a:pt x="1778" y="3637"/>
                      <a:pt x="1817" y="3626"/>
                      <a:pt x="1851" y="3604"/>
                    </a:cubicBezTo>
                    <a:cubicBezTo>
                      <a:pt x="1895" y="3559"/>
                      <a:pt x="1918" y="3537"/>
                      <a:pt x="1940" y="3492"/>
                    </a:cubicBezTo>
                    <a:cubicBezTo>
                      <a:pt x="1985" y="3425"/>
                      <a:pt x="2007" y="3336"/>
                      <a:pt x="2029" y="3269"/>
                    </a:cubicBezTo>
                    <a:cubicBezTo>
                      <a:pt x="2074" y="3091"/>
                      <a:pt x="2096" y="2935"/>
                      <a:pt x="2096" y="2757"/>
                    </a:cubicBezTo>
                    <a:cubicBezTo>
                      <a:pt x="2096" y="2757"/>
                      <a:pt x="2096" y="2734"/>
                      <a:pt x="2096" y="2712"/>
                    </a:cubicBezTo>
                    <a:lnTo>
                      <a:pt x="2096" y="2690"/>
                    </a:lnTo>
                    <a:lnTo>
                      <a:pt x="2118" y="2690"/>
                    </a:lnTo>
                    <a:cubicBezTo>
                      <a:pt x="2141" y="2734"/>
                      <a:pt x="2185" y="2801"/>
                      <a:pt x="2230" y="2846"/>
                    </a:cubicBezTo>
                    <a:cubicBezTo>
                      <a:pt x="2363" y="3024"/>
                      <a:pt x="2542" y="3180"/>
                      <a:pt x="2720" y="3314"/>
                    </a:cubicBezTo>
                    <a:cubicBezTo>
                      <a:pt x="2787" y="3359"/>
                      <a:pt x="2876" y="3403"/>
                      <a:pt x="2965" y="3403"/>
                    </a:cubicBezTo>
                    <a:cubicBezTo>
                      <a:pt x="2974" y="3406"/>
                      <a:pt x="2984" y="3408"/>
                      <a:pt x="2993" y="3408"/>
                    </a:cubicBezTo>
                    <a:cubicBezTo>
                      <a:pt x="3054" y="3408"/>
                      <a:pt x="3121" y="3350"/>
                      <a:pt x="3121" y="3292"/>
                    </a:cubicBezTo>
                    <a:cubicBezTo>
                      <a:pt x="3144" y="3247"/>
                      <a:pt x="3144" y="3203"/>
                      <a:pt x="3121" y="3158"/>
                    </a:cubicBezTo>
                    <a:cubicBezTo>
                      <a:pt x="3099" y="2980"/>
                      <a:pt x="3054" y="2801"/>
                      <a:pt x="2965" y="2645"/>
                    </a:cubicBezTo>
                    <a:cubicBezTo>
                      <a:pt x="2898" y="2556"/>
                      <a:pt x="2854" y="2467"/>
                      <a:pt x="2787" y="2400"/>
                    </a:cubicBezTo>
                    <a:cubicBezTo>
                      <a:pt x="2787" y="2378"/>
                      <a:pt x="2787" y="2355"/>
                      <a:pt x="2809" y="2355"/>
                    </a:cubicBezTo>
                    <a:lnTo>
                      <a:pt x="3099" y="2355"/>
                    </a:lnTo>
                    <a:cubicBezTo>
                      <a:pt x="3233" y="2355"/>
                      <a:pt x="3344" y="2333"/>
                      <a:pt x="3456" y="2311"/>
                    </a:cubicBezTo>
                    <a:cubicBezTo>
                      <a:pt x="3523" y="2289"/>
                      <a:pt x="3589" y="2266"/>
                      <a:pt x="3634" y="2244"/>
                    </a:cubicBezTo>
                    <a:cubicBezTo>
                      <a:pt x="3768" y="2177"/>
                      <a:pt x="3790" y="2021"/>
                      <a:pt x="3679" y="1932"/>
                    </a:cubicBezTo>
                    <a:cubicBezTo>
                      <a:pt x="3634" y="1887"/>
                      <a:pt x="3589" y="1865"/>
                      <a:pt x="3523" y="1843"/>
                    </a:cubicBezTo>
                    <a:cubicBezTo>
                      <a:pt x="3433" y="1798"/>
                      <a:pt x="3344" y="1776"/>
                      <a:pt x="3255" y="1754"/>
                    </a:cubicBezTo>
                    <a:lnTo>
                      <a:pt x="3032" y="1709"/>
                    </a:lnTo>
                    <a:lnTo>
                      <a:pt x="3010" y="1709"/>
                    </a:lnTo>
                    <a:lnTo>
                      <a:pt x="3010" y="1687"/>
                    </a:lnTo>
                    <a:cubicBezTo>
                      <a:pt x="3144" y="1575"/>
                      <a:pt x="3277" y="1442"/>
                      <a:pt x="3366" y="1308"/>
                    </a:cubicBezTo>
                    <a:cubicBezTo>
                      <a:pt x="3456" y="1241"/>
                      <a:pt x="3500" y="1130"/>
                      <a:pt x="3523" y="1040"/>
                    </a:cubicBezTo>
                    <a:cubicBezTo>
                      <a:pt x="3523" y="996"/>
                      <a:pt x="3523" y="951"/>
                      <a:pt x="3478" y="929"/>
                    </a:cubicBezTo>
                    <a:cubicBezTo>
                      <a:pt x="3456" y="907"/>
                      <a:pt x="3411" y="884"/>
                      <a:pt x="3389" y="884"/>
                    </a:cubicBezTo>
                    <a:cubicBezTo>
                      <a:pt x="3300" y="884"/>
                      <a:pt x="3233" y="884"/>
                      <a:pt x="3166" y="907"/>
                    </a:cubicBezTo>
                    <a:cubicBezTo>
                      <a:pt x="3032" y="951"/>
                      <a:pt x="2898" y="1018"/>
                      <a:pt x="2765" y="1107"/>
                    </a:cubicBezTo>
                    <a:lnTo>
                      <a:pt x="2742" y="1107"/>
                    </a:lnTo>
                    <a:cubicBezTo>
                      <a:pt x="2720" y="1107"/>
                      <a:pt x="2742" y="1085"/>
                      <a:pt x="2742" y="1085"/>
                    </a:cubicBezTo>
                    <a:cubicBezTo>
                      <a:pt x="2809" y="973"/>
                      <a:pt x="2854" y="862"/>
                      <a:pt x="2876" y="751"/>
                    </a:cubicBezTo>
                    <a:cubicBezTo>
                      <a:pt x="2898" y="661"/>
                      <a:pt x="2921" y="595"/>
                      <a:pt x="2898" y="528"/>
                    </a:cubicBezTo>
                    <a:cubicBezTo>
                      <a:pt x="2898" y="430"/>
                      <a:pt x="2827" y="368"/>
                      <a:pt x="2745" y="368"/>
                    </a:cubicBezTo>
                    <a:cubicBezTo>
                      <a:pt x="2715" y="368"/>
                      <a:pt x="2683" y="376"/>
                      <a:pt x="2653" y="394"/>
                    </a:cubicBezTo>
                    <a:cubicBezTo>
                      <a:pt x="2609" y="416"/>
                      <a:pt x="2542" y="439"/>
                      <a:pt x="2497" y="483"/>
                    </a:cubicBezTo>
                    <a:cubicBezTo>
                      <a:pt x="2408" y="550"/>
                      <a:pt x="2341" y="639"/>
                      <a:pt x="2252" y="728"/>
                    </a:cubicBezTo>
                    <a:lnTo>
                      <a:pt x="2230" y="728"/>
                    </a:lnTo>
                    <a:cubicBezTo>
                      <a:pt x="2230" y="728"/>
                      <a:pt x="2230" y="728"/>
                      <a:pt x="2230" y="706"/>
                    </a:cubicBezTo>
                    <a:cubicBezTo>
                      <a:pt x="2252" y="572"/>
                      <a:pt x="2230" y="416"/>
                      <a:pt x="2207" y="283"/>
                    </a:cubicBezTo>
                    <a:cubicBezTo>
                      <a:pt x="2207" y="216"/>
                      <a:pt x="2185" y="149"/>
                      <a:pt x="2141" y="104"/>
                    </a:cubicBezTo>
                    <a:cubicBezTo>
                      <a:pt x="2117" y="34"/>
                      <a:pt x="2057" y="1"/>
                      <a:pt x="19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27"/>
              <p:cNvSpPr/>
              <p:nvPr/>
            </p:nvSpPr>
            <p:spPr>
              <a:xfrm>
                <a:off x="4516300" y="3166475"/>
                <a:ext cx="27900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941" extrusionOk="0">
                    <a:moveTo>
                      <a:pt x="781" y="1"/>
                    </a:moveTo>
                    <a:cubicBezTo>
                      <a:pt x="558" y="558"/>
                      <a:pt x="313" y="1093"/>
                      <a:pt x="1" y="1606"/>
                    </a:cubicBezTo>
                    <a:cubicBezTo>
                      <a:pt x="90" y="1695"/>
                      <a:pt x="201" y="1784"/>
                      <a:pt x="313" y="1873"/>
                    </a:cubicBezTo>
                    <a:cubicBezTo>
                      <a:pt x="380" y="1896"/>
                      <a:pt x="424" y="1940"/>
                      <a:pt x="513" y="1940"/>
                    </a:cubicBezTo>
                    <a:cubicBezTo>
                      <a:pt x="558" y="1940"/>
                      <a:pt x="625" y="1896"/>
                      <a:pt x="625" y="1829"/>
                    </a:cubicBezTo>
                    <a:cubicBezTo>
                      <a:pt x="625" y="1806"/>
                      <a:pt x="625" y="1784"/>
                      <a:pt x="625" y="1740"/>
                    </a:cubicBezTo>
                    <a:cubicBezTo>
                      <a:pt x="603" y="1606"/>
                      <a:pt x="558" y="1472"/>
                      <a:pt x="491" y="1361"/>
                    </a:cubicBezTo>
                    <a:cubicBezTo>
                      <a:pt x="447" y="1294"/>
                      <a:pt x="402" y="1227"/>
                      <a:pt x="380" y="1160"/>
                    </a:cubicBezTo>
                    <a:lnTo>
                      <a:pt x="380" y="1138"/>
                    </a:lnTo>
                    <a:lnTo>
                      <a:pt x="603" y="1138"/>
                    </a:lnTo>
                    <a:cubicBezTo>
                      <a:pt x="692" y="1138"/>
                      <a:pt x="781" y="1115"/>
                      <a:pt x="870" y="1093"/>
                    </a:cubicBezTo>
                    <a:cubicBezTo>
                      <a:pt x="937" y="1093"/>
                      <a:pt x="982" y="1071"/>
                      <a:pt x="1026" y="1049"/>
                    </a:cubicBezTo>
                    <a:cubicBezTo>
                      <a:pt x="1115" y="1004"/>
                      <a:pt x="1115" y="870"/>
                      <a:pt x="1048" y="803"/>
                    </a:cubicBezTo>
                    <a:cubicBezTo>
                      <a:pt x="1004" y="781"/>
                      <a:pt x="959" y="759"/>
                      <a:pt x="937" y="736"/>
                    </a:cubicBezTo>
                    <a:cubicBezTo>
                      <a:pt x="870" y="714"/>
                      <a:pt x="803" y="692"/>
                      <a:pt x="736" y="670"/>
                    </a:cubicBezTo>
                    <a:lnTo>
                      <a:pt x="558" y="647"/>
                    </a:lnTo>
                    <a:lnTo>
                      <a:pt x="536" y="647"/>
                    </a:lnTo>
                    <a:cubicBezTo>
                      <a:pt x="536" y="625"/>
                      <a:pt x="536" y="625"/>
                      <a:pt x="536" y="625"/>
                    </a:cubicBezTo>
                    <a:cubicBezTo>
                      <a:pt x="647" y="536"/>
                      <a:pt x="736" y="447"/>
                      <a:pt x="825" y="335"/>
                    </a:cubicBezTo>
                    <a:cubicBezTo>
                      <a:pt x="870" y="268"/>
                      <a:pt x="915" y="202"/>
                      <a:pt x="937" y="112"/>
                    </a:cubicBezTo>
                    <a:cubicBezTo>
                      <a:pt x="937" y="90"/>
                      <a:pt x="915" y="45"/>
                      <a:pt x="892" y="45"/>
                    </a:cubicBezTo>
                    <a:cubicBezTo>
                      <a:pt x="870" y="23"/>
                      <a:pt x="848" y="1"/>
                      <a:pt x="8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27"/>
              <p:cNvSpPr/>
              <p:nvPr/>
            </p:nvSpPr>
            <p:spPr>
              <a:xfrm>
                <a:off x="4420450" y="3258425"/>
                <a:ext cx="65800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247" extrusionOk="0">
                    <a:moveTo>
                      <a:pt x="1400" y="817"/>
                    </a:moveTo>
                    <a:cubicBezTo>
                      <a:pt x="1483" y="817"/>
                      <a:pt x="1567" y="842"/>
                      <a:pt x="1650" y="892"/>
                    </a:cubicBezTo>
                    <a:cubicBezTo>
                      <a:pt x="1673" y="915"/>
                      <a:pt x="1717" y="937"/>
                      <a:pt x="1739" y="959"/>
                    </a:cubicBezTo>
                    <a:cubicBezTo>
                      <a:pt x="1784" y="1026"/>
                      <a:pt x="1784" y="1115"/>
                      <a:pt x="1739" y="1160"/>
                    </a:cubicBezTo>
                    <a:cubicBezTo>
                      <a:pt x="1673" y="1249"/>
                      <a:pt x="1561" y="1271"/>
                      <a:pt x="1472" y="1271"/>
                    </a:cubicBezTo>
                    <a:cubicBezTo>
                      <a:pt x="1361" y="1271"/>
                      <a:pt x="1227" y="1227"/>
                      <a:pt x="1160" y="1138"/>
                    </a:cubicBezTo>
                    <a:cubicBezTo>
                      <a:pt x="1071" y="1048"/>
                      <a:pt x="1071" y="915"/>
                      <a:pt x="1182" y="870"/>
                    </a:cubicBezTo>
                    <a:cubicBezTo>
                      <a:pt x="1227" y="848"/>
                      <a:pt x="1271" y="826"/>
                      <a:pt x="1316" y="826"/>
                    </a:cubicBezTo>
                    <a:cubicBezTo>
                      <a:pt x="1344" y="820"/>
                      <a:pt x="1372" y="817"/>
                      <a:pt x="1400" y="817"/>
                    </a:cubicBezTo>
                    <a:close/>
                    <a:moveTo>
                      <a:pt x="1918" y="1"/>
                    </a:moveTo>
                    <a:cubicBezTo>
                      <a:pt x="1851" y="23"/>
                      <a:pt x="1806" y="45"/>
                      <a:pt x="1739" y="90"/>
                    </a:cubicBezTo>
                    <a:cubicBezTo>
                      <a:pt x="1673" y="135"/>
                      <a:pt x="1628" y="179"/>
                      <a:pt x="1583" y="246"/>
                    </a:cubicBezTo>
                    <a:lnTo>
                      <a:pt x="1583" y="224"/>
                    </a:lnTo>
                    <a:lnTo>
                      <a:pt x="1583" y="135"/>
                    </a:lnTo>
                    <a:cubicBezTo>
                      <a:pt x="1450" y="179"/>
                      <a:pt x="1294" y="201"/>
                      <a:pt x="1160" y="201"/>
                    </a:cubicBezTo>
                    <a:lnTo>
                      <a:pt x="1138" y="335"/>
                    </a:lnTo>
                    <a:cubicBezTo>
                      <a:pt x="1138" y="357"/>
                      <a:pt x="1138" y="380"/>
                      <a:pt x="1138" y="402"/>
                    </a:cubicBezTo>
                    <a:cubicBezTo>
                      <a:pt x="1115" y="402"/>
                      <a:pt x="1093" y="380"/>
                      <a:pt x="1093" y="357"/>
                    </a:cubicBezTo>
                    <a:cubicBezTo>
                      <a:pt x="1004" y="291"/>
                      <a:pt x="937" y="224"/>
                      <a:pt x="848" y="157"/>
                    </a:cubicBezTo>
                    <a:cubicBezTo>
                      <a:pt x="736" y="135"/>
                      <a:pt x="625" y="90"/>
                      <a:pt x="536" y="45"/>
                    </a:cubicBezTo>
                    <a:cubicBezTo>
                      <a:pt x="469" y="68"/>
                      <a:pt x="447" y="112"/>
                      <a:pt x="447" y="179"/>
                    </a:cubicBezTo>
                    <a:cubicBezTo>
                      <a:pt x="447" y="201"/>
                      <a:pt x="447" y="246"/>
                      <a:pt x="469" y="268"/>
                    </a:cubicBezTo>
                    <a:cubicBezTo>
                      <a:pt x="491" y="313"/>
                      <a:pt x="514" y="380"/>
                      <a:pt x="558" y="424"/>
                    </a:cubicBezTo>
                    <a:cubicBezTo>
                      <a:pt x="603" y="513"/>
                      <a:pt x="670" y="580"/>
                      <a:pt x="736" y="669"/>
                    </a:cubicBezTo>
                    <a:cubicBezTo>
                      <a:pt x="736" y="692"/>
                      <a:pt x="736" y="692"/>
                      <a:pt x="736" y="714"/>
                    </a:cubicBezTo>
                    <a:lnTo>
                      <a:pt x="692" y="714"/>
                    </a:lnTo>
                    <a:cubicBezTo>
                      <a:pt x="580" y="714"/>
                      <a:pt x="491" y="736"/>
                      <a:pt x="402" y="781"/>
                    </a:cubicBezTo>
                    <a:cubicBezTo>
                      <a:pt x="291" y="803"/>
                      <a:pt x="224" y="848"/>
                      <a:pt x="135" y="892"/>
                    </a:cubicBezTo>
                    <a:cubicBezTo>
                      <a:pt x="112" y="915"/>
                      <a:pt x="68" y="937"/>
                      <a:pt x="45" y="959"/>
                    </a:cubicBezTo>
                    <a:cubicBezTo>
                      <a:pt x="1" y="1048"/>
                      <a:pt x="45" y="1138"/>
                      <a:pt x="157" y="1160"/>
                    </a:cubicBezTo>
                    <a:cubicBezTo>
                      <a:pt x="224" y="1182"/>
                      <a:pt x="291" y="1204"/>
                      <a:pt x="357" y="1204"/>
                    </a:cubicBezTo>
                    <a:cubicBezTo>
                      <a:pt x="402" y="1216"/>
                      <a:pt x="447" y="1221"/>
                      <a:pt x="491" y="1221"/>
                    </a:cubicBezTo>
                    <a:cubicBezTo>
                      <a:pt x="536" y="1221"/>
                      <a:pt x="580" y="1216"/>
                      <a:pt x="625" y="1204"/>
                    </a:cubicBezTo>
                    <a:lnTo>
                      <a:pt x="714" y="1204"/>
                    </a:lnTo>
                    <a:cubicBezTo>
                      <a:pt x="736" y="1204"/>
                      <a:pt x="736" y="1204"/>
                      <a:pt x="714" y="1227"/>
                    </a:cubicBezTo>
                    <a:cubicBezTo>
                      <a:pt x="714" y="1271"/>
                      <a:pt x="692" y="1294"/>
                      <a:pt x="670" y="1338"/>
                    </a:cubicBezTo>
                    <a:cubicBezTo>
                      <a:pt x="603" y="1450"/>
                      <a:pt x="558" y="1561"/>
                      <a:pt x="491" y="1673"/>
                    </a:cubicBezTo>
                    <a:cubicBezTo>
                      <a:pt x="469" y="1717"/>
                      <a:pt x="469" y="1762"/>
                      <a:pt x="469" y="1829"/>
                    </a:cubicBezTo>
                    <a:cubicBezTo>
                      <a:pt x="447" y="1895"/>
                      <a:pt x="514" y="1940"/>
                      <a:pt x="558" y="1940"/>
                    </a:cubicBezTo>
                    <a:cubicBezTo>
                      <a:pt x="603" y="1940"/>
                      <a:pt x="625" y="1940"/>
                      <a:pt x="647" y="1918"/>
                    </a:cubicBezTo>
                    <a:cubicBezTo>
                      <a:pt x="692" y="1918"/>
                      <a:pt x="736" y="1895"/>
                      <a:pt x="759" y="1873"/>
                    </a:cubicBezTo>
                    <a:cubicBezTo>
                      <a:pt x="826" y="1806"/>
                      <a:pt x="870" y="1762"/>
                      <a:pt x="937" y="1695"/>
                    </a:cubicBezTo>
                    <a:cubicBezTo>
                      <a:pt x="959" y="1650"/>
                      <a:pt x="982" y="1628"/>
                      <a:pt x="1004" y="1583"/>
                    </a:cubicBezTo>
                    <a:lnTo>
                      <a:pt x="1026" y="1583"/>
                    </a:lnTo>
                    <a:cubicBezTo>
                      <a:pt x="1026" y="1606"/>
                      <a:pt x="1026" y="1628"/>
                      <a:pt x="1026" y="1650"/>
                    </a:cubicBezTo>
                    <a:cubicBezTo>
                      <a:pt x="1026" y="1717"/>
                      <a:pt x="1026" y="1784"/>
                      <a:pt x="1048" y="1851"/>
                    </a:cubicBezTo>
                    <a:cubicBezTo>
                      <a:pt x="1048" y="1918"/>
                      <a:pt x="1048" y="1940"/>
                      <a:pt x="1048" y="1985"/>
                    </a:cubicBezTo>
                    <a:cubicBezTo>
                      <a:pt x="1071" y="2051"/>
                      <a:pt x="1093" y="2096"/>
                      <a:pt x="1115" y="2163"/>
                    </a:cubicBezTo>
                    <a:cubicBezTo>
                      <a:pt x="1138" y="2185"/>
                      <a:pt x="1138" y="2208"/>
                      <a:pt x="1182" y="2230"/>
                    </a:cubicBezTo>
                    <a:cubicBezTo>
                      <a:pt x="1205" y="2241"/>
                      <a:pt x="1232" y="2247"/>
                      <a:pt x="1260" y="2247"/>
                    </a:cubicBezTo>
                    <a:cubicBezTo>
                      <a:pt x="1288" y="2247"/>
                      <a:pt x="1316" y="2241"/>
                      <a:pt x="1338" y="2230"/>
                    </a:cubicBezTo>
                    <a:cubicBezTo>
                      <a:pt x="1361" y="2208"/>
                      <a:pt x="1383" y="2185"/>
                      <a:pt x="1383" y="2141"/>
                    </a:cubicBezTo>
                    <a:cubicBezTo>
                      <a:pt x="1427" y="2096"/>
                      <a:pt x="1427" y="2051"/>
                      <a:pt x="1450" y="2007"/>
                    </a:cubicBezTo>
                    <a:cubicBezTo>
                      <a:pt x="1472" y="1873"/>
                      <a:pt x="1494" y="1762"/>
                      <a:pt x="1494" y="1650"/>
                    </a:cubicBezTo>
                    <a:cubicBezTo>
                      <a:pt x="1494" y="1628"/>
                      <a:pt x="1494" y="1628"/>
                      <a:pt x="1494" y="1606"/>
                    </a:cubicBezTo>
                    <a:lnTo>
                      <a:pt x="1583" y="1717"/>
                    </a:lnTo>
                    <a:cubicBezTo>
                      <a:pt x="1673" y="1851"/>
                      <a:pt x="1784" y="1962"/>
                      <a:pt x="1918" y="2051"/>
                    </a:cubicBezTo>
                    <a:cubicBezTo>
                      <a:pt x="1962" y="2074"/>
                      <a:pt x="2029" y="2096"/>
                      <a:pt x="2074" y="2118"/>
                    </a:cubicBezTo>
                    <a:cubicBezTo>
                      <a:pt x="2141" y="2118"/>
                      <a:pt x="2185" y="2074"/>
                      <a:pt x="2208" y="2029"/>
                    </a:cubicBezTo>
                    <a:cubicBezTo>
                      <a:pt x="2208" y="1985"/>
                      <a:pt x="2208" y="1962"/>
                      <a:pt x="2208" y="1940"/>
                    </a:cubicBezTo>
                    <a:cubicBezTo>
                      <a:pt x="2185" y="1806"/>
                      <a:pt x="2141" y="1695"/>
                      <a:pt x="2074" y="1583"/>
                    </a:cubicBezTo>
                    <a:cubicBezTo>
                      <a:pt x="2052" y="1517"/>
                      <a:pt x="2007" y="1472"/>
                      <a:pt x="1962" y="1405"/>
                    </a:cubicBezTo>
                    <a:cubicBezTo>
                      <a:pt x="1962" y="1405"/>
                      <a:pt x="1962" y="1383"/>
                      <a:pt x="1962" y="1383"/>
                    </a:cubicBezTo>
                    <a:lnTo>
                      <a:pt x="2185" y="1383"/>
                    </a:lnTo>
                    <a:cubicBezTo>
                      <a:pt x="2252" y="1383"/>
                      <a:pt x="2341" y="1360"/>
                      <a:pt x="2408" y="1338"/>
                    </a:cubicBezTo>
                    <a:cubicBezTo>
                      <a:pt x="2453" y="1338"/>
                      <a:pt x="2497" y="1316"/>
                      <a:pt x="2542" y="1294"/>
                    </a:cubicBezTo>
                    <a:cubicBezTo>
                      <a:pt x="2631" y="1249"/>
                      <a:pt x="2631" y="1138"/>
                      <a:pt x="2564" y="1093"/>
                    </a:cubicBezTo>
                    <a:cubicBezTo>
                      <a:pt x="2542" y="1048"/>
                      <a:pt x="2497" y="1026"/>
                      <a:pt x="2475" y="1026"/>
                    </a:cubicBezTo>
                    <a:cubicBezTo>
                      <a:pt x="2408" y="982"/>
                      <a:pt x="2341" y="959"/>
                      <a:pt x="2274" y="959"/>
                    </a:cubicBezTo>
                    <a:lnTo>
                      <a:pt x="2118" y="937"/>
                    </a:lnTo>
                    <a:cubicBezTo>
                      <a:pt x="2096" y="915"/>
                      <a:pt x="2096" y="915"/>
                      <a:pt x="2118" y="915"/>
                    </a:cubicBezTo>
                    <a:cubicBezTo>
                      <a:pt x="2208" y="826"/>
                      <a:pt x="2274" y="736"/>
                      <a:pt x="2364" y="647"/>
                    </a:cubicBezTo>
                    <a:cubicBezTo>
                      <a:pt x="2408" y="603"/>
                      <a:pt x="2453" y="536"/>
                      <a:pt x="2453" y="447"/>
                    </a:cubicBezTo>
                    <a:cubicBezTo>
                      <a:pt x="2475" y="424"/>
                      <a:pt x="2453" y="402"/>
                      <a:pt x="2430" y="380"/>
                    </a:cubicBezTo>
                    <a:cubicBezTo>
                      <a:pt x="2408" y="357"/>
                      <a:pt x="2386" y="357"/>
                      <a:pt x="2364" y="357"/>
                    </a:cubicBezTo>
                    <a:cubicBezTo>
                      <a:pt x="2349" y="350"/>
                      <a:pt x="2331" y="348"/>
                      <a:pt x="2313" y="348"/>
                    </a:cubicBezTo>
                    <a:cubicBezTo>
                      <a:pt x="2277" y="348"/>
                      <a:pt x="2237" y="357"/>
                      <a:pt x="2208" y="357"/>
                    </a:cubicBezTo>
                    <a:cubicBezTo>
                      <a:pt x="2118" y="402"/>
                      <a:pt x="2007" y="447"/>
                      <a:pt x="1940" y="513"/>
                    </a:cubicBezTo>
                    <a:lnTo>
                      <a:pt x="1918" y="513"/>
                    </a:lnTo>
                    <a:cubicBezTo>
                      <a:pt x="1896" y="513"/>
                      <a:pt x="1918" y="513"/>
                      <a:pt x="1918" y="491"/>
                    </a:cubicBezTo>
                    <a:cubicBezTo>
                      <a:pt x="1962" y="402"/>
                      <a:pt x="1985" y="335"/>
                      <a:pt x="2007" y="246"/>
                    </a:cubicBezTo>
                    <a:cubicBezTo>
                      <a:pt x="2029" y="201"/>
                      <a:pt x="2029" y="157"/>
                      <a:pt x="2029" y="112"/>
                    </a:cubicBezTo>
                    <a:cubicBezTo>
                      <a:pt x="2029" y="45"/>
                      <a:pt x="1985" y="1"/>
                      <a:pt x="1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27"/>
              <p:cNvSpPr/>
              <p:nvPr/>
            </p:nvSpPr>
            <p:spPr>
              <a:xfrm>
                <a:off x="4569250" y="3539125"/>
                <a:ext cx="69125" cy="79050"/>
              </a:xfrm>
              <a:custGeom>
                <a:avLst/>
                <a:gdLst/>
                <a:ahLst/>
                <a:cxnLst/>
                <a:rect l="l" t="t" r="r" b="b"/>
                <a:pathLst>
                  <a:path w="2765" h="3162" extrusionOk="0">
                    <a:moveTo>
                      <a:pt x="1664" y="1339"/>
                    </a:moveTo>
                    <a:cubicBezTo>
                      <a:pt x="1786" y="1339"/>
                      <a:pt x="1896" y="1379"/>
                      <a:pt x="2006" y="1434"/>
                    </a:cubicBezTo>
                    <a:cubicBezTo>
                      <a:pt x="2051" y="1456"/>
                      <a:pt x="2096" y="1500"/>
                      <a:pt x="2118" y="1545"/>
                    </a:cubicBezTo>
                    <a:cubicBezTo>
                      <a:pt x="2185" y="1612"/>
                      <a:pt x="2185" y="1723"/>
                      <a:pt x="2118" y="1790"/>
                    </a:cubicBezTo>
                    <a:cubicBezTo>
                      <a:pt x="2029" y="1879"/>
                      <a:pt x="1917" y="1924"/>
                      <a:pt x="1806" y="1924"/>
                    </a:cubicBezTo>
                    <a:cubicBezTo>
                      <a:pt x="1627" y="1924"/>
                      <a:pt x="1494" y="1857"/>
                      <a:pt x="1382" y="1746"/>
                    </a:cubicBezTo>
                    <a:cubicBezTo>
                      <a:pt x="1293" y="1657"/>
                      <a:pt x="1315" y="1478"/>
                      <a:pt x="1427" y="1411"/>
                    </a:cubicBezTo>
                    <a:cubicBezTo>
                      <a:pt x="1471" y="1389"/>
                      <a:pt x="1538" y="1367"/>
                      <a:pt x="1583" y="1344"/>
                    </a:cubicBezTo>
                    <a:cubicBezTo>
                      <a:pt x="1611" y="1341"/>
                      <a:pt x="1637" y="1339"/>
                      <a:pt x="1664" y="1339"/>
                    </a:cubicBezTo>
                    <a:close/>
                    <a:moveTo>
                      <a:pt x="1754" y="1"/>
                    </a:moveTo>
                    <a:cubicBezTo>
                      <a:pt x="1706" y="1"/>
                      <a:pt x="1658" y="24"/>
                      <a:pt x="1627" y="74"/>
                    </a:cubicBezTo>
                    <a:cubicBezTo>
                      <a:pt x="1583" y="118"/>
                      <a:pt x="1538" y="185"/>
                      <a:pt x="1516" y="252"/>
                    </a:cubicBezTo>
                    <a:cubicBezTo>
                      <a:pt x="1471" y="408"/>
                      <a:pt x="1449" y="587"/>
                      <a:pt x="1427" y="743"/>
                    </a:cubicBezTo>
                    <a:cubicBezTo>
                      <a:pt x="1427" y="787"/>
                      <a:pt x="1427" y="809"/>
                      <a:pt x="1405" y="832"/>
                    </a:cubicBezTo>
                    <a:cubicBezTo>
                      <a:pt x="1382" y="832"/>
                      <a:pt x="1360" y="809"/>
                      <a:pt x="1360" y="787"/>
                    </a:cubicBezTo>
                    <a:cubicBezTo>
                      <a:pt x="1249" y="676"/>
                      <a:pt x="1115" y="564"/>
                      <a:pt x="981" y="475"/>
                    </a:cubicBezTo>
                    <a:cubicBezTo>
                      <a:pt x="914" y="431"/>
                      <a:pt x="825" y="408"/>
                      <a:pt x="736" y="386"/>
                    </a:cubicBezTo>
                    <a:cubicBezTo>
                      <a:pt x="724" y="384"/>
                      <a:pt x="713" y="383"/>
                      <a:pt x="701" y="383"/>
                    </a:cubicBezTo>
                    <a:cubicBezTo>
                      <a:pt x="607" y="383"/>
                      <a:pt x="538" y="462"/>
                      <a:pt x="558" y="542"/>
                    </a:cubicBezTo>
                    <a:cubicBezTo>
                      <a:pt x="558" y="587"/>
                      <a:pt x="558" y="631"/>
                      <a:pt x="580" y="676"/>
                    </a:cubicBezTo>
                    <a:cubicBezTo>
                      <a:pt x="602" y="743"/>
                      <a:pt x="647" y="809"/>
                      <a:pt x="691" y="876"/>
                    </a:cubicBezTo>
                    <a:cubicBezTo>
                      <a:pt x="758" y="966"/>
                      <a:pt x="825" y="1055"/>
                      <a:pt x="914" y="1144"/>
                    </a:cubicBezTo>
                    <a:lnTo>
                      <a:pt x="936" y="1166"/>
                    </a:lnTo>
                    <a:lnTo>
                      <a:pt x="936" y="1211"/>
                    </a:lnTo>
                    <a:lnTo>
                      <a:pt x="870" y="1211"/>
                    </a:lnTo>
                    <a:cubicBezTo>
                      <a:pt x="736" y="1233"/>
                      <a:pt x="624" y="1255"/>
                      <a:pt x="491" y="1300"/>
                    </a:cubicBezTo>
                    <a:cubicBezTo>
                      <a:pt x="379" y="1322"/>
                      <a:pt x="268" y="1389"/>
                      <a:pt x="179" y="1456"/>
                    </a:cubicBezTo>
                    <a:cubicBezTo>
                      <a:pt x="134" y="1478"/>
                      <a:pt x="112" y="1500"/>
                      <a:pt x="67" y="1545"/>
                    </a:cubicBezTo>
                    <a:cubicBezTo>
                      <a:pt x="0" y="1612"/>
                      <a:pt x="23" y="1723"/>
                      <a:pt x="134" y="1768"/>
                    </a:cubicBezTo>
                    <a:cubicBezTo>
                      <a:pt x="223" y="1813"/>
                      <a:pt x="312" y="1835"/>
                      <a:pt x="402" y="1835"/>
                    </a:cubicBezTo>
                    <a:cubicBezTo>
                      <a:pt x="457" y="1846"/>
                      <a:pt x="513" y="1852"/>
                      <a:pt x="569" y="1852"/>
                    </a:cubicBezTo>
                    <a:cubicBezTo>
                      <a:pt x="624" y="1852"/>
                      <a:pt x="680" y="1846"/>
                      <a:pt x="736" y="1835"/>
                    </a:cubicBezTo>
                    <a:lnTo>
                      <a:pt x="847" y="1835"/>
                    </a:lnTo>
                    <a:cubicBezTo>
                      <a:pt x="870" y="1835"/>
                      <a:pt x="870" y="1835"/>
                      <a:pt x="870" y="1879"/>
                    </a:cubicBezTo>
                    <a:cubicBezTo>
                      <a:pt x="847" y="1924"/>
                      <a:pt x="825" y="1946"/>
                      <a:pt x="803" y="1991"/>
                    </a:cubicBezTo>
                    <a:cubicBezTo>
                      <a:pt x="714" y="2147"/>
                      <a:pt x="647" y="2281"/>
                      <a:pt x="580" y="2437"/>
                    </a:cubicBezTo>
                    <a:cubicBezTo>
                      <a:pt x="558" y="2481"/>
                      <a:pt x="535" y="2548"/>
                      <a:pt x="535" y="2615"/>
                    </a:cubicBezTo>
                    <a:cubicBezTo>
                      <a:pt x="513" y="2704"/>
                      <a:pt x="580" y="2771"/>
                      <a:pt x="669" y="2771"/>
                    </a:cubicBezTo>
                    <a:cubicBezTo>
                      <a:pt x="691" y="2771"/>
                      <a:pt x="736" y="2771"/>
                      <a:pt x="780" y="2749"/>
                    </a:cubicBezTo>
                    <a:cubicBezTo>
                      <a:pt x="825" y="2726"/>
                      <a:pt x="870" y="2704"/>
                      <a:pt x="914" y="2660"/>
                    </a:cubicBezTo>
                    <a:cubicBezTo>
                      <a:pt x="981" y="2593"/>
                      <a:pt x="1048" y="2526"/>
                      <a:pt x="1115" y="2437"/>
                    </a:cubicBezTo>
                    <a:lnTo>
                      <a:pt x="1204" y="2325"/>
                    </a:lnTo>
                    <a:lnTo>
                      <a:pt x="1226" y="2325"/>
                    </a:lnTo>
                    <a:cubicBezTo>
                      <a:pt x="1226" y="2348"/>
                      <a:pt x="1226" y="2370"/>
                      <a:pt x="1226" y="2392"/>
                    </a:cubicBezTo>
                    <a:cubicBezTo>
                      <a:pt x="1226" y="2481"/>
                      <a:pt x="1249" y="2593"/>
                      <a:pt x="1249" y="2682"/>
                    </a:cubicBezTo>
                    <a:cubicBezTo>
                      <a:pt x="1249" y="2749"/>
                      <a:pt x="1271" y="2793"/>
                      <a:pt x="1271" y="2838"/>
                    </a:cubicBezTo>
                    <a:cubicBezTo>
                      <a:pt x="1293" y="2905"/>
                      <a:pt x="1315" y="2972"/>
                      <a:pt x="1360" y="3039"/>
                    </a:cubicBezTo>
                    <a:cubicBezTo>
                      <a:pt x="1360" y="3083"/>
                      <a:pt x="1382" y="3105"/>
                      <a:pt x="1427" y="3128"/>
                    </a:cubicBezTo>
                    <a:cubicBezTo>
                      <a:pt x="1449" y="3150"/>
                      <a:pt x="1483" y="3161"/>
                      <a:pt x="1519" y="3161"/>
                    </a:cubicBezTo>
                    <a:cubicBezTo>
                      <a:pt x="1555" y="3161"/>
                      <a:pt x="1594" y="3150"/>
                      <a:pt x="1627" y="3128"/>
                    </a:cubicBezTo>
                    <a:cubicBezTo>
                      <a:pt x="1650" y="3105"/>
                      <a:pt x="1672" y="3083"/>
                      <a:pt x="1694" y="3039"/>
                    </a:cubicBezTo>
                    <a:cubicBezTo>
                      <a:pt x="1739" y="2972"/>
                      <a:pt x="1761" y="2905"/>
                      <a:pt x="1761" y="2838"/>
                    </a:cubicBezTo>
                    <a:cubicBezTo>
                      <a:pt x="1806" y="2704"/>
                      <a:pt x="1828" y="2548"/>
                      <a:pt x="1828" y="2414"/>
                    </a:cubicBezTo>
                    <a:cubicBezTo>
                      <a:pt x="1828" y="2392"/>
                      <a:pt x="1828" y="2370"/>
                      <a:pt x="1828" y="2370"/>
                    </a:cubicBezTo>
                    <a:lnTo>
                      <a:pt x="1828" y="2348"/>
                    </a:lnTo>
                    <a:lnTo>
                      <a:pt x="1850" y="2348"/>
                    </a:lnTo>
                    <a:lnTo>
                      <a:pt x="1962" y="2481"/>
                    </a:lnTo>
                    <a:cubicBezTo>
                      <a:pt x="2073" y="2637"/>
                      <a:pt x="2207" y="2771"/>
                      <a:pt x="2385" y="2882"/>
                    </a:cubicBezTo>
                    <a:cubicBezTo>
                      <a:pt x="2452" y="2927"/>
                      <a:pt x="2519" y="2972"/>
                      <a:pt x="2608" y="2972"/>
                    </a:cubicBezTo>
                    <a:cubicBezTo>
                      <a:pt x="2675" y="2972"/>
                      <a:pt x="2742" y="2927"/>
                      <a:pt x="2742" y="2860"/>
                    </a:cubicBezTo>
                    <a:cubicBezTo>
                      <a:pt x="2742" y="2838"/>
                      <a:pt x="2742" y="2793"/>
                      <a:pt x="2742" y="2749"/>
                    </a:cubicBezTo>
                    <a:cubicBezTo>
                      <a:pt x="2720" y="2593"/>
                      <a:pt x="2675" y="2459"/>
                      <a:pt x="2586" y="2303"/>
                    </a:cubicBezTo>
                    <a:cubicBezTo>
                      <a:pt x="2541" y="2236"/>
                      <a:pt x="2497" y="2169"/>
                      <a:pt x="2452" y="2080"/>
                    </a:cubicBezTo>
                    <a:cubicBezTo>
                      <a:pt x="2430" y="2080"/>
                      <a:pt x="2430" y="2058"/>
                      <a:pt x="2452" y="2058"/>
                    </a:cubicBezTo>
                    <a:lnTo>
                      <a:pt x="2764" y="2058"/>
                    </a:lnTo>
                    <a:cubicBezTo>
                      <a:pt x="2720" y="1857"/>
                      <a:pt x="2675" y="1679"/>
                      <a:pt x="2631" y="1500"/>
                    </a:cubicBezTo>
                    <a:cubicBezTo>
                      <a:pt x="2586" y="1300"/>
                      <a:pt x="2541" y="1099"/>
                      <a:pt x="2519" y="899"/>
                    </a:cubicBezTo>
                    <a:cubicBezTo>
                      <a:pt x="2475" y="921"/>
                      <a:pt x="2452" y="943"/>
                      <a:pt x="2430" y="966"/>
                    </a:cubicBezTo>
                    <a:lnTo>
                      <a:pt x="2408" y="966"/>
                    </a:lnTo>
                    <a:cubicBezTo>
                      <a:pt x="2408" y="966"/>
                      <a:pt x="2408" y="943"/>
                      <a:pt x="2408" y="943"/>
                    </a:cubicBezTo>
                    <a:cubicBezTo>
                      <a:pt x="2430" y="876"/>
                      <a:pt x="2475" y="809"/>
                      <a:pt x="2497" y="765"/>
                    </a:cubicBezTo>
                    <a:cubicBezTo>
                      <a:pt x="2452" y="609"/>
                      <a:pt x="2430" y="453"/>
                      <a:pt x="2408" y="319"/>
                    </a:cubicBezTo>
                    <a:cubicBezTo>
                      <a:pt x="2385" y="319"/>
                      <a:pt x="2341" y="319"/>
                      <a:pt x="2318" y="341"/>
                    </a:cubicBezTo>
                    <a:cubicBezTo>
                      <a:pt x="2274" y="364"/>
                      <a:pt x="2229" y="386"/>
                      <a:pt x="2207" y="431"/>
                    </a:cubicBezTo>
                    <a:cubicBezTo>
                      <a:pt x="2118" y="497"/>
                      <a:pt x="2051" y="564"/>
                      <a:pt x="1984" y="631"/>
                    </a:cubicBezTo>
                    <a:lnTo>
                      <a:pt x="1962" y="631"/>
                    </a:lnTo>
                    <a:cubicBezTo>
                      <a:pt x="1940" y="631"/>
                      <a:pt x="1962" y="631"/>
                      <a:pt x="1962" y="609"/>
                    </a:cubicBezTo>
                    <a:cubicBezTo>
                      <a:pt x="1984" y="497"/>
                      <a:pt x="1962" y="364"/>
                      <a:pt x="1940" y="252"/>
                    </a:cubicBezTo>
                    <a:cubicBezTo>
                      <a:pt x="1940" y="185"/>
                      <a:pt x="1917" y="141"/>
                      <a:pt x="1895" y="96"/>
                    </a:cubicBezTo>
                    <a:cubicBezTo>
                      <a:pt x="1870" y="35"/>
                      <a:pt x="1812" y="1"/>
                      <a:pt x="17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27"/>
              <p:cNvSpPr/>
              <p:nvPr/>
            </p:nvSpPr>
            <p:spPr>
              <a:xfrm>
                <a:off x="4618850" y="3652400"/>
                <a:ext cx="407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361" extrusionOk="0">
                    <a:moveTo>
                      <a:pt x="1390" y="1"/>
                    </a:moveTo>
                    <a:cubicBezTo>
                      <a:pt x="1349" y="1"/>
                      <a:pt x="1304" y="23"/>
                      <a:pt x="1271" y="68"/>
                    </a:cubicBezTo>
                    <a:cubicBezTo>
                      <a:pt x="1248" y="112"/>
                      <a:pt x="1226" y="157"/>
                      <a:pt x="1204" y="224"/>
                    </a:cubicBezTo>
                    <a:cubicBezTo>
                      <a:pt x="1159" y="335"/>
                      <a:pt x="1137" y="469"/>
                      <a:pt x="1115" y="603"/>
                    </a:cubicBezTo>
                    <a:cubicBezTo>
                      <a:pt x="1115" y="625"/>
                      <a:pt x="1115" y="647"/>
                      <a:pt x="1115" y="670"/>
                    </a:cubicBezTo>
                    <a:cubicBezTo>
                      <a:pt x="1092" y="670"/>
                      <a:pt x="1070" y="647"/>
                      <a:pt x="1070" y="625"/>
                    </a:cubicBezTo>
                    <a:cubicBezTo>
                      <a:pt x="981" y="536"/>
                      <a:pt x="892" y="447"/>
                      <a:pt x="780" y="380"/>
                    </a:cubicBezTo>
                    <a:cubicBezTo>
                      <a:pt x="713" y="358"/>
                      <a:pt x="647" y="313"/>
                      <a:pt x="580" y="313"/>
                    </a:cubicBezTo>
                    <a:cubicBezTo>
                      <a:pt x="568" y="310"/>
                      <a:pt x="556" y="309"/>
                      <a:pt x="545" y="309"/>
                    </a:cubicBezTo>
                    <a:cubicBezTo>
                      <a:pt x="474" y="309"/>
                      <a:pt x="427" y="367"/>
                      <a:pt x="446" y="424"/>
                    </a:cubicBezTo>
                    <a:cubicBezTo>
                      <a:pt x="446" y="469"/>
                      <a:pt x="446" y="491"/>
                      <a:pt x="468" y="536"/>
                    </a:cubicBezTo>
                    <a:cubicBezTo>
                      <a:pt x="491" y="580"/>
                      <a:pt x="513" y="647"/>
                      <a:pt x="535" y="692"/>
                    </a:cubicBezTo>
                    <a:cubicBezTo>
                      <a:pt x="602" y="781"/>
                      <a:pt x="647" y="848"/>
                      <a:pt x="713" y="915"/>
                    </a:cubicBezTo>
                    <a:lnTo>
                      <a:pt x="713" y="937"/>
                    </a:lnTo>
                    <a:lnTo>
                      <a:pt x="713" y="959"/>
                    </a:lnTo>
                    <a:lnTo>
                      <a:pt x="669" y="959"/>
                    </a:lnTo>
                    <a:cubicBezTo>
                      <a:pt x="580" y="982"/>
                      <a:pt x="468" y="1004"/>
                      <a:pt x="379" y="1049"/>
                    </a:cubicBezTo>
                    <a:cubicBezTo>
                      <a:pt x="290" y="1071"/>
                      <a:pt x="201" y="1115"/>
                      <a:pt x="134" y="1160"/>
                    </a:cubicBezTo>
                    <a:cubicBezTo>
                      <a:pt x="89" y="1182"/>
                      <a:pt x="67" y="1205"/>
                      <a:pt x="45" y="1227"/>
                    </a:cubicBezTo>
                    <a:cubicBezTo>
                      <a:pt x="22" y="1271"/>
                      <a:pt x="0" y="1316"/>
                      <a:pt x="22" y="1361"/>
                    </a:cubicBezTo>
                    <a:cubicBezTo>
                      <a:pt x="535" y="1205"/>
                      <a:pt x="1025" y="959"/>
                      <a:pt x="1471" y="647"/>
                    </a:cubicBezTo>
                    <a:cubicBezTo>
                      <a:pt x="1560" y="558"/>
                      <a:pt x="1605" y="514"/>
                      <a:pt x="1627" y="424"/>
                    </a:cubicBezTo>
                    <a:lnTo>
                      <a:pt x="1627" y="424"/>
                    </a:lnTo>
                    <a:cubicBezTo>
                      <a:pt x="1605" y="447"/>
                      <a:pt x="1583" y="469"/>
                      <a:pt x="1583" y="491"/>
                    </a:cubicBezTo>
                    <a:lnTo>
                      <a:pt x="1560" y="514"/>
                    </a:lnTo>
                    <a:lnTo>
                      <a:pt x="1560" y="491"/>
                    </a:lnTo>
                    <a:cubicBezTo>
                      <a:pt x="1560" y="402"/>
                      <a:pt x="1538" y="291"/>
                      <a:pt x="1516" y="202"/>
                    </a:cubicBezTo>
                    <a:cubicBezTo>
                      <a:pt x="1516" y="157"/>
                      <a:pt x="1516" y="112"/>
                      <a:pt x="1494" y="68"/>
                    </a:cubicBezTo>
                    <a:cubicBezTo>
                      <a:pt x="1471" y="23"/>
                      <a:pt x="1432" y="1"/>
                      <a:pt x="1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27"/>
              <p:cNvSpPr/>
              <p:nvPr/>
            </p:nvSpPr>
            <p:spPr>
              <a:xfrm>
                <a:off x="4507950" y="3633300"/>
                <a:ext cx="947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972" extrusionOk="0">
                    <a:moveTo>
                      <a:pt x="1964" y="1559"/>
                    </a:moveTo>
                    <a:cubicBezTo>
                      <a:pt x="2088" y="1559"/>
                      <a:pt x="2216" y="1588"/>
                      <a:pt x="2319" y="1657"/>
                    </a:cubicBezTo>
                    <a:cubicBezTo>
                      <a:pt x="2385" y="1701"/>
                      <a:pt x="2430" y="1746"/>
                      <a:pt x="2475" y="1790"/>
                    </a:cubicBezTo>
                    <a:cubicBezTo>
                      <a:pt x="2541" y="1879"/>
                      <a:pt x="2519" y="2013"/>
                      <a:pt x="2452" y="2080"/>
                    </a:cubicBezTo>
                    <a:cubicBezTo>
                      <a:pt x="2341" y="2169"/>
                      <a:pt x="2207" y="2236"/>
                      <a:pt x="2073" y="2236"/>
                    </a:cubicBezTo>
                    <a:cubicBezTo>
                      <a:pt x="1895" y="2236"/>
                      <a:pt x="1717" y="2169"/>
                      <a:pt x="1605" y="2013"/>
                    </a:cubicBezTo>
                    <a:cubicBezTo>
                      <a:pt x="1494" y="1924"/>
                      <a:pt x="1516" y="1723"/>
                      <a:pt x="1650" y="1657"/>
                    </a:cubicBezTo>
                    <a:cubicBezTo>
                      <a:pt x="1717" y="1612"/>
                      <a:pt x="1784" y="1590"/>
                      <a:pt x="1850" y="1567"/>
                    </a:cubicBezTo>
                    <a:cubicBezTo>
                      <a:pt x="1887" y="1562"/>
                      <a:pt x="1925" y="1559"/>
                      <a:pt x="1964" y="1559"/>
                    </a:cubicBezTo>
                    <a:close/>
                    <a:moveTo>
                      <a:pt x="2020" y="1"/>
                    </a:moveTo>
                    <a:cubicBezTo>
                      <a:pt x="1967" y="1"/>
                      <a:pt x="1913" y="24"/>
                      <a:pt x="1873" y="74"/>
                    </a:cubicBezTo>
                    <a:cubicBezTo>
                      <a:pt x="1828" y="141"/>
                      <a:pt x="1784" y="230"/>
                      <a:pt x="1761" y="297"/>
                    </a:cubicBezTo>
                    <a:cubicBezTo>
                      <a:pt x="1717" y="475"/>
                      <a:pt x="1672" y="676"/>
                      <a:pt x="1650" y="854"/>
                    </a:cubicBezTo>
                    <a:cubicBezTo>
                      <a:pt x="1650" y="899"/>
                      <a:pt x="1650" y="943"/>
                      <a:pt x="1628" y="943"/>
                    </a:cubicBezTo>
                    <a:cubicBezTo>
                      <a:pt x="1623" y="948"/>
                      <a:pt x="1619" y="949"/>
                      <a:pt x="1615" y="949"/>
                    </a:cubicBezTo>
                    <a:cubicBezTo>
                      <a:pt x="1597" y="949"/>
                      <a:pt x="1579" y="917"/>
                      <a:pt x="1561" y="899"/>
                    </a:cubicBezTo>
                    <a:cubicBezTo>
                      <a:pt x="1427" y="765"/>
                      <a:pt x="1293" y="654"/>
                      <a:pt x="1137" y="542"/>
                    </a:cubicBezTo>
                    <a:cubicBezTo>
                      <a:pt x="1048" y="497"/>
                      <a:pt x="959" y="453"/>
                      <a:pt x="847" y="431"/>
                    </a:cubicBezTo>
                    <a:cubicBezTo>
                      <a:pt x="836" y="428"/>
                      <a:pt x="824" y="427"/>
                      <a:pt x="813" y="427"/>
                    </a:cubicBezTo>
                    <a:cubicBezTo>
                      <a:pt x="714" y="427"/>
                      <a:pt x="627" y="511"/>
                      <a:pt x="647" y="631"/>
                    </a:cubicBezTo>
                    <a:cubicBezTo>
                      <a:pt x="647" y="676"/>
                      <a:pt x="669" y="720"/>
                      <a:pt x="669" y="765"/>
                    </a:cubicBezTo>
                    <a:cubicBezTo>
                      <a:pt x="714" y="832"/>
                      <a:pt x="736" y="921"/>
                      <a:pt x="803" y="988"/>
                    </a:cubicBezTo>
                    <a:cubicBezTo>
                      <a:pt x="870" y="1099"/>
                      <a:pt x="959" y="1211"/>
                      <a:pt x="1048" y="1322"/>
                    </a:cubicBezTo>
                    <a:lnTo>
                      <a:pt x="1070" y="1344"/>
                    </a:lnTo>
                    <a:lnTo>
                      <a:pt x="1070" y="1389"/>
                    </a:lnTo>
                    <a:lnTo>
                      <a:pt x="1003" y="1411"/>
                    </a:lnTo>
                    <a:cubicBezTo>
                      <a:pt x="870" y="1434"/>
                      <a:pt x="714" y="1456"/>
                      <a:pt x="580" y="1501"/>
                    </a:cubicBezTo>
                    <a:cubicBezTo>
                      <a:pt x="446" y="1545"/>
                      <a:pt x="335" y="1612"/>
                      <a:pt x="223" y="1679"/>
                    </a:cubicBezTo>
                    <a:cubicBezTo>
                      <a:pt x="156" y="1701"/>
                      <a:pt x="134" y="1746"/>
                      <a:pt x="90" y="1790"/>
                    </a:cubicBezTo>
                    <a:cubicBezTo>
                      <a:pt x="0" y="1879"/>
                      <a:pt x="45" y="2035"/>
                      <a:pt x="156" y="2058"/>
                    </a:cubicBezTo>
                    <a:cubicBezTo>
                      <a:pt x="268" y="2102"/>
                      <a:pt x="357" y="2147"/>
                      <a:pt x="468" y="2147"/>
                    </a:cubicBezTo>
                    <a:lnTo>
                      <a:pt x="847" y="2147"/>
                    </a:lnTo>
                    <a:cubicBezTo>
                      <a:pt x="870" y="2136"/>
                      <a:pt x="892" y="2130"/>
                      <a:pt x="914" y="2130"/>
                    </a:cubicBezTo>
                    <a:cubicBezTo>
                      <a:pt x="937" y="2130"/>
                      <a:pt x="959" y="2136"/>
                      <a:pt x="981" y="2147"/>
                    </a:cubicBezTo>
                    <a:cubicBezTo>
                      <a:pt x="1003" y="2147"/>
                      <a:pt x="1026" y="2147"/>
                      <a:pt x="1003" y="2169"/>
                    </a:cubicBezTo>
                    <a:lnTo>
                      <a:pt x="914" y="2303"/>
                    </a:lnTo>
                    <a:cubicBezTo>
                      <a:pt x="847" y="2481"/>
                      <a:pt x="736" y="2637"/>
                      <a:pt x="669" y="2793"/>
                    </a:cubicBezTo>
                    <a:cubicBezTo>
                      <a:pt x="647" y="2860"/>
                      <a:pt x="625" y="2905"/>
                      <a:pt x="625" y="2972"/>
                    </a:cubicBezTo>
                    <a:cubicBezTo>
                      <a:pt x="825" y="2927"/>
                      <a:pt x="1048" y="2905"/>
                      <a:pt x="1249" y="2883"/>
                    </a:cubicBezTo>
                    <a:lnTo>
                      <a:pt x="1293" y="2816"/>
                    </a:lnTo>
                    <a:cubicBezTo>
                      <a:pt x="1316" y="2771"/>
                      <a:pt x="1360" y="2726"/>
                      <a:pt x="1405" y="2682"/>
                    </a:cubicBezTo>
                    <a:lnTo>
                      <a:pt x="1427" y="2682"/>
                    </a:lnTo>
                    <a:cubicBezTo>
                      <a:pt x="1427" y="2704"/>
                      <a:pt x="1427" y="2749"/>
                      <a:pt x="1427" y="2771"/>
                    </a:cubicBezTo>
                    <a:cubicBezTo>
                      <a:pt x="1427" y="2793"/>
                      <a:pt x="1427" y="2816"/>
                      <a:pt x="1427" y="2838"/>
                    </a:cubicBezTo>
                    <a:cubicBezTo>
                      <a:pt x="1650" y="2793"/>
                      <a:pt x="1873" y="2749"/>
                      <a:pt x="2118" y="2704"/>
                    </a:cubicBezTo>
                    <a:cubicBezTo>
                      <a:pt x="2385" y="2637"/>
                      <a:pt x="2631" y="2593"/>
                      <a:pt x="2898" y="2526"/>
                    </a:cubicBezTo>
                    <a:cubicBezTo>
                      <a:pt x="2854" y="2481"/>
                      <a:pt x="2831" y="2437"/>
                      <a:pt x="2809" y="2392"/>
                    </a:cubicBezTo>
                    <a:cubicBezTo>
                      <a:pt x="2787" y="2370"/>
                      <a:pt x="2809" y="2348"/>
                      <a:pt x="2809" y="2348"/>
                    </a:cubicBezTo>
                    <a:lnTo>
                      <a:pt x="3121" y="2348"/>
                    </a:lnTo>
                    <a:cubicBezTo>
                      <a:pt x="3232" y="2348"/>
                      <a:pt x="3344" y="2348"/>
                      <a:pt x="3455" y="2303"/>
                    </a:cubicBezTo>
                    <a:cubicBezTo>
                      <a:pt x="3522" y="2281"/>
                      <a:pt x="3589" y="2258"/>
                      <a:pt x="3656" y="2236"/>
                    </a:cubicBezTo>
                    <a:cubicBezTo>
                      <a:pt x="3767" y="2169"/>
                      <a:pt x="3790" y="2013"/>
                      <a:pt x="3678" y="1924"/>
                    </a:cubicBezTo>
                    <a:cubicBezTo>
                      <a:pt x="3634" y="1902"/>
                      <a:pt x="3611" y="1879"/>
                      <a:pt x="3567" y="1857"/>
                    </a:cubicBezTo>
                    <a:cubicBezTo>
                      <a:pt x="3478" y="1813"/>
                      <a:pt x="3388" y="1790"/>
                      <a:pt x="3299" y="1768"/>
                    </a:cubicBezTo>
                    <a:lnTo>
                      <a:pt x="3054" y="1723"/>
                    </a:lnTo>
                    <a:cubicBezTo>
                      <a:pt x="3032" y="1723"/>
                      <a:pt x="3032" y="1701"/>
                      <a:pt x="3054" y="1701"/>
                    </a:cubicBezTo>
                    <a:cubicBezTo>
                      <a:pt x="3166" y="1590"/>
                      <a:pt x="3299" y="1456"/>
                      <a:pt x="3411" y="1322"/>
                    </a:cubicBezTo>
                    <a:cubicBezTo>
                      <a:pt x="3478" y="1255"/>
                      <a:pt x="3545" y="1144"/>
                      <a:pt x="3545" y="1032"/>
                    </a:cubicBezTo>
                    <a:cubicBezTo>
                      <a:pt x="3567" y="988"/>
                      <a:pt x="3545" y="943"/>
                      <a:pt x="3500" y="921"/>
                    </a:cubicBezTo>
                    <a:cubicBezTo>
                      <a:pt x="3478" y="899"/>
                      <a:pt x="3455" y="899"/>
                      <a:pt x="3411" y="899"/>
                    </a:cubicBezTo>
                    <a:cubicBezTo>
                      <a:pt x="3383" y="889"/>
                      <a:pt x="3352" y="884"/>
                      <a:pt x="3319" y="884"/>
                    </a:cubicBezTo>
                    <a:cubicBezTo>
                      <a:pt x="3274" y="884"/>
                      <a:pt x="3227" y="895"/>
                      <a:pt x="3188" y="921"/>
                    </a:cubicBezTo>
                    <a:cubicBezTo>
                      <a:pt x="3054" y="943"/>
                      <a:pt x="2920" y="1010"/>
                      <a:pt x="2787" y="1099"/>
                    </a:cubicBezTo>
                    <a:cubicBezTo>
                      <a:pt x="2764" y="1099"/>
                      <a:pt x="2787" y="1099"/>
                      <a:pt x="2787" y="1077"/>
                    </a:cubicBezTo>
                    <a:cubicBezTo>
                      <a:pt x="2831" y="966"/>
                      <a:pt x="2876" y="854"/>
                      <a:pt x="2898" y="743"/>
                    </a:cubicBezTo>
                    <a:cubicBezTo>
                      <a:pt x="2943" y="676"/>
                      <a:pt x="2943" y="609"/>
                      <a:pt x="2943" y="520"/>
                    </a:cubicBezTo>
                    <a:cubicBezTo>
                      <a:pt x="2943" y="435"/>
                      <a:pt x="2852" y="363"/>
                      <a:pt x="2760" y="363"/>
                    </a:cubicBezTo>
                    <a:cubicBezTo>
                      <a:pt x="2731" y="363"/>
                      <a:pt x="2702" y="370"/>
                      <a:pt x="2675" y="386"/>
                    </a:cubicBezTo>
                    <a:cubicBezTo>
                      <a:pt x="2631" y="408"/>
                      <a:pt x="2586" y="453"/>
                      <a:pt x="2541" y="475"/>
                    </a:cubicBezTo>
                    <a:cubicBezTo>
                      <a:pt x="2452" y="564"/>
                      <a:pt x="2363" y="654"/>
                      <a:pt x="2274" y="743"/>
                    </a:cubicBezTo>
                    <a:cubicBezTo>
                      <a:pt x="2263" y="732"/>
                      <a:pt x="2263" y="732"/>
                      <a:pt x="2266" y="732"/>
                    </a:cubicBezTo>
                    <a:cubicBezTo>
                      <a:pt x="2268" y="732"/>
                      <a:pt x="2274" y="732"/>
                      <a:pt x="2274" y="720"/>
                    </a:cubicBezTo>
                    <a:cubicBezTo>
                      <a:pt x="2274" y="564"/>
                      <a:pt x="2274" y="431"/>
                      <a:pt x="2229" y="275"/>
                    </a:cubicBezTo>
                    <a:cubicBezTo>
                      <a:pt x="2229" y="230"/>
                      <a:pt x="2207" y="163"/>
                      <a:pt x="2185" y="96"/>
                    </a:cubicBezTo>
                    <a:cubicBezTo>
                      <a:pt x="2148" y="35"/>
                      <a:pt x="2084" y="1"/>
                      <a:pt x="20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27"/>
              <p:cNvSpPr/>
              <p:nvPr/>
            </p:nvSpPr>
            <p:spPr>
              <a:xfrm>
                <a:off x="4372525" y="3538575"/>
                <a:ext cx="83075" cy="79025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161" extrusionOk="0">
                    <a:moveTo>
                      <a:pt x="1664" y="1361"/>
                    </a:moveTo>
                    <a:cubicBezTo>
                      <a:pt x="1787" y="1361"/>
                      <a:pt x="1897" y="1401"/>
                      <a:pt x="2007" y="1456"/>
                    </a:cubicBezTo>
                    <a:cubicBezTo>
                      <a:pt x="2052" y="1478"/>
                      <a:pt x="2096" y="1522"/>
                      <a:pt x="2141" y="1567"/>
                    </a:cubicBezTo>
                    <a:cubicBezTo>
                      <a:pt x="2185" y="1634"/>
                      <a:pt x="2185" y="1745"/>
                      <a:pt x="2118" y="1812"/>
                    </a:cubicBezTo>
                    <a:cubicBezTo>
                      <a:pt x="2029" y="1901"/>
                      <a:pt x="1918" y="1946"/>
                      <a:pt x="1806" y="1946"/>
                    </a:cubicBezTo>
                    <a:cubicBezTo>
                      <a:pt x="1650" y="1946"/>
                      <a:pt x="1494" y="1879"/>
                      <a:pt x="1383" y="1768"/>
                    </a:cubicBezTo>
                    <a:cubicBezTo>
                      <a:pt x="1294" y="1679"/>
                      <a:pt x="1316" y="1500"/>
                      <a:pt x="1427" y="1433"/>
                    </a:cubicBezTo>
                    <a:cubicBezTo>
                      <a:pt x="1472" y="1411"/>
                      <a:pt x="1539" y="1389"/>
                      <a:pt x="1583" y="1366"/>
                    </a:cubicBezTo>
                    <a:cubicBezTo>
                      <a:pt x="1611" y="1363"/>
                      <a:pt x="1638" y="1361"/>
                      <a:pt x="1664" y="1361"/>
                    </a:cubicBezTo>
                    <a:close/>
                    <a:moveTo>
                      <a:pt x="1736" y="0"/>
                    </a:moveTo>
                    <a:cubicBezTo>
                      <a:pt x="1691" y="0"/>
                      <a:pt x="1648" y="23"/>
                      <a:pt x="1628" y="74"/>
                    </a:cubicBezTo>
                    <a:cubicBezTo>
                      <a:pt x="1583" y="118"/>
                      <a:pt x="1539" y="185"/>
                      <a:pt x="1517" y="252"/>
                    </a:cubicBezTo>
                    <a:cubicBezTo>
                      <a:pt x="1472" y="408"/>
                      <a:pt x="1427" y="586"/>
                      <a:pt x="1427" y="742"/>
                    </a:cubicBezTo>
                    <a:cubicBezTo>
                      <a:pt x="1427" y="787"/>
                      <a:pt x="1427" y="809"/>
                      <a:pt x="1405" y="831"/>
                    </a:cubicBezTo>
                    <a:cubicBezTo>
                      <a:pt x="1383" y="831"/>
                      <a:pt x="1361" y="809"/>
                      <a:pt x="1338" y="787"/>
                    </a:cubicBezTo>
                    <a:cubicBezTo>
                      <a:pt x="1249" y="698"/>
                      <a:pt x="1160" y="609"/>
                      <a:pt x="1049" y="542"/>
                    </a:cubicBezTo>
                    <a:lnTo>
                      <a:pt x="982" y="475"/>
                    </a:lnTo>
                    <a:cubicBezTo>
                      <a:pt x="892" y="430"/>
                      <a:pt x="803" y="408"/>
                      <a:pt x="714" y="386"/>
                    </a:cubicBezTo>
                    <a:cubicBezTo>
                      <a:pt x="703" y="383"/>
                      <a:pt x="691" y="381"/>
                      <a:pt x="680" y="381"/>
                    </a:cubicBezTo>
                    <a:cubicBezTo>
                      <a:pt x="603" y="381"/>
                      <a:pt x="536" y="445"/>
                      <a:pt x="536" y="542"/>
                    </a:cubicBezTo>
                    <a:cubicBezTo>
                      <a:pt x="536" y="586"/>
                      <a:pt x="558" y="631"/>
                      <a:pt x="558" y="675"/>
                    </a:cubicBezTo>
                    <a:cubicBezTo>
                      <a:pt x="603" y="742"/>
                      <a:pt x="625" y="809"/>
                      <a:pt x="670" y="876"/>
                    </a:cubicBezTo>
                    <a:cubicBezTo>
                      <a:pt x="736" y="965"/>
                      <a:pt x="826" y="1054"/>
                      <a:pt x="892" y="1144"/>
                    </a:cubicBezTo>
                    <a:lnTo>
                      <a:pt x="915" y="1166"/>
                    </a:lnTo>
                    <a:cubicBezTo>
                      <a:pt x="937" y="1188"/>
                      <a:pt x="937" y="1188"/>
                      <a:pt x="915" y="1210"/>
                    </a:cubicBezTo>
                    <a:lnTo>
                      <a:pt x="870" y="1210"/>
                    </a:lnTo>
                    <a:cubicBezTo>
                      <a:pt x="736" y="1233"/>
                      <a:pt x="603" y="1255"/>
                      <a:pt x="491" y="1300"/>
                    </a:cubicBezTo>
                    <a:cubicBezTo>
                      <a:pt x="380" y="1322"/>
                      <a:pt x="268" y="1389"/>
                      <a:pt x="157" y="1456"/>
                    </a:cubicBezTo>
                    <a:cubicBezTo>
                      <a:pt x="135" y="1478"/>
                      <a:pt x="90" y="1500"/>
                      <a:pt x="68" y="1545"/>
                    </a:cubicBezTo>
                    <a:cubicBezTo>
                      <a:pt x="1" y="1612"/>
                      <a:pt x="23" y="1723"/>
                      <a:pt x="112" y="1768"/>
                    </a:cubicBezTo>
                    <a:cubicBezTo>
                      <a:pt x="202" y="1812"/>
                      <a:pt x="313" y="1835"/>
                      <a:pt x="402" y="1857"/>
                    </a:cubicBezTo>
                    <a:lnTo>
                      <a:pt x="714" y="1857"/>
                    </a:lnTo>
                    <a:cubicBezTo>
                      <a:pt x="736" y="1846"/>
                      <a:pt x="759" y="1840"/>
                      <a:pt x="778" y="1840"/>
                    </a:cubicBezTo>
                    <a:cubicBezTo>
                      <a:pt x="798" y="1840"/>
                      <a:pt x="814" y="1846"/>
                      <a:pt x="826" y="1857"/>
                    </a:cubicBezTo>
                    <a:cubicBezTo>
                      <a:pt x="870" y="1857"/>
                      <a:pt x="870" y="1857"/>
                      <a:pt x="848" y="1879"/>
                    </a:cubicBezTo>
                    <a:lnTo>
                      <a:pt x="781" y="1991"/>
                    </a:lnTo>
                    <a:cubicBezTo>
                      <a:pt x="714" y="2147"/>
                      <a:pt x="625" y="2280"/>
                      <a:pt x="558" y="2436"/>
                    </a:cubicBezTo>
                    <a:cubicBezTo>
                      <a:pt x="536" y="2481"/>
                      <a:pt x="514" y="2548"/>
                      <a:pt x="514" y="2615"/>
                    </a:cubicBezTo>
                    <a:cubicBezTo>
                      <a:pt x="514" y="2704"/>
                      <a:pt x="580" y="2771"/>
                      <a:pt x="647" y="2771"/>
                    </a:cubicBezTo>
                    <a:cubicBezTo>
                      <a:pt x="692" y="2771"/>
                      <a:pt x="736" y="2771"/>
                      <a:pt x="759" y="2748"/>
                    </a:cubicBezTo>
                    <a:cubicBezTo>
                      <a:pt x="803" y="2726"/>
                      <a:pt x="848" y="2704"/>
                      <a:pt x="892" y="2659"/>
                    </a:cubicBezTo>
                    <a:cubicBezTo>
                      <a:pt x="959" y="2615"/>
                      <a:pt x="1004" y="2570"/>
                      <a:pt x="1049" y="2503"/>
                    </a:cubicBezTo>
                    <a:cubicBezTo>
                      <a:pt x="1071" y="2481"/>
                      <a:pt x="1093" y="2459"/>
                      <a:pt x="1115" y="2436"/>
                    </a:cubicBezTo>
                    <a:cubicBezTo>
                      <a:pt x="1138" y="2414"/>
                      <a:pt x="1182" y="2370"/>
                      <a:pt x="1205" y="2325"/>
                    </a:cubicBezTo>
                    <a:lnTo>
                      <a:pt x="1227" y="2325"/>
                    </a:lnTo>
                    <a:cubicBezTo>
                      <a:pt x="1227" y="2347"/>
                      <a:pt x="1227" y="2370"/>
                      <a:pt x="1227" y="2392"/>
                    </a:cubicBezTo>
                    <a:cubicBezTo>
                      <a:pt x="1227" y="2481"/>
                      <a:pt x="1227" y="2592"/>
                      <a:pt x="1249" y="2682"/>
                    </a:cubicBezTo>
                    <a:cubicBezTo>
                      <a:pt x="1249" y="2748"/>
                      <a:pt x="1271" y="2793"/>
                      <a:pt x="1271" y="2838"/>
                    </a:cubicBezTo>
                    <a:cubicBezTo>
                      <a:pt x="1294" y="2904"/>
                      <a:pt x="1316" y="2971"/>
                      <a:pt x="1338" y="3038"/>
                    </a:cubicBezTo>
                    <a:cubicBezTo>
                      <a:pt x="1361" y="3083"/>
                      <a:pt x="1383" y="3105"/>
                      <a:pt x="1427" y="3127"/>
                    </a:cubicBezTo>
                    <a:cubicBezTo>
                      <a:pt x="1450" y="3150"/>
                      <a:pt x="1483" y="3161"/>
                      <a:pt x="1517" y="3161"/>
                    </a:cubicBezTo>
                    <a:cubicBezTo>
                      <a:pt x="1550" y="3161"/>
                      <a:pt x="1583" y="3150"/>
                      <a:pt x="1606" y="3127"/>
                    </a:cubicBezTo>
                    <a:cubicBezTo>
                      <a:pt x="1650" y="3105"/>
                      <a:pt x="1673" y="3083"/>
                      <a:pt x="1695" y="3038"/>
                    </a:cubicBezTo>
                    <a:cubicBezTo>
                      <a:pt x="1717" y="2971"/>
                      <a:pt x="1740" y="2904"/>
                      <a:pt x="1762" y="2860"/>
                    </a:cubicBezTo>
                    <a:cubicBezTo>
                      <a:pt x="1784" y="2704"/>
                      <a:pt x="1806" y="2548"/>
                      <a:pt x="1829" y="2414"/>
                    </a:cubicBezTo>
                    <a:cubicBezTo>
                      <a:pt x="1829" y="2392"/>
                      <a:pt x="1829" y="2370"/>
                      <a:pt x="1829" y="2370"/>
                    </a:cubicBezTo>
                    <a:lnTo>
                      <a:pt x="1829" y="2347"/>
                    </a:lnTo>
                    <a:cubicBezTo>
                      <a:pt x="1873" y="2392"/>
                      <a:pt x="1918" y="2436"/>
                      <a:pt x="1940" y="2481"/>
                    </a:cubicBezTo>
                    <a:cubicBezTo>
                      <a:pt x="2074" y="2659"/>
                      <a:pt x="2208" y="2793"/>
                      <a:pt x="2386" y="2904"/>
                    </a:cubicBezTo>
                    <a:cubicBezTo>
                      <a:pt x="2453" y="2949"/>
                      <a:pt x="2520" y="2994"/>
                      <a:pt x="2609" y="2994"/>
                    </a:cubicBezTo>
                    <a:cubicBezTo>
                      <a:pt x="2676" y="2994"/>
                      <a:pt x="2743" y="2949"/>
                      <a:pt x="2743" y="2882"/>
                    </a:cubicBezTo>
                    <a:cubicBezTo>
                      <a:pt x="2743" y="2860"/>
                      <a:pt x="2743" y="2815"/>
                      <a:pt x="2743" y="2771"/>
                    </a:cubicBezTo>
                    <a:cubicBezTo>
                      <a:pt x="2720" y="2615"/>
                      <a:pt x="2676" y="2481"/>
                      <a:pt x="2587" y="2325"/>
                    </a:cubicBezTo>
                    <a:cubicBezTo>
                      <a:pt x="2542" y="2258"/>
                      <a:pt x="2497" y="2191"/>
                      <a:pt x="2453" y="2102"/>
                    </a:cubicBezTo>
                    <a:cubicBezTo>
                      <a:pt x="2453" y="2102"/>
                      <a:pt x="2453" y="2080"/>
                      <a:pt x="2453" y="2080"/>
                    </a:cubicBezTo>
                    <a:lnTo>
                      <a:pt x="2720" y="2080"/>
                    </a:lnTo>
                    <a:cubicBezTo>
                      <a:pt x="2809" y="2080"/>
                      <a:pt x="2921" y="2057"/>
                      <a:pt x="3010" y="2035"/>
                    </a:cubicBezTo>
                    <a:cubicBezTo>
                      <a:pt x="3077" y="2013"/>
                      <a:pt x="3122" y="2013"/>
                      <a:pt x="3188" y="1968"/>
                    </a:cubicBezTo>
                    <a:cubicBezTo>
                      <a:pt x="3300" y="1924"/>
                      <a:pt x="3322" y="1768"/>
                      <a:pt x="3211" y="1701"/>
                    </a:cubicBezTo>
                    <a:cubicBezTo>
                      <a:pt x="3166" y="1656"/>
                      <a:pt x="3122" y="1634"/>
                      <a:pt x="3077" y="1612"/>
                    </a:cubicBezTo>
                    <a:cubicBezTo>
                      <a:pt x="3010" y="1567"/>
                      <a:pt x="2921" y="1545"/>
                      <a:pt x="2854" y="1545"/>
                    </a:cubicBezTo>
                    <a:lnTo>
                      <a:pt x="2653" y="1500"/>
                    </a:lnTo>
                    <a:lnTo>
                      <a:pt x="2631" y="1500"/>
                    </a:lnTo>
                    <a:lnTo>
                      <a:pt x="2631" y="1478"/>
                    </a:lnTo>
                    <a:cubicBezTo>
                      <a:pt x="2743" y="1389"/>
                      <a:pt x="2854" y="1277"/>
                      <a:pt x="2943" y="1166"/>
                    </a:cubicBezTo>
                    <a:cubicBezTo>
                      <a:pt x="3010" y="1077"/>
                      <a:pt x="3055" y="988"/>
                      <a:pt x="3077" y="898"/>
                    </a:cubicBezTo>
                    <a:cubicBezTo>
                      <a:pt x="3077" y="876"/>
                      <a:pt x="3077" y="831"/>
                      <a:pt x="3032" y="809"/>
                    </a:cubicBezTo>
                    <a:cubicBezTo>
                      <a:pt x="3010" y="787"/>
                      <a:pt x="2988" y="787"/>
                      <a:pt x="2943" y="765"/>
                    </a:cubicBezTo>
                    <a:cubicBezTo>
                      <a:pt x="2899" y="765"/>
                      <a:pt x="2832" y="765"/>
                      <a:pt x="2765" y="787"/>
                    </a:cubicBezTo>
                    <a:cubicBezTo>
                      <a:pt x="2631" y="831"/>
                      <a:pt x="2520" y="898"/>
                      <a:pt x="2431" y="965"/>
                    </a:cubicBezTo>
                    <a:lnTo>
                      <a:pt x="2408" y="965"/>
                    </a:lnTo>
                    <a:cubicBezTo>
                      <a:pt x="2386" y="965"/>
                      <a:pt x="2408" y="943"/>
                      <a:pt x="2408" y="943"/>
                    </a:cubicBezTo>
                    <a:cubicBezTo>
                      <a:pt x="2453" y="854"/>
                      <a:pt x="2475" y="742"/>
                      <a:pt x="2520" y="653"/>
                    </a:cubicBezTo>
                    <a:cubicBezTo>
                      <a:pt x="2542" y="586"/>
                      <a:pt x="2542" y="519"/>
                      <a:pt x="2542" y="453"/>
                    </a:cubicBezTo>
                    <a:cubicBezTo>
                      <a:pt x="2542" y="372"/>
                      <a:pt x="2472" y="314"/>
                      <a:pt x="2399" y="314"/>
                    </a:cubicBezTo>
                    <a:cubicBezTo>
                      <a:pt x="2372" y="314"/>
                      <a:pt x="2344" y="323"/>
                      <a:pt x="2319" y="341"/>
                    </a:cubicBezTo>
                    <a:cubicBezTo>
                      <a:pt x="2274" y="363"/>
                      <a:pt x="2230" y="386"/>
                      <a:pt x="2185" y="430"/>
                    </a:cubicBezTo>
                    <a:cubicBezTo>
                      <a:pt x="2118" y="497"/>
                      <a:pt x="2029" y="564"/>
                      <a:pt x="1962" y="631"/>
                    </a:cubicBezTo>
                    <a:lnTo>
                      <a:pt x="1962" y="609"/>
                    </a:lnTo>
                    <a:cubicBezTo>
                      <a:pt x="1962" y="497"/>
                      <a:pt x="1962" y="363"/>
                      <a:pt x="1940" y="252"/>
                    </a:cubicBezTo>
                    <a:cubicBezTo>
                      <a:pt x="1918" y="185"/>
                      <a:pt x="1896" y="140"/>
                      <a:pt x="1873" y="96"/>
                    </a:cubicBezTo>
                    <a:cubicBezTo>
                      <a:pt x="1849" y="35"/>
                      <a:pt x="1791" y="0"/>
                      <a:pt x="17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27"/>
              <p:cNvSpPr/>
              <p:nvPr/>
            </p:nvSpPr>
            <p:spPr>
              <a:xfrm>
                <a:off x="4472275" y="3550125"/>
                <a:ext cx="71925" cy="69300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772" extrusionOk="0">
                    <a:moveTo>
                      <a:pt x="1479" y="1208"/>
                    </a:moveTo>
                    <a:cubicBezTo>
                      <a:pt x="1572" y="1208"/>
                      <a:pt x="1656" y="1233"/>
                      <a:pt x="1739" y="1283"/>
                    </a:cubicBezTo>
                    <a:cubicBezTo>
                      <a:pt x="1784" y="1306"/>
                      <a:pt x="1829" y="1328"/>
                      <a:pt x="1851" y="1373"/>
                    </a:cubicBezTo>
                    <a:cubicBezTo>
                      <a:pt x="1918" y="1439"/>
                      <a:pt x="1918" y="1529"/>
                      <a:pt x="1851" y="1595"/>
                    </a:cubicBezTo>
                    <a:cubicBezTo>
                      <a:pt x="1784" y="1662"/>
                      <a:pt x="1673" y="1707"/>
                      <a:pt x="1583" y="1707"/>
                    </a:cubicBezTo>
                    <a:cubicBezTo>
                      <a:pt x="1427" y="1707"/>
                      <a:pt x="1294" y="1662"/>
                      <a:pt x="1204" y="1551"/>
                    </a:cubicBezTo>
                    <a:cubicBezTo>
                      <a:pt x="1115" y="1462"/>
                      <a:pt x="1138" y="1328"/>
                      <a:pt x="1227" y="1261"/>
                    </a:cubicBezTo>
                    <a:cubicBezTo>
                      <a:pt x="1271" y="1239"/>
                      <a:pt x="1338" y="1217"/>
                      <a:pt x="1383" y="1217"/>
                    </a:cubicBezTo>
                    <a:cubicBezTo>
                      <a:pt x="1416" y="1211"/>
                      <a:pt x="1448" y="1208"/>
                      <a:pt x="1479" y="1208"/>
                    </a:cubicBezTo>
                    <a:close/>
                    <a:moveTo>
                      <a:pt x="1522" y="1"/>
                    </a:moveTo>
                    <a:cubicBezTo>
                      <a:pt x="1484" y="1"/>
                      <a:pt x="1447" y="18"/>
                      <a:pt x="1427" y="57"/>
                    </a:cubicBezTo>
                    <a:cubicBezTo>
                      <a:pt x="1383" y="102"/>
                      <a:pt x="1361" y="169"/>
                      <a:pt x="1338" y="236"/>
                    </a:cubicBezTo>
                    <a:cubicBezTo>
                      <a:pt x="1294" y="369"/>
                      <a:pt x="1271" y="503"/>
                      <a:pt x="1249" y="659"/>
                    </a:cubicBezTo>
                    <a:cubicBezTo>
                      <a:pt x="1249" y="682"/>
                      <a:pt x="1249" y="704"/>
                      <a:pt x="1227" y="726"/>
                    </a:cubicBezTo>
                    <a:cubicBezTo>
                      <a:pt x="1204" y="726"/>
                      <a:pt x="1204" y="704"/>
                      <a:pt x="1182" y="682"/>
                    </a:cubicBezTo>
                    <a:cubicBezTo>
                      <a:pt x="1093" y="592"/>
                      <a:pt x="982" y="503"/>
                      <a:pt x="870" y="414"/>
                    </a:cubicBezTo>
                    <a:cubicBezTo>
                      <a:pt x="781" y="369"/>
                      <a:pt x="714" y="347"/>
                      <a:pt x="625" y="325"/>
                    </a:cubicBezTo>
                    <a:cubicBezTo>
                      <a:pt x="616" y="323"/>
                      <a:pt x="606" y="321"/>
                      <a:pt x="598" y="321"/>
                    </a:cubicBezTo>
                    <a:cubicBezTo>
                      <a:pt x="523" y="321"/>
                      <a:pt x="471" y="401"/>
                      <a:pt x="491" y="481"/>
                    </a:cubicBezTo>
                    <a:cubicBezTo>
                      <a:pt x="491" y="503"/>
                      <a:pt x="491" y="548"/>
                      <a:pt x="514" y="570"/>
                    </a:cubicBezTo>
                    <a:cubicBezTo>
                      <a:pt x="536" y="637"/>
                      <a:pt x="558" y="704"/>
                      <a:pt x="603" y="771"/>
                    </a:cubicBezTo>
                    <a:cubicBezTo>
                      <a:pt x="647" y="860"/>
                      <a:pt x="714" y="927"/>
                      <a:pt x="803" y="1016"/>
                    </a:cubicBezTo>
                    <a:cubicBezTo>
                      <a:pt x="803" y="1016"/>
                      <a:pt x="803" y="1038"/>
                      <a:pt x="803" y="1038"/>
                    </a:cubicBezTo>
                    <a:lnTo>
                      <a:pt x="803" y="1060"/>
                    </a:lnTo>
                    <a:lnTo>
                      <a:pt x="759" y="1060"/>
                    </a:lnTo>
                    <a:cubicBezTo>
                      <a:pt x="647" y="1083"/>
                      <a:pt x="536" y="1105"/>
                      <a:pt x="424" y="1150"/>
                    </a:cubicBezTo>
                    <a:cubicBezTo>
                      <a:pt x="335" y="1172"/>
                      <a:pt x="246" y="1217"/>
                      <a:pt x="157" y="1283"/>
                    </a:cubicBezTo>
                    <a:cubicBezTo>
                      <a:pt x="112" y="1306"/>
                      <a:pt x="90" y="1328"/>
                      <a:pt x="68" y="1350"/>
                    </a:cubicBezTo>
                    <a:cubicBezTo>
                      <a:pt x="1" y="1417"/>
                      <a:pt x="23" y="1529"/>
                      <a:pt x="112" y="1551"/>
                    </a:cubicBezTo>
                    <a:cubicBezTo>
                      <a:pt x="201" y="1595"/>
                      <a:pt x="268" y="1618"/>
                      <a:pt x="357" y="1618"/>
                    </a:cubicBezTo>
                    <a:cubicBezTo>
                      <a:pt x="402" y="1629"/>
                      <a:pt x="447" y="1634"/>
                      <a:pt x="494" y="1634"/>
                    </a:cubicBezTo>
                    <a:cubicBezTo>
                      <a:pt x="541" y="1634"/>
                      <a:pt x="592" y="1629"/>
                      <a:pt x="647" y="1618"/>
                    </a:cubicBezTo>
                    <a:lnTo>
                      <a:pt x="736" y="1618"/>
                    </a:lnTo>
                    <a:cubicBezTo>
                      <a:pt x="759" y="1618"/>
                      <a:pt x="759" y="1618"/>
                      <a:pt x="759" y="1662"/>
                    </a:cubicBezTo>
                    <a:lnTo>
                      <a:pt x="692" y="1751"/>
                    </a:lnTo>
                    <a:cubicBezTo>
                      <a:pt x="625" y="1885"/>
                      <a:pt x="558" y="1997"/>
                      <a:pt x="514" y="2130"/>
                    </a:cubicBezTo>
                    <a:cubicBezTo>
                      <a:pt x="469" y="2197"/>
                      <a:pt x="469" y="2242"/>
                      <a:pt x="469" y="2309"/>
                    </a:cubicBezTo>
                    <a:cubicBezTo>
                      <a:pt x="447" y="2376"/>
                      <a:pt x="514" y="2442"/>
                      <a:pt x="580" y="2442"/>
                    </a:cubicBezTo>
                    <a:cubicBezTo>
                      <a:pt x="625" y="2442"/>
                      <a:pt x="647" y="2420"/>
                      <a:pt x="670" y="2420"/>
                    </a:cubicBezTo>
                    <a:cubicBezTo>
                      <a:pt x="714" y="2398"/>
                      <a:pt x="759" y="2376"/>
                      <a:pt x="803" y="2353"/>
                    </a:cubicBezTo>
                    <a:cubicBezTo>
                      <a:pt x="870" y="2286"/>
                      <a:pt x="937" y="2220"/>
                      <a:pt x="982" y="2153"/>
                    </a:cubicBezTo>
                    <a:cubicBezTo>
                      <a:pt x="1004" y="2108"/>
                      <a:pt x="1026" y="2086"/>
                      <a:pt x="1071" y="2041"/>
                    </a:cubicBezTo>
                    <a:cubicBezTo>
                      <a:pt x="1071" y="2064"/>
                      <a:pt x="1071" y="2086"/>
                      <a:pt x="1071" y="2108"/>
                    </a:cubicBezTo>
                    <a:cubicBezTo>
                      <a:pt x="1071" y="2197"/>
                      <a:pt x="1093" y="2264"/>
                      <a:pt x="1093" y="2353"/>
                    </a:cubicBezTo>
                    <a:lnTo>
                      <a:pt x="1115" y="2487"/>
                    </a:lnTo>
                    <a:cubicBezTo>
                      <a:pt x="1138" y="2554"/>
                      <a:pt x="1160" y="2621"/>
                      <a:pt x="1182" y="2665"/>
                    </a:cubicBezTo>
                    <a:cubicBezTo>
                      <a:pt x="1204" y="2710"/>
                      <a:pt x="1227" y="2732"/>
                      <a:pt x="1249" y="2755"/>
                    </a:cubicBezTo>
                    <a:cubicBezTo>
                      <a:pt x="1271" y="2766"/>
                      <a:pt x="1299" y="2771"/>
                      <a:pt x="1330" y="2771"/>
                    </a:cubicBezTo>
                    <a:cubicBezTo>
                      <a:pt x="1361" y="2771"/>
                      <a:pt x="1394" y="2766"/>
                      <a:pt x="1427" y="2755"/>
                    </a:cubicBezTo>
                    <a:cubicBezTo>
                      <a:pt x="1450" y="2732"/>
                      <a:pt x="1472" y="2688"/>
                      <a:pt x="1494" y="2665"/>
                    </a:cubicBezTo>
                    <a:cubicBezTo>
                      <a:pt x="1517" y="2621"/>
                      <a:pt x="1539" y="2554"/>
                      <a:pt x="1561" y="2487"/>
                    </a:cubicBezTo>
                    <a:cubicBezTo>
                      <a:pt x="1583" y="2376"/>
                      <a:pt x="1583" y="2242"/>
                      <a:pt x="1606" y="2108"/>
                    </a:cubicBezTo>
                    <a:cubicBezTo>
                      <a:pt x="1583" y="2108"/>
                      <a:pt x="1583" y="2086"/>
                      <a:pt x="1606" y="2086"/>
                    </a:cubicBezTo>
                    <a:lnTo>
                      <a:pt x="1606" y="2064"/>
                    </a:lnTo>
                    <a:cubicBezTo>
                      <a:pt x="1628" y="2108"/>
                      <a:pt x="1650" y="2130"/>
                      <a:pt x="1695" y="2175"/>
                    </a:cubicBezTo>
                    <a:cubicBezTo>
                      <a:pt x="1784" y="2309"/>
                      <a:pt x="1918" y="2442"/>
                      <a:pt x="2052" y="2532"/>
                    </a:cubicBezTo>
                    <a:cubicBezTo>
                      <a:pt x="2118" y="2576"/>
                      <a:pt x="2185" y="2599"/>
                      <a:pt x="2252" y="2621"/>
                    </a:cubicBezTo>
                    <a:cubicBezTo>
                      <a:pt x="2297" y="2621"/>
                      <a:pt x="2364" y="2576"/>
                      <a:pt x="2364" y="2509"/>
                    </a:cubicBezTo>
                    <a:cubicBezTo>
                      <a:pt x="2386" y="2487"/>
                      <a:pt x="2386" y="2442"/>
                      <a:pt x="2364" y="2420"/>
                    </a:cubicBezTo>
                    <a:cubicBezTo>
                      <a:pt x="2341" y="2286"/>
                      <a:pt x="2297" y="2153"/>
                      <a:pt x="2230" y="2041"/>
                    </a:cubicBezTo>
                    <a:cubicBezTo>
                      <a:pt x="2208" y="1974"/>
                      <a:pt x="2163" y="1908"/>
                      <a:pt x="2118" y="1841"/>
                    </a:cubicBezTo>
                    <a:cubicBezTo>
                      <a:pt x="2118" y="1818"/>
                      <a:pt x="2118" y="1818"/>
                      <a:pt x="2118" y="1796"/>
                    </a:cubicBezTo>
                    <a:lnTo>
                      <a:pt x="2341" y="1796"/>
                    </a:lnTo>
                    <a:cubicBezTo>
                      <a:pt x="2430" y="1796"/>
                      <a:pt x="2542" y="1796"/>
                      <a:pt x="2631" y="1774"/>
                    </a:cubicBezTo>
                    <a:cubicBezTo>
                      <a:pt x="2676" y="1751"/>
                      <a:pt x="2720" y="1729"/>
                      <a:pt x="2765" y="1707"/>
                    </a:cubicBezTo>
                    <a:cubicBezTo>
                      <a:pt x="2854" y="1662"/>
                      <a:pt x="2876" y="1529"/>
                      <a:pt x="2787" y="1484"/>
                    </a:cubicBezTo>
                    <a:cubicBezTo>
                      <a:pt x="2743" y="1439"/>
                      <a:pt x="2720" y="1417"/>
                      <a:pt x="2676" y="1395"/>
                    </a:cubicBezTo>
                    <a:cubicBezTo>
                      <a:pt x="2609" y="1373"/>
                      <a:pt x="2542" y="1350"/>
                      <a:pt x="2475" y="1350"/>
                    </a:cubicBezTo>
                    <a:lnTo>
                      <a:pt x="2297" y="1306"/>
                    </a:lnTo>
                    <a:lnTo>
                      <a:pt x="2274" y="1306"/>
                    </a:lnTo>
                    <a:cubicBezTo>
                      <a:pt x="2274" y="1306"/>
                      <a:pt x="2274" y="1306"/>
                      <a:pt x="2274" y="1283"/>
                    </a:cubicBezTo>
                    <a:cubicBezTo>
                      <a:pt x="2386" y="1217"/>
                      <a:pt x="2475" y="1105"/>
                      <a:pt x="2564" y="1016"/>
                    </a:cubicBezTo>
                    <a:cubicBezTo>
                      <a:pt x="2631" y="949"/>
                      <a:pt x="2653" y="882"/>
                      <a:pt x="2676" y="793"/>
                    </a:cubicBezTo>
                    <a:cubicBezTo>
                      <a:pt x="2676" y="748"/>
                      <a:pt x="2676" y="726"/>
                      <a:pt x="2653" y="704"/>
                    </a:cubicBezTo>
                    <a:cubicBezTo>
                      <a:pt x="2609" y="682"/>
                      <a:pt x="2586" y="682"/>
                      <a:pt x="2564" y="682"/>
                    </a:cubicBezTo>
                    <a:cubicBezTo>
                      <a:pt x="2520" y="682"/>
                      <a:pt x="2453" y="682"/>
                      <a:pt x="2408" y="704"/>
                    </a:cubicBezTo>
                    <a:cubicBezTo>
                      <a:pt x="2297" y="726"/>
                      <a:pt x="2185" y="771"/>
                      <a:pt x="2096" y="838"/>
                    </a:cubicBezTo>
                    <a:lnTo>
                      <a:pt x="2096" y="815"/>
                    </a:lnTo>
                    <a:cubicBezTo>
                      <a:pt x="2141" y="748"/>
                      <a:pt x="2163" y="659"/>
                      <a:pt x="2208" y="570"/>
                    </a:cubicBezTo>
                    <a:cubicBezTo>
                      <a:pt x="2208" y="503"/>
                      <a:pt x="2230" y="459"/>
                      <a:pt x="2208" y="414"/>
                    </a:cubicBezTo>
                    <a:cubicBezTo>
                      <a:pt x="2208" y="326"/>
                      <a:pt x="2152" y="266"/>
                      <a:pt x="2086" y="266"/>
                    </a:cubicBezTo>
                    <a:cubicBezTo>
                      <a:pt x="2067" y="266"/>
                      <a:pt x="2048" y="271"/>
                      <a:pt x="2029" y="280"/>
                    </a:cubicBezTo>
                    <a:cubicBezTo>
                      <a:pt x="1985" y="303"/>
                      <a:pt x="1940" y="347"/>
                      <a:pt x="1918" y="369"/>
                    </a:cubicBezTo>
                    <a:cubicBezTo>
                      <a:pt x="1851" y="436"/>
                      <a:pt x="1784" y="481"/>
                      <a:pt x="1717" y="548"/>
                    </a:cubicBezTo>
                    <a:cubicBezTo>
                      <a:pt x="1717" y="436"/>
                      <a:pt x="1717" y="325"/>
                      <a:pt x="1695" y="213"/>
                    </a:cubicBezTo>
                    <a:cubicBezTo>
                      <a:pt x="1695" y="169"/>
                      <a:pt x="1673" y="124"/>
                      <a:pt x="1650" y="80"/>
                    </a:cubicBezTo>
                    <a:cubicBezTo>
                      <a:pt x="1625" y="30"/>
                      <a:pt x="1572" y="1"/>
                      <a:pt x="15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27"/>
              <p:cNvSpPr/>
              <p:nvPr/>
            </p:nvSpPr>
            <p:spPr>
              <a:xfrm>
                <a:off x="4421575" y="3651850"/>
                <a:ext cx="65225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386" extrusionOk="0">
                    <a:moveTo>
                      <a:pt x="1355" y="1085"/>
                    </a:moveTo>
                    <a:cubicBezTo>
                      <a:pt x="1438" y="1085"/>
                      <a:pt x="1522" y="1110"/>
                      <a:pt x="1605" y="1160"/>
                    </a:cubicBezTo>
                    <a:cubicBezTo>
                      <a:pt x="1628" y="1182"/>
                      <a:pt x="1672" y="1204"/>
                      <a:pt x="1694" y="1249"/>
                    </a:cubicBezTo>
                    <a:cubicBezTo>
                      <a:pt x="1739" y="1316"/>
                      <a:pt x="1739" y="1383"/>
                      <a:pt x="1672" y="1450"/>
                    </a:cubicBezTo>
                    <a:lnTo>
                      <a:pt x="1694" y="1450"/>
                    </a:lnTo>
                    <a:cubicBezTo>
                      <a:pt x="1628" y="1516"/>
                      <a:pt x="1516" y="1561"/>
                      <a:pt x="1427" y="1561"/>
                    </a:cubicBezTo>
                    <a:cubicBezTo>
                      <a:pt x="1316" y="1561"/>
                      <a:pt x="1182" y="1494"/>
                      <a:pt x="1115" y="1405"/>
                    </a:cubicBezTo>
                    <a:cubicBezTo>
                      <a:pt x="1026" y="1338"/>
                      <a:pt x="1048" y="1204"/>
                      <a:pt x="1137" y="1137"/>
                    </a:cubicBezTo>
                    <a:cubicBezTo>
                      <a:pt x="1182" y="1115"/>
                      <a:pt x="1226" y="1093"/>
                      <a:pt x="1271" y="1093"/>
                    </a:cubicBezTo>
                    <a:cubicBezTo>
                      <a:pt x="1299" y="1087"/>
                      <a:pt x="1327" y="1085"/>
                      <a:pt x="1355" y="1085"/>
                    </a:cubicBezTo>
                    <a:close/>
                    <a:moveTo>
                      <a:pt x="1413" y="1"/>
                    </a:moveTo>
                    <a:cubicBezTo>
                      <a:pt x="1371" y="1"/>
                      <a:pt x="1327" y="23"/>
                      <a:pt x="1293" y="68"/>
                    </a:cubicBezTo>
                    <a:cubicBezTo>
                      <a:pt x="1271" y="112"/>
                      <a:pt x="1226" y="157"/>
                      <a:pt x="1226" y="224"/>
                    </a:cubicBezTo>
                    <a:cubicBezTo>
                      <a:pt x="1182" y="335"/>
                      <a:pt x="1160" y="469"/>
                      <a:pt x="1137" y="602"/>
                    </a:cubicBezTo>
                    <a:cubicBezTo>
                      <a:pt x="1137" y="625"/>
                      <a:pt x="1137" y="647"/>
                      <a:pt x="1115" y="669"/>
                    </a:cubicBezTo>
                    <a:cubicBezTo>
                      <a:pt x="1115" y="669"/>
                      <a:pt x="1093" y="647"/>
                      <a:pt x="1070" y="625"/>
                    </a:cubicBezTo>
                    <a:cubicBezTo>
                      <a:pt x="1003" y="536"/>
                      <a:pt x="892" y="446"/>
                      <a:pt x="803" y="380"/>
                    </a:cubicBezTo>
                    <a:cubicBezTo>
                      <a:pt x="736" y="357"/>
                      <a:pt x="669" y="313"/>
                      <a:pt x="602" y="313"/>
                    </a:cubicBezTo>
                    <a:cubicBezTo>
                      <a:pt x="591" y="310"/>
                      <a:pt x="579" y="308"/>
                      <a:pt x="568" y="308"/>
                    </a:cubicBezTo>
                    <a:cubicBezTo>
                      <a:pt x="497" y="308"/>
                      <a:pt x="449" y="369"/>
                      <a:pt x="469" y="446"/>
                    </a:cubicBezTo>
                    <a:cubicBezTo>
                      <a:pt x="469" y="469"/>
                      <a:pt x="469" y="491"/>
                      <a:pt x="469" y="536"/>
                    </a:cubicBezTo>
                    <a:cubicBezTo>
                      <a:pt x="491" y="580"/>
                      <a:pt x="535" y="647"/>
                      <a:pt x="558" y="692"/>
                    </a:cubicBezTo>
                    <a:cubicBezTo>
                      <a:pt x="625" y="781"/>
                      <a:pt x="669" y="848"/>
                      <a:pt x="736" y="937"/>
                    </a:cubicBezTo>
                    <a:lnTo>
                      <a:pt x="736" y="959"/>
                    </a:lnTo>
                    <a:lnTo>
                      <a:pt x="691" y="959"/>
                    </a:lnTo>
                    <a:cubicBezTo>
                      <a:pt x="602" y="981"/>
                      <a:pt x="491" y="1004"/>
                      <a:pt x="402" y="1048"/>
                    </a:cubicBezTo>
                    <a:cubicBezTo>
                      <a:pt x="312" y="1071"/>
                      <a:pt x="223" y="1115"/>
                      <a:pt x="134" y="1160"/>
                    </a:cubicBezTo>
                    <a:cubicBezTo>
                      <a:pt x="112" y="1182"/>
                      <a:pt x="90" y="1204"/>
                      <a:pt x="67" y="1227"/>
                    </a:cubicBezTo>
                    <a:cubicBezTo>
                      <a:pt x="0" y="1293"/>
                      <a:pt x="23" y="1383"/>
                      <a:pt x="112" y="1427"/>
                    </a:cubicBezTo>
                    <a:cubicBezTo>
                      <a:pt x="179" y="1450"/>
                      <a:pt x="246" y="1472"/>
                      <a:pt x="335" y="1472"/>
                    </a:cubicBezTo>
                    <a:cubicBezTo>
                      <a:pt x="368" y="1483"/>
                      <a:pt x="407" y="1489"/>
                      <a:pt x="449" y="1489"/>
                    </a:cubicBezTo>
                    <a:cubicBezTo>
                      <a:pt x="491" y="1489"/>
                      <a:pt x="535" y="1483"/>
                      <a:pt x="580" y="1472"/>
                    </a:cubicBezTo>
                    <a:lnTo>
                      <a:pt x="669" y="1472"/>
                    </a:lnTo>
                    <a:cubicBezTo>
                      <a:pt x="691" y="1472"/>
                      <a:pt x="691" y="1472"/>
                      <a:pt x="691" y="1516"/>
                    </a:cubicBezTo>
                    <a:cubicBezTo>
                      <a:pt x="669" y="1539"/>
                      <a:pt x="647" y="1561"/>
                      <a:pt x="625" y="1606"/>
                    </a:cubicBezTo>
                    <a:cubicBezTo>
                      <a:pt x="580" y="1717"/>
                      <a:pt x="513" y="1828"/>
                      <a:pt x="469" y="1940"/>
                    </a:cubicBezTo>
                    <a:cubicBezTo>
                      <a:pt x="446" y="1984"/>
                      <a:pt x="424" y="2051"/>
                      <a:pt x="424" y="2096"/>
                    </a:cubicBezTo>
                    <a:cubicBezTo>
                      <a:pt x="424" y="2163"/>
                      <a:pt x="469" y="2207"/>
                      <a:pt x="535" y="2207"/>
                    </a:cubicBezTo>
                    <a:cubicBezTo>
                      <a:pt x="558" y="2207"/>
                      <a:pt x="580" y="2207"/>
                      <a:pt x="625" y="2185"/>
                    </a:cubicBezTo>
                    <a:cubicBezTo>
                      <a:pt x="647" y="2185"/>
                      <a:pt x="691" y="2163"/>
                      <a:pt x="714" y="2141"/>
                    </a:cubicBezTo>
                    <a:cubicBezTo>
                      <a:pt x="781" y="2074"/>
                      <a:pt x="847" y="2029"/>
                      <a:pt x="892" y="1962"/>
                    </a:cubicBezTo>
                    <a:cubicBezTo>
                      <a:pt x="914" y="1918"/>
                      <a:pt x="937" y="1895"/>
                      <a:pt x="959" y="1851"/>
                    </a:cubicBezTo>
                    <a:lnTo>
                      <a:pt x="981" y="1851"/>
                    </a:lnTo>
                    <a:cubicBezTo>
                      <a:pt x="981" y="1873"/>
                      <a:pt x="981" y="1895"/>
                      <a:pt x="981" y="1918"/>
                    </a:cubicBezTo>
                    <a:cubicBezTo>
                      <a:pt x="981" y="1984"/>
                      <a:pt x="981" y="2051"/>
                      <a:pt x="1003" y="2141"/>
                    </a:cubicBezTo>
                    <a:cubicBezTo>
                      <a:pt x="1003" y="2185"/>
                      <a:pt x="1003" y="2207"/>
                      <a:pt x="1026" y="2252"/>
                    </a:cubicBezTo>
                    <a:cubicBezTo>
                      <a:pt x="1026" y="2297"/>
                      <a:pt x="1048" y="2341"/>
                      <a:pt x="1048" y="2386"/>
                    </a:cubicBezTo>
                    <a:lnTo>
                      <a:pt x="1382" y="2386"/>
                    </a:lnTo>
                    <a:cubicBezTo>
                      <a:pt x="1382" y="2341"/>
                      <a:pt x="1405" y="2297"/>
                      <a:pt x="1405" y="2252"/>
                    </a:cubicBezTo>
                    <a:cubicBezTo>
                      <a:pt x="1427" y="2141"/>
                      <a:pt x="1449" y="2029"/>
                      <a:pt x="1449" y="1918"/>
                    </a:cubicBezTo>
                    <a:cubicBezTo>
                      <a:pt x="1449" y="1895"/>
                      <a:pt x="1449" y="1895"/>
                      <a:pt x="1449" y="1873"/>
                    </a:cubicBezTo>
                    <a:lnTo>
                      <a:pt x="1538" y="1984"/>
                    </a:lnTo>
                    <a:cubicBezTo>
                      <a:pt x="1628" y="2118"/>
                      <a:pt x="1739" y="2207"/>
                      <a:pt x="1873" y="2297"/>
                    </a:cubicBezTo>
                    <a:cubicBezTo>
                      <a:pt x="1917" y="2341"/>
                      <a:pt x="1984" y="2363"/>
                      <a:pt x="2051" y="2363"/>
                    </a:cubicBezTo>
                    <a:cubicBezTo>
                      <a:pt x="2059" y="2367"/>
                      <a:pt x="2068" y="2369"/>
                      <a:pt x="2076" y="2369"/>
                    </a:cubicBezTo>
                    <a:cubicBezTo>
                      <a:pt x="2117" y="2369"/>
                      <a:pt x="2163" y="2329"/>
                      <a:pt x="2163" y="2274"/>
                    </a:cubicBezTo>
                    <a:cubicBezTo>
                      <a:pt x="2163" y="2252"/>
                      <a:pt x="2163" y="2230"/>
                      <a:pt x="2163" y="2207"/>
                    </a:cubicBezTo>
                    <a:cubicBezTo>
                      <a:pt x="2140" y="2074"/>
                      <a:pt x="2096" y="1962"/>
                      <a:pt x="2051" y="1851"/>
                    </a:cubicBezTo>
                    <a:cubicBezTo>
                      <a:pt x="2007" y="1784"/>
                      <a:pt x="1962" y="1717"/>
                      <a:pt x="1940" y="1672"/>
                    </a:cubicBezTo>
                    <a:cubicBezTo>
                      <a:pt x="1917" y="1650"/>
                      <a:pt x="1917" y="1650"/>
                      <a:pt x="1940" y="1650"/>
                    </a:cubicBezTo>
                    <a:lnTo>
                      <a:pt x="2140" y="1650"/>
                    </a:lnTo>
                    <a:cubicBezTo>
                      <a:pt x="2207" y="1650"/>
                      <a:pt x="2296" y="1628"/>
                      <a:pt x="2385" y="1606"/>
                    </a:cubicBezTo>
                    <a:cubicBezTo>
                      <a:pt x="2430" y="1606"/>
                      <a:pt x="2475" y="1583"/>
                      <a:pt x="2497" y="1561"/>
                    </a:cubicBezTo>
                    <a:cubicBezTo>
                      <a:pt x="2586" y="1516"/>
                      <a:pt x="2608" y="1405"/>
                      <a:pt x="2519" y="1360"/>
                    </a:cubicBezTo>
                    <a:cubicBezTo>
                      <a:pt x="2497" y="1316"/>
                      <a:pt x="2475" y="1293"/>
                      <a:pt x="2452" y="1293"/>
                    </a:cubicBezTo>
                    <a:cubicBezTo>
                      <a:pt x="2408" y="1249"/>
                      <a:pt x="2341" y="1227"/>
                      <a:pt x="2274" y="1227"/>
                    </a:cubicBezTo>
                    <a:lnTo>
                      <a:pt x="2118" y="1204"/>
                    </a:lnTo>
                    <a:lnTo>
                      <a:pt x="2096" y="1204"/>
                    </a:lnTo>
                    <a:cubicBezTo>
                      <a:pt x="2096" y="1204"/>
                      <a:pt x="2096" y="1182"/>
                      <a:pt x="2096" y="1182"/>
                    </a:cubicBezTo>
                    <a:cubicBezTo>
                      <a:pt x="2185" y="1093"/>
                      <a:pt x="2274" y="1026"/>
                      <a:pt x="2363" y="937"/>
                    </a:cubicBezTo>
                    <a:cubicBezTo>
                      <a:pt x="2408" y="870"/>
                      <a:pt x="2430" y="803"/>
                      <a:pt x="2452" y="714"/>
                    </a:cubicBezTo>
                    <a:cubicBezTo>
                      <a:pt x="2452" y="692"/>
                      <a:pt x="2452" y="669"/>
                      <a:pt x="2430" y="647"/>
                    </a:cubicBezTo>
                    <a:cubicBezTo>
                      <a:pt x="2408" y="625"/>
                      <a:pt x="2385" y="625"/>
                      <a:pt x="2363" y="625"/>
                    </a:cubicBezTo>
                    <a:cubicBezTo>
                      <a:pt x="2296" y="625"/>
                      <a:pt x="2252" y="625"/>
                      <a:pt x="2207" y="647"/>
                    </a:cubicBezTo>
                    <a:cubicBezTo>
                      <a:pt x="2096" y="669"/>
                      <a:pt x="2007" y="714"/>
                      <a:pt x="1917" y="781"/>
                    </a:cubicBezTo>
                    <a:cubicBezTo>
                      <a:pt x="1895" y="781"/>
                      <a:pt x="1917" y="781"/>
                      <a:pt x="1917" y="759"/>
                    </a:cubicBezTo>
                    <a:cubicBezTo>
                      <a:pt x="1940" y="669"/>
                      <a:pt x="1984" y="602"/>
                      <a:pt x="2007" y="513"/>
                    </a:cubicBezTo>
                    <a:cubicBezTo>
                      <a:pt x="2029" y="469"/>
                      <a:pt x="2029" y="424"/>
                      <a:pt x="2029" y="380"/>
                    </a:cubicBezTo>
                    <a:cubicBezTo>
                      <a:pt x="2029" y="310"/>
                      <a:pt x="1961" y="254"/>
                      <a:pt x="1899" y="254"/>
                    </a:cubicBezTo>
                    <a:cubicBezTo>
                      <a:pt x="1882" y="254"/>
                      <a:pt x="1865" y="258"/>
                      <a:pt x="1851" y="268"/>
                    </a:cubicBezTo>
                    <a:cubicBezTo>
                      <a:pt x="1806" y="290"/>
                      <a:pt x="1761" y="313"/>
                      <a:pt x="1739" y="335"/>
                    </a:cubicBezTo>
                    <a:cubicBezTo>
                      <a:pt x="1672" y="402"/>
                      <a:pt x="1628" y="446"/>
                      <a:pt x="1561" y="513"/>
                    </a:cubicBezTo>
                    <a:lnTo>
                      <a:pt x="1561" y="491"/>
                    </a:lnTo>
                    <a:cubicBezTo>
                      <a:pt x="1583" y="402"/>
                      <a:pt x="1561" y="290"/>
                      <a:pt x="1538" y="201"/>
                    </a:cubicBezTo>
                    <a:cubicBezTo>
                      <a:pt x="1538" y="157"/>
                      <a:pt x="1516" y="112"/>
                      <a:pt x="1516" y="68"/>
                    </a:cubicBezTo>
                    <a:cubicBezTo>
                      <a:pt x="1494" y="23"/>
                      <a:pt x="1455" y="1"/>
                      <a:pt x="14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27"/>
              <p:cNvSpPr/>
              <p:nvPr/>
            </p:nvSpPr>
            <p:spPr>
              <a:xfrm>
                <a:off x="4311225" y="3633300"/>
                <a:ext cx="942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2994" extrusionOk="0">
                    <a:moveTo>
                      <a:pt x="1964" y="1559"/>
                    </a:moveTo>
                    <a:cubicBezTo>
                      <a:pt x="2089" y="1559"/>
                      <a:pt x="2217" y="1588"/>
                      <a:pt x="2319" y="1657"/>
                    </a:cubicBezTo>
                    <a:cubicBezTo>
                      <a:pt x="2386" y="1701"/>
                      <a:pt x="2431" y="1746"/>
                      <a:pt x="2453" y="1790"/>
                    </a:cubicBezTo>
                    <a:cubicBezTo>
                      <a:pt x="2520" y="1879"/>
                      <a:pt x="2520" y="1991"/>
                      <a:pt x="2453" y="2080"/>
                    </a:cubicBezTo>
                    <a:cubicBezTo>
                      <a:pt x="2341" y="2169"/>
                      <a:pt x="2208" y="2236"/>
                      <a:pt x="2074" y="2236"/>
                    </a:cubicBezTo>
                    <a:cubicBezTo>
                      <a:pt x="1896" y="2236"/>
                      <a:pt x="1717" y="2169"/>
                      <a:pt x="1606" y="2013"/>
                    </a:cubicBezTo>
                    <a:cubicBezTo>
                      <a:pt x="1494" y="1924"/>
                      <a:pt x="1517" y="1723"/>
                      <a:pt x="1650" y="1657"/>
                    </a:cubicBezTo>
                    <a:cubicBezTo>
                      <a:pt x="1717" y="1612"/>
                      <a:pt x="1784" y="1567"/>
                      <a:pt x="1851" y="1567"/>
                    </a:cubicBezTo>
                    <a:cubicBezTo>
                      <a:pt x="1888" y="1562"/>
                      <a:pt x="1926" y="1559"/>
                      <a:pt x="1964" y="1559"/>
                    </a:cubicBezTo>
                    <a:close/>
                    <a:moveTo>
                      <a:pt x="2028" y="1"/>
                    </a:moveTo>
                    <a:cubicBezTo>
                      <a:pt x="1972" y="1"/>
                      <a:pt x="1914" y="24"/>
                      <a:pt x="1873" y="74"/>
                    </a:cubicBezTo>
                    <a:cubicBezTo>
                      <a:pt x="1829" y="141"/>
                      <a:pt x="1784" y="230"/>
                      <a:pt x="1762" y="297"/>
                    </a:cubicBezTo>
                    <a:cubicBezTo>
                      <a:pt x="1717" y="475"/>
                      <a:pt x="1673" y="676"/>
                      <a:pt x="1650" y="854"/>
                    </a:cubicBezTo>
                    <a:cubicBezTo>
                      <a:pt x="1650" y="899"/>
                      <a:pt x="1650" y="943"/>
                      <a:pt x="1628" y="943"/>
                    </a:cubicBezTo>
                    <a:cubicBezTo>
                      <a:pt x="1624" y="948"/>
                      <a:pt x="1620" y="949"/>
                      <a:pt x="1615" y="949"/>
                    </a:cubicBezTo>
                    <a:cubicBezTo>
                      <a:pt x="1597" y="949"/>
                      <a:pt x="1579" y="917"/>
                      <a:pt x="1561" y="899"/>
                    </a:cubicBezTo>
                    <a:cubicBezTo>
                      <a:pt x="1450" y="765"/>
                      <a:pt x="1294" y="654"/>
                      <a:pt x="1138" y="542"/>
                    </a:cubicBezTo>
                    <a:cubicBezTo>
                      <a:pt x="1049" y="497"/>
                      <a:pt x="959" y="453"/>
                      <a:pt x="848" y="431"/>
                    </a:cubicBezTo>
                    <a:cubicBezTo>
                      <a:pt x="836" y="428"/>
                      <a:pt x="825" y="427"/>
                      <a:pt x="813" y="427"/>
                    </a:cubicBezTo>
                    <a:cubicBezTo>
                      <a:pt x="715" y="427"/>
                      <a:pt x="627" y="509"/>
                      <a:pt x="647" y="609"/>
                    </a:cubicBezTo>
                    <a:cubicBezTo>
                      <a:pt x="647" y="676"/>
                      <a:pt x="670" y="720"/>
                      <a:pt x="670" y="765"/>
                    </a:cubicBezTo>
                    <a:cubicBezTo>
                      <a:pt x="714" y="832"/>
                      <a:pt x="759" y="921"/>
                      <a:pt x="803" y="988"/>
                    </a:cubicBezTo>
                    <a:cubicBezTo>
                      <a:pt x="870" y="1122"/>
                      <a:pt x="959" y="1233"/>
                      <a:pt x="1049" y="1322"/>
                    </a:cubicBezTo>
                    <a:lnTo>
                      <a:pt x="1071" y="1344"/>
                    </a:lnTo>
                    <a:cubicBezTo>
                      <a:pt x="1093" y="1367"/>
                      <a:pt x="1093" y="1389"/>
                      <a:pt x="1071" y="1389"/>
                    </a:cubicBezTo>
                    <a:lnTo>
                      <a:pt x="1004" y="1411"/>
                    </a:lnTo>
                    <a:cubicBezTo>
                      <a:pt x="870" y="1434"/>
                      <a:pt x="737" y="1456"/>
                      <a:pt x="581" y="1501"/>
                    </a:cubicBezTo>
                    <a:cubicBezTo>
                      <a:pt x="447" y="1545"/>
                      <a:pt x="335" y="1612"/>
                      <a:pt x="224" y="1679"/>
                    </a:cubicBezTo>
                    <a:cubicBezTo>
                      <a:pt x="179" y="1701"/>
                      <a:pt x="135" y="1746"/>
                      <a:pt x="112" y="1790"/>
                    </a:cubicBezTo>
                    <a:cubicBezTo>
                      <a:pt x="1" y="1879"/>
                      <a:pt x="46" y="2035"/>
                      <a:pt x="157" y="2058"/>
                    </a:cubicBezTo>
                    <a:cubicBezTo>
                      <a:pt x="268" y="2102"/>
                      <a:pt x="380" y="2147"/>
                      <a:pt x="491" y="2147"/>
                    </a:cubicBezTo>
                    <a:lnTo>
                      <a:pt x="848" y="2147"/>
                    </a:lnTo>
                    <a:cubicBezTo>
                      <a:pt x="870" y="2136"/>
                      <a:pt x="893" y="2130"/>
                      <a:pt x="915" y="2130"/>
                    </a:cubicBezTo>
                    <a:cubicBezTo>
                      <a:pt x="937" y="2130"/>
                      <a:pt x="959" y="2136"/>
                      <a:pt x="982" y="2147"/>
                    </a:cubicBezTo>
                    <a:cubicBezTo>
                      <a:pt x="1004" y="2147"/>
                      <a:pt x="1026" y="2147"/>
                      <a:pt x="1004" y="2169"/>
                    </a:cubicBezTo>
                    <a:lnTo>
                      <a:pt x="937" y="2303"/>
                    </a:lnTo>
                    <a:cubicBezTo>
                      <a:pt x="870" y="2414"/>
                      <a:pt x="803" y="2526"/>
                      <a:pt x="759" y="2637"/>
                    </a:cubicBezTo>
                    <a:cubicBezTo>
                      <a:pt x="959" y="2682"/>
                      <a:pt x="1160" y="2726"/>
                      <a:pt x="1338" y="2749"/>
                    </a:cubicBezTo>
                    <a:cubicBezTo>
                      <a:pt x="1361" y="2726"/>
                      <a:pt x="1383" y="2704"/>
                      <a:pt x="1405" y="2682"/>
                    </a:cubicBezTo>
                    <a:cubicBezTo>
                      <a:pt x="1413" y="2674"/>
                      <a:pt x="1418" y="2672"/>
                      <a:pt x="1421" y="2672"/>
                    </a:cubicBezTo>
                    <a:cubicBezTo>
                      <a:pt x="1428" y="2672"/>
                      <a:pt x="1428" y="2682"/>
                      <a:pt x="1428" y="2682"/>
                    </a:cubicBezTo>
                    <a:cubicBezTo>
                      <a:pt x="1428" y="2704"/>
                      <a:pt x="1428" y="2749"/>
                      <a:pt x="1428" y="2771"/>
                    </a:cubicBezTo>
                    <a:cubicBezTo>
                      <a:pt x="1650" y="2816"/>
                      <a:pt x="1873" y="2838"/>
                      <a:pt x="2096" y="2883"/>
                    </a:cubicBezTo>
                    <a:lnTo>
                      <a:pt x="2096" y="2771"/>
                    </a:lnTo>
                    <a:cubicBezTo>
                      <a:pt x="2096" y="2749"/>
                      <a:pt x="2096" y="2726"/>
                      <a:pt x="2096" y="2704"/>
                    </a:cubicBezTo>
                    <a:lnTo>
                      <a:pt x="2119" y="2704"/>
                    </a:lnTo>
                    <a:cubicBezTo>
                      <a:pt x="2163" y="2749"/>
                      <a:pt x="2208" y="2793"/>
                      <a:pt x="2252" y="2838"/>
                    </a:cubicBezTo>
                    <a:lnTo>
                      <a:pt x="2275" y="2905"/>
                    </a:lnTo>
                    <a:cubicBezTo>
                      <a:pt x="2564" y="2927"/>
                      <a:pt x="2832" y="2972"/>
                      <a:pt x="3099" y="2994"/>
                    </a:cubicBezTo>
                    <a:cubicBezTo>
                      <a:pt x="3077" y="2883"/>
                      <a:pt x="3010" y="2749"/>
                      <a:pt x="2966" y="2660"/>
                    </a:cubicBezTo>
                    <a:cubicBezTo>
                      <a:pt x="2921" y="2570"/>
                      <a:pt x="2854" y="2481"/>
                      <a:pt x="2810" y="2392"/>
                    </a:cubicBezTo>
                    <a:cubicBezTo>
                      <a:pt x="2810" y="2370"/>
                      <a:pt x="2810" y="2348"/>
                      <a:pt x="2810" y="2348"/>
                    </a:cubicBezTo>
                    <a:lnTo>
                      <a:pt x="3122" y="2348"/>
                    </a:lnTo>
                    <a:cubicBezTo>
                      <a:pt x="3233" y="2348"/>
                      <a:pt x="3344" y="2348"/>
                      <a:pt x="3478" y="2303"/>
                    </a:cubicBezTo>
                    <a:cubicBezTo>
                      <a:pt x="3523" y="2303"/>
                      <a:pt x="3590" y="2281"/>
                      <a:pt x="3634" y="2236"/>
                    </a:cubicBezTo>
                    <a:cubicBezTo>
                      <a:pt x="3768" y="2192"/>
                      <a:pt x="3768" y="2013"/>
                      <a:pt x="3657" y="1946"/>
                    </a:cubicBezTo>
                    <a:cubicBezTo>
                      <a:pt x="3634" y="1902"/>
                      <a:pt x="3590" y="1879"/>
                      <a:pt x="3567" y="1857"/>
                    </a:cubicBezTo>
                    <a:lnTo>
                      <a:pt x="3501" y="1835"/>
                    </a:lnTo>
                    <a:cubicBezTo>
                      <a:pt x="3434" y="1790"/>
                      <a:pt x="3367" y="1768"/>
                      <a:pt x="3300" y="1768"/>
                    </a:cubicBezTo>
                    <a:lnTo>
                      <a:pt x="3077" y="1723"/>
                    </a:lnTo>
                    <a:lnTo>
                      <a:pt x="3055" y="1723"/>
                    </a:lnTo>
                    <a:cubicBezTo>
                      <a:pt x="3055" y="1723"/>
                      <a:pt x="3055" y="1701"/>
                      <a:pt x="3055" y="1701"/>
                    </a:cubicBezTo>
                    <a:cubicBezTo>
                      <a:pt x="3188" y="1590"/>
                      <a:pt x="3300" y="1456"/>
                      <a:pt x="3411" y="1322"/>
                    </a:cubicBezTo>
                    <a:cubicBezTo>
                      <a:pt x="3434" y="1300"/>
                      <a:pt x="3478" y="1255"/>
                      <a:pt x="3501" y="1211"/>
                    </a:cubicBezTo>
                    <a:cubicBezTo>
                      <a:pt x="3523" y="1166"/>
                      <a:pt x="3545" y="1099"/>
                      <a:pt x="3545" y="1032"/>
                    </a:cubicBezTo>
                    <a:cubicBezTo>
                      <a:pt x="3567" y="988"/>
                      <a:pt x="3545" y="943"/>
                      <a:pt x="3523" y="921"/>
                    </a:cubicBezTo>
                    <a:lnTo>
                      <a:pt x="3501" y="921"/>
                    </a:lnTo>
                    <a:cubicBezTo>
                      <a:pt x="3478" y="899"/>
                      <a:pt x="3434" y="899"/>
                      <a:pt x="3411" y="899"/>
                    </a:cubicBezTo>
                    <a:cubicBezTo>
                      <a:pt x="3378" y="888"/>
                      <a:pt x="3344" y="882"/>
                      <a:pt x="3308" y="882"/>
                    </a:cubicBezTo>
                    <a:cubicBezTo>
                      <a:pt x="3272" y="882"/>
                      <a:pt x="3233" y="888"/>
                      <a:pt x="3188" y="899"/>
                    </a:cubicBezTo>
                    <a:cubicBezTo>
                      <a:pt x="3055" y="943"/>
                      <a:pt x="2921" y="1010"/>
                      <a:pt x="2810" y="1099"/>
                    </a:cubicBezTo>
                    <a:lnTo>
                      <a:pt x="2787" y="1099"/>
                    </a:lnTo>
                    <a:cubicBezTo>
                      <a:pt x="2765" y="1099"/>
                      <a:pt x="2787" y="1077"/>
                      <a:pt x="2787" y="1077"/>
                    </a:cubicBezTo>
                    <a:cubicBezTo>
                      <a:pt x="2832" y="966"/>
                      <a:pt x="2876" y="854"/>
                      <a:pt x="2921" y="743"/>
                    </a:cubicBezTo>
                    <a:cubicBezTo>
                      <a:pt x="2943" y="676"/>
                      <a:pt x="2943" y="609"/>
                      <a:pt x="2943" y="520"/>
                    </a:cubicBezTo>
                    <a:cubicBezTo>
                      <a:pt x="2943" y="435"/>
                      <a:pt x="2853" y="363"/>
                      <a:pt x="2760" y="363"/>
                    </a:cubicBezTo>
                    <a:cubicBezTo>
                      <a:pt x="2732" y="363"/>
                      <a:pt x="2702" y="370"/>
                      <a:pt x="2676" y="386"/>
                    </a:cubicBezTo>
                    <a:cubicBezTo>
                      <a:pt x="2631" y="408"/>
                      <a:pt x="2587" y="453"/>
                      <a:pt x="2542" y="475"/>
                    </a:cubicBezTo>
                    <a:cubicBezTo>
                      <a:pt x="2453" y="564"/>
                      <a:pt x="2364" y="654"/>
                      <a:pt x="2297" y="743"/>
                    </a:cubicBezTo>
                    <a:lnTo>
                      <a:pt x="2275" y="743"/>
                    </a:lnTo>
                    <a:cubicBezTo>
                      <a:pt x="2263" y="732"/>
                      <a:pt x="2263" y="732"/>
                      <a:pt x="2266" y="732"/>
                    </a:cubicBezTo>
                    <a:cubicBezTo>
                      <a:pt x="2269" y="732"/>
                      <a:pt x="2275" y="732"/>
                      <a:pt x="2275" y="720"/>
                    </a:cubicBezTo>
                    <a:cubicBezTo>
                      <a:pt x="2275" y="564"/>
                      <a:pt x="2275" y="431"/>
                      <a:pt x="2230" y="275"/>
                    </a:cubicBezTo>
                    <a:cubicBezTo>
                      <a:pt x="2230" y="230"/>
                      <a:pt x="2208" y="163"/>
                      <a:pt x="2185" y="96"/>
                    </a:cubicBezTo>
                    <a:cubicBezTo>
                      <a:pt x="2161" y="35"/>
                      <a:pt x="2096" y="1"/>
                      <a:pt x="20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27"/>
              <p:cNvSpPr/>
              <p:nvPr/>
            </p:nvSpPr>
            <p:spPr>
              <a:xfrm>
                <a:off x="4520200" y="3451500"/>
                <a:ext cx="65775" cy="63025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521" extrusionOk="0">
                    <a:moveTo>
                      <a:pt x="1352" y="1096"/>
                    </a:moveTo>
                    <a:cubicBezTo>
                      <a:pt x="1441" y="1096"/>
                      <a:pt x="1518" y="1117"/>
                      <a:pt x="1583" y="1149"/>
                    </a:cubicBezTo>
                    <a:cubicBezTo>
                      <a:pt x="1628" y="1172"/>
                      <a:pt x="1650" y="1216"/>
                      <a:pt x="1695" y="1238"/>
                    </a:cubicBezTo>
                    <a:cubicBezTo>
                      <a:pt x="1739" y="1305"/>
                      <a:pt x="1717" y="1394"/>
                      <a:pt x="1673" y="1439"/>
                    </a:cubicBezTo>
                    <a:cubicBezTo>
                      <a:pt x="1606" y="1506"/>
                      <a:pt x="1517" y="1551"/>
                      <a:pt x="1427" y="1551"/>
                    </a:cubicBezTo>
                    <a:cubicBezTo>
                      <a:pt x="1294" y="1551"/>
                      <a:pt x="1182" y="1506"/>
                      <a:pt x="1093" y="1417"/>
                    </a:cubicBezTo>
                    <a:cubicBezTo>
                      <a:pt x="1026" y="1328"/>
                      <a:pt x="1026" y="1194"/>
                      <a:pt x="1115" y="1149"/>
                    </a:cubicBezTo>
                    <a:cubicBezTo>
                      <a:pt x="1160" y="1127"/>
                      <a:pt x="1204" y="1105"/>
                      <a:pt x="1249" y="1105"/>
                    </a:cubicBezTo>
                    <a:cubicBezTo>
                      <a:pt x="1285" y="1099"/>
                      <a:pt x="1319" y="1096"/>
                      <a:pt x="1352" y="1096"/>
                    </a:cubicBezTo>
                    <a:close/>
                    <a:moveTo>
                      <a:pt x="1387" y="0"/>
                    </a:moveTo>
                    <a:cubicBezTo>
                      <a:pt x="1350" y="0"/>
                      <a:pt x="1313" y="18"/>
                      <a:pt x="1294" y="57"/>
                    </a:cubicBezTo>
                    <a:cubicBezTo>
                      <a:pt x="1249" y="102"/>
                      <a:pt x="1227" y="146"/>
                      <a:pt x="1204" y="213"/>
                    </a:cubicBezTo>
                    <a:cubicBezTo>
                      <a:pt x="1182" y="325"/>
                      <a:pt x="1138" y="458"/>
                      <a:pt x="1138" y="592"/>
                    </a:cubicBezTo>
                    <a:cubicBezTo>
                      <a:pt x="1138" y="614"/>
                      <a:pt x="1138" y="659"/>
                      <a:pt x="1115" y="659"/>
                    </a:cubicBezTo>
                    <a:cubicBezTo>
                      <a:pt x="1093" y="659"/>
                      <a:pt x="1093" y="637"/>
                      <a:pt x="1071" y="614"/>
                    </a:cubicBezTo>
                    <a:cubicBezTo>
                      <a:pt x="982" y="525"/>
                      <a:pt x="892" y="458"/>
                      <a:pt x="803" y="391"/>
                    </a:cubicBezTo>
                    <a:cubicBezTo>
                      <a:pt x="736" y="347"/>
                      <a:pt x="669" y="325"/>
                      <a:pt x="580" y="302"/>
                    </a:cubicBezTo>
                    <a:cubicBezTo>
                      <a:pt x="572" y="299"/>
                      <a:pt x="563" y="298"/>
                      <a:pt x="554" y="298"/>
                    </a:cubicBezTo>
                    <a:cubicBezTo>
                      <a:pt x="497" y="298"/>
                      <a:pt x="447" y="359"/>
                      <a:pt x="447" y="436"/>
                    </a:cubicBezTo>
                    <a:cubicBezTo>
                      <a:pt x="447" y="458"/>
                      <a:pt x="469" y="503"/>
                      <a:pt x="469" y="525"/>
                    </a:cubicBezTo>
                    <a:cubicBezTo>
                      <a:pt x="491" y="592"/>
                      <a:pt x="513" y="637"/>
                      <a:pt x="558" y="681"/>
                    </a:cubicBezTo>
                    <a:cubicBezTo>
                      <a:pt x="603" y="770"/>
                      <a:pt x="669" y="860"/>
                      <a:pt x="736" y="926"/>
                    </a:cubicBezTo>
                    <a:lnTo>
                      <a:pt x="736" y="949"/>
                    </a:lnTo>
                    <a:lnTo>
                      <a:pt x="736" y="971"/>
                    </a:lnTo>
                    <a:lnTo>
                      <a:pt x="692" y="971"/>
                    </a:lnTo>
                    <a:cubicBezTo>
                      <a:pt x="580" y="971"/>
                      <a:pt x="491" y="1016"/>
                      <a:pt x="402" y="1038"/>
                    </a:cubicBezTo>
                    <a:cubicBezTo>
                      <a:pt x="313" y="1060"/>
                      <a:pt x="224" y="1105"/>
                      <a:pt x="135" y="1149"/>
                    </a:cubicBezTo>
                    <a:cubicBezTo>
                      <a:pt x="112" y="1172"/>
                      <a:pt x="90" y="1194"/>
                      <a:pt x="68" y="1216"/>
                    </a:cubicBezTo>
                    <a:cubicBezTo>
                      <a:pt x="1" y="1283"/>
                      <a:pt x="23" y="1394"/>
                      <a:pt x="112" y="1417"/>
                    </a:cubicBezTo>
                    <a:cubicBezTo>
                      <a:pt x="179" y="1439"/>
                      <a:pt x="246" y="1461"/>
                      <a:pt x="313" y="1484"/>
                    </a:cubicBezTo>
                    <a:lnTo>
                      <a:pt x="669" y="1484"/>
                    </a:lnTo>
                    <a:cubicBezTo>
                      <a:pt x="692" y="1484"/>
                      <a:pt x="692" y="1484"/>
                      <a:pt x="692" y="1506"/>
                    </a:cubicBezTo>
                    <a:lnTo>
                      <a:pt x="625" y="1595"/>
                    </a:lnTo>
                    <a:cubicBezTo>
                      <a:pt x="558" y="1707"/>
                      <a:pt x="513" y="1818"/>
                      <a:pt x="447" y="1929"/>
                    </a:cubicBezTo>
                    <a:cubicBezTo>
                      <a:pt x="424" y="1996"/>
                      <a:pt x="424" y="2041"/>
                      <a:pt x="424" y="2085"/>
                    </a:cubicBezTo>
                    <a:cubicBezTo>
                      <a:pt x="405" y="2143"/>
                      <a:pt x="453" y="2201"/>
                      <a:pt x="495" y="2201"/>
                    </a:cubicBezTo>
                    <a:cubicBezTo>
                      <a:pt x="501" y="2201"/>
                      <a:pt x="507" y="2200"/>
                      <a:pt x="513" y="2197"/>
                    </a:cubicBezTo>
                    <a:cubicBezTo>
                      <a:pt x="528" y="2204"/>
                      <a:pt x="541" y="2207"/>
                      <a:pt x="551" y="2207"/>
                    </a:cubicBezTo>
                    <a:cubicBezTo>
                      <a:pt x="573" y="2207"/>
                      <a:pt x="588" y="2197"/>
                      <a:pt x="603" y="2197"/>
                    </a:cubicBezTo>
                    <a:cubicBezTo>
                      <a:pt x="647" y="2175"/>
                      <a:pt x="692" y="2152"/>
                      <a:pt x="714" y="2130"/>
                    </a:cubicBezTo>
                    <a:cubicBezTo>
                      <a:pt x="781" y="2085"/>
                      <a:pt x="848" y="2019"/>
                      <a:pt x="892" y="1952"/>
                    </a:cubicBezTo>
                    <a:cubicBezTo>
                      <a:pt x="915" y="1907"/>
                      <a:pt x="937" y="1885"/>
                      <a:pt x="959" y="1863"/>
                    </a:cubicBezTo>
                    <a:cubicBezTo>
                      <a:pt x="967" y="1848"/>
                      <a:pt x="972" y="1843"/>
                      <a:pt x="975" y="1843"/>
                    </a:cubicBezTo>
                    <a:cubicBezTo>
                      <a:pt x="982" y="1843"/>
                      <a:pt x="982" y="1863"/>
                      <a:pt x="982" y="1863"/>
                    </a:cubicBezTo>
                    <a:cubicBezTo>
                      <a:pt x="982" y="1885"/>
                      <a:pt x="982" y="1885"/>
                      <a:pt x="982" y="1907"/>
                    </a:cubicBezTo>
                    <a:cubicBezTo>
                      <a:pt x="982" y="1996"/>
                      <a:pt x="982" y="2063"/>
                      <a:pt x="1004" y="2130"/>
                    </a:cubicBezTo>
                    <a:lnTo>
                      <a:pt x="1004" y="2242"/>
                    </a:lnTo>
                    <a:cubicBezTo>
                      <a:pt x="1026" y="2308"/>
                      <a:pt x="1048" y="2375"/>
                      <a:pt x="1071" y="2420"/>
                    </a:cubicBezTo>
                    <a:cubicBezTo>
                      <a:pt x="1071" y="2442"/>
                      <a:pt x="1093" y="2487"/>
                      <a:pt x="1138" y="2487"/>
                    </a:cubicBezTo>
                    <a:cubicBezTo>
                      <a:pt x="1160" y="2509"/>
                      <a:pt x="1182" y="2520"/>
                      <a:pt x="1207" y="2520"/>
                    </a:cubicBezTo>
                    <a:cubicBezTo>
                      <a:pt x="1232" y="2520"/>
                      <a:pt x="1260" y="2509"/>
                      <a:pt x="1294" y="2487"/>
                    </a:cubicBezTo>
                    <a:cubicBezTo>
                      <a:pt x="1316" y="2464"/>
                      <a:pt x="1338" y="2442"/>
                      <a:pt x="1360" y="2420"/>
                    </a:cubicBezTo>
                    <a:cubicBezTo>
                      <a:pt x="1383" y="2375"/>
                      <a:pt x="1383" y="2331"/>
                      <a:pt x="1405" y="2264"/>
                    </a:cubicBezTo>
                    <a:cubicBezTo>
                      <a:pt x="1427" y="2152"/>
                      <a:pt x="1450" y="2041"/>
                      <a:pt x="1450" y="1929"/>
                    </a:cubicBezTo>
                    <a:cubicBezTo>
                      <a:pt x="1450" y="1907"/>
                      <a:pt x="1450" y="1907"/>
                      <a:pt x="1450" y="1885"/>
                    </a:cubicBezTo>
                    <a:cubicBezTo>
                      <a:pt x="1450" y="1885"/>
                      <a:pt x="1450" y="1885"/>
                      <a:pt x="1450" y="1863"/>
                    </a:cubicBezTo>
                    <a:lnTo>
                      <a:pt x="1539" y="1974"/>
                    </a:lnTo>
                    <a:cubicBezTo>
                      <a:pt x="1628" y="2108"/>
                      <a:pt x="1739" y="2219"/>
                      <a:pt x="1873" y="2308"/>
                    </a:cubicBezTo>
                    <a:cubicBezTo>
                      <a:pt x="1918" y="2331"/>
                      <a:pt x="1985" y="2353"/>
                      <a:pt x="2051" y="2375"/>
                    </a:cubicBezTo>
                    <a:cubicBezTo>
                      <a:pt x="2096" y="2375"/>
                      <a:pt x="2141" y="2331"/>
                      <a:pt x="2163" y="2286"/>
                    </a:cubicBezTo>
                    <a:cubicBezTo>
                      <a:pt x="2163" y="2264"/>
                      <a:pt x="2163" y="2219"/>
                      <a:pt x="2163" y="2197"/>
                    </a:cubicBezTo>
                    <a:cubicBezTo>
                      <a:pt x="2141" y="2063"/>
                      <a:pt x="2096" y="1952"/>
                      <a:pt x="2029" y="1840"/>
                    </a:cubicBezTo>
                    <a:cubicBezTo>
                      <a:pt x="2007" y="1773"/>
                      <a:pt x="1962" y="1729"/>
                      <a:pt x="1918" y="1662"/>
                    </a:cubicBezTo>
                    <a:lnTo>
                      <a:pt x="1918" y="1640"/>
                    </a:lnTo>
                    <a:lnTo>
                      <a:pt x="2163" y="1662"/>
                    </a:lnTo>
                    <a:cubicBezTo>
                      <a:pt x="2230" y="1640"/>
                      <a:pt x="2319" y="1640"/>
                      <a:pt x="2408" y="1617"/>
                    </a:cubicBezTo>
                    <a:cubicBezTo>
                      <a:pt x="2453" y="1617"/>
                      <a:pt x="2475" y="1595"/>
                      <a:pt x="2520" y="1573"/>
                    </a:cubicBezTo>
                    <a:cubicBezTo>
                      <a:pt x="2609" y="1528"/>
                      <a:pt x="2631" y="1417"/>
                      <a:pt x="2542" y="1350"/>
                    </a:cubicBezTo>
                    <a:cubicBezTo>
                      <a:pt x="2520" y="1328"/>
                      <a:pt x="2475" y="1305"/>
                      <a:pt x="2453" y="1283"/>
                    </a:cubicBezTo>
                    <a:cubicBezTo>
                      <a:pt x="2386" y="1261"/>
                      <a:pt x="2319" y="1238"/>
                      <a:pt x="2274" y="1238"/>
                    </a:cubicBezTo>
                    <a:lnTo>
                      <a:pt x="2096" y="1194"/>
                    </a:lnTo>
                    <a:cubicBezTo>
                      <a:pt x="2185" y="1105"/>
                      <a:pt x="2274" y="1016"/>
                      <a:pt x="2341" y="926"/>
                    </a:cubicBezTo>
                    <a:cubicBezTo>
                      <a:pt x="2386" y="860"/>
                      <a:pt x="2430" y="793"/>
                      <a:pt x="2453" y="726"/>
                    </a:cubicBezTo>
                    <a:cubicBezTo>
                      <a:pt x="2453" y="703"/>
                      <a:pt x="2453" y="703"/>
                      <a:pt x="2453" y="681"/>
                    </a:cubicBezTo>
                    <a:lnTo>
                      <a:pt x="2341" y="614"/>
                    </a:lnTo>
                    <a:cubicBezTo>
                      <a:pt x="2297" y="614"/>
                      <a:pt x="2252" y="614"/>
                      <a:pt x="2208" y="637"/>
                    </a:cubicBezTo>
                    <a:cubicBezTo>
                      <a:pt x="2096" y="659"/>
                      <a:pt x="2007" y="703"/>
                      <a:pt x="1918" y="770"/>
                    </a:cubicBezTo>
                    <a:lnTo>
                      <a:pt x="1918" y="748"/>
                    </a:lnTo>
                    <a:cubicBezTo>
                      <a:pt x="1940" y="681"/>
                      <a:pt x="1962" y="592"/>
                      <a:pt x="2007" y="525"/>
                    </a:cubicBezTo>
                    <a:cubicBezTo>
                      <a:pt x="2007" y="481"/>
                      <a:pt x="2007" y="436"/>
                      <a:pt x="2007" y="369"/>
                    </a:cubicBezTo>
                    <a:lnTo>
                      <a:pt x="1851" y="258"/>
                    </a:lnTo>
                    <a:lnTo>
                      <a:pt x="1829" y="258"/>
                    </a:lnTo>
                    <a:cubicBezTo>
                      <a:pt x="1806" y="280"/>
                      <a:pt x="1762" y="302"/>
                      <a:pt x="1739" y="325"/>
                    </a:cubicBezTo>
                    <a:cubicBezTo>
                      <a:pt x="1673" y="391"/>
                      <a:pt x="1606" y="436"/>
                      <a:pt x="1561" y="503"/>
                    </a:cubicBezTo>
                    <a:lnTo>
                      <a:pt x="1561" y="481"/>
                    </a:lnTo>
                    <a:cubicBezTo>
                      <a:pt x="1561" y="391"/>
                      <a:pt x="1561" y="302"/>
                      <a:pt x="1539" y="191"/>
                    </a:cubicBezTo>
                    <a:cubicBezTo>
                      <a:pt x="1539" y="146"/>
                      <a:pt x="1517" y="102"/>
                      <a:pt x="1494" y="79"/>
                    </a:cubicBezTo>
                    <a:cubicBezTo>
                      <a:pt x="1482" y="29"/>
                      <a:pt x="1434" y="0"/>
                      <a:pt x="1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27"/>
              <p:cNvSpPr/>
              <p:nvPr/>
            </p:nvSpPr>
            <p:spPr>
              <a:xfrm>
                <a:off x="4409325" y="3432925"/>
                <a:ext cx="95850" cy="9205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682" extrusionOk="0">
                    <a:moveTo>
                      <a:pt x="1963" y="1572"/>
                    </a:moveTo>
                    <a:cubicBezTo>
                      <a:pt x="2088" y="1572"/>
                      <a:pt x="2216" y="1601"/>
                      <a:pt x="2318" y="1669"/>
                    </a:cubicBezTo>
                    <a:cubicBezTo>
                      <a:pt x="2385" y="1692"/>
                      <a:pt x="2430" y="1736"/>
                      <a:pt x="2452" y="1781"/>
                    </a:cubicBezTo>
                    <a:cubicBezTo>
                      <a:pt x="2519" y="1870"/>
                      <a:pt x="2519" y="2004"/>
                      <a:pt x="2452" y="2093"/>
                    </a:cubicBezTo>
                    <a:cubicBezTo>
                      <a:pt x="2341" y="2182"/>
                      <a:pt x="2207" y="2249"/>
                      <a:pt x="2073" y="2249"/>
                    </a:cubicBezTo>
                    <a:cubicBezTo>
                      <a:pt x="1895" y="2249"/>
                      <a:pt x="1716" y="2160"/>
                      <a:pt x="1605" y="2026"/>
                    </a:cubicBezTo>
                    <a:cubicBezTo>
                      <a:pt x="1493" y="1915"/>
                      <a:pt x="1516" y="1736"/>
                      <a:pt x="1650" y="1647"/>
                    </a:cubicBezTo>
                    <a:cubicBezTo>
                      <a:pt x="1694" y="1603"/>
                      <a:pt x="1761" y="1580"/>
                      <a:pt x="1850" y="1580"/>
                    </a:cubicBezTo>
                    <a:cubicBezTo>
                      <a:pt x="1887" y="1575"/>
                      <a:pt x="1925" y="1572"/>
                      <a:pt x="1963" y="1572"/>
                    </a:cubicBezTo>
                    <a:close/>
                    <a:moveTo>
                      <a:pt x="2033" y="0"/>
                    </a:moveTo>
                    <a:cubicBezTo>
                      <a:pt x="1974" y="0"/>
                      <a:pt x="1916" y="34"/>
                      <a:pt x="1895" y="109"/>
                    </a:cubicBezTo>
                    <a:cubicBezTo>
                      <a:pt x="1850" y="131"/>
                      <a:pt x="1828" y="198"/>
                      <a:pt x="1806" y="243"/>
                    </a:cubicBezTo>
                    <a:cubicBezTo>
                      <a:pt x="1806" y="265"/>
                      <a:pt x="1783" y="287"/>
                      <a:pt x="1761" y="332"/>
                    </a:cubicBezTo>
                    <a:cubicBezTo>
                      <a:pt x="1716" y="510"/>
                      <a:pt x="1672" y="689"/>
                      <a:pt x="1650" y="889"/>
                    </a:cubicBezTo>
                    <a:cubicBezTo>
                      <a:pt x="1650" y="912"/>
                      <a:pt x="1650" y="956"/>
                      <a:pt x="1627" y="978"/>
                    </a:cubicBezTo>
                    <a:cubicBezTo>
                      <a:pt x="1605" y="978"/>
                      <a:pt x="1583" y="934"/>
                      <a:pt x="1560" y="912"/>
                    </a:cubicBezTo>
                    <a:cubicBezTo>
                      <a:pt x="1449" y="778"/>
                      <a:pt x="1293" y="666"/>
                      <a:pt x="1137" y="577"/>
                    </a:cubicBezTo>
                    <a:cubicBezTo>
                      <a:pt x="1048" y="510"/>
                      <a:pt x="959" y="488"/>
                      <a:pt x="847" y="466"/>
                    </a:cubicBezTo>
                    <a:cubicBezTo>
                      <a:pt x="830" y="459"/>
                      <a:pt x="813" y="456"/>
                      <a:pt x="796" y="456"/>
                    </a:cubicBezTo>
                    <a:cubicBezTo>
                      <a:pt x="704" y="456"/>
                      <a:pt x="628" y="550"/>
                      <a:pt x="646" y="644"/>
                    </a:cubicBezTo>
                    <a:cubicBezTo>
                      <a:pt x="646" y="689"/>
                      <a:pt x="669" y="733"/>
                      <a:pt x="691" y="778"/>
                    </a:cubicBezTo>
                    <a:cubicBezTo>
                      <a:pt x="713" y="867"/>
                      <a:pt x="758" y="934"/>
                      <a:pt x="802" y="1023"/>
                    </a:cubicBezTo>
                    <a:cubicBezTo>
                      <a:pt x="869" y="1134"/>
                      <a:pt x="959" y="1246"/>
                      <a:pt x="1070" y="1357"/>
                    </a:cubicBezTo>
                    <a:cubicBezTo>
                      <a:pt x="1070" y="1357"/>
                      <a:pt x="1070" y="1357"/>
                      <a:pt x="1070" y="1380"/>
                    </a:cubicBezTo>
                    <a:lnTo>
                      <a:pt x="1070" y="1402"/>
                    </a:lnTo>
                    <a:cubicBezTo>
                      <a:pt x="1048" y="1424"/>
                      <a:pt x="1025" y="1424"/>
                      <a:pt x="1025" y="1424"/>
                    </a:cubicBezTo>
                    <a:cubicBezTo>
                      <a:pt x="869" y="1446"/>
                      <a:pt x="736" y="1491"/>
                      <a:pt x="580" y="1536"/>
                    </a:cubicBezTo>
                    <a:cubicBezTo>
                      <a:pt x="446" y="1580"/>
                      <a:pt x="334" y="1625"/>
                      <a:pt x="223" y="1714"/>
                    </a:cubicBezTo>
                    <a:cubicBezTo>
                      <a:pt x="178" y="1736"/>
                      <a:pt x="134" y="1759"/>
                      <a:pt x="111" y="1803"/>
                    </a:cubicBezTo>
                    <a:cubicBezTo>
                      <a:pt x="0" y="1892"/>
                      <a:pt x="45" y="2048"/>
                      <a:pt x="156" y="2093"/>
                    </a:cubicBezTo>
                    <a:cubicBezTo>
                      <a:pt x="268" y="2137"/>
                      <a:pt x="379" y="2160"/>
                      <a:pt x="490" y="2182"/>
                    </a:cubicBezTo>
                    <a:lnTo>
                      <a:pt x="847" y="2182"/>
                    </a:lnTo>
                    <a:cubicBezTo>
                      <a:pt x="869" y="2171"/>
                      <a:pt x="892" y="2165"/>
                      <a:pt x="914" y="2165"/>
                    </a:cubicBezTo>
                    <a:cubicBezTo>
                      <a:pt x="936" y="2165"/>
                      <a:pt x="959" y="2171"/>
                      <a:pt x="981" y="2182"/>
                    </a:cubicBezTo>
                    <a:cubicBezTo>
                      <a:pt x="1003" y="2182"/>
                      <a:pt x="1025" y="2182"/>
                      <a:pt x="1003" y="2204"/>
                    </a:cubicBezTo>
                    <a:cubicBezTo>
                      <a:pt x="981" y="2249"/>
                      <a:pt x="959" y="2294"/>
                      <a:pt x="936" y="2338"/>
                    </a:cubicBezTo>
                    <a:cubicBezTo>
                      <a:pt x="847" y="2516"/>
                      <a:pt x="758" y="2672"/>
                      <a:pt x="669" y="2851"/>
                    </a:cubicBezTo>
                    <a:cubicBezTo>
                      <a:pt x="646" y="2918"/>
                      <a:pt x="624" y="2985"/>
                      <a:pt x="624" y="3074"/>
                    </a:cubicBezTo>
                    <a:cubicBezTo>
                      <a:pt x="602" y="3163"/>
                      <a:pt x="669" y="3230"/>
                      <a:pt x="780" y="3230"/>
                    </a:cubicBezTo>
                    <a:cubicBezTo>
                      <a:pt x="825" y="3230"/>
                      <a:pt x="869" y="3230"/>
                      <a:pt x="892" y="3207"/>
                    </a:cubicBezTo>
                    <a:cubicBezTo>
                      <a:pt x="959" y="3185"/>
                      <a:pt x="1003" y="3141"/>
                      <a:pt x="1048" y="3118"/>
                    </a:cubicBezTo>
                    <a:cubicBezTo>
                      <a:pt x="1137" y="3051"/>
                      <a:pt x="1226" y="2962"/>
                      <a:pt x="1293" y="2851"/>
                    </a:cubicBezTo>
                    <a:cubicBezTo>
                      <a:pt x="1337" y="2806"/>
                      <a:pt x="1360" y="2762"/>
                      <a:pt x="1404" y="2717"/>
                    </a:cubicBezTo>
                    <a:lnTo>
                      <a:pt x="1427" y="2717"/>
                    </a:lnTo>
                    <a:cubicBezTo>
                      <a:pt x="1427" y="2739"/>
                      <a:pt x="1427" y="2784"/>
                      <a:pt x="1427" y="2806"/>
                    </a:cubicBezTo>
                    <a:cubicBezTo>
                      <a:pt x="1427" y="2918"/>
                      <a:pt x="1427" y="3007"/>
                      <a:pt x="1449" y="3118"/>
                    </a:cubicBezTo>
                    <a:lnTo>
                      <a:pt x="1493" y="3297"/>
                    </a:lnTo>
                    <a:cubicBezTo>
                      <a:pt x="1493" y="3386"/>
                      <a:pt x="1516" y="3453"/>
                      <a:pt x="1560" y="3542"/>
                    </a:cubicBezTo>
                    <a:cubicBezTo>
                      <a:pt x="1583" y="3586"/>
                      <a:pt x="1605" y="3609"/>
                      <a:pt x="1650" y="3631"/>
                    </a:cubicBezTo>
                    <a:cubicBezTo>
                      <a:pt x="1683" y="3664"/>
                      <a:pt x="1722" y="3681"/>
                      <a:pt x="1761" y="3681"/>
                    </a:cubicBezTo>
                    <a:cubicBezTo>
                      <a:pt x="1800" y="3681"/>
                      <a:pt x="1839" y="3664"/>
                      <a:pt x="1872" y="3631"/>
                    </a:cubicBezTo>
                    <a:cubicBezTo>
                      <a:pt x="1917" y="3609"/>
                      <a:pt x="1939" y="3564"/>
                      <a:pt x="1962" y="3542"/>
                    </a:cubicBezTo>
                    <a:cubicBezTo>
                      <a:pt x="2006" y="3453"/>
                      <a:pt x="2028" y="3386"/>
                      <a:pt x="2051" y="3319"/>
                    </a:cubicBezTo>
                    <a:cubicBezTo>
                      <a:pt x="2073" y="3141"/>
                      <a:pt x="2095" y="2985"/>
                      <a:pt x="2118" y="2806"/>
                    </a:cubicBezTo>
                    <a:cubicBezTo>
                      <a:pt x="2118" y="2784"/>
                      <a:pt x="2118" y="2762"/>
                      <a:pt x="2118" y="2762"/>
                    </a:cubicBezTo>
                    <a:cubicBezTo>
                      <a:pt x="2118" y="2739"/>
                      <a:pt x="2118" y="2739"/>
                      <a:pt x="2118" y="2739"/>
                    </a:cubicBezTo>
                    <a:cubicBezTo>
                      <a:pt x="2162" y="2784"/>
                      <a:pt x="2207" y="2851"/>
                      <a:pt x="2251" y="2895"/>
                    </a:cubicBezTo>
                    <a:cubicBezTo>
                      <a:pt x="2385" y="3074"/>
                      <a:pt x="2541" y="3230"/>
                      <a:pt x="2742" y="3363"/>
                    </a:cubicBezTo>
                    <a:cubicBezTo>
                      <a:pt x="2809" y="3408"/>
                      <a:pt x="2898" y="3453"/>
                      <a:pt x="2987" y="3453"/>
                    </a:cubicBezTo>
                    <a:cubicBezTo>
                      <a:pt x="2996" y="3456"/>
                      <a:pt x="3005" y="3457"/>
                      <a:pt x="3014" y="3457"/>
                    </a:cubicBezTo>
                    <a:cubicBezTo>
                      <a:pt x="3076" y="3457"/>
                      <a:pt x="3143" y="3396"/>
                      <a:pt x="3143" y="3319"/>
                    </a:cubicBezTo>
                    <a:cubicBezTo>
                      <a:pt x="3143" y="3297"/>
                      <a:pt x="3143" y="3252"/>
                      <a:pt x="3143" y="3207"/>
                    </a:cubicBezTo>
                    <a:cubicBezTo>
                      <a:pt x="3121" y="3029"/>
                      <a:pt x="3054" y="2851"/>
                      <a:pt x="2965" y="2695"/>
                    </a:cubicBezTo>
                    <a:cubicBezTo>
                      <a:pt x="2920" y="2606"/>
                      <a:pt x="2853" y="2516"/>
                      <a:pt x="2809" y="2427"/>
                    </a:cubicBezTo>
                    <a:cubicBezTo>
                      <a:pt x="2809" y="2427"/>
                      <a:pt x="2809" y="2405"/>
                      <a:pt x="2831" y="2405"/>
                    </a:cubicBezTo>
                    <a:lnTo>
                      <a:pt x="3143" y="2383"/>
                    </a:lnTo>
                    <a:cubicBezTo>
                      <a:pt x="3277" y="2383"/>
                      <a:pt x="3388" y="2360"/>
                      <a:pt x="3500" y="2338"/>
                    </a:cubicBezTo>
                    <a:cubicBezTo>
                      <a:pt x="3566" y="2316"/>
                      <a:pt x="3633" y="2294"/>
                      <a:pt x="3678" y="2249"/>
                    </a:cubicBezTo>
                    <a:cubicBezTo>
                      <a:pt x="3812" y="2204"/>
                      <a:pt x="3834" y="2026"/>
                      <a:pt x="3722" y="1959"/>
                    </a:cubicBezTo>
                    <a:cubicBezTo>
                      <a:pt x="3678" y="1915"/>
                      <a:pt x="3633" y="1870"/>
                      <a:pt x="3566" y="1848"/>
                    </a:cubicBezTo>
                    <a:cubicBezTo>
                      <a:pt x="3477" y="1803"/>
                      <a:pt x="3388" y="1781"/>
                      <a:pt x="3299" y="1759"/>
                    </a:cubicBezTo>
                    <a:lnTo>
                      <a:pt x="3076" y="1736"/>
                    </a:lnTo>
                    <a:lnTo>
                      <a:pt x="3054" y="1736"/>
                    </a:lnTo>
                    <a:lnTo>
                      <a:pt x="3054" y="1714"/>
                    </a:lnTo>
                    <a:cubicBezTo>
                      <a:pt x="3188" y="1580"/>
                      <a:pt x="3299" y="1469"/>
                      <a:pt x="3410" y="1335"/>
                    </a:cubicBezTo>
                    <a:cubicBezTo>
                      <a:pt x="3500" y="1246"/>
                      <a:pt x="3544" y="1157"/>
                      <a:pt x="3566" y="1045"/>
                    </a:cubicBezTo>
                    <a:cubicBezTo>
                      <a:pt x="3566" y="1023"/>
                      <a:pt x="3566" y="978"/>
                      <a:pt x="3522" y="956"/>
                    </a:cubicBezTo>
                    <a:cubicBezTo>
                      <a:pt x="3500" y="912"/>
                      <a:pt x="3455" y="912"/>
                      <a:pt x="3433" y="912"/>
                    </a:cubicBezTo>
                    <a:cubicBezTo>
                      <a:pt x="3407" y="905"/>
                      <a:pt x="3382" y="902"/>
                      <a:pt x="3360" y="902"/>
                    </a:cubicBezTo>
                    <a:cubicBezTo>
                      <a:pt x="3304" y="902"/>
                      <a:pt x="3257" y="918"/>
                      <a:pt x="3210" y="934"/>
                    </a:cubicBezTo>
                    <a:cubicBezTo>
                      <a:pt x="3076" y="978"/>
                      <a:pt x="2942" y="1045"/>
                      <a:pt x="2809" y="1112"/>
                    </a:cubicBezTo>
                    <a:lnTo>
                      <a:pt x="2786" y="1112"/>
                    </a:lnTo>
                    <a:cubicBezTo>
                      <a:pt x="2764" y="1112"/>
                      <a:pt x="2786" y="1112"/>
                      <a:pt x="2786" y="1090"/>
                    </a:cubicBezTo>
                    <a:cubicBezTo>
                      <a:pt x="2853" y="978"/>
                      <a:pt x="2898" y="867"/>
                      <a:pt x="2920" y="755"/>
                    </a:cubicBezTo>
                    <a:cubicBezTo>
                      <a:pt x="2942" y="689"/>
                      <a:pt x="2965" y="622"/>
                      <a:pt x="2942" y="555"/>
                    </a:cubicBezTo>
                    <a:cubicBezTo>
                      <a:pt x="2942" y="452"/>
                      <a:pt x="2864" y="376"/>
                      <a:pt x="2777" y="376"/>
                    </a:cubicBezTo>
                    <a:cubicBezTo>
                      <a:pt x="2750" y="376"/>
                      <a:pt x="2723" y="383"/>
                      <a:pt x="2697" y="399"/>
                    </a:cubicBezTo>
                    <a:cubicBezTo>
                      <a:pt x="2630" y="421"/>
                      <a:pt x="2586" y="466"/>
                      <a:pt x="2541" y="488"/>
                    </a:cubicBezTo>
                    <a:cubicBezTo>
                      <a:pt x="2452" y="577"/>
                      <a:pt x="2385" y="666"/>
                      <a:pt x="2296" y="755"/>
                    </a:cubicBezTo>
                    <a:lnTo>
                      <a:pt x="2274" y="755"/>
                    </a:lnTo>
                    <a:cubicBezTo>
                      <a:pt x="2274" y="755"/>
                      <a:pt x="2274" y="755"/>
                      <a:pt x="2274" y="711"/>
                    </a:cubicBezTo>
                    <a:cubicBezTo>
                      <a:pt x="2296" y="577"/>
                      <a:pt x="2274" y="443"/>
                      <a:pt x="2251" y="287"/>
                    </a:cubicBezTo>
                    <a:lnTo>
                      <a:pt x="2229" y="221"/>
                    </a:lnTo>
                    <a:cubicBezTo>
                      <a:pt x="2229" y="198"/>
                      <a:pt x="2207" y="154"/>
                      <a:pt x="2184" y="109"/>
                    </a:cubicBezTo>
                    <a:cubicBezTo>
                      <a:pt x="2161" y="40"/>
                      <a:pt x="2096" y="0"/>
                      <a:pt x="20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27"/>
              <p:cNvSpPr/>
              <p:nvPr/>
            </p:nvSpPr>
            <p:spPr>
              <a:xfrm>
                <a:off x="4288400" y="3338250"/>
                <a:ext cx="496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133" extrusionOk="0">
                    <a:moveTo>
                      <a:pt x="1200" y="0"/>
                    </a:moveTo>
                    <a:cubicBezTo>
                      <a:pt x="1155" y="0"/>
                      <a:pt x="1112" y="22"/>
                      <a:pt x="1092" y="62"/>
                    </a:cubicBezTo>
                    <a:cubicBezTo>
                      <a:pt x="1048" y="129"/>
                      <a:pt x="1003" y="196"/>
                      <a:pt x="981" y="263"/>
                    </a:cubicBezTo>
                    <a:cubicBezTo>
                      <a:pt x="936" y="419"/>
                      <a:pt x="892" y="597"/>
                      <a:pt x="892" y="753"/>
                    </a:cubicBezTo>
                    <a:cubicBezTo>
                      <a:pt x="892" y="775"/>
                      <a:pt x="892" y="820"/>
                      <a:pt x="869" y="842"/>
                    </a:cubicBezTo>
                    <a:cubicBezTo>
                      <a:pt x="847" y="842"/>
                      <a:pt x="825" y="798"/>
                      <a:pt x="803" y="775"/>
                    </a:cubicBezTo>
                    <a:cubicBezTo>
                      <a:pt x="691" y="664"/>
                      <a:pt x="580" y="575"/>
                      <a:pt x="446" y="486"/>
                    </a:cubicBezTo>
                    <a:cubicBezTo>
                      <a:pt x="357" y="441"/>
                      <a:pt x="268" y="397"/>
                      <a:pt x="178" y="397"/>
                    </a:cubicBezTo>
                    <a:cubicBezTo>
                      <a:pt x="167" y="394"/>
                      <a:pt x="155" y="392"/>
                      <a:pt x="144" y="392"/>
                    </a:cubicBezTo>
                    <a:cubicBezTo>
                      <a:pt x="68" y="392"/>
                      <a:pt x="0" y="455"/>
                      <a:pt x="0" y="553"/>
                    </a:cubicBezTo>
                    <a:cubicBezTo>
                      <a:pt x="0" y="597"/>
                      <a:pt x="22" y="642"/>
                      <a:pt x="45" y="664"/>
                    </a:cubicBezTo>
                    <a:cubicBezTo>
                      <a:pt x="67" y="753"/>
                      <a:pt x="89" y="820"/>
                      <a:pt x="134" y="865"/>
                    </a:cubicBezTo>
                    <a:cubicBezTo>
                      <a:pt x="201" y="954"/>
                      <a:pt x="268" y="1043"/>
                      <a:pt x="334" y="1132"/>
                    </a:cubicBezTo>
                    <a:lnTo>
                      <a:pt x="513" y="1043"/>
                    </a:lnTo>
                    <a:lnTo>
                      <a:pt x="691" y="954"/>
                    </a:lnTo>
                    <a:cubicBezTo>
                      <a:pt x="847" y="865"/>
                      <a:pt x="758" y="954"/>
                      <a:pt x="1048" y="820"/>
                    </a:cubicBezTo>
                    <a:cubicBezTo>
                      <a:pt x="1471" y="642"/>
                      <a:pt x="1761" y="508"/>
                      <a:pt x="1984" y="397"/>
                    </a:cubicBezTo>
                    <a:cubicBezTo>
                      <a:pt x="1955" y="353"/>
                      <a:pt x="1908" y="329"/>
                      <a:pt x="1860" y="329"/>
                    </a:cubicBezTo>
                    <a:cubicBezTo>
                      <a:pt x="1833" y="329"/>
                      <a:pt x="1807" y="336"/>
                      <a:pt x="1783" y="352"/>
                    </a:cubicBezTo>
                    <a:cubicBezTo>
                      <a:pt x="1739" y="352"/>
                      <a:pt x="1694" y="397"/>
                      <a:pt x="1650" y="419"/>
                    </a:cubicBezTo>
                    <a:cubicBezTo>
                      <a:pt x="1583" y="486"/>
                      <a:pt x="1494" y="575"/>
                      <a:pt x="1427" y="642"/>
                    </a:cubicBezTo>
                    <a:cubicBezTo>
                      <a:pt x="1404" y="642"/>
                      <a:pt x="1427" y="642"/>
                      <a:pt x="1427" y="619"/>
                    </a:cubicBezTo>
                    <a:cubicBezTo>
                      <a:pt x="1427" y="508"/>
                      <a:pt x="1427" y="374"/>
                      <a:pt x="1404" y="240"/>
                    </a:cubicBezTo>
                    <a:cubicBezTo>
                      <a:pt x="1382" y="196"/>
                      <a:pt x="1360" y="151"/>
                      <a:pt x="1337" y="107"/>
                    </a:cubicBezTo>
                    <a:cubicBezTo>
                      <a:pt x="1313" y="33"/>
                      <a:pt x="1255" y="0"/>
                      <a:pt x="1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27"/>
              <p:cNvSpPr/>
              <p:nvPr/>
            </p:nvSpPr>
            <p:spPr>
              <a:xfrm>
                <a:off x="4389800" y="3356950"/>
                <a:ext cx="55750" cy="62425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497" extrusionOk="0">
                    <a:moveTo>
                      <a:pt x="1433" y="1"/>
                    </a:moveTo>
                    <a:cubicBezTo>
                      <a:pt x="1423" y="1"/>
                      <a:pt x="1414" y="2"/>
                      <a:pt x="1405" y="5"/>
                    </a:cubicBezTo>
                    <a:cubicBezTo>
                      <a:pt x="1316" y="340"/>
                      <a:pt x="1160" y="652"/>
                      <a:pt x="959" y="941"/>
                    </a:cubicBezTo>
                    <a:cubicBezTo>
                      <a:pt x="1004" y="941"/>
                      <a:pt x="1049" y="964"/>
                      <a:pt x="1071" y="986"/>
                    </a:cubicBezTo>
                    <a:cubicBezTo>
                      <a:pt x="1115" y="1008"/>
                      <a:pt x="1160" y="1053"/>
                      <a:pt x="1182" y="1075"/>
                    </a:cubicBezTo>
                    <a:cubicBezTo>
                      <a:pt x="1249" y="1142"/>
                      <a:pt x="1249" y="1253"/>
                      <a:pt x="1182" y="1298"/>
                    </a:cubicBezTo>
                    <a:cubicBezTo>
                      <a:pt x="1115" y="1387"/>
                      <a:pt x="1004" y="1432"/>
                      <a:pt x="915" y="1432"/>
                    </a:cubicBezTo>
                    <a:cubicBezTo>
                      <a:pt x="826" y="1432"/>
                      <a:pt x="736" y="1409"/>
                      <a:pt x="670" y="1365"/>
                    </a:cubicBezTo>
                    <a:cubicBezTo>
                      <a:pt x="580" y="1499"/>
                      <a:pt x="469" y="1632"/>
                      <a:pt x="335" y="1766"/>
                    </a:cubicBezTo>
                    <a:cubicBezTo>
                      <a:pt x="224" y="1900"/>
                      <a:pt x="135" y="2034"/>
                      <a:pt x="1" y="2145"/>
                    </a:cubicBezTo>
                    <a:cubicBezTo>
                      <a:pt x="45" y="2123"/>
                      <a:pt x="90" y="2100"/>
                      <a:pt x="135" y="2078"/>
                    </a:cubicBezTo>
                    <a:cubicBezTo>
                      <a:pt x="201" y="2011"/>
                      <a:pt x="268" y="1944"/>
                      <a:pt x="313" y="1878"/>
                    </a:cubicBezTo>
                    <a:lnTo>
                      <a:pt x="358" y="1811"/>
                    </a:lnTo>
                    <a:lnTo>
                      <a:pt x="402" y="1766"/>
                    </a:lnTo>
                    <a:cubicBezTo>
                      <a:pt x="424" y="1788"/>
                      <a:pt x="424" y="1811"/>
                      <a:pt x="402" y="1833"/>
                    </a:cubicBezTo>
                    <a:cubicBezTo>
                      <a:pt x="402" y="1922"/>
                      <a:pt x="424" y="1989"/>
                      <a:pt x="424" y="2078"/>
                    </a:cubicBezTo>
                    <a:cubicBezTo>
                      <a:pt x="424" y="2123"/>
                      <a:pt x="447" y="2167"/>
                      <a:pt x="447" y="2212"/>
                    </a:cubicBezTo>
                    <a:cubicBezTo>
                      <a:pt x="469" y="2279"/>
                      <a:pt x="491" y="2323"/>
                      <a:pt x="514" y="2390"/>
                    </a:cubicBezTo>
                    <a:cubicBezTo>
                      <a:pt x="536" y="2412"/>
                      <a:pt x="558" y="2457"/>
                      <a:pt x="580" y="2479"/>
                    </a:cubicBezTo>
                    <a:cubicBezTo>
                      <a:pt x="603" y="2491"/>
                      <a:pt x="631" y="2496"/>
                      <a:pt x="661" y="2496"/>
                    </a:cubicBezTo>
                    <a:cubicBezTo>
                      <a:pt x="692" y="2496"/>
                      <a:pt x="725" y="2491"/>
                      <a:pt x="759" y="2479"/>
                    </a:cubicBezTo>
                    <a:cubicBezTo>
                      <a:pt x="781" y="2435"/>
                      <a:pt x="803" y="2412"/>
                      <a:pt x="826" y="2390"/>
                    </a:cubicBezTo>
                    <a:cubicBezTo>
                      <a:pt x="848" y="2323"/>
                      <a:pt x="870" y="2279"/>
                      <a:pt x="892" y="2212"/>
                    </a:cubicBezTo>
                    <a:cubicBezTo>
                      <a:pt x="915" y="2100"/>
                      <a:pt x="937" y="1967"/>
                      <a:pt x="937" y="1833"/>
                    </a:cubicBezTo>
                    <a:cubicBezTo>
                      <a:pt x="937" y="1833"/>
                      <a:pt x="937" y="1811"/>
                      <a:pt x="937" y="1788"/>
                    </a:cubicBezTo>
                    <a:lnTo>
                      <a:pt x="1049" y="1900"/>
                    </a:lnTo>
                    <a:cubicBezTo>
                      <a:pt x="1138" y="2034"/>
                      <a:pt x="1271" y="2167"/>
                      <a:pt x="1405" y="2256"/>
                    </a:cubicBezTo>
                    <a:cubicBezTo>
                      <a:pt x="1472" y="2301"/>
                      <a:pt x="1539" y="2323"/>
                      <a:pt x="1606" y="2323"/>
                    </a:cubicBezTo>
                    <a:cubicBezTo>
                      <a:pt x="1614" y="2327"/>
                      <a:pt x="1622" y="2329"/>
                      <a:pt x="1631" y="2329"/>
                    </a:cubicBezTo>
                    <a:cubicBezTo>
                      <a:pt x="1672" y="2329"/>
                      <a:pt x="1717" y="2289"/>
                      <a:pt x="1717" y="2234"/>
                    </a:cubicBezTo>
                    <a:cubicBezTo>
                      <a:pt x="1740" y="2190"/>
                      <a:pt x="1740" y="2167"/>
                      <a:pt x="1717" y="2145"/>
                    </a:cubicBezTo>
                    <a:cubicBezTo>
                      <a:pt x="1695" y="2011"/>
                      <a:pt x="1650" y="1878"/>
                      <a:pt x="1583" y="1744"/>
                    </a:cubicBezTo>
                    <a:cubicBezTo>
                      <a:pt x="1561" y="1677"/>
                      <a:pt x="1517" y="1610"/>
                      <a:pt x="1472" y="1543"/>
                    </a:cubicBezTo>
                    <a:cubicBezTo>
                      <a:pt x="1472" y="1543"/>
                      <a:pt x="1472" y="1521"/>
                      <a:pt x="1472" y="1521"/>
                    </a:cubicBezTo>
                    <a:lnTo>
                      <a:pt x="1695" y="1521"/>
                    </a:lnTo>
                    <a:cubicBezTo>
                      <a:pt x="1784" y="1521"/>
                      <a:pt x="1896" y="1521"/>
                      <a:pt x="1985" y="1499"/>
                    </a:cubicBezTo>
                    <a:cubicBezTo>
                      <a:pt x="2029" y="1476"/>
                      <a:pt x="2074" y="1454"/>
                      <a:pt x="2118" y="1432"/>
                    </a:cubicBezTo>
                    <a:cubicBezTo>
                      <a:pt x="2208" y="1387"/>
                      <a:pt x="2230" y="1253"/>
                      <a:pt x="2141" y="1209"/>
                    </a:cubicBezTo>
                    <a:cubicBezTo>
                      <a:pt x="2118" y="1164"/>
                      <a:pt x="2074" y="1142"/>
                      <a:pt x="2029" y="1120"/>
                    </a:cubicBezTo>
                    <a:cubicBezTo>
                      <a:pt x="1962" y="1097"/>
                      <a:pt x="1896" y="1075"/>
                      <a:pt x="1829" y="1053"/>
                    </a:cubicBezTo>
                    <a:lnTo>
                      <a:pt x="1650" y="1031"/>
                    </a:lnTo>
                    <a:lnTo>
                      <a:pt x="1628" y="1031"/>
                    </a:lnTo>
                    <a:lnTo>
                      <a:pt x="1628" y="1008"/>
                    </a:lnTo>
                    <a:cubicBezTo>
                      <a:pt x="1740" y="919"/>
                      <a:pt x="1829" y="830"/>
                      <a:pt x="1918" y="741"/>
                    </a:cubicBezTo>
                    <a:cubicBezTo>
                      <a:pt x="1962" y="674"/>
                      <a:pt x="2007" y="585"/>
                      <a:pt x="2029" y="518"/>
                    </a:cubicBezTo>
                    <a:cubicBezTo>
                      <a:pt x="2029" y="473"/>
                      <a:pt x="2029" y="451"/>
                      <a:pt x="2007" y="429"/>
                    </a:cubicBezTo>
                    <a:cubicBezTo>
                      <a:pt x="1985" y="406"/>
                      <a:pt x="1940" y="406"/>
                      <a:pt x="1918" y="406"/>
                    </a:cubicBezTo>
                    <a:cubicBezTo>
                      <a:pt x="1903" y="399"/>
                      <a:pt x="1886" y="396"/>
                      <a:pt x="1867" y="396"/>
                    </a:cubicBezTo>
                    <a:cubicBezTo>
                      <a:pt x="1831" y="396"/>
                      <a:pt x="1792" y="406"/>
                      <a:pt x="1762" y="406"/>
                    </a:cubicBezTo>
                    <a:cubicBezTo>
                      <a:pt x="1650" y="451"/>
                      <a:pt x="1539" y="496"/>
                      <a:pt x="1450" y="562"/>
                    </a:cubicBezTo>
                    <a:lnTo>
                      <a:pt x="1427" y="562"/>
                    </a:lnTo>
                    <a:lnTo>
                      <a:pt x="1427" y="540"/>
                    </a:lnTo>
                    <a:cubicBezTo>
                      <a:pt x="1472" y="451"/>
                      <a:pt x="1517" y="362"/>
                      <a:pt x="1539" y="273"/>
                    </a:cubicBezTo>
                    <a:cubicBezTo>
                      <a:pt x="1561" y="228"/>
                      <a:pt x="1561" y="183"/>
                      <a:pt x="1561" y="117"/>
                    </a:cubicBezTo>
                    <a:cubicBezTo>
                      <a:pt x="1561" y="59"/>
                      <a:pt x="1494" y="1"/>
                      <a:pt x="14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27"/>
              <p:cNvSpPr/>
              <p:nvPr/>
            </p:nvSpPr>
            <p:spPr>
              <a:xfrm>
                <a:off x="4209250" y="3349950"/>
                <a:ext cx="10625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425" h="531" extrusionOk="0">
                    <a:moveTo>
                      <a:pt x="246" y="1"/>
                    </a:moveTo>
                    <a:cubicBezTo>
                      <a:pt x="201" y="1"/>
                      <a:pt x="157" y="29"/>
                      <a:pt x="135" y="85"/>
                    </a:cubicBezTo>
                    <a:cubicBezTo>
                      <a:pt x="90" y="129"/>
                      <a:pt x="68" y="174"/>
                      <a:pt x="45" y="241"/>
                    </a:cubicBezTo>
                    <a:cubicBezTo>
                      <a:pt x="23" y="285"/>
                      <a:pt x="23" y="330"/>
                      <a:pt x="1" y="352"/>
                    </a:cubicBezTo>
                    <a:cubicBezTo>
                      <a:pt x="157" y="419"/>
                      <a:pt x="291" y="463"/>
                      <a:pt x="424" y="530"/>
                    </a:cubicBezTo>
                    <a:cubicBezTo>
                      <a:pt x="424" y="419"/>
                      <a:pt x="424" y="330"/>
                      <a:pt x="402" y="241"/>
                    </a:cubicBezTo>
                    <a:cubicBezTo>
                      <a:pt x="402" y="174"/>
                      <a:pt x="380" y="129"/>
                      <a:pt x="358" y="85"/>
                    </a:cubicBezTo>
                    <a:cubicBezTo>
                      <a:pt x="335" y="29"/>
                      <a:pt x="291" y="1"/>
                      <a:pt x="2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27"/>
              <p:cNvSpPr/>
              <p:nvPr/>
            </p:nvSpPr>
            <p:spPr>
              <a:xfrm>
                <a:off x="4220950" y="3356700"/>
                <a:ext cx="12300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95" extrusionOk="0">
                    <a:moveTo>
                      <a:pt x="340" y="1"/>
                    </a:moveTo>
                    <a:cubicBezTo>
                      <a:pt x="322" y="1"/>
                      <a:pt x="305" y="5"/>
                      <a:pt x="291" y="15"/>
                    </a:cubicBezTo>
                    <a:cubicBezTo>
                      <a:pt x="246" y="37"/>
                      <a:pt x="202" y="60"/>
                      <a:pt x="179" y="82"/>
                    </a:cubicBezTo>
                    <a:cubicBezTo>
                      <a:pt x="112" y="149"/>
                      <a:pt x="68" y="193"/>
                      <a:pt x="1" y="260"/>
                    </a:cubicBezTo>
                    <a:cubicBezTo>
                      <a:pt x="135" y="305"/>
                      <a:pt x="291" y="350"/>
                      <a:pt x="424" y="394"/>
                    </a:cubicBezTo>
                    <a:cubicBezTo>
                      <a:pt x="424" y="350"/>
                      <a:pt x="447" y="327"/>
                      <a:pt x="469" y="283"/>
                    </a:cubicBezTo>
                    <a:cubicBezTo>
                      <a:pt x="469" y="238"/>
                      <a:pt x="491" y="171"/>
                      <a:pt x="469" y="127"/>
                    </a:cubicBezTo>
                    <a:cubicBezTo>
                      <a:pt x="469" y="57"/>
                      <a:pt x="401" y="1"/>
                      <a:pt x="3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27"/>
              <p:cNvSpPr/>
              <p:nvPr/>
            </p:nvSpPr>
            <p:spPr>
              <a:xfrm>
                <a:off x="4311225" y="3233550"/>
                <a:ext cx="9477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3654" extrusionOk="0">
                    <a:moveTo>
                      <a:pt x="1986" y="1535"/>
                    </a:moveTo>
                    <a:cubicBezTo>
                      <a:pt x="2103" y="1535"/>
                      <a:pt x="2223" y="1572"/>
                      <a:pt x="2319" y="1620"/>
                    </a:cubicBezTo>
                    <a:cubicBezTo>
                      <a:pt x="2386" y="1664"/>
                      <a:pt x="2431" y="1709"/>
                      <a:pt x="2453" y="1754"/>
                    </a:cubicBezTo>
                    <a:cubicBezTo>
                      <a:pt x="2520" y="1843"/>
                      <a:pt x="2520" y="1977"/>
                      <a:pt x="2453" y="2043"/>
                    </a:cubicBezTo>
                    <a:cubicBezTo>
                      <a:pt x="2341" y="2155"/>
                      <a:pt x="2208" y="2199"/>
                      <a:pt x="2074" y="2199"/>
                    </a:cubicBezTo>
                    <a:cubicBezTo>
                      <a:pt x="1896" y="2199"/>
                      <a:pt x="1717" y="2133"/>
                      <a:pt x="1606" y="1999"/>
                    </a:cubicBezTo>
                    <a:cubicBezTo>
                      <a:pt x="1494" y="1887"/>
                      <a:pt x="1517" y="1687"/>
                      <a:pt x="1650" y="1620"/>
                    </a:cubicBezTo>
                    <a:cubicBezTo>
                      <a:pt x="1695" y="1575"/>
                      <a:pt x="1784" y="1553"/>
                      <a:pt x="1851" y="1553"/>
                    </a:cubicBezTo>
                    <a:cubicBezTo>
                      <a:pt x="1895" y="1541"/>
                      <a:pt x="1940" y="1535"/>
                      <a:pt x="1986" y="1535"/>
                    </a:cubicBezTo>
                    <a:close/>
                    <a:moveTo>
                      <a:pt x="2007" y="1"/>
                    </a:moveTo>
                    <a:cubicBezTo>
                      <a:pt x="1951" y="1"/>
                      <a:pt x="1894" y="29"/>
                      <a:pt x="1851" y="82"/>
                    </a:cubicBezTo>
                    <a:cubicBezTo>
                      <a:pt x="1806" y="149"/>
                      <a:pt x="1762" y="216"/>
                      <a:pt x="1740" y="305"/>
                    </a:cubicBezTo>
                    <a:cubicBezTo>
                      <a:pt x="1673" y="483"/>
                      <a:pt x="1650" y="661"/>
                      <a:pt x="1628" y="862"/>
                    </a:cubicBezTo>
                    <a:cubicBezTo>
                      <a:pt x="1628" y="884"/>
                      <a:pt x="1628" y="929"/>
                      <a:pt x="1606" y="951"/>
                    </a:cubicBezTo>
                    <a:cubicBezTo>
                      <a:pt x="1584" y="951"/>
                      <a:pt x="1561" y="907"/>
                      <a:pt x="1539" y="884"/>
                    </a:cubicBezTo>
                    <a:cubicBezTo>
                      <a:pt x="1405" y="751"/>
                      <a:pt x="1272" y="639"/>
                      <a:pt x="1115" y="550"/>
                    </a:cubicBezTo>
                    <a:cubicBezTo>
                      <a:pt x="1026" y="483"/>
                      <a:pt x="937" y="439"/>
                      <a:pt x="848" y="416"/>
                    </a:cubicBezTo>
                    <a:cubicBezTo>
                      <a:pt x="836" y="414"/>
                      <a:pt x="825" y="413"/>
                      <a:pt x="813" y="413"/>
                    </a:cubicBezTo>
                    <a:cubicBezTo>
                      <a:pt x="715" y="413"/>
                      <a:pt x="627" y="495"/>
                      <a:pt x="647" y="595"/>
                    </a:cubicBezTo>
                    <a:cubicBezTo>
                      <a:pt x="647" y="661"/>
                      <a:pt x="670" y="706"/>
                      <a:pt x="692" y="751"/>
                    </a:cubicBezTo>
                    <a:cubicBezTo>
                      <a:pt x="714" y="817"/>
                      <a:pt x="759" y="907"/>
                      <a:pt x="803" y="973"/>
                    </a:cubicBezTo>
                    <a:cubicBezTo>
                      <a:pt x="870" y="1085"/>
                      <a:pt x="959" y="1196"/>
                      <a:pt x="1071" y="1308"/>
                    </a:cubicBezTo>
                    <a:lnTo>
                      <a:pt x="1071" y="1330"/>
                    </a:lnTo>
                    <a:cubicBezTo>
                      <a:pt x="1093" y="1352"/>
                      <a:pt x="1093" y="1352"/>
                      <a:pt x="1071" y="1375"/>
                    </a:cubicBezTo>
                    <a:lnTo>
                      <a:pt x="1026" y="1397"/>
                    </a:lnTo>
                    <a:cubicBezTo>
                      <a:pt x="870" y="1419"/>
                      <a:pt x="737" y="1442"/>
                      <a:pt x="581" y="1486"/>
                    </a:cubicBezTo>
                    <a:cubicBezTo>
                      <a:pt x="447" y="1531"/>
                      <a:pt x="335" y="1598"/>
                      <a:pt x="224" y="1664"/>
                    </a:cubicBezTo>
                    <a:cubicBezTo>
                      <a:pt x="179" y="1687"/>
                      <a:pt x="135" y="1731"/>
                      <a:pt x="112" y="1776"/>
                    </a:cubicBezTo>
                    <a:cubicBezTo>
                      <a:pt x="1" y="1843"/>
                      <a:pt x="46" y="1999"/>
                      <a:pt x="157" y="2043"/>
                    </a:cubicBezTo>
                    <a:cubicBezTo>
                      <a:pt x="268" y="2088"/>
                      <a:pt x="380" y="2133"/>
                      <a:pt x="491" y="2133"/>
                    </a:cubicBezTo>
                    <a:cubicBezTo>
                      <a:pt x="547" y="2144"/>
                      <a:pt x="603" y="2149"/>
                      <a:pt x="661" y="2149"/>
                    </a:cubicBezTo>
                    <a:cubicBezTo>
                      <a:pt x="720" y="2149"/>
                      <a:pt x="781" y="2144"/>
                      <a:pt x="848" y="2133"/>
                    </a:cubicBezTo>
                    <a:lnTo>
                      <a:pt x="982" y="2133"/>
                    </a:lnTo>
                    <a:cubicBezTo>
                      <a:pt x="1004" y="2133"/>
                      <a:pt x="1026" y="2133"/>
                      <a:pt x="1004" y="2177"/>
                    </a:cubicBezTo>
                    <a:cubicBezTo>
                      <a:pt x="982" y="2222"/>
                      <a:pt x="959" y="2266"/>
                      <a:pt x="937" y="2311"/>
                    </a:cubicBezTo>
                    <a:cubicBezTo>
                      <a:pt x="848" y="2467"/>
                      <a:pt x="759" y="2645"/>
                      <a:pt x="670" y="2801"/>
                    </a:cubicBezTo>
                    <a:cubicBezTo>
                      <a:pt x="647" y="2868"/>
                      <a:pt x="625" y="2957"/>
                      <a:pt x="625" y="3024"/>
                    </a:cubicBezTo>
                    <a:cubicBezTo>
                      <a:pt x="603" y="3113"/>
                      <a:pt x="692" y="3203"/>
                      <a:pt x="781" y="3203"/>
                    </a:cubicBezTo>
                    <a:cubicBezTo>
                      <a:pt x="826" y="3203"/>
                      <a:pt x="870" y="3180"/>
                      <a:pt x="893" y="3180"/>
                    </a:cubicBezTo>
                    <a:cubicBezTo>
                      <a:pt x="959" y="3136"/>
                      <a:pt x="1004" y="3113"/>
                      <a:pt x="1049" y="3069"/>
                    </a:cubicBezTo>
                    <a:cubicBezTo>
                      <a:pt x="1138" y="3002"/>
                      <a:pt x="1227" y="2913"/>
                      <a:pt x="1294" y="2824"/>
                    </a:cubicBezTo>
                    <a:lnTo>
                      <a:pt x="1405" y="2690"/>
                    </a:lnTo>
                    <a:lnTo>
                      <a:pt x="1428" y="2690"/>
                    </a:lnTo>
                    <a:cubicBezTo>
                      <a:pt x="1428" y="2712"/>
                      <a:pt x="1428" y="2734"/>
                      <a:pt x="1428" y="2779"/>
                    </a:cubicBezTo>
                    <a:cubicBezTo>
                      <a:pt x="1428" y="2868"/>
                      <a:pt x="1428" y="2980"/>
                      <a:pt x="1450" y="3069"/>
                    </a:cubicBezTo>
                    <a:lnTo>
                      <a:pt x="1494" y="3247"/>
                    </a:lnTo>
                    <a:cubicBezTo>
                      <a:pt x="1494" y="3336"/>
                      <a:pt x="1517" y="3425"/>
                      <a:pt x="1561" y="3515"/>
                    </a:cubicBezTo>
                    <a:cubicBezTo>
                      <a:pt x="1584" y="3537"/>
                      <a:pt x="1606" y="3581"/>
                      <a:pt x="1650" y="3604"/>
                    </a:cubicBezTo>
                    <a:cubicBezTo>
                      <a:pt x="1684" y="3637"/>
                      <a:pt x="1723" y="3654"/>
                      <a:pt x="1762" y="3654"/>
                    </a:cubicBezTo>
                    <a:cubicBezTo>
                      <a:pt x="1801" y="3654"/>
                      <a:pt x="1840" y="3637"/>
                      <a:pt x="1873" y="3604"/>
                    </a:cubicBezTo>
                    <a:cubicBezTo>
                      <a:pt x="1918" y="3581"/>
                      <a:pt x="1940" y="3537"/>
                      <a:pt x="1963" y="3492"/>
                    </a:cubicBezTo>
                    <a:cubicBezTo>
                      <a:pt x="2007" y="3425"/>
                      <a:pt x="2029" y="3359"/>
                      <a:pt x="2052" y="3269"/>
                    </a:cubicBezTo>
                    <a:cubicBezTo>
                      <a:pt x="2074" y="3113"/>
                      <a:pt x="2096" y="2935"/>
                      <a:pt x="2119" y="2779"/>
                    </a:cubicBezTo>
                    <a:cubicBezTo>
                      <a:pt x="2119" y="2757"/>
                      <a:pt x="2119" y="2734"/>
                      <a:pt x="2119" y="2712"/>
                    </a:cubicBezTo>
                    <a:cubicBezTo>
                      <a:pt x="2119" y="2701"/>
                      <a:pt x="2119" y="2695"/>
                      <a:pt x="2121" y="2695"/>
                    </a:cubicBezTo>
                    <a:cubicBezTo>
                      <a:pt x="2124" y="2695"/>
                      <a:pt x="2130" y="2701"/>
                      <a:pt x="2141" y="2712"/>
                    </a:cubicBezTo>
                    <a:cubicBezTo>
                      <a:pt x="2163" y="2757"/>
                      <a:pt x="2208" y="2801"/>
                      <a:pt x="2252" y="2868"/>
                    </a:cubicBezTo>
                    <a:cubicBezTo>
                      <a:pt x="2386" y="3046"/>
                      <a:pt x="2542" y="3203"/>
                      <a:pt x="2743" y="3314"/>
                    </a:cubicBezTo>
                    <a:cubicBezTo>
                      <a:pt x="2810" y="3381"/>
                      <a:pt x="2899" y="3403"/>
                      <a:pt x="2988" y="3425"/>
                    </a:cubicBezTo>
                    <a:cubicBezTo>
                      <a:pt x="3055" y="3425"/>
                      <a:pt x="3144" y="3381"/>
                      <a:pt x="3144" y="3292"/>
                    </a:cubicBezTo>
                    <a:cubicBezTo>
                      <a:pt x="3166" y="3247"/>
                      <a:pt x="3166" y="3203"/>
                      <a:pt x="3144" y="3180"/>
                    </a:cubicBezTo>
                    <a:cubicBezTo>
                      <a:pt x="3122" y="3002"/>
                      <a:pt x="3055" y="2824"/>
                      <a:pt x="2966" y="2668"/>
                    </a:cubicBezTo>
                    <a:cubicBezTo>
                      <a:pt x="2921" y="2578"/>
                      <a:pt x="2876" y="2489"/>
                      <a:pt x="2810" y="2400"/>
                    </a:cubicBezTo>
                    <a:cubicBezTo>
                      <a:pt x="2810" y="2378"/>
                      <a:pt x="2810" y="2378"/>
                      <a:pt x="2832" y="2378"/>
                    </a:cubicBezTo>
                    <a:lnTo>
                      <a:pt x="3122" y="2378"/>
                    </a:lnTo>
                    <a:cubicBezTo>
                      <a:pt x="3255" y="2378"/>
                      <a:pt x="3367" y="2355"/>
                      <a:pt x="3478" y="2333"/>
                    </a:cubicBezTo>
                    <a:cubicBezTo>
                      <a:pt x="3545" y="2311"/>
                      <a:pt x="3590" y="2289"/>
                      <a:pt x="3657" y="2244"/>
                    </a:cubicBezTo>
                    <a:cubicBezTo>
                      <a:pt x="3768" y="2199"/>
                      <a:pt x="3790" y="2021"/>
                      <a:pt x="3679" y="1954"/>
                    </a:cubicBezTo>
                    <a:cubicBezTo>
                      <a:pt x="3634" y="1910"/>
                      <a:pt x="3590" y="1865"/>
                      <a:pt x="3523" y="1843"/>
                    </a:cubicBezTo>
                    <a:lnTo>
                      <a:pt x="3478" y="1821"/>
                    </a:lnTo>
                    <a:cubicBezTo>
                      <a:pt x="3411" y="1798"/>
                      <a:pt x="3344" y="1776"/>
                      <a:pt x="3278" y="1754"/>
                    </a:cubicBezTo>
                    <a:lnTo>
                      <a:pt x="3032" y="1731"/>
                    </a:lnTo>
                    <a:lnTo>
                      <a:pt x="3010" y="1731"/>
                    </a:lnTo>
                    <a:lnTo>
                      <a:pt x="3010" y="1709"/>
                    </a:lnTo>
                    <a:cubicBezTo>
                      <a:pt x="3144" y="1575"/>
                      <a:pt x="3278" y="1464"/>
                      <a:pt x="3389" y="1330"/>
                    </a:cubicBezTo>
                    <a:cubicBezTo>
                      <a:pt x="3411" y="1286"/>
                      <a:pt x="3434" y="1263"/>
                      <a:pt x="3456" y="1219"/>
                    </a:cubicBezTo>
                    <a:cubicBezTo>
                      <a:pt x="3501" y="1152"/>
                      <a:pt x="3523" y="1107"/>
                      <a:pt x="3523" y="1040"/>
                    </a:cubicBezTo>
                    <a:cubicBezTo>
                      <a:pt x="3545" y="996"/>
                      <a:pt x="3523" y="951"/>
                      <a:pt x="3478" y="929"/>
                    </a:cubicBezTo>
                    <a:lnTo>
                      <a:pt x="3456" y="907"/>
                    </a:lnTo>
                    <a:cubicBezTo>
                      <a:pt x="3434" y="907"/>
                      <a:pt x="3411" y="884"/>
                      <a:pt x="3389" y="884"/>
                    </a:cubicBezTo>
                    <a:cubicBezTo>
                      <a:pt x="3322" y="884"/>
                      <a:pt x="3233" y="884"/>
                      <a:pt x="3166" y="907"/>
                    </a:cubicBezTo>
                    <a:cubicBezTo>
                      <a:pt x="3032" y="951"/>
                      <a:pt x="2899" y="1018"/>
                      <a:pt x="2765" y="1107"/>
                    </a:cubicBezTo>
                    <a:cubicBezTo>
                      <a:pt x="2743" y="1107"/>
                      <a:pt x="2765" y="1085"/>
                      <a:pt x="2765" y="1085"/>
                    </a:cubicBezTo>
                    <a:cubicBezTo>
                      <a:pt x="2810" y="973"/>
                      <a:pt x="2854" y="862"/>
                      <a:pt x="2876" y="751"/>
                    </a:cubicBezTo>
                    <a:cubicBezTo>
                      <a:pt x="2899" y="661"/>
                      <a:pt x="2921" y="595"/>
                      <a:pt x="2921" y="528"/>
                    </a:cubicBezTo>
                    <a:cubicBezTo>
                      <a:pt x="2905" y="430"/>
                      <a:pt x="2829" y="368"/>
                      <a:pt x="2745" y="368"/>
                    </a:cubicBezTo>
                    <a:cubicBezTo>
                      <a:pt x="2715" y="368"/>
                      <a:pt x="2683" y="376"/>
                      <a:pt x="2654" y="394"/>
                    </a:cubicBezTo>
                    <a:cubicBezTo>
                      <a:pt x="2609" y="416"/>
                      <a:pt x="2564" y="439"/>
                      <a:pt x="2520" y="483"/>
                    </a:cubicBezTo>
                    <a:cubicBezTo>
                      <a:pt x="2408" y="550"/>
                      <a:pt x="2341" y="639"/>
                      <a:pt x="2252" y="728"/>
                    </a:cubicBezTo>
                    <a:cubicBezTo>
                      <a:pt x="2230" y="728"/>
                      <a:pt x="2252" y="728"/>
                      <a:pt x="2252" y="706"/>
                    </a:cubicBezTo>
                    <a:cubicBezTo>
                      <a:pt x="2252" y="572"/>
                      <a:pt x="2252" y="416"/>
                      <a:pt x="2208" y="283"/>
                    </a:cubicBezTo>
                    <a:cubicBezTo>
                      <a:pt x="2208" y="216"/>
                      <a:pt x="2185" y="149"/>
                      <a:pt x="2163" y="104"/>
                    </a:cubicBezTo>
                    <a:cubicBezTo>
                      <a:pt x="2128" y="34"/>
                      <a:pt x="2069" y="1"/>
                      <a:pt x="20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27"/>
              <p:cNvSpPr/>
              <p:nvPr/>
            </p:nvSpPr>
            <p:spPr>
              <a:xfrm>
                <a:off x="4224300" y="3160350"/>
                <a:ext cx="34575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101" extrusionOk="0">
                    <a:moveTo>
                      <a:pt x="1160" y="1"/>
                    </a:moveTo>
                    <a:lnTo>
                      <a:pt x="1160" y="1"/>
                    </a:lnTo>
                    <a:cubicBezTo>
                      <a:pt x="959" y="224"/>
                      <a:pt x="759" y="447"/>
                      <a:pt x="603" y="669"/>
                    </a:cubicBezTo>
                    <a:cubicBezTo>
                      <a:pt x="402" y="959"/>
                      <a:pt x="201" y="1249"/>
                      <a:pt x="1" y="1583"/>
                    </a:cubicBezTo>
                    <a:lnTo>
                      <a:pt x="23" y="1606"/>
                    </a:lnTo>
                    <a:cubicBezTo>
                      <a:pt x="134" y="1762"/>
                      <a:pt x="290" y="1918"/>
                      <a:pt x="447" y="2007"/>
                    </a:cubicBezTo>
                    <a:cubicBezTo>
                      <a:pt x="513" y="2051"/>
                      <a:pt x="580" y="2096"/>
                      <a:pt x="669" y="2096"/>
                    </a:cubicBezTo>
                    <a:cubicBezTo>
                      <a:pt x="678" y="2099"/>
                      <a:pt x="687" y="2100"/>
                      <a:pt x="696" y="2100"/>
                    </a:cubicBezTo>
                    <a:cubicBezTo>
                      <a:pt x="753" y="2100"/>
                      <a:pt x="803" y="2042"/>
                      <a:pt x="803" y="1985"/>
                    </a:cubicBezTo>
                    <a:cubicBezTo>
                      <a:pt x="825" y="1962"/>
                      <a:pt x="825" y="1918"/>
                      <a:pt x="803" y="1895"/>
                    </a:cubicBezTo>
                    <a:cubicBezTo>
                      <a:pt x="781" y="1717"/>
                      <a:pt x="736" y="1583"/>
                      <a:pt x="647" y="1450"/>
                    </a:cubicBezTo>
                    <a:cubicBezTo>
                      <a:pt x="625" y="1360"/>
                      <a:pt x="558" y="1294"/>
                      <a:pt x="513" y="1204"/>
                    </a:cubicBezTo>
                    <a:cubicBezTo>
                      <a:pt x="513" y="1204"/>
                      <a:pt x="513" y="1182"/>
                      <a:pt x="536" y="1182"/>
                    </a:cubicBezTo>
                    <a:lnTo>
                      <a:pt x="781" y="1182"/>
                    </a:lnTo>
                    <a:cubicBezTo>
                      <a:pt x="892" y="1182"/>
                      <a:pt x="1004" y="1160"/>
                      <a:pt x="1093" y="1138"/>
                    </a:cubicBezTo>
                    <a:cubicBezTo>
                      <a:pt x="1160" y="1138"/>
                      <a:pt x="1204" y="1115"/>
                      <a:pt x="1249" y="1071"/>
                    </a:cubicBezTo>
                    <a:cubicBezTo>
                      <a:pt x="1383" y="1026"/>
                      <a:pt x="1383" y="870"/>
                      <a:pt x="1294" y="803"/>
                    </a:cubicBezTo>
                    <a:cubicBezTo>
                      <a:pt x="1249" y="759"/>
                      <a:pt x="1204" y="736"/>
                      <a:pt x="1160" y="714"/>
                    </a:cubicBezTo>
                    <a:cubicBezTo>
                      <a:pt x="1093" y="669"/>
                      <a:pt x="1004" y="647"/>
                      <a:pt x="915" y="647"/>
                    </a:cubicBezTo>
                    <a:lnTo>
                      <a:pt x="714" y="603"/>
                    </a:lnTo>
                    <a:cubicBezTo>
                      <a:pt x="714" y="603"/>
                      <a:pt x="714" y="603"/>
                      <a:pt x="714" y="580"/>
                    </a:cubicBezTo>
                    <a:cubicBezTo>
                      <a:pt x="825" y="491"/>
                      <a:pt x="937" y="380"/>
                      <a:pt x="1026" y="268"/>
                    </a:cubicBezTo>
                    <a:cubicBezTo>
                      <a:pt x="1093" y="201"/>
                      <a:pt x="1138" y="112"/>
                      <a:pt x="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27"/>
              <p:cNvSpPr/>
              <p:nvPr/>
            </p:nvSpPr>
            <p:spPr>
              <a:xfrm>
                <a:off x="4276125" y="3149475"/>
                <a:ext cx="70800" cy="69825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2793" extrusionOk="0">
                    <a:moveTo>
                      <a:pt x="1432" y="1188"/>
                    </a:moveTo>
                    <a:cubicBezTo>
                      <a:pt x="1535" y="1188"/>
                      <a:pt x="1626" y="1224"/>
                      <a:pt x="1717" y="1260"/>
                    </a:cubicBezTo>
                    <a:cubicBezTo>
                      <a:pt x="1762" y="1283"/>
                      <a:pt x="1806" y="1327"/>
                      <a:pt x="1828" y="1372"/>
                    </a:cubicBezTo>
                    <a:cubicBezTo>
                      <a:pt x="1895" y="1439"/>
                      <a:pt x="1873" y="1528"/>
                      <a:pt x="1828" y="1595"/>
                    </a:cubicBezTo>
                    <a:cubicBezTo>
                      <a:pt x="1739" y="1662"/>
                      <a:pt x="1650" y="1706"/>
                      <a:pt x="1539" y="1706"/>
                    </a:cubicBezTo>
                    <a:cubicBezTo>
                      <a:pt x="1405" y="1706"/>
                      <a:pt x="1271" y="1639"/>
                      <a:pt x="1182" y="1550"/>
                    </a:cubicBezTo>
                    <a:cubicBezTo>
                      <a:pt x="1093" y="1461"/>
                      <a:pt x="1115" y="1327"/>
                      <a:pt x="1204" y="1260"/>
                    </a:cubicBezTo>
                    <a:cubicBezTo>
                      <a:pt x="1249" y="1216"/>
                      <a:pt x="1316" y="1194"/>
                      <a:pt x="1360" y="1194"/>
                    </a:cubicBezTo>
                    <a:cubicBezTo>
                      <a:pt x="1385" y="1189"/>
                      <a:pt x="1409" y="1188"/>
                      <a:pt x="1432" y="1188"/>
                    </a:cubicBezTo>
                    <a:close/>
                    <a:moveTo>
                      <a:pt x="1522" y="0"/>
                    </a:moveTo>
                    <a:cubicBezTo>
                      <a:pt x="1484" y="0"/>
                      <a:pt x="1447" y="18"/>
                      <a:pt x="1427" y="57"/>
                    </a:cubicBezTo>
                    <a:cubicBezTo>
                      <a:pt x="1383" y="124"/>
                      <a:pt x="1360" y="168"/>
                      <a:pt x="1338" y="235"/>
                    </a:cubicBezTo>
                    <a:cubicBezTo>
                      <a:pt x="1294" y="369"/>
                      <a:pt x="1271" y="525"/>
                      <a:pt x="1249" y="659"/>
                    </a:cubicBezTo>
                    <a:cubicBezTo>
                      <a:pt x="1249" y="681"/>
                      <a:pt x="1249" y="725"/>
                      <a:pt x="1227" y="725"/>
                    </a:cubicBezTo>
                    <a:cubicBezTo>
                      <a:pt x="1222" y="730"/>
                      <a:pt x="1219" y="732"/>
                      <a:pt x="1216" y="732"/>
                    </a:cubicBezTo>
                    <a:cubicBezTo>
                      <a:pt x="1203" y="732"/>
                      <a:pt x="1200" y="703"/>
                      <a:pt x="1182" y="703"/>
                    </a:cubicBezTo>
                    <a:cubicBezTo>
                      <a:pt x="1093" y="592"/>
                      <a:pt x="981" y="503"/>
                      <a:pt x="870" y="436"/>
                    </a:cubicBezTo>
                    <a:cubicBezTo>
                      <a:pt x="803" y="391"/>
                      <a:pt x="714" y="347"/>
                      <a:pt x="647" y="347"/>
                    </a:cubicBezTo>
                    <a:cubicBezTo>
                      <a:pt x="635" y="344"/>
                      <a:pt x="624" y="342"/>
                      <a:pt x="612" y="342"/>
                    </a:cubicBezTo>
                    <a:cubicBezTo>
                      <a:pt x="536" y="342"/>
                      <a:pt x="472" y="403"/>
                      <a:pt x="491" y="480"/>
                    </a:cubicBezTo>
                    <a:cubicBezTo>
                      <a:pt x="491" y="525"/>
                      <a:pt x="491" y="547"/>
                      <a:pt x="513" y="592"/>
                    </a:cubicBezTo>
                    <a:cubicBezTo>
                      <a:pt x="536" y="659"/>
                      <a:pt x="558" y="703"/>
                      <a:pt x="603" y="770"/>
                    </a:cubicBezTo>
                    <a:cubicBezTo>
                      <a:pt x="669" y="859"/>
                      <a:pt x="714" y="948"/>
                      <a:pt x="803" y="1015"/>
                    </a:cubicBezTo>
                    <a:lnTo>
                      <a:pt x="803" y="1038"/>
                    </a:lnTo>
                    <a:lnTo>
                      <a:pt x="803" y="1060"/>
                    </a:lnTo>
                    <a:lnTo>
                      <a:pt x="759" y="1060"/>
                    </a:lnTo>
                    <a:cubicBezTo>
                      <a:pt x="647" y="1082"/>
                      <a:pt x="536" y="1127"/>
                      <a:pt x="447" y="1149"/>
                    </a:cubicBezTo>
                    <a:cubicBezTo>
                      <a:pt x="335" y="1171"/>
                      <a:pt x="246" y="1216"/>
                      <a:pt x="157" y="1283"/>
                    </a:cubicBezTo>
                    <a:cubicBezTo>
                      <a:pt x="134" y="1305"/>
                      <a:pt x="90" y="1327"/>
                      <a:pt x="68" y="1372"/>
                    </a:cubicBezTo>
                    <a:cubicBezTo>
                      <a:pt x="1" y="1416"/>
                      <a:pt x="1" y="1528"/>
                      <a:pt x="68" y="1573"/>
                    </a:cubicBezTo>
                    <a:cubicBezTo>
                      <a:pt x="157" y="1617"/>
                      <a:pt x="224" y="1639"/>
                      <a:pt x="313" y="1639"/>
                    </a:cubicBezTo>
                    <a:cubicBezTo>
                      <a:pt x="357" y="1651"/>
                      <a:pt x="402" y="1656"/>
                      <a:pt x="449" y="1656"/>
                    </a:cubicBezTo>
                    <a:cubicBezTo>
                      <a:pt x="497" y="1656"/>
                      <a:pt x="547" y="1651"/>
                      <a:pt x="603" y="1639"/>
                    </a:cubicBezTo>
                    <a:lnTo>
                      <a:pt x="692" y="1639"/>
                    </a:lnTo>
                    <a:cubicBezTo>
                      <a:pt x="714" y="1639"/>
                      <a:pt x="736" y="1639"/>
                      <a:pt x="714" y="1684"/>
                    </a:cubicBezTo>
                    <a:cubicBezTo>
                      <a:pt x="692" y="1706"/>
                      <a:pt x="669" y="1751"/>
                      <a:pt x="647" y="1773"/>
                    </a:cubicBezTo>
                    <a:cubicBezTo>
                      <a:pt x="580" y="1907"/>
                      <a:pt x="513" y="2018"/>
                      <a:pt x="469" y="2152"/>
                    </a:cubicBezTo>
                    <a:cubicBezTo>
                      <a:pt x="447" y="2219"/>
                      <a:pt x="424" y="2264"/>
                      <a:pt x="424" y="2330"/>
                    </a:cubicBezTo>
                    <a:cubicBezTo>
                      <a:pt x="424" y="2397"/>
                      <a:pt x="469" y="2442"/>
                      <a:pt x="536" y="2464"/>
                    </a:cubicBezTo>
                    <a:cubicBezTo>
                      <a:pt x="580" y="2464"/>
                      <a:pt x="603" y="2442"/>
                      <a:pt x="625" y="2442"/>
                    </a:cubicBezTo>
                    <a:cubicBezTo>
                      <a:pt x="669" y="2420"/>
                      <a:pt x="714" y="2397"/>
                      <a:pt x="759" y="2375"/>
                    </a:cubicBezTo>
                    <a:cubicBezTo>
                      <a:pt x="825" y="2308"/>
                      <a:pt x="892" y="2241"/>
                      <a:pt x="937" y="2174"/>
                    </a:cubicBezTo>
                    <a:cubicBezTo>
                      <a:pt x="959" y="2130"/>
                      <a:pt x="981" y="2107"/>
                      <a:pt x="1026" y="2063"/>
                    </a:cubicBezTo>
                    <a:cubicBezTo>
                      <a:pt x="1048" y="2085"/>
                      <a:pt x="1048" y="2107"/>
                      <a:pt x="1026" y="2130"/>
                    </a:cubicBezTo>
                    <a:cubicBezTo>
                      <a:pt x="1026" y="2219"/>
                      <a:pt x="1048" y="2286"/>
                      <a:pt x="1048" y="2375"/>
                    </a:cubicBezTo>
                    <a:cubicBezTo>
                      <a:pt x="1048" y="2420"/>
                      <a:pt x="1071" y="2464"/>
                      <a:pt x="1071" y="2509"/>
                    </a:cubicBezTo>
                    <a:cubicBezTo>
                      <a:pt x="1093" y="2553"/>
                      <a:pt x="1115" y="2620"/>
                      <a:pt x="1137" y="2687"/>
                    </a:cubicBezTo>
                    <a:cubicBezTo>
                      <a:pt x="1160" y="2709"/>
                      <a:pt x="1182" y="2754"/>
                      <a:pt x="1204" y="2776"/>
                    </a:cubicBezTo>
                    <a:cubicBezTo>
                      <a:pt x="1227" y="2787"/>
                      <a:pt x="1255" y="2793"/>
                      <a:pt x="1285" y="2793"/>
                    </a:cubicBezTo>
                    <a:cubicBezTo>
                      <a:pt x="1316" y="2793"/>
                      <a:pt x="1349" y="2787"/>
                      <a:pt x="1383" y="2776"/>
                    </a:cubicBezTo>
                    <a:cubicBezTo>
                      <a:pt x="1405" y="2732"/>
                      <a:pt x="1427" y="2709"/>
                      <a:pt x="1450" y="2687"/>
                    </a:cubicBezTo>
                    <a:cubicBezTo>
                      <a:pt x="1472" y="2620"/>
                      <a:pt x="1494" y="2576"/>
                      <a:pt x="1516" y="2509"/>
                    </a:cubicBezTo>
                    <a:cubicBezTo>
                      <a:pt x="1539" y="2397"/>
                      <a:pt x="1561" y="2264"/>
                      <a:pt x="1561" y="2130"/>
                    </a:cubicBezTo>
                    <a:lnTo>
                      <a:pt x="1561" y="2085"/>
                    </a:lnTo>
                    <a:cubicBezTo>
                      <a:pt x="1561" y="2085"/>
                      <a:pt x="1628" y="2174"/>
                      <a:pt x="1650" y="2197"/>
                    </a:cubicBezTo>
                    <a:cubicBezTo>
                      <a:pt x="1762" y="2353"/>
                      <a:pt x="1873" y="2464"/>
                      <a:pt x="2029" y="2553"/>
                    </a:cubicBezTo>
                    <a:cubicBezTo>
                      <a:pt x="2074" y="2598"/>
                      <a:pt x="2141" y="2620"/>
                      <a:pt x="2207" y="2642"/>
                    </a:cubicBezTo>
                    <a:cubicBezTo>
                      <a:pt x="2274" y="2642"/>
                      <a:pt x="2319" y="2598"/>
                      <a:pt x="2341" y="2531"/>
                    </a:cubicBezTo>
                    <a:cubicBezTo>
                      <a:pt x="2341" y="2509"/>
                      <a:pt x="2341" y="2464"/>
                      <a:pt x="2341" y="2442"/>
                    </a:cubicBezTo>
                    <a:cubicBezTo>
                      <a:pt x="2319" y="2308"/>
                      <a:pt x="2274" y="2174"/>
                      <a:pt x="2207" y="2063"/>
                    </a:cubicBezTo>
                    <a:cubicBezTo>
                      <a:pt x="2163" y="1996"/>
                      <a:pt x="2118" y="1929"/>
                      <a:pt x="2074" y="1862"/>
                    </a:cubicBezTo>
                    <a:cubicBezTo>
                      <a:pt x="2074" y="1840"/>
                      <a:pt x="2074" y="1840"/>
                      <a:pt x="2074" y="1840"/>
                    </a:cubicBezTo>
                    <a:lnTo>
                      <a:pt x="2297" y="1840"/>
                    </a:lnTo>
                    <a:cubicBezTo>
                      <a:pt x="2408" y="1840"/>
                      <a:pt x="2497" y="1818"/>
                      <a:pt x="2586" y="1795"/>
                    </a:cubicBezTo>
                    <a:cubicBezTo>
                      <a:pt x="2631" y="1795"/>
                      <a:pt x="2676" y="1773"/>
                      <a:pt x="2720" y="1751"/>
                    </a:cubicBezTo>
                    <a:cubicBezTo>
                      <a:pt x="2832" y="1706"/>
                      <a:pt x="2832" y="1573"/>
                      <a:pt x="2742" y="1506"/>
                    </a:cubicBezTo>
                    <a:cubicBezTo>
                      <a:pt x="2720" y="1483"/>
                      <a:pt x="2676" y="1439"/>
                      <a:pt x="2631" y="1439"/>
                    </a:cubicBezTo>
                    <a:cubicBezTo>
                      <a:pt x="2586" y="1394"/>
                      <a:pt x="2497" y="1372"/>
                      <a:pt x="2430" y="1372"/>
                    </a:cubicBezTo>
                    <a:lnTo>
                      <a:pt x="2252" y="1350"/>
                    </a:lnTo>
                    <a:lnTo>
                      <a:pt x="2252" y="1327"/>
                    </a:lnTo>
                    <a:cubicBezTo>
                      <a:pt x="2341" y="1238"/>
                      <a:pt x="2453" y="1127"/>
                      <a:pt x="2519" y="1038"/>
                    </a:cubicBezTo>
                    <a:cubicBezTo>
                      <a:pt x="2586" y="971"/>
                      <a:pt x="2631" y="904"/>
                      <a:pt x="2631" y="815"/>
                    </a:cubicBezTo>
                    <a:cubicBezTo>
                      <a:pt x="2653" y="792"/>
                      <a:pt x="2631" y="748"/>
                      <a:pt x="2609" y="725"/>
                    </a:cubicBezTo>
                    <a:cubicBezTo>
                      <a:pt x="2586" y="725"/>
                      <a:pt x="2564" y="703"/>
                      <a:pt x="2519" y="703"/>
                    </a:cubicBezTo>
                    <a:cubicBezTo>
                      <a:pt x="2475" y="703"/>
                      <a:pt x="2408" y="703"/>
                      <a:pt x="2363" y="725"/>
                    </a:cubicBezTo>
                    <a:cubicBezTo>
                      <a:pt x="2252" y="748"/>
                      <a:pt x="2163" y="815"/>
                      <a:pt x="2051" y="859"/>
                    </a:cubicBezTo>
                    <a:cubicBezTo>
                      <a:pt x="2118" y="748"/>
                      <a:pt x="2163" y="659"/>
                      <a:pt x="2207" y="569"/>
                    </a:cubicBezTo>
                    <a:cubicBezTo>
                      <a:pt x="2207" y="525"/>
                      <a:pt x="2207" y="458"/>
                      <a:pt x="2207" y="413"/>
                    </a:cubicBezTo>
                    <a:cubicBezTo>
                      <a:pt x="2207" y="331"/>
                      <a:pt x="2146" y="285"/>
                      <a:pt x="2087" y="285"/>
                    </a:cubicBezTo>
                    <a:cubicBezTo>
                      <a:pt x="2067" y="285"/>
                      <a:pt x="2046" y="290"/>
                      <a:pt x="2029" y="302"/>
                    </a:cubicBezTo>
                    <a:cubicBezTo>
                      <a:pt x="1985" y="324"/>
                      <a:pt x="1940" y="347"/>
                      <a:pt x="1918" y="369"/>
                    </a:cubicBezTo>
                    <a:cubicBezTo>
                      <a:pt x="1851" y="436"/>
                      <a:pt x="1784" y="503"/>
                      <a:pt x="1717" y="569"/>
                    </a:cubicBezTo>
                    <a:lnTo>
                      <a:pt x="1717" y="547"/>
                    </a:lnTo>
                    <a:cubicBezTo>
                      <a:pt x="1717" y="436"/>
                      <a:pt x="1717" y="324"/>
                      <a:pt x="1695" y="213"/>
                    </a:cubicBezTo>
                    <a:cubicBezTo>
                      <a:pt x="1695" y="168"/>
                      <a:pt x="1672" y="124"/>
                      <a:pt x="1650" y="79"/>
                    </a:cubicBezTo>
                    <a:cubicBezTo>
                      <a:pt x="1625" y="29"/>
                      <a:pt x="1572" y="0"/>
                      <a:pt x="15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27"/>
              <p:cNvSpPr/>
              <p:nvPr/>
            </p:nvSpPr>
            <p:spPr>
              <a:xfrm>
                <a:off x="4224300" y="3251675"/>
                <a:ext cx="65775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511" extrusionOk="0">
                    <a:moveTo>
                      <a:pt x="1377" y="1065"/>
                    </a:moveTo>
                    <a:cubicBezTo>
                      <a:pt x="1461" y="1065"/>
                      <a:pt x="1544" y="1090"/>
                      <a:pt x="1628" y="1140"/>
                    </a:cubicBezTo>
                    <a:cubicBezTo>
                      <a:pt x="1672" y="1162"/>
                      <a:pt x="1695" y="1185"/>
                      <a:pt x="1717" y="1229"/>
                    </a:cubicBezTo>
                    <a:cubicBezTo>
                      <a:pt x="1762" y="1274"/>
                      <a:pt x="1762" y="1363"/>
                      <a:pt x="1717" y="1430"/>
                    </a:cubicBezTo>
                    <a:cubicBezTo>
                      <a:pt x="1650" y="1497"/>
                      <a:pt x="1561" y="1541"/>
                      <a:pt x="1472" y="1541"/>
                    </a:cubicBezTo>
                    <a:cubicBezTo>
                      <a:pt x="1338" y="1541"/>
                      <a:pt x="1227" y="1474"/>
                      <a:pt x="1138" y="1385"/>
                    </a:cubicBezTo>
                    <a:cubicBezTo>
                      <a:pt x="1071" y="1318"/>
                      <a:pt x="1071" y="1185"/>
                      <a:pt x="1160" y="1140"/>
                    </a:cubicBezTo>
                    <a:cubicBezTo>
                      <a:pt x="1204" y="1096"/>
                      <a:pt x="1249" y="1073"/>
                      <a:pt x="1294" y="1073"/>
                    </a:cubicBezTo>
                    <a:cubicBezTo>
                      <a:pt x="1321" y="1068"/>
                      <a:pt x="1349" y="1065"/>
                      <a:pt x="1377" y="1065"/>
                    </a:cubicBezTo>
                    <a:close/>
                    <a:moveTo>
                      <a:pt x="1404" y="0"/>
                    </a:moveTo>
                    <a:cubicBezTo>
                      <a:pt x="1365" y="0"/>
                      <a:pt x="1325" y="17"/>
                      <a:pt x="1294" y="48"/>
                    </a:cubicBezTo>
                    <a:cubicBezTo>
                      <a:pt x="1271" y="92"/>
                      <a:pt x="1227" y="159"/>
                      <a:pt x="1227" y="204"/>
                    </a:cubicBezTo>
                    <a:cubicBezTo>
                      <a:pt x="1182" y="338"/>
                      <a:pt x="1160" y="471"/>
                      <a:pt x="1138" y="605"/>
                    </a:cubicBezTo>
                    <a:cubicBezTo>
                      <a:pt x="1138" y="627"/>
                      <a:pt x="1138" y="650"/>
                      <a:pt x="1138" y="650"/>
                    </a:cubicBezTo>
                    <a:cubicBezTo>
                      <a:pt x="1133" y="654"/>
                      <a:pt x="1129" y="656"/>
                      <a:pt x="1124" y="656"/>
                    </a:cubicBezTo>
                    <a:cubicBezTo>
                      <a:pt x="1107" y="656"/>
                      <a:pt x="1093" y="627"/>
                      <a:pt x="1093" y="627"/>
                    </a:cubicBezTo>
                    <a:cubicBezTo>
                      <a:pt x="1004" y="538"/>
                      <a:pt x="915" y="449"/>
                      <a:pt x="803" y="382"/>
                    </a:cubicBezTo>
                    <a:cubicBezTo>
                      <a:pt x="736" y="338"/>
                      <a:pt x="669" y="315"/>
                      <a:pt x="603" y="315"/>
                    </a:cubicBezTo>
                    <a:cubicBezTo>
                      <a:pt x="591" y="312"/>
                      <a:pt x="579" y="311"/>
                      <a:pt x="568" y="311"/>
                    </a:cubicBezTo>
                    <a:cubicBezTo>
                      <a:pt x="497" y="311"/>
                      <a:pt x="450" y="369"/>
                      <a:pt x="469" y="427"/>
                    </a:cubicBezTo>
                    <a:cubicBezTo>
                      <a:pt x="469" y="471"/>
                      <a:pt x="469" y="494"/>
                      <a:pt x="491" y="538"/>
                    </a:cubicBezTo>
                    <a:cubicBezTo>
                      <a:pt x="491" y="583"/>
                      <a:pt x="536" y="650"/>
                      <a:pt x="558" y="694"/>
                    </a:cubicBezTo>
                    <a:cubicBezTo>
                      <a:pt x="625" y="783"/>
                      <a:pt x="669" y="850"/>
                      <a:pt x="736" y="917"/>
                    </a:cubicBezTo>
                    <a:lnTo>
                      <a:pt x="736" y="939"/>
                    </a:lnTo>
                    <a:cubicBezTo>
                      <a:pt x="759" y="939"/>
                      <a:pt x="759" y="962"/>
                      <a:pt x="736" y="962"/>
                    </a:cubicBezTo>
                    <a:lnTo>
                      <a:pt x="692" y="962"/>
                    </a:lnTo>
                    <a:cubicBezTo>
                      <a:pt x="603" y="984"/>
                      <a:pt x="491" y="1006"/>
                      <a:pt x="402" y="1051"/>
                    </a:cubicBezTo>
                    <a:cubicBezTo>
                      <a:pt x="313" y="1073"/>
                      <a:pt x="224" y="1118"/>
                      <a:pt x="134" y="1162"/>
                    </a:cubicBezTo>
                    <a:cubicBezTo>
                      <a:pt x="112" y="1185"/>
                      <a:pt x="90" y="1207"/>
                      <a:pt x="68" y="1229"/>
                    </a:cubicBezTo>
                    <a:cubicBezTo>
                      <a:pt x="1" y="1296"/>
                      <a:pt x="23" y="1385"/>
                      <a:pt x="112" y="1408"/>
                    </a:cubicBezTo>
                    <a:cubicBezTo>
                      <a:pt x="179" y="1452"/>
                      <a:pt x="246" y="1474"/>
                      <a:pt x="335" y="1474"/>
                    </a:cubicBezTo>
                    <a:lnTo>
                      <a:pt x="669" y="1474"/>
                    </a:lnTo>
                    <a:cubicBezTo>
                      <a:pt x="692" y="1474"/>
                      <a:pt x="692" y="1474"/>
                      <a:pt x="692" y="1497"/>
                    </a:cubicBezTo>
                    <a:cubicBezTo>
                      <a:pt x="669" y="1519"/>
                      <a:pt x="647" y="1564"/>
                      <a:pt x="647" y="1586"/>
                    </a:cubicBezTo>
                    <a:cubicBezTo>
                      <a:pt x="580" y="1697"/>
                      <a:pt x="513" y="1809"/>
                      <a:pt x="469" y="1943"/>
                    </a:cubicBezTo>
                    <a:cubicBezTo>
                      <a:pt x="447" y="1987"/>
                      <a:pt x="424" y="2032"/>
                      <a:pt x="424" y="2099"/>
                    </a:cubicBezTo>
                    <a:cubicBezTo>
                      <a:pt x="424" y="2143"/>
                      <a:pt x="469" y="2210"/>
                      <a:pt x="536" y="2210"/>
                    </a:cubicBezTo>
                    <a:cubicBezTo>
                      <a:pt x="558" y="2210"/>
                      <a:pt x="580" y="2210"/>
                      <a:pt x="625" y="2188"/>
                    </a:cubicBezTo>
                    <a:cubicBezTo>
                      <a:pt x="647" y="2165"/>
                      <a:pt x="692" y="2143"/>
                      <a:pt x="714" y="2121"/>
                    </a:cubicBezTo>
                    <a:cubicBezTo>
                      <a:pt x="803" y="2076"/>
                      <a:pt x="848" y="2009"/>
                      <a:pt x="915" y="1943"/>
                    </a:cubicBezTo>
                    <a:cubicBezTo>
                      <a:pt x="937" y="1920"/>
                      <a:pt x="959" y="1876"/>
                      <a:pt x="981" y="1853"/>
                    </a:cubicBezTo>
                    <a:cubicBezTo>
                      <a:pt x="989" y="1839"/>
                      <a:pt x="991" y="1834"/>
                      <a:pt x="992" y="1834"/>
                    </a:cubicBezTo>
                    <a:lnTo>
                      <a:pt x="992" y="1834"/>
                    </a:lnTo>
                    <a:cubicBezTo>
                      <a:pt x="994" y="1834"/>
                      <a:pt x="989" y="1853"/>
                      <a:pt x="1004" y="1853"/>
                    </a:cubicBezTo>
                    <a:cubicBezTo>
                      <a:pt x="1004" y="1876"/>
                      <a:pt x="1004" y="1898"/>
                      <a:pt x="1004" y="1920"/>
                    </a:cubicBezTo>
                    <a:cubicBezTo>
                      <a:pt x="1004" y="1987"/>
                      <a:pt x="1004" y="2054"/>
                      <a:pt x="1026" y="2121"/>
                    </a:cubicBezTo>
                    <a:lnTo>
                      <a:pt x="1048" y="2255"/>
                    </a:lnTo>
                    <a:cubicBezTo>
                      <a:pt x="1048" y="2299"/>
                      <a:pt x="1071" y="2366"/>
                      <a:pt x="1093" y="2411"/>
                    </a:cubicBezTo>
                    <a:cubicBezTo>
                      <a:pt x="1093" y="2455"/>
                      <a:pt x="1115" y="2478"/>
                      <a:pt x="1160" y="2478"/>
                    </a:cubicBezTo>
                    <a:cubicBezTo>
                      <a:pt x="1182" y="2500"/>
                      <a:pt x="1210" y="2511"/>
                      <a:pt x="1238" y="2511"/>
                    </a:cubicBezTo>
                    <a:cubicBezTo>
                      <a:pt x="1266" y="2511"/>
                      <a:pt x="1294" y="2500"/>
                      <a:pt x="1316" y="2478"/>
                    </a:cubicBezTo>
                    <a:cubicBezTo>
                      <a:pt x="1338" y="2455"/>
                      <a:pt x="1360" y="2433"/>
                      <a:pt x="1360" y="2411"/>
                    </a:cubicBezTo>
                    <a:cubicBezTo>
                      <a:pt x="1405" y="2366"/>
                      <a:pt x="1405" y="2321"/>
                      <a:pt x="1427" y="2255"/>
                    </a:cubicBezTo>
                    <a:cubicBezTo>
                      <a:pt x="1450" y="2143"/>
                      <a:pt x="1472" y="2032"/>
                      <a:pt x="1472" y="1920"/>
                    </a:cubicBezTo>
                    <a:lnTo>
                      <a:pt x="1472" y="1876"/>
                    </a:lnTo>
                    <a:lnTo>
                      <a:pt x="1494" y="1876"/>
                    </a:lnTo>
                    <a:lnTo>
                      <a:pt x="1583" y="1987"/>
                    </a:lnTo>
                    <a:cubicBezTo>
                      <a:pt x="1672" y="2099"/>
                      <a:pt x="1784" y="2210"/>
                      <a:pt x="1918" y="2299"/>
                    </a:cubicBezTo>
                    <a:cubicBezTo>
                      <a:pt x="1962" y="2344"/>
                      <a:pt x="2007" y="2366"/>
                      <a:pt x="2074" y="2366"/>
                    </a:cubicBezTo>
                    <a:cubicBezTo>
                      <a:pt x="2141" y="2366"/>
                      <a:pt x="2185" y="2344"/>
                      <a:pt x="2185" y="2277"/>
                    </a:cubicBezTo>
                    <a:cubicBezTo>
                      <a:pt x="2185" y="2255"/>
                      <a:pt x="2185" y="2232"/>
                      <a:pt x="2185" y="2210"/>
                    </a:cubicBezTo>
                    <a:cubicBezTo>
                      <a:pt x="2163" y="2076"/>
                      <a:pt x="2141" y="1965"/>
                      <a:pt x="2074" y="1853"/>
                    </a:cubicBezTo>
                    <a:cubicBezTo>
                      <a:pt x="2029" y="1787"/>
                      <a:pt x="1985" y="1720"/>
                      <a:pt x="1962" y="1675"/>
                    </a:cubicBezTo>
                    <a:lnTo>
                      <a:pt x="1962" y="1653"/>
                    </a:lnTo>
                    <a:lnTo>
                      <a:pt x="2163" y="1653"/>
                    </a:lnTo>
                    <a:cubicBezTo>
                      <a:pt x="2252" y="1653"/>
                      <a:pt x="2319" y="1630"/>
                      <a:pt x="2408" y="1608"/>
                    </a:cubicBezTo>
                    <a:cubicBezTo>
                      <a:pt x="2453" y="1608"/>
                      <a:pt x="2497" y="1586"/>
                      <a:pt x="2542" y="1564"/>
                    </a:cubicBezTo>
                    <a:cubicBezTo>
                      <a:pt x="2609" y="1519"/>
                      <a:pt x="2631" y="1408"/>
                      <a:pt x="2564" y="1341"/>
                    </a:cubicBezTo>
                    <a:cubicBezTo>
                      <a:pt x="2520" y="1318"/>
                      <a:pt x="2497" y="1296"/>
                      <a:pt x="2453" y="1274"/>
                    </a:cubicBezTo>
                    <a:cubicBezTo>
                      <a:pt x="2386" y="1252"/>
                      <a:pt x="2341" y="1229"/>
                      <a:pt x="2274" y="1229"/>
                    </a:cubicBezTo>
                    <a:lnTo>
                      <a:pt x="2118" y="1185"/>
                    </a:lnTo>
                    <a:lnTo>
                      <a:pt x="2096" y="1185"/>
                    </a:lnTo>
                    <a:cubicBezTo>
                      <a:pt x="2185" y="1096"/>
                      <a:pt x="2274" y="1006"/>
                      <a:pt x="2341" y="917"/>
                    </a:cubicBezTo>
                    <a:cubicBezTo>
                      <a:pt x="2408" y="850"/>
                      <a:pt x="2430" y="783"/>
                      <a:pt x="2453" y="717"/>
                    </a:cubicBezTo>
                    <a:cubicBezTo>
                      <a:pt x="2453" y="694"/>
                      <a:pt x="2453" y="650"/>
                      <a:pt x="2430" y="650"/>
                    </a:cubicBezTo>
                    <a:cubicBezTo>
                      <a:pt x="2408" y="627"/>
                      <a:pt x="2386" y="605"/>
                      <a:pt x="2363" y="605"/>
                    </a:cubicBezTo>
                    <a:cubicBezTo>
                      <a:pt x="2297" y="605"/>
                      <a:pt x="2252" y="605"/>
                      <a:pt x="2207" y="627"/>
                    </a:cubicBezTo>
                    <a:cubicBezTo>
                      <a:pt x="2096" y="650"/>
                      <a:pt x="2007" y="694"/>
                      <a:pt x="1918" y="761"/>
                    </a:cubicBezTo>
                    <a:cubicBezTo>
                      <a:pt x="1895" y="761"/>
                      <a:pt x="1918" y="761"/>
                      <a:pt x="1918" y="739"/>
                    </a:cubicBezTo>
                    <a:cubicBezTo>
                      <a:pt x="1940" y="672"/>
                      <a:pt x="1985" y="583"/>
                      <a:pt x="2007" y="516"/>
                    </a:cubicBezTo>
                    <a:cubicBezTo>
                      <a:pt x="2007" y="471"/>
                      <a:pt x="2029" y="405"/>
                      <a:pt x="2029" y="360"/>
                    </a:cubicBezTo>
                    <a:cubicBezTo>
                      <a:pt x="2013" y="295"/>
                      <a:pt x="1961" y="253"/>
                      <a:pt x="1908" y="253"/>
                    </a:cubicBezTo>
                    <a:cubicBezTo>
                      <a:pt x="1888" y="253"/>
                      <a:pt x="1869" y="259"/>
                      <a:pt x="1851" y="271"/>
                    </a:cubicBezTo>
                    <a:cubicBezTo>
                      <a:pt x="1806" y="293"/>
                      <a:pt x="1762" y="315"/>
                      <a:pt x="1739" y="338"/>
                    </a:cubicBezTo>
                    <a:cubicBezTo>
                      <a:pt x="1672" y="382"/>
                      <a:pt x="1628" y="449"/>
                      <a:pt x="1561" y="516"/>
                    </a:cubicBezTo>
                    <a:lnTo>
                      <a:pt x="1561" y="494"/>
                    </a:lnTo>
                    <a:cubicBezTo>
                      <a:pt x="1583" y="382"/>
                      <a:pt x="1561" y="293"/>
                      <a:pt x="1539" y="204"/>
                    </a:cubicBezTo>
                    <a:cubicBezTo>
                      <a:pt x="1539" y="159"/>
                      <a:pt x="1539" y="115"/>
                      <a:pt x="1516" y="70"/>
                    </a:cubicBezTo>
                    <a:cubicBezTo>
                      <a:pt x="1493" y="22"/>
                      <a:pt x="1449" y="0"/>
                      <a:pt x="14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27"/>
              <p:cNvSpPr/>
              <p:nvPr/>
            </p:nvSpPr>
            <p:spPr>
              <a:xfrm>
                <a:off x="4171375" y="3255100"/>
                <a:ext cx="37900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2564" extrusionOk="0">
                    <a:moveTo>
                      <a:pt x="1115" y="0"/>
                    </a:moveTo>
                    <a:cubicBezTo>
                      <a:pt x="1048" y="0"/>
                      <a:pt x="981" y="0"/>
                      <a:pt x="914" y="22"/>
                    </a:cubicBezTo>
                    <a:lnTo>
                      <a:pt x="869" y="45"/>
                    </a:lnTo>
                    <a:cubicBezTo>
                      <a:pt x="535" y="736"/>
                      <a:pt x="245" y="1427"/>
                      <a:pt x="0" y="2028"/>
                    </a:cubicBezTo>
                    <a:cubicBezTo>
                      <a:pt x="134" y="2207"/>
                      <a:pt x="290" y="2341"/>
                      <a:pt x="446" y="2452"/>
                    </a:cubicBezTo>
                    <a:cubicBezTo>
                      <a:pt x="535" y="2519"/>
                      <a:pt x="602" y="2541"/>
                      <a:pt x="691" y="2563"/>
                    </a:cubicBezTo>
                    <a:cubicBezTo>
                      <a:pt x="780" y="2563"/>
                      <a:pt x="847" y="2519"/>
                      <a:pt x="869" y="2430"/>
                    </a:cubicBezTo>
                    <a:cubicBezTo>
                      <a:pt x="869" y="2385"/>
                      <a:pt x="869" y="2341"/>
                      <a:pt x="869" y="2318"/>
                    </a:cubicBezTo>
                    <a:cubicBezTo>
                      <a:pt x="847" y="2118"/>
                      <a:pt x="780" y="1962"/>
                      <a:pt x="691" y="1806"/>
                    </a:cubicBezTo>
                    <a:cubicBezTo>
                      <a:pt x="647" y="1716"/>
                      <a:pt x="580" y="1627"/>
                      <a:pt x="535" y="1538"/>
                    </a:cubicBezTo>
                    <a:cubicBezTo>
                      <a:pt x="519" y="1522"/>
                      <a:pt x="526" y="1507"/>
                      <a:pt x="531" y="1507"/>
                    </a:cubicBezTo>
                    <a:cubicBezTo>
                      <a:pt x="533" y="1507"/>
                      <a:pt x="535" y="1509"/>
                      <a:pt x="535" y="1516"/>
                    </a:cubicBezTo>
                    <a:lnTo>
                      <a:pt x="847" y="1516"/>
                    </a:lnTo>
                    <a:cubicBezTo>
                      <a:pt x="959" y="1493"/>
                      <a:pt x="1070" y="1493"/>
                      <a:pt x="1182" y="1449"/>
                    </a:cubicBezTo>
                    <a:cubicBezTo>
                      <a:pt x="1248" y="1449"/>
                      <a:pt x="1315" y="1427"/>
                      <a:pt x="1382" y="1382"/>
                    </a:cubicBezTo>
                    <a:cubicBezTo>
                      <a:pt x="1494" y="1315"/>
                      <a:pt x="1516" y="1159"/>
                      <a:pt x="1404" y="1070"/>
                    </a:cubicBezTo>
                    <a:cubicBezTo>
                      <a:pt x="1382" y="1025"/>
                      <a:pt x="1338" y="981"/>
                      <a:pt x="1293" y="959"/>
                    </a:cubicBezTo>
                    <a:cubicBezTo>
                      <a:pt x="1204" y="914"/>
                      <a:pt x="1115" y="892"/>
                      <a:pt x="1003" y="869"/>
                    </a:cubicBezTo>
                    <a:lnTo>
                      <a:pt x="780" y="825"/>
                    </a:lnTo>
                    <a:lnTo>
                      <a:pt x="758" y="825"/>
                    </a:lnTo>
                    <a:lnTo>
                      <a:pt x="758" y="802"/>
                    </a:lnTo>
                    <a:cubicBezTo>
                      <a:pt x="892" y="691"/>
                      <a:pt x="1003" y="557"/>
                      <a:pt x="1115" y="446"/>
                    </a:cubicBezTo>
                    <a:cubicBezTo>
                      <a:pt x="1204" y="357"/>
                      <a:pt x="1248" y="268"/>
                      <a:pt x="1271" y="156"/>
                    </a:cubicBezTo>
                    <a:cubicBezTo>
                      <a:pt x="1271" y="111"/>
                      <a:pt x="1271" y="67"/>
                      <a:pt x="1226" y="45"/>
                    </a:cubicBezTo>
                    <a:cubicBezTo>
                      <a:pt x="1204" y="22"/>
                      <a:pt x="1159" y="22"/>
                      <a:pt x="1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27"/>
              <p:cNvSpPr/>
              <p:nvPr/>
            </p:nvSpPr>
            <p:spPr>
              <a:xfrm>
                <a:off x="4275575" y="3550125"/>
                <a:ext cx="71900" cy="69300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2772" extrusionOk="0">
                    <a:moveTo>
                      <a:pt x="1479" y="1208"/>
                    </a:moveTo>
                    <a:cubicBezTo>
                      <a:pt x="1572" y="1208"/>
                      <a:pt x="1655" y="1233"/>
                      <a:pt x="1739" y="1283"/>
                    </a:cubicBezTo>
                    <a:cubicBezTo>
                      <a:pt x="1784" y="1306"/>
                      <a:pt x="1828" y="1328"/>
                      <a:pt x="1850" y="1373"/>
                    </a:cubicBezTo>
                    <a:cubicBezTo>
                      <a:pt x="1917" y="1439"/>
                      <a:pt x="1895" y="1529"/>
                      <a:pt x="1850" y="1595"/>
                    </a:cubicBezTo>
                    <a:cubicBezTo>
                      <a:pt x="1761" y="1662"/>
                      <a:pt x="1672" y="1707"/>
                      <a:pt x="1561" y="1707"/>
                    </a:cubicBezTo>
                    <a:cubicBezTo>
                      <a:pt x="1427" y="1707"/>
                      <a:pt x="1293" y="1640"/>
                      <a:pt x="1204" y="1551"/>
                    </a:cubicBezTo>
                    <a:cubicBezTo>
                      <a:pt x="1115" y="1462"/>
                      <a:pt x="1137" y="1328"/>
                      <a:pt x="1226" y="1261"/>
                    </a:cubicBezTo>
                    <a:cubicBezTo>
                      <a:pt x="1271" y="1217"/>
                      <a:pt x="1338" y="1217"/>
                      <a:pt x="1382" y="1217"/>
                    </a:cubicBezTo>
                    <a:cubicBezTo>
                      <a:pt x="1416" y="1211"/>
                      <a:pt x="1448" y="1208"/>
                      <a:pt x="1479" y="1208"/>
                    </a:cubicBezTo>
                    <a:close/>
                    <a:moveTo>
                      <a:pt x="1522" y="1"/>
                    </a:moveTo>
                    <a:cubicBezTo>
                      <a:pt x="1483" y="1"/>
                      <a:pt x="1447" y="18"/>
                      <a:pt x="1427" y="57"/>
                    </a:cubicBezTo>
                    <a:cubicBezTo>
                      <a:pt x="1382" y="102"/>
                      <a:pt x="1360" y="169"/>
                      <a:pt x="1338" y="236"/>
                    </a:cubicBezTo>
                    <a:cubicBezTo>
                      <a:pt x="1293" y="369"/>
                      <a:pt x="1271" y="503"/>
                      <a:pt x="1249" y="659"/>
                    </a:cubicBezTo>
                    <a:cubicBezTo>
                      <a:pt x="1249" y="682"/>
                      <a:pt x="1249" y="704"/>
                      <a:pt x="1226" y="726"/>
                    </a:cubicBezTo>
                    <a:cubicBezTo>
                      <a:pt x="1204" y="726"/>
                      <a:pt x="1182" y="704"/>
                      <a:pt x="1182" y="682"/>
                    </a:cubicBezTo>
                    <a:cubicBezTo>
                      <a:pt x="1093" y="592"/>
                      <a:pt x="981" y="503"/>
                      <a:pt x="870" y="414"/>
                    </a:cubicBezTo>
                    <a:cubicBezTo>
                      <a:pt x="781" y="369"/>
                      <a:pt x="714" y="347"/>
                      <a:pt x="625" y="325"/>
                    </a:cubicBezTo>
                    <a:cubicBezTo>
                      <a:pt x="615" y="323"/>
                      <a:pt x="606" y="321"/>
                      <a:pt x="597" y="321"/>
                    </a:cubicBezTo>
                    <a:cubicBezTo>
                      <a:pt x="522" y="321"/>
                      <a:pt x="471" y="401"/>
                      <a:pt x="491" y="481"/>
                    </a:cubicBezTo>
                    <a:cubicBezTo>
                      <a:pt x="491" y="503"/>
                      <a:pt x="491" y="548"/>
                      <a:pt x="513" y="570"/>
                    </a:cubicBezTo>
                    <a:cubicBezTo>
                      <a:pt x="535" y="637"/>
                      <a:pt x="558" y="704"/>
                      <a:pt x="602" y="771"/>
                    </a:cubicBezTo>
                    <a:cubicBezTo>
                      <a:pt x="647" y="860"/>
                      <a:pt x="714" y="927"/>
                      <a:pt x="803" y="1016"/>
                    </a:cubicBezTo>
                    <a:lnTo>
                      <a:pt x="803" y="1038"/>
                    </a:lnTo>
                    <a:lnTo>
                      <a:pt x="803" y="1060"/>
                    </a:lnTo>
                    <a:lnTo>
                      <a:pt x="758" y="1060"/>
                    </a:lnTo>
                    <a:cubicBezTo>
                      <a:pt x="647" y="1083"/>
                      <a:pt x="535" y="1105"/>
                      <a:pt x="446" y="1150"/>
                    </a:cubicBezTo>
                    <a:cubicBezTo>
                      <a:pt x="335" y="1172"/>
                      <a:pt x="246" y="1217"/>
                      <a:pt x="156" y="1283"/>
                    </a:cubicBezTo>
                    <a:cubicBezTo>
                      <a:pt x="112" y="1306"/>
                      <a:pt x="90" y="1328"/>
                      <a:pt x="67" y="1350"/>
                    </a:cubicBezTo>
                    <a:cubicBezTo>
                      <a:pt x="0" y="1417"/>
                      <a:pt x="45" y="1529"/>
                      <a:pt x="112" y="1551"/>
                    </a:cubicBezTo>
                    <a:cubicBezTo>
                      <a:pt x="201" y="1595"/>
                      <a:pt x="268" y="1618"/>
                      <a:pt x="357" y="1618"/>
                    </a:cubicBezTo>
                    <a:cubicBezTo>
                      <a:pt x="402" y="1629"/>
                      <a:pt x="446" y="1634"/>
                      <a:pt x="494" y="1634"/>
                    </a:cubicBezTo>
                    <a:cubicBezTo>
                      <a:pt x="541" y="1634"/>
                      <a:pt x="591" y="1629"/>
                      <a:pt x="647" y="1618"/>
                    </a:cubicBezTo>
                    <a:lnTo>
                      <a:pt x="736" y="1618"/>
                    </a:lnTo>
                    <a:cubicBezTo>
                      <a:pt x="758" y="1618"/>
                      <a:pt x="781" y="1618"/>
                      <a:pt x="758" y="1662"/>
                    </a:cubicBezTo>
                    <a:cubicBezTo>
                      <a:pt x="736" y="1685"/>
                      <a:pt x="714" y="1729"/>
                      <a:pt x="714" y="1751"/>
                    </a:cubicBezTo>
                    <a:cubicBezTo>
                      <a:pt x="647" y="1885"/>
                      <a:pt x="558" y="1997"/>
                      <a:pt x="513" y="2130"/>
                    </a:cubicBezTo>
                    <a:cubicBezTo>
                      <a:pt x="491" y="2197"/>
                      <a:pt x="469" y="2242"/>
                      <a:pt x="469" y="2309"/>
                    </a:cubicBezTo>
                    <a:cubicBezTo>
                      <a:pt x="469" y="2376"/>
                      <a:pt x="513" y="2420"/>
                      <a:pt x="580" y="2442"/>
                    </a:cubicBezTo>
                    <a:cubicBezTo>
                      <a:pt x="625" y="2442"/>
                      <a:pt x="647" y="2420"/>
                      <a:pt x="691" y="2420"/>
                    </a:cubicBezTo>
                    <a:cubicBezTo>
                      <a:pt x="714" y="2398"/>
                      <a:pt x="758" y="2376"/>
                      <a:pt x="803" y="2353"/>
                    </a:cubicBezTo>
                    <a:cubicBezTo>
                      <a:pt x="870" y="2286"/>
                      <a:pt x="937" y="2220"/>
                      <a:pt x="981" y="2153"/>
                    </a:cubicBezTo>
                    <a:cubicBezTo>
                      <a:pt x="1003" y="2108"/>
                      <a:pt x="1048" y="2086"/>
                      <a:pt x="1070" y="2041"/>
                    </a:cubicBezTo>
                    <a:cubicBezTo>
                      <a:pt x="1093" y="2064"/>
                      <a:pt x="1093" y="2086"/>
                      <a:pt x="1070" y="2108"/>
                    </a:cubicBezTo>
                    <a:cubicBezTo>
                      <a:pt x="1070" y="2197"/>
                      <a:pt x="1093" y="2264"/>
                      <a:pt x="1093" y="2353"/>
                    </a:cubicBezTo>
                    <a:cubicBezTo>
                      <a:pt x="1093" y="2398"/>
                      <a:pt x="1115" y="2442"/>
                      <a:pt x="1115" y="2487"/>
                    </a:cubicBezTo>
                    <a:cubicBezTo>
                      <a:pt x="1137" y="2554"/>
                      <a:pt x="1159" y="2621"/>
                      <a:pt x="1182" y="2665"/>
                    </a:cubicBezTo>
                    <a:cubicBezTo>
                      <a:pt x="1204" y="2710"/>
                      <a:pt x="1226" y="2732"/>
                      <a:pt x="1249" y="2755"/>
                    </a:cubicBezTo>
                    <a:cubicBezTo>
                      <a:pt x="1271" y="2766"/>
                      <a:pt x="1299" y="2771"/>
                      <a:pt x="1329" y="2771"/>
                    </a:cubicBezTo>
                    <a:cubicBezTo>
                      <a:pt x="1360" y="2771"/>
                      <a:pt x="1394" y="2766"/>
                      <a:pt x="1427" y="2755"/>
                    </a:cubicBezTo>
                    <a:cubicBezTo>
                      <a:pt x="1449" y="2732"/>
                      <a:pt x="1472" y="2688"/>
                      <a:pt x="1494" y="2665"/>
                    </a:cubicBezTo>
                    <a:cubicBezTo>
                      <a:pt x="1516" y="2621"/>
                      <a:pt x="1538" y="2554"/>
                      <a:pt x="1561" y="2487"/>
                    </a:cubicBezTo>
                    <a:cubicBezTo>
                      <a:pt x="1583" y="2376"/>
                      <a:pt x="1583" y="2242"/>
                      <a:pt x="1583" y="2108"/>
                    </a:cubicBezTo>
                    <a:lnTo>
                      <a:pt x="1583" y="2086"/>
                    </a:lnTo>
                    <a:lnTo>
                      <a:pt x="1583" y="2064"/>
                    </a:lnTo>
                    <a:cubicBezTo>
                      <a:pt x="1628" y="2108"/>
                      <a:pt x="1650" y="2130"/>
                      <a:pt x="1694" y="2175"/>
                    </a:cubicBezTo>
                    <a:cubicBezTo>
                      <a:pt x="1784" y="2309"/>
                      <a:pt x="1917" y="2442"/>
                      <a:pt x="2051" y="2532"/>
                    </a:cubicBezTo>
                    <a:cubicBezTo>
                      <a:pt x="2118" y="2576"/>
                      <a:pt x="2163" y="2599"/>
                      <a:pt x="2252" y="2621"/>
                    </a:cubicBezTo>
                    <a:cubicBezTo>
                      <a:pt x="2296" y="2621"/>
                      <a:pt x="2363" y="2576"/>
                      <a:pt x="2363" y="2509"/>
                    </a:cubicBezTo>
                    <a:cubicBezTo>
                      <a:pt x="2363" y="2487"/>
                      <a:pt x="2363" y="2442"/>
                      <a:pt x="2363" y="2420"/>
                    </a:cubicBezTo>
                    <a:cubicBezTo>
                      <a:pt x="2341" y="2286"/>
                      <a:pt x="2296" y="2153"/>
                      <a:pt x="2229" y="2041"/>
                    </a:cubicBezTo>
                    <a:cubicBezTo>
                      <a:pt x="2207" y="1974"/>
                      <a:pt x="2163" y="1908"/>
                      <a:pt x="2118" y="1841"/>
                    </a:cubicBezTo>
                    <a:cubicBezTo>
                      <a:pt x="2096" y="1818"/>
                      <a:pt x="2096" y="1818"/>
                      <a:pt x="2118" y="1796"/>
                    </a:cubicBezTo>
                    <a:lnTo>
                      <a:pt x="2341" y="1796"/>
                    </a:lnTo>
                    <a:cubicBezTo>
                      <a:pt x="2430" y="1796"/>
                      <a:pt x="2519" y="1796"/>
                      <a:pt x="2608" y="1774"/>
                    </a:cubicBezTo>
                    <a:cubicBezTo>
                      <a:pt x="2675" y="1751"/>
                      <a:pt x="2720" y="1729"/>
                      <a:pt x="2764" y="1707"/>
                    </a:cubicBezTo>
                    <a:cubicBezTo>
                      <a:pt x="2854" y="1662"/>
                      <a:pt x="2876" y="1529"/>
                      <a:pt x="2787" y="1484"/>
                    </a:cubicBezTo>
                    <a:cubicBezTo>
                      <a:pt x="2742" y="1439"/>
                      <a:pt x="2720" y="1417"/>
                      <a:pt x="2675" y="1395"/>
                    </a:cubicBezTo>
                    <a:cubicBezTo>
                      <a:pt x="2608" y="1373"/>
                      <a:pt x="2541" y="1350"/>
                      <a:pt x="2475" y="1350"/>
                    </a:cubicBezTo>
                    <a:lnTo>
                      <a:pt x="2296" y="1306"/>
                    </a:lnTo>
                    <a:lnTo>
                      <a:pt x="2274" y="1306"/>
                    </a:lnTo>
                    <a:lnTo>
                      <a:pt x="2274" y="1283"/>
                    </a:lnTo>
                    <a:cubicBezTo>
                      <a:pt x="2385" y="1217"/>
                      <a:pt x="2475" y="1105"/>
                      <a:pt x="2564" y="1016"/>
                    </a:cubicBezTo>
                    <a:cubicBezTo>
                      <a:pt x="2608" y="949"/>
                      <a:pt x="2653" y="882"/>
                      <a:pt x="2675" y="793"/>
                    </a:cubicBezTo>
                    <a:cubicBezTo>
                      <a:pt x="2675" y="748"/>
                      <a:pt x="2653" y="726"/>
                      <a:pt x="2631" y="704"/>
                    </a:cubicBezTo>
                    <a:cubicBezTo>
                      <a:pt x="2608" y="682"/>
                      <a:pt x="2586" y="682"/>
                      <a:pt x="2564" y="682"/>
                    </a:cubicBezTo>
                    <a:cubicBezTo>
                      <a:pt x="2497" y="682"/>
                      <a:pt x="2452" y="682"/>
                      <a:pt x="2385" y="704"/>
                    </a:cubicBezTo>
                    <a:cubicBezTo>
                      <a:pt x="2296" y="726"/>
                      <a:pt x="2185" y="771"/>
                      <a:pt x="2096" y="838"/>
                    </a:cubicBezTo>
                    <a:lnTo>
                      <a:pt x="2096" y="815"/>
                    </a:lnTo>
                    <a:cubicBezTo>
                      <a:pt x="2118" y="726"/>
                      <a:pt x="2163" y="659"/>
                      <a:pt x="2185" y="570"/>
                    </a:cubicBezTo>
                    <a:cubicBezTo>
                      <a:pt x="2207" y="503"/>
                      <a:pt x="2207" y="459"/>
                      <a:pt x="2207" y="414"/>
                    </a:cubicBezTo>
                    <a:cubicBezTo>
                      <a:pt x="2207" y="326"/>
                      <a:pt x="2138" y="266"/>
                      <a:pt x="2065" y="266"/>
                    </a:cubicBezTo>
                    <a:cubicBezTo>
                      <a:pt x="2046" y="266"/>
                      <a:pt x="2026" y="271"/>
                      <a:pt x="2007" y="280"/>
                    </a:cubicBezTo>
                    <a:cubicBezTo>
                      <a:pt x="1984" y="303"/>
                      <a:pt x="1940" y="347"/>
                      <a:pt x="1895" y="369"/>
                    </a:cubicBezTo>
                    <a:cubicBezTo>
                      <a:pt x="1828" y="436"/>
                      <a:pt x="1784" y="481"/>
                      <a:pt x="1717" y="548"/>
                    </a:cubicBezTo>
                    <a:cubicBezTo>
                      <a:pt x="1717" y="436"/>
                      <a:pt x="1717" y="325"/>
                      <a:pt x="1694" y="213"/>
                    </a:cubicBezTo>
                    <a:cubicBezTo>
                      <a:pt x="1694" y="169"/>
                      <a:pt x="1672" y="124"/>
                      <a:pt x="1650" y="80"/>
                    </a:cubicBezTo>
                    <a:cubicBezTo>
                      <a:pt x="1625" y="30"/>
                      <a:pt x="1572" y="1"/>
                      <a:pt x="15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27"/>
              <p:cNvSpPr/>
              <p:nvPr/>
            </p:nvSpPr>
            <p:spPr>
              <a:xfrm>
                <a:off x="4242700" y="3651850"/>
                <a:ext cx="4795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472" extrusionOk="0">
                    <a:moveTo>
                      <a:pt x="702" y="1"/>
                    </a:moveTo>
                    <a:cubicBezTo>
                      <a:pt x="663" y="1"/>
                      <a:pt x="624" y="23"/>
                      <a:pt x="602" y="68"/>
                    </a:cubicBezTo>
                    <a:cubicBezTo>
                      <a:pt x="558" y="112"/>
                      <a:pt x="535" y="157"/>
                      <a:pt x="513" y="224"/>
                    </a:cubicBezTo>
                    <a:cubicBezTo>
                      <a:pt x="468" y="335"/>
                      <a:pt x="446" y="469"/>
                      <a:pt x="446" y="602"/>
                    </a:cubicBezTo>
                    <a:cubicBezTo>
                      <a:pt x="446" y="625"/>
                      <a:pt x="446" y="647"/>
                      <a:pt x="424" y="669"/>
                    </a:cubicBezTo>
                    <a:cubicBezTo>
                      <a:pt x="402" y="669"/>
                      <a:pt x="379" y="647"/>
                      <a:pt x="379" y="625"/>
                    </a:cubicBezTo>
                    <a:cubicBezTo>
                      <a:pt x="290" y="536"/>
                      <a:pt x="201" y="446"/>
                      <a:pt x="89" y="380"/>
                    </a:cubicBezTo>
                    <a:cubicBezTo>
                      <a:pt x="67" y="380"/>
                      <a:pt x="45" y="357"/>
                      <a:pt x="0" y="335"/>
                    </a:cubicBezTo>
                    <a:lnTo>
                      <a:pt x="0" y="335"/>
                    </a:lnTo>
                    <a:cubicBezTo>
                      <a:pt x="0" y="424"/>
                      <a:pt x="23" y="491"/>
                      <a:pt x="67" y="558"/>
                    </a:cubicBezTo>
                    <a:cubicBezTo>
                      <a:pt x="357" y="870"/>
                      <a:pt x="1204" y="1227"/>
                      <a:pt x="1561" y="1338"/>
                    </a:cubicBezTo>
                    <a:lnTo>
                      <a:pt x="1917" y="1472"/>
                    </a:lnTo>
                    <a:cubicBezTo>
                      <a:pt x="1917" y="1427"/>
                      <a:pt x="1895" y="1383"/>
                      <a:pt x="1873" y="1338"/>
                    </a:cubicBezTo>
                    <a:cubicBezTo>
                      <a:pt x="1828" y="1316"/>
                      <a:pt x="1784" y="1293"/>
                      <a:pt x="1739" y="1293"/>
                    </a:cubicBezTo>
                    <a:cubicBezTo>
                      <a:pt x="1694" y="1249"/>
                      <a:pt x="1627" y="1227"/>
                      <a:pt x="1561" y="1227"/>
                    </a:cubicBezTo>
                    <a:lnTo>
                      <a:pt x="1405" y="1204"/>
                    </a:lnTo>
                    <a:lnTo>
                      <a:pt x="1382" y="1204"/>
                    </a:lnTo>
                    <a:lnTo>
                      <a:pt x="1382" y="1182"/>
                    </a:lnTo>
                    <a:cubicBezTo>
                      <a:pt x="1471" y="1093"/>
                      <a:pt x="1561" y="1026"/>
                      <a:pt x="1650" y="937"/>
                    </a:cubicBezTo>
                    <a:cubicBezTo>
                      <a:pt x="1694" y="870"/>
                      <a:pt x="1739" y="803"/>
                      <a:pt x="1739" y="714"/>
                    </a:cubicBezTo>
                    <a:cubicBezTo>
                      <a:pt x="1761" y="692"/>
                      <a:pt x="1739" y="669"/>
                      <a:pt x="1717" y="647"/>
                    </a:cubicBezTo>
                    <a:cubicBezTo>
                      <a:pt x="1694" y="625"/>
                      <a:pt x="1672" y="625"/>
                      <a:pt x="1650" y="625"/>
                    </a:cubicBezTo>
                    <a:cubicBezTo>
                      <a:pt x="1583" y="625"/>
                      <a:pt x="1538" y="625"/>
                      <a:pt x="1494" y="647"/>
                    </a:cubicBezTo>
                    <a:cubicBezTo>
                      <a:pt x="1405" y="669"/>
                      <a:pt x="1293" y="714"/>
                      <a:pt x="1226" y="781"/>
                    </a:cubicBezTo>
                    <a:lnTo>
                      <a:pt x="1204" y="781"/>
                    </a:lnTo>
                    <a:cubicBezTo>
                      <a:pt x="1182" y="781"/>
                      <a:pt x="1204" y="781"/>
                      <a:pt x="1204" y="759"/>
                    </a:cubicBezTo>
                    <a:cubicBezTo>
                      <a:pt x="1249" y="669"/>
                      <a:pt x="1271" y="602"/>
                      <a:pt x="1293" y="513"/>
                    </a:cubicBezTo>
                    <a:cubicBezTo>
                      <a:pt x="1315" y="469"/>
                      <a:pt x="1315" y="424"/>
                      <a:pt x="1315" y="380"/>
                    </a:cubicBezTo>
                    <a:cubicBezTo>
                      <a:pt x="1315" y="310"/>
                      <a:pt x="1247" y="254"/>
                      <a:pt x="1186" y="254"/>
                    </a:cubicBezTo>
                    <a:cubicBezTo>
                      <a:pt x="1169" y="254"/>
                      <a:pt x="1152" y="258"/>
                      <a:pt x="1137" y="268"/>
                    </a:cubicBezTo>
                    <a:cubicBezTo>
                      <a:pt x="1093" y="290"/>
                      <a:pt x="1070" y="313"/>
                      <a:pt x="1026" y="335"/>
                    </a:cubicBezTo>
                    <a:cubicBezTo>
                      <a:pt x="981" y="402"/>
                      <a:pt x="914" y="446"/>
                      <a:pt x="870" y="513"/>
                    </a:cubicBezTo>
                    <a:lnTo>
                      <a:pt x="870" y="491"/>
                    </a:lnTo>
                    <a:cubicBezTo>
                      <a:pt x="870" y="402"/>
                      <a:pt x="870" y="290"/>
                      <a:pt x="847" y="201"/>
                    </a:cubicBezTo>
                    <a:cubicBezTo>
                      <a:pt x="825" y="157"/>
                      <a:pt x="825" y="112"/>
                      <a:pt x="803" y="68"/>
                    </a:cubicBezTo>
                    <a:cubicBezTo>
                      <a:pt x="780" y="23"/>
                      <a:pt x="741" y="1"/>
                      <a:pt x="7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27"/>
              <p:cNvSpPr/>
              <p:nvPr/>
            </p:nvSpPr>
            <p:spPr>
              <a:xfrm>
                <a:off x="4324050" y="3451500"/>
                <a:ext cx="652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526" extrusionOk="0">
                    <a:moveTo>
                      <a:pt x="1338" y="1096"/>
                    </a:moveTo>
                    <a:cubicBezTo>
                      <a:pt x="1418" y="1096"/>
                      <a:pt x="1496" y="1117"/>
                      <a:pt x="1561" y="1149"/>
                    </a:cubicBezTo>
                    <a:cubicBezTo>
                      <a:pt x="1606" y="1172"/>
                      <a:pt x="1628" y="1216"/>
                      <a:pt x="1672" y="1238"/>
                    </a:cubicBezTo>
                    <a:cubicBezTo>
                      <a:pt x="1717" y="1305"/>
                      <a:pt x="1717" y="1394"/>
                      <a:pt x="1650" y="1439"/>
                    </a:cubicBezTo>
                    <a:cubicBezTo>
                      <a:pt x="1583" y="1506"/>
                      <a:pt x="1494" y="1551"/>
                      <a:pt x="1405" y="1551"/>
                    </a:cubicBezTo>
                    <a:cubicBezTo>
                      <a:pt x="1271" y="1551"/>
                      <a:pt x="1160" y="1506"/>
                      <a:pt x="1071" y="1417"/>
                    </a:cubicBezTo>
                    <a:cubicBezTo>
                      <a:pt x="1004" y="1328"/>
                      <a:pt x="1004" y="1194"/>
                      <a:pt x="1093" y="1149"/>
                    </a:cubicBezTo>
                    <a:cubicBezTo>
                      <a:pt x="1137" y="1127"/>
                      <a:pt x="1182" y="1105"/>
                      <a:pt x="1249" y="1105"/>
                    </a:cubicBezTo>
                    <a:cubicBezTo>
                      <a:pt x="1279" y="1099"/>
                      <a:pt x="1309" y="1096"/>
                      <a:pt x="1338" y="1096"/>
                    </a:cubicBezTo>
                    <a:close/>
                    <a:moveTo>
                      <a:pt x="1364" y="0"/>
                    </a:moveTo>
                    <a:cubicBezTo>
                      <a:pt x="1327" y="0"/>
                      <a:pt x="1291" y="18"/>
                      <a:pt x="1271" y="57"/>
                    </a:cubicBezTo>
                    <a:cubicBezTo>
                      <a:pt x="1249" y="102"/>
                      <a:pt x="1204" y="169"/>
                      <a:pt x="1182" y="213"/>
                    </a:cubicBezTo>
                    <a:cubicBezTo>
                      <a:pt x="1160" y="347"/>
                      <a:pt x="1137" y="481"/>
                      <a:pt x="1115" y="592"/>
                    </a:cubicBezTo>
                    <a:cubicBezTo>
                      <a:pt x="1115" y="614"/>
                      <a:pt x="1115" y="659"/>
                      <a:pt x="1093" y="659"/>
                    </a:cubicBezTo>
                    <a:cubicBezTo>
                      <a:pt x="1093" y="663"/>
                      <a:pt x="1092" y="665"/>
                      <a:pt x="1090" y="665"/>
                    </a:cubicBezTo>
                    <a:cubicBezTo>
                      <a:pt x="1084" y="665"/>
                      <a:pt x="1066" y="637"/>
                      <a:pt x="1048" y="637"/>
                    </a:cubicBezTo>
                    <a:cubicBezTo>
                      <a:pt x="959" y="547"/>
                      <a:pt x="870" y="458"/>
                      <a:pt x="781" y="391"/>
                    </a:cubicBezTo>
                    <a:cubicBezTo>
                      <a:pt x="714" y="347"/>
                      <a:pt x="647" y="325"/>
                      <a:pt x="580" y="302"/>
                    </a:cubicBezTo>
                    <a:cubicBezTo>
                      <a:pt x="491" y="302"/>
                      <a:pt x="424" y="369"/>
                      <a:pt x="424" y="436"/>
                    </a:cubicBezTo>
                    <a:cubicBezTo>
                      <a:pt x="424" y="481"/>
                      <a:pt x="446" y="503"/>
                      <a:pt x="446" y="525"/>
                    </a:cubicBezTo>
                    <a:cubicBezTo>
                      <a:pt x="469" y="592"/>
                      <a:pt x="491" y="659"/>
                      <a:pt x="536" y="703"/>
                    </a:cubicBezTo>
                    <a:cubicBezTo>
                      <a:pt x="580" y="770"/>
                      <a:pt x="647" y="860"/>
                      <a:pt x="714" y="926"/>
                    </a:cubicBezTo>
                    <a:lnTo>
                      <a:pt x="736" y="949"/>
                    </a:lnTo>
                    <a:lnTo>
                      <a:pt x="736" y="971"/>
                    </a:lnTo>
                    <a:lnTo>
                      <a:pt x="692" y="971"/>
                    </a:lnTo>
                    <a:cubicBezTo>
                      <a:pt x="580" y="993"/>
                      <a:pt x="491" y="1016"/>
                      <a:pt x="380" y="1038"/>
                    </a:cubicBezTo>
                    <a:cubicBezTo>
                      <a:pt x="290" y="1082"/>
                      <a:pt x="201" y="1105"/>
                      <a:pt x="134" y="1172"/>
                    </a:cubicBezTo>
                    <a:cubicBezTo>
                      <a:pt x="112" y="1172"/>
                      <a:pt x="68" y="1216"/>
                      <a:pt x="45" y="1238"/>
                    </a:cubicBezTo>
                    <a:cubicBezTo>
                      <a:pt x="1" y="1283"/>
                      <a:pt x="23" y="1394"/>
                      <a:pt x="90" y="1417"/>
                    </a:cubicBezTo>
                    <a:cubicBezTo>
                      <a:pt x="157" y="1461"/>
                      <a:pt x="246" y="1484"/>
                      <a:pt x="313" y="1484"/>
                    </a:cubicBezTo>
                    <a:lnTo>
                      <a:pt x="669" y="1484"/>
                    </a:lnTo>
                    <a:cubicBezTo>
                      <a:pt x="692" y="1484"/>
                      <a:pt x="692" y="1484"/>
                      <a:pt x="669" y="1506"/>
                    </a:cubicBezTo>
                    <a:cubicBezTo>
                      <a:pt x="669" y="1528"/>
                      <a:pt x="647" y="1573"/>
                      <a:pt x="625" y="1595"/>
                    </a:cubicBezTo>
                    <a:cubicBezTo>
                      <a:pt x="558" y="1707"/>
                      <a:pt x="513" y="1818"/>
                      <a:pt x="446" y="1952"/>
                    </a:cubicBezTo>
                    <a:cubicBezTo>
                      <a:pt x="424" y="1996"/>
                      <a:pt x="424" y="2041"/>
                      <a:pt x="402" y="2108"/>
                    </a:cubicBezTo>
                    <a:cubicBezTo>
                      <a:pt x="402" y="2152"/>
                      <a:pt x="446" y="2219"/>
                      <a:pt x="513" y="2219"/>
                    </a:cubicBezTo>
                    <a:cubicBezTo>
                      <a:pt x="558" y="2219"/>
                      <a:pt x="580" y="2219"/>
                      <a:pt x="602" y="2197"/>
                    </a:cubicBezTo>
                    <a:cubicBezTo>
                      <a:pt x="647" y="2175"/>
                      <a:pt x="669" y="2152"/>
                      <a:pt x="714" y="2130"/>
                    </a:cubicBezTo>
                    <a:cubicBezTo>
                      <a:pt x="781" y="2085"/>
                      <a:pt x="825" y="2019"/>
                      <a:pt x="870" y="1952"/>
                    </a:cubicBezTo>
                    <a:lnTo>
                      <a:pt x="959" y="1863"/>
                    </a:lnTo>
                    <a:lnTo>
                      <a:pt x="981" y="1863"/>
                    </a:lnTo>
                    <a:cubicBezTo>
                      <a:pt x="981" y="1885"/>
                      <a:pt x="981" y="1907"/>
                      <a:pt x="981" y="1929"/>
                    </a:cubicBezTo>
                    <a:cubicBezTo>
                      <a:pt x="981" y="1996"/>
                      <a:pt x="981" y="2063"/>
                      <a:pt x="981" y="2130"/>
                    </a:cubicBezTo>
                    <a:lnTo>
                      <a:pt x="1004" y="2264"/>
                    </a:lnTo>
                    <a:cubicBezTo>
                      <a:pt x="1026" y="2308"/>
                      <a:pt x="1026" y="2375"/>
                      <a:pt x="1071" y="2442"/>
                    </a:cubicBezTo>
                    <a:cubicBezTo>
                      <a:pt x="1071" y="2464"/>
                      <a:pt x="1093" y="2487"/>
                      <a:pt x="1115" y="2509"/>
                    </a:cubicBezTo>
                    <a:cubicBezTo>
                      <a:pt x="1137" y="2520"/>
                      <a:pt x="1165" y="2526"/>
                      <a:pt x="1193" y="2526"/>
                    </a:cubicBezTo>
                    <a:cubicBezTo>
                      <a:pt x="1221" y="2526"/>
                      <a:pt x="1249" y="2520"/>
                      <a:pt x="1271" y="2509"/>
                    </a:cubicBezTo>
                    <a:cubicBezTo>
                      <a:pt x="1293" y="2487"/>
                      <a:pt x="1316" y="2442"/>
                      <a:pt x="1338" y="2420"/>
                    </a:cubicBezTo>
                    <a:cubicBezTo>
                      <a:pt x="1360" y="2375"/>
                      <a:pt x="1383" y="2331"/>
                      <a:pt x="1405" y="2264"/>
                    </a:cubicBezTo>
                    <a:cubicBezTo>
                      <a:pt x="1427" y="2152"/>
                      <a:pt x="1427" y="2041"/>
                      <a:pt x="1450" y="1929"/>
                    </a:cubicBezTo>
                    <a:cubicBezTo>
                      <a:pt x="1450" y="1907"/>
                      <a:pt x="1450" y="1907"/>
                      <a:pt x="1450" y="1885"/>
                    </a:cubicBezTo>
                    <a:cubicBezTo>
                      <a:pt x="1472" y="1907"/>
                      <a:pt x="1494" y="1952"/>
                      <a:pt x="1539" y="1974"/>
                    </a:cubicBezTo>
                    <a:cubicBezTo>
                      <a:pt x="1628" y="2108"/>
                      <a:pt x="1739" y="2219"/>
                      <a:pt x="1873" y="2308"/>
                    </a:cubicBezTo>
                    <a:cubicBezTo>
                      <a:pt x="1918" y="2331"/>
                      <a:pt x="1962" y="2353"/>
                      <a:pt x="2029" y="2375"/>
                    </a:cubicBezTo>
                    <a:cubicBezTo>
                      <a:pt x="2096" y="2375"/>
                      <a:pt x="2141" y="2331"/>
                      <a:pt x="2141" y="2286"/>
                    </a:cubicBezTo>
                    <a:cubicBezTo>
                      <a:pt x="2163" y="2264"/>
                      <a:pt x="2163" y="2219"/>
                      <a:pt x="2141" y="2197"/>
                    </a:cubicBezTo>
                    <a:cubicBezTo>
                      <a:pt x="2141" y="2085"/>
                      <a:pt x="2096" y="1952"/>
                      <a:pt x="2029" y="1840"/>
                    </a:cubicBezTo>
                    <a:cubicBezTo>
                      <a:pt x="2007" y="1773"/>
                      <a:pt x="1962" y="1729"/>
                      <a:pt x="1918" y="1662"/>
                    </a:cubicBezTo>
                    <a:lnTo>
                      <a:pt x="1918" y="1640"/>
                    </a:lnTo>
                    <a:lnTo>
                      <a:pt x="2141" y="1662"/>
                    </a:lnTo>
                    <a:cubicBezTo>
                      <a:pt x="2207" y="1640"/>
                      <a:pt x="2297" y="1640"/>
                      <a:pt x="2386" y="1617"/>
                    </a:cubicBezTo>
                    <a:cubicBezTo>
                      <a:pt x="2430" y="1617"/>
                      <a:pt x="2475" y="1595"/>
                      <a:pt x="2497" y="1573"/>
                    </a:cubicBezTo>
                    <a:cubicBezTo>
                      <a:pt x="2586" y="1528"/>
                      <a:pt x="2609" y="1417"/>
                      <a:pt x="2519" y="1350"/>
                    </a:cubicBezTo>
                    <a:cubicBezTo>
                      <a:pt x="2497" y="1328"/>
                      <a:pt x="2453" y="1305"/>
                      <a:pt x="2430" y="1283"/>
                    </a:cubicBezTo>
                    <a:cubicBezTo>
                      <a:pt x="2363" y="1261"/>
                      <a:pt x="2297" y="1238"/>
                      <a:pt x="2252" y="1238"/>
                    </a:cubicBezTo>
                    <a:lnTo>
                      <a:pt x="2096" y="1194"/>
                    </a:lnTo>
                    <a:lnTo>
                      <a:pt x="2074" y="1194"/>
                    </a:lnTo>
                    <a:cubicBezTo>
                      <a:pt x="2163" y="1105"/>
                      <a:pt x="2252" y="1016"/>
                      <a:pt x="2319" y="926"/>
                    </a:cubicBezTo>
                    <a:cubicBezTo>
                      <a:pt x="2363" y="860"/>
                      <a:pt x="2408" y="793"/>
                      <a:pt x="2430" y="726"/>
                    </a:cubicBezTo>
                    <a:cubicBezTo>
                      <a:pt x="2430" y="703"/>
                      <a:pt x="2408" y="659"/>
                      <a:pt x="2386" y="659"/>
                    </a:cubicBezTo>
                    <a:cubicBezTo>
                      <a:pt x="2363" y="637"/>
                      <a:pt x="2341" y="637"/>
                      <a:pt x="2319" y="614"/>
                    </a:cubicBezTo>
                    <a:cubicBezTo>
                      <a:pt x="2274" y="614"/>
                      <a:pt x="2230" y="614"/>
                      <a:pt x="2185" y="637"/>
                    </a:cubicBezTo>
                    <a:cubicBezTo>
                      <a:pt x="2074" y="659"/>
                      <a:pt x="1984" y="703"/>
                      <a:pt x="1895" y="770"/>
                    </a:cubicBezTo>
                    <a:lnTo>
                      <a:pt x="1873" y="770"/>
                    </a:lnTo>
                    <a:lnTo>
                      <a:pt x="1873" y="748"/>
                    </a:lnTo>
                    <a:cubicBezTo>
                      <a:pt x="1918" y="681"/>
                      <a:pt x="1940" y="592"/>
                      <a:pt x="1984" y="525"/>
                    </a:cubicBezTo>
                    <a:cubicBezTo>
                      <a:pt x="1984" y="481"/>
                      <a:pt x="1984" y="414"/>
                      <a:pt x="1984" y="369"/>
                    </a:cubicBezTo>
                    <a:cubicBezTo>
                      <a:pt x="1984" y="304"/>
                      <a:pt x="1937" y="262"/>
                      <a:pt x="1876" y="262"/>
                    </a:cubicBezTo>
                    <a:cubicBezTo>
                      <a:pt x="1854" y="262"/>
                      <a:pt x="1830" y="268"/>
                      <a:pt x="1806" y="280"/>
                    </a:cubicBezTo>
                    <a:cubicBezTo>
                      <a:pt x="1784" y="280"/>
                      <a:pt x="1739" y="325"/>
                      <a:pt x="1717" y="347"/>
                    </a:cubicBezTo>
                    <a:cubicBezTo>
                      <a:pt x="1650" y="391"/>
                      <a:pt x="1583" y="458"/>
                      <a:pt x="1539" y="525"/>
                    </a:cubicBezTo>
                    <a:lnTo>
                      <a:pt x="1539" y="503"/>
                    </a:lnTo>
                    <a:cubicBezTo>
                      <a:pt x="1539" y="391"/>
                      <a:pt x="1539" y="302"/>
                      <a:pt x="1516" y="213"/>
                    </a:cubicBezTo>
                    <a:cubicBezTo>
                      <a:pt x="1516" y="169"/>
                      <a:pt x="1494" y="124"/>
                      <a:pt x="1472" y="79"/>
                    </a:cubicBezTo>
                    <a:cubicBezTo>
                      <a:pt x="1459" y="29"/>
                      <a:pt x="1412" y="0"/>
                      <a:pt x="13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27"/>
              <p:cNvSpPr/>
              <p:nvPr/>
            </p:nvSpPr>
            <p:spPr>
              <a:xfrm>
                <a:off x="4277250" y="3479650"/>
                <a:ext cx="3122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562" extrusionOk="0">
                    <a:moveTo>
                      <a:pt x="1026" y="1"/>
                    </a:moveTo>
                    <a:cubicBezTo>
                      <a:pt x="714" y="202"/>
                      <a:pt x="402" y="402"/>
                      <a:pt x="67" y="558"/>
                    </a:cubicBezTo>
                    <a:cubicBezTo>
                      <a:pt x="67" y="781"/>
                      <a:pt x="45" y="1026"/>
                      <a:pt x="0" y="1316"/>
                    </a:cubicBezTo>
                    <a:cubicBezTo>
                      <a:pt x="67" y="1383"/>
                      <a:pt x="112" y="1405"/>
                      <a:pt x="179" y="1450"/>
                    </a:cubicBezTo>
                    <a:cubicBezTo>
                      <a:pt x="245" y="1517"/>
                      <a:pt x="335" y="1539"/>
                      <a:pt x="424" y="1561"/>
                    </a:cubicBezTo>
                    <a:cubicBezTo>
                      <a:pt x="513" y="1561"/>
                      <a:pt x="580" y="1517"/>
                      <a:pt x="602" y="1428"/>
                    </a:cubicBezTo>
                    <a:cubicBezTo>
                      <a:pt x="602" y="1383"/>
                      <a:pt x="602" y="1338"/>
                      <a:pt x="602" y="1316"/>
                    </a:cubicBezTo>
                    <a:cubicBezTo>
                      <a:pt x="558" y="1116"/>
                      <a:pt x="513" y="959"/>
                      <a:pt x="424" y="803"/>
                    </a:cubicBezTo>
                    <a:cubicBezTo>
                      <a:pt x="379" y="714"/>
                      <a:pt x="312" y="625"/>
                      <a:pt x="245" y="536"/>
                    </a:cubicBezTo>
                    <a:cubicBezTo>
                      <a:pt x="245" y="514"/>
                      <a:pt x="245" y="491"/>
                      <a:pt x="268" y="491"/>
                    </a:cubicBezTo>
                    <a:lnTo>
                      <a:pt x="558" y="514"/>
                    </a:lnTo>
                    <a:cubicBezTo>
                      <a:pt x="691" y="514"/>
                      <a:pt x="803" y="491"/>
                      <a:pt x="914" y="469"/>
                    </a:cubicBezTo>
                    <a:cubicBezTo>
                      <a:pt x="981" y="447"/>
                      <a:pt x="1048" y="425"/>
                      <a:pt x="1092" y="380"/>
                    </a:cubicBezTo>
                    <a:cubicBezTo>
                      <a:pt x="1226" y="335"/>
                      <a:pt x="1249" y="157"/>
                      <a:pt x="1137" y="90"/>
                    </a:cubicBezTo>
                    <a:cubicBezTo>
                      <a:pt x="1092" y="46"/>
                      <a:pt x="1070" y="23"/>
                      <a:pt x="10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27"/>
              <p:cNvSpPr/>
              <p:nvPr/>
            </p:nvSpPr>
            <p:spPr>
              <a:xfrm>
                <a:off x="4263425" y="3637775"/>
                <a:ext cx="3785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15140" h="1861" extrusionOk="0">
                    <a:moveTo>
                      <a:pt x="14948" y="1"/>
                    </a:moveTo>
                    <a:cubicBezTo>
                      <a:pt x="14936" y="1"/>
                      <a:pt x="14922" y="2"/>
                      <a:pt x="14908" y="6"/>
                    </a:cubicBezTo>
                    <a:cubicBezTo>
                      <a:pt x="14910" y="5"/>
                      <a:pt x="14909" y="4"/>
                      <a:pt x="14907" y="4"/>
                    </a:cubicBezTo>
                    <a:cubicBezTo>
                      <a:pt x="14873" y="4"/>
                      <a:pt x="14454" y="150"/>
                      <a:pt x="14017" y="296"/>
                    </a:cubicBezTo>
                    <a:lnTo>
                      <a:pt x="13125" y="564"/>
                    </a:lnTo>
                    <a:cubicBezTo>
                      <a:pt x="11185" y="1032"/>
                      <a:pt x="9282" y="1263"/>
                      <a:pt x="7426" y="1263"/>
                    </a:cubicBezTo>
                    <a:cubicBezTo>
                      <a:pt x="4953" y="1263"/>
                      <a:pt x="2565" y="853"/>
                      <a:pt x="286" y="51"/>
                    </a:cubicBezTo>
                    <a:cubicBezTo>
                      <a:pt x="259" y="39"/>
                      <a:pt x="235" y="34"/>
                      <a:pt x="212" y="34"/>
                    </a:cubicBezTo>
                    <a:cubicBezTo>
                      <a:pt x="61" y="34"/>
                      <a:pt x="0" y="260"/>
                      <a:pt x="174" y="318"/>
                    </a:cubicBezTo>
                    <a:cubicBezTo>
                      <a:pt x="2343" y="1305"/>
                      <a:pt x="4865" y="1861"/>
                      <a:pt x="7492" y="1861"/>
                    </a:cubicBezTo>
                    <a:cubicBezTo>
                      <a:pt x="9970" y="1861"/>
                      <a:pt x="12542" y="1367"/>
                      <a:pt x="14997" y="274"/>
                    </a:cubicBezTo>
                    <a:lnTo>
                      <a:pt x="14997" y="252"/>
                    </a:lnTo>
                    <a:cubicBezTo>
                      <a:pt x="15139" y="191"/>
                      <a:pt x="15078" y="1"/>
                      <a:pt x="149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27"/>
              <p:cNvSpPr/>
              <p:nvPr/>
            </p:nvSpPr>
            <p:spPr>
              <a:xfrm>
                <a:off x="4358500" y="3456875"/>
                <a:ext cx="145575" cy="1647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6588" extrusionOk="0">
                    <a:moveTo>
                      <a:pt x="5691" y="0"/>
                    </a:moveTo>
                    <a:cubicBezTo>
                      <a:pt x="5284" y="0"/>
                      <a:pt x="4728" y="2351"/>
                      <a:pt x="116" y="6329"/>
                    </a:cubicBezTo>
                    <a:cubicBezTo>
                      <a:pt x="1" y="6425"/>
                      <a:pt x="84" y="6587"/>
                      <a:pt x="210" y="6587"/>
                    </a:cubicBezTo>
                    <a:cubicBezTo>
                      <a:pt x="230" y="6587"/>
                      <a:pt x="251" y="6583"/>
                      <a:pt x="272" y="6574"/>
                    </a:cubicBezTo>
                    <a:cubicBezTo>
                      <a:pt x="2724" y="5036"/>
                      <a:pt x="4641" y="2807"/>
                      <a:pt x="5800" y="176"/>
                    </a:cubicBezTo>
                    <a:cubicBezTo>
                      <a:pt x="5822" y="132"/>
                      <a:pt x="5800" y="43"/>
                      <a:pt x="5755" y="20"/>
                    </a:cubicBezTo>
                    <a:cubicBezTo>
                      <a:pt x="5734" y="7"/>
                      <a:pt x="5713" y="0"/>
                      <a:pt x="5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27"/>
              <p:cNvSpPr/>
              <p:nvPr/>
            </p:nvSpPr>
            <p:spPr>
              <a:xfrm>
                <a:off x="4423150" y="3539875"/>
                <a:ext cx="10767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3175" extrusionOk="0">
                    <a:moveTo>
                      <a:pt x="4154" y="0"/>
                    </a:moveTo>
                    <a:cubicBezTo>
                      <a:pt x="3876" y="0"/>
                      <a:pt x="3307" y="1131"/>
                      <a:pt x="160" y="2875"/>
                    </a:cubicBezTo>
                    <a:cubicBezTo>
                      <a:pt x="0" y="2935"/>
                      <a:pt x="56" y="3174"/>
                      <a:pt x="214" y="3174"/>
                    </a:cubicBezTo>
                    <a:cubicBezTo>
                      <a:pt x="232" y="3174"/>
                      <a:pt x="251" y="3171"/>
                      <a:pt x="272" y="3165"/>
                    </a:cubicBezTo>
                    <a:cubicBezTo>
                      <a:pt x="1921" y="2741"/>
                      <a:pt x="3370" y="1671"/>
                      <a:pt x="4262" y="200"/>
                    </a:cubicBezTo>
                    <a:cubicBezTo>
                      <a:pt x="4306" y="155"/>
                      <a:pt x="4284" y="88"/>
                      <a:pt x="4239" y="44"/>
                    </a:cubicBezTo>
                    <a:cubicBezTo>
                      <a:pt x="4212" y="15"/>
                      <a:pt x="4185" y="0"/>
                      <a:pt x="41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27"/>
              <p:cNvSpPr/>
              <p:nvPr/>
            </p:nvSpPr>
            <p:spPr>
              <a:xfrm>
                <a:off x="4641125" y="3300575"/>
                <a:ext cx="763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504" extrusionOk="0">
                    <a:moveTo>
                      <a:pt x="2818" y="0"/>
                    </a:moveTo>
                    <a:cubicBezTo>
                      <a:pt x="2800" y="0"/>
                      <a:pt x="2781" y="3"/>
                      <a:pt x="2765" y="9"/>
                    </a:cubicBezTo>
                    <a:cubicBezTo>
                      <a:pt x="2787" y="9"/>
                      <a:pt x="2676" y="53"/>
                      <a:pt x="2096" y="321"/>
                    </a:cubicBezTo>
                    <a:cubicBezTo>
                      <a:pt x="1227" y="744"/>
                      <a:pt x="134" y="1213"/>
                      <a:pt x="134" y="1213"/>
                    </a:cubicBezTo>
                    <a:cubicBezTo>
                      <a:pt x="1" y="1279"/>
                      <a:pt x="45" y="1480"/>
                      <a:pt x="179" y="1502"/>
                    </a:cubicBezTo>
                    <a:cubicBezTo>
                      <a:pt x="205" y="1503"/>
                      <a:pt x="231" y="1503"/>
                      <a:pt x="257" y="1503"/>
                    </a:cubicBezTo>
                    <a:cubicBezTo>
                      <a:pt x="1658" y="1503"/>
                      <a:pt x="3052" y="338"/>
                      <a:pt x="2943" y="76"/>
                    </a:cubicBezTo>
                    <a:cubicBezTo>
                      <a:pt x="2926" y="26"/>
                      <a:pt x="2872" y="0"/>
                      <a:pt x="28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27"/>
              <p:cNvSpPr/>
              <p:nvPr/>
            </p:nvSpPr>
            <p:spPr>
              <a:xfrm>
                <a:off x="4190875" y="3303025"/>
                <a:ext cx="70625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406" extrusionOk="0">
                    <a:moveTo>
                      <a:pt x="179" y="0"/>
                    </a:moveTo>
                    <a:cubicBezTo>
                      <a:pt x="134" y="0"/>
                      <a:pt x="89" y="0"/>
                      <a:pt x="45" y="22"/>
                    </a:cubicBezTo>
                    <a:cubicBezTo>
                      <a:pt x="0" y="89"/>
                      <a:pt x="0" y="178"/>
                      <a:pt x="45" y="223"/>
                    </a:cubicBezTo>
                    <a:cubicBezTo>
                      <a:pt x="758" y="869"/>
                      <a:pt x="1650" y="1293"/>
                      <a:pt x="2586" y="1404"/>
                    </a:cubicBezTo>
                    <a:cubicBezTo>
                      <a:pt x="2594" y="1405"/>
                      <a:pt x="2601" y="1406"/>
                      <a:pt x="2608" y="1406"/>
                    </a:cubicBezTo>
                    <a:cubicBezTo>
                      <a:pt x="2770" y="1406"/>
                      <a:pt x="2824" y="1178"/>
                      <a:pt x="2675" y="1115"/>
                    </a:cubicBezTo>
                    <a:cubicBezTo>
                      <a:pt x="1895" y="669"/>
                      <a:pt x="1048" y="29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27"/>
              <p:cNvSpPr/>
              <p:nvPr/>
            </p:nvSpPr>
            <p:spPr>
              <a:xfrm>
                <a:off x="3958750" y="3789700"/>
                <a:ext cx="980875" cy="154175"/>
              </a:xfrm>
              <a:custGeom>
                <a:avLst/>
                <a:gdLst/>
                <a:ahLst/>
                <a:cxnLst/>
                <a:rect l="l" t="t" r="r" b="b"/>
                <a:pathLst>
                  <a:path w="39235" h="6167" extrusionOk="0">
                    <a:moveTo>
                      <a:pt x="276" y="1"/>
                    </a:moveTo>
                    <a:cubicBezTo>
                      <a:pt x="0" y="1"/>
                      <a:pt x="120" y="1477"/>
                      <a:pt x="1261" y="2533"/>
                    </a:cubicBezTo>
                    <a:cubicBezTo>
                      <a:pt x="3002" y="4150"/>
                      <a:pt x="5694" y="4607"/>
                      <a:pt x="8251" y="4607"/>
                    </a:cubicBezTo>
                    <a:cubicBezTo>
                      <a:pt x="11592" y="4607"/>
                      <a:pt x="14702" y="3826"/>
                      <a:pt x="15159" y="3826"/>
                    </a:cubicBezTo>
                    <a:cubicBezTo>
                      <a:pt x="15163" y="3826"/>
                      <a:pt x="15167" y="3826"/>
                      <a:pt x="15170" y="3826"/>
                    </a:cubicBezTo>
                    <a:cubicBezTo>
                      <a:pt x="15241" y="3784"/>
                      <a:pt x="15249" y="3768"/>
                      <a:pt x="15268" y="3768"/>
                    </a:cubicBezTo>
                    <a:cubicBezTo>
                      <a:pt x="15279" y="3768"/>
                      <a:pt x="15293" y="3774"/>
                      <a:pt x="15326" y="3782"/>
                    </a:cubicBezTo>
                    <a:cubicBezTo>
                      <a:pt x="15281" y="3804"/>
                      <a:pt x="15214" y="3826"/>
                      <a:pt x="15170" y="3826"/>
                    </a:cubicBezTo>
                    <a:cubicBezTo>
                      <a:pt x="15103" y="4049"/>
                      <a:pt x="15036" y="3982"/>
                      <a:pt x="15081" y="5119"/>
                    </a:cubicBezTo>
                    <a:cubicBezTo>
                      <a:pt x="15103" y="5297"/>
                      <a:pt x="15125" y="5453"/>
                      <a:pt x="15170" y="5632"/>
                    </a:cubicBezTo>
                    <a:cubicBezTo>
                      <a:pt x="15237" y="5899"/>
                      <a:pt x="15749" y="5765"/>
                      <a:pt x="16128" y="5855"/>
                    </a:cubicBezTo>
                    <a:cubicBezTo>
                      <a:pt x="16485" y="5922"/>
                      <a:pt x="19985" y="6167"/>
                      <a:pt x="22659" y="6167"/>
                    </a:cubicBezTo>
                    <a:cubicBezTo>
                      <a:pt x="23261" y="6167"/>
                      <a:pt x="22882" y="6100"/>
                      <a:pt x="23685" y="6100"/>
                    </a:cubicBezTo>
                    <a:cubicBezTo>
                      <a:pt x="27808" y="6055"/>
                      <a:pt x="34339" y="5231"/>
                      <a:pt x="37683" y="2823"/>
                    </a:cubicBezTo>
                    <a:cubicBezTo>
                      <a:pt x="38307" y="2377"/>
                      <a:pt x="38953" y="1731"/>
                      <a:pt x="39154" y="995"/>
                    </a:cubicBezTo>
                    <a:cubicBezTo>
                      <a:pt x="39235" y="734"/>
                      <a:pt x="39188" y="635"/>
                      <a:pt x="38948" y="635"/>
                    </a:cubicBezTo>
                    <a:cubicBezTo>
                      <a:pt x="38922" y="635"/>
                      <a:pt x="38894" y="637"/>
                      <a:pt x="38864" y="639"/>
                    </a:cubicBezTo>
                    <a:cubicBezTo>
                      <a:pt x="34768" y="962"/>
                      <a:pt x="30411" y="3762"/>
                      <a:pt x="23482" y="3762"/>
                    </a:cubicBezTo>
                    <a:cubicBezTo>
                      <a:pt x="21814" y="3762"/>
                      <a:pt x="19998" y="3600"/>
                      <a:pt x="18001" y="3202"/>
                    </a:cubicBezTo>
                    <a:cubicBezTo>
                      <a:pt x="17978" y="3202"/>
                      <a:pt x="17912" y="3180"/>
                      <a:pt x="17934" y="3158"/>
                    </a:cubicBezTo>
                    <a:cubicBezTo>
                      <a:pt x="17956" y="3135"/>
                      <a:pt x="17956" y="3091"/>
                      <a:pt x="17978" y="3091"/>
                    </a:cubicBezTo>
                    <a:cubicBezTo>
                      <a:pt x="21626" y="1992"/>
                      <a:pt x="21535" y="1954"/>
                      <a:pt x="21702" y="1954"/>
                    </a:cubicBezTo>
                    <a:cubicBezTo>
                      <a:pt x="21714" y="1954"/>
                      <a:pt x="21728" y="1954"/>
                      <a:pt x="21745" y="1954"/>
                    </a:cubicBezTo>
                    <a:cubicBezTo>
                      <a:pt x="21790" y="1798"/>
                      <a:pt x="21768" y="1753"/>
                      <a:pt x="21679" y="1731"/>
                    </a:cubicBezTo>
                    <a:cubicBezTo>
                      <a:pt x="20290" y="1208"/>
                      <a:pt x="18891" y="1023"/>
                      <a:pt x="17487" y="1023"/>
                    </a:cubicBezTo>
                    <a:cubicBezTo>
                      <a:pt x="14059" y="1023"/>
                      <a:pt x="10606" y="2129"/>
                      <a:pt x="7233" y="2129"/>
                    </a:cubicBezTo>
                    <a:cubicBezTo>
                      <a:pt x="6509" y="2129"/>
                      <a:pt x="5788" y="2078"/>
                      <a:pt x="5072" y="1954"/>
                    </a:cubicBezTo>
                    <a:cubicBezTo>
                      <a:pt x="3356" y="1642"/>
                      <a:pt x="1751" y="995"/>
                      <a:pt x="325" y="15"/>
                    </a:cubicBezTo>
                    <a:cubicBezTo>
                      <a:pt x="307" y="5"/>
                      <a:pt x="291" y="1"/>
                      <a:pt x="276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27"/>
              <p:cNvSpPr/>
              <p:nvPr/>
            </p:nvSpPr>
            <p:spPr>
              <a:xfrm>
                <a:off x="4414325" y="3763175"/>
                <a:ext cx="22225" cy="8172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3269" extrusionOk="0">
                    <a:moveTo>
                      <a:pt x="686" y="1"/>
                    </a:moveTo>
                    <a:cubicBezTo>
                      <a:pt x="645" y="1"/>
                      <a:pt x="605" y="23"/>
                      <a:pt x="580" y="73"/>
                    </a:cubicBezTo>
                    <a:cubicBezTo>
                      <a:pt x="1" y="1031"/>
                      <a:pt x="1" y="2212"/>
                      <a:pt x="580" y="3171"/>
                    </a:cubicBezTo>
                    <a:cubicBezTo>
                      <a:pt x="606" y="3239"/>
                      <a:pt x="661" y="3268"/>
                      <a:pt x="715" y="3268"/>
                    </a:cubicBezTo>
                    <a:cubicBezTo>
                      <a:pt x="803" y="3268"/>
                      <a:pt x="889" y="3192"/>
                      <a:pt x="848" y="3082"/>
                    </a:cubicBezTo>
                    <a:cubicBezTo>
                      <a:pt x="781" y="2591"/>
                      <a:pt x="736" y="2101"/>
                      <a:pt x="736" y="1611"/>
                    </a:cubicBezTo>
                    <a:cubicBezTo>
                      <a:pt x="736" y="1120"/>
                      <a:pt x="759" y="630"/>
                      <a:pt x="825" y="162"/>
                    </a:cubicBezTo>
                    <a:cubicBezTo>
                      <a:pt x="825" y="64"/>
                      <a:pt x="755" y="1"/>
                      <a:pt x="6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27"/>
              <p:cNvSpPr/>
              <p:nvPr/>
            </p:nvSpPr>
            <p:spPr>
              <a:xfrm>
                <a:off x="4402775" y="3881850"/>
                <a:ext cx="19925" cy="471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886" extrusionOk="0">
                    <a:moveTo>
                      <a:pt x="152" y="113"/>
                    </a:moveTo>
                    <a:lnTo>
                      <a:pt x="152" y="113"/>
                    </a:lnTo>
                    <a:cubicBezTo>
                      <a:pt x="152" y="113"/>
                      <a:pt x="151" y="115"/>
                      <a:pt x="151" y="118"/>
                    </a:cubicBezTo>
                    <a:cubicBezTo>
                      <a:pt x="151" y="116"/>
                      <a:pt x="151" y="115"/>
                      <a:pt x="152" y="113"/>
                    </a:cubicBezTo>
                    <a:close/>
                    <a:moveTo>
                      <a:pt x="285" y="1"/>
                    </a:moveTo>
                    <a:cubicBezTo>
                      <a:pt x="220" y="1"/>
                      <a:pt x="171" y="42"/>
                      <a:pt x="152" y="113"/>
                    </a:cubicBezTo>
                    <a:lnTo>
                      <a:pt x="152" y="113"/>
                    </a:lnTo>
                    <a:cubicBezTo>
                      <a:pt x="152" y="113"/>
                      <a:pt x="152" y="113"/>
                      <a:pt x="152" y="113"/>
                    </a:cubicBezTo>
                    <a:lnTo>
                      <a:pt x="152" y="113"/>
                    </a:lnTo>
                    <a:cubicBezTo>
                      <a:pt x="162" y="113"/>
                      <a:pt x="1" y="1706"/>
                      <a:pt x="195" y="1857"/>
                    </a:cubicBezTo>
                    <a:cubicBezTo>
                      <a:pt x="225" y="1877"/>
                      <a:pt x="254" y="1886"/>
                      <a:pt x="282" y="1886"/>
                    </a:cubicBezTo>
                    <a:cubicBezTo>
                      <a:pt x="441" y="1886"/>
                      <a:pt x="562" y="1597"/>
                      <a:pt x="619" y="1388"/>
                    </a:cubicBezTo>
                    <a:cubicBezTo>
                      <a:pt x="797" y="675"/>
                      <a:pt x="485" y="29"/>
                      <a:pt x="329" y="7"/>
                    </a:cubicBezTo>
                    <a:cubicBezTo>
                      <a:pt x="314" y="3"/>
                      <a:pt x="299" y="1"/>
                      <a:pt x="2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27"/>
              <p:cNvSpPr/>
              <p:nvPr/>
            </p:nvSpPr>
            <p:spPr>
              <a:xfrm>
                <a:off x="4506825" y="3711450"/>
                <a:ext cx="235750" cy="121850"/>
              </a:xfrm>
              <a:custGeom>
                <a:avLst/>
                <a:gdLst/>
                <a:ahLst/>
                <a:cxnLst/>
                <a:rect l="l" t="t" r="r" b="b"/>
                <a:pathLst>
                  <a:path w="9430" h="4874" extrusionOk="0">
                    <a:moveTo>
                      <a:pt x="8197" y="1"/>
                    </a:moveTo>
                    <a:cubicBezTo>
                      <a:pt x="7056" y="1"/>
                      <a:pt x="5941" y="311"/>
                      <a:pt x="4972" y="871"/>
                    </a:cubicBezTo>
                    <a:cubicBezTo>
                      <a:pt x="4526" y="1139"/>
                      <a:pt x="4035" y="1317"/>
                      <a:pt x="3523" y="1361"/>
                    </a:cubicBezTo>
                    <a:cubicBezTo>
                      <a:pt x="3505" y="1365"/>
                      <a:pt x="3484" y="1366"/>
                      <a:pt x="3461" y="1366"/>
                    </a:cubicBezTo>
                    <a:cubicBezTo>
                      <a:pt x="3168" y="1366"/>
                      <a:pt x="2453" y="1137"/>
                      <a:pt x="2213" y="1137"/>
                    </a:cubicBezTo>
                    <a:cubicBezTo>
                      <a:pt x="2203" y="1137"/>
                      <a:pt x="2194" y="1138"/>
                      <a:pt x="2185" y="1139"/>
                    </a:cubicBezTo>
                    <a:cubicBezTo>
                      <a:pt x="1829" y="1161"/>
                      <a:pt x="1472" y="1295"/>
                      <a:pt x="1182" y="1517"/>
                    </a:cubicBezTo>
                    <a:cubicBezTo>
                      <a:pt x="937" y="1718"/>
                      <a:pt x="736" y="1941"/>
                      <a:pt x="580" y="2231"/>
                    </a:cubicBezTo>
                    <a:cubicBezTo>
                      <a:pt x="201" y="2966"/>
                      <a:pt x="1" y="3769"/>
                      <a:pt x="1" y="4616"/>
                    </a:cubicBezTo>
                    <a:cubicBezTo>
                      <a:pt x="1" y="4796"/>
                      <a:pt x="73" y="4874"/>
                      <a:pt x="172" y="4874"/>
                    </a:cubicBezTo>
                    <a:cubicBezTo>
                      <a:pt x="195" y="4874"/>
                      <a:pt x="220" y="4870"/>
                      <a:pt x="246" y="4861"/>
                    </a:cubicBezTo>
                    <a:cubicBezTo>
                      <a:pt x="1873" y="4348"/>
                      <a:pt x="5774" y="2677"/>
                      <a:pt x="9117" y="670"/>
                    </a:cubicBezTo>
                    <a:cubicBezTo>
                      <a:pt x="9184" y="626"/>
                      <a:pt x="9251" y="581"/>
                      <a:pt x="9318" y="537"/>
                    </a:cubicBezTo>
                    <a:cubicBezTo>
                      <a:pt x="9430" y="448"/>
                      <a:pt x="9385" y="269"/>
                      <a:pt x="9251" y="225"/>
                    </a:cubicBezTo>
                    <a:cubicBezTo>
                      <a:pt x="9184" y="180"/>
                      <a:pt x="9117" y="158"/>
                      <a:pt x="9051" y="135"/>
                    </a:cubicBezTo>
                    <a:cubicBezTo>
                      <a:pt x="8805" y="46"/>
                      <a:pt x="8560" y="2"/>
                      <a:pt x="8315" y="2"/>
                    </a:cubicBezTo>
                    <a:cubicBezTo>
                      <a:pt x="8276" y="1"/>
                      <a:pt x="8236" y="1"/>
                      <a:pt x="81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27"/>
              <p:cNvSpPr/>
              <p:nvPr/>
            </p:nvSpPr>
            <p:spPr>
              <a:xfrm>
                <a:off x="4096125" y="3887475"/>
                <a:ext cx="240225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2817" extrusionOk="0">
                    <a:moveTo>
                      <a:pt x="9299" y="1"/>
                    </a:moveTo>
                    <a:cubicBezTo>
                      <a:pt x="8587" y="1"/>
                      <a:pt x="6296" y="763"/>
                      <a:pt x="2243" y="763"/>
                    </a:cubicBezTo>
                    <a:cubicBezTo>
                      <a:pt x="2150" y="763"/>
                      <a:pt x="2057" y="763"/>
                      <a:pt x="1963" y="762"/>
                    </a:cubicBezTo>
                    <a:cubicBezTo>
                      <a:pt x="1743" y="762"/>
                      <a:pt x="1051" y="593"/>
                      <a:pt x="551" y="593"/>
                    </a:cubicBezTo>
                    <a:cubicBezTo>
                      <a:pt x="238" y="593"/>
                      <a:pt x="1" y="659"/>
                      <a:pt x="1" y="874"/>
                    </a:cubicBezTo>
                    <a:cubicBezTo>
                      <a:pt x="1" y="1074"/>
                      <a:pt x="23" y="1253"/>
                      <a:pt x="68" y="1431"/>
                    </a:cubicBezTo>
                    <a:cubicBezTo>
                      <a:pt x="402" y="2323"/>
                      <a:pt x="959" y="2479"/>
                      <a:pt x="1494" y="2657"/>
                    </a:cubicBezTo>
                    <a:cubicBezTo>
                      <a:pt x="1821" y="2770"/>
                      <a:pt x="2187" y="2816"/>
                      <a:pt x="2585" y="2816"/>
                    </a:cubicBezTo>
                    <a:cubicBezTo>
                      <a:pt x="4304" y="2816"/>
                      <a:pt x="6614" y="1953"/>
                      <a:pt x="8895" y="1899"/>
                    </a:cubicBezTo>
                    <a:cubicBezTo>
                      <a:pt x="9051" y="1899"/>
                      <a:pt x="9229" y="1899"/>
                      <a:pt x="9407" y="1877"/>
                    </a:cubicBezTo>
                    <a:cubicBezTo>
                      <a:pt x="9519" y="1877"/>
                      <a:pt x="9608" y="1788"/>
                      <a:pt x="9608" y="1676"/>
                    </a:cubicBezTo>
                    <a:cubicBezTo>
                      <a:pt x="9586" y="1074"/>
                      <a:pt x="9474" y="1230"/>
                      <a:pt x="9541" y="272"/>
                    </a:cubicBezTo>
                    <a:lnTo>
                      <a:pt x="9541" y="138"/>
                    </a:lnTo>
                    <a:cubicBezTo>
                      <a:pt x="9541" y="41"/>
                      <a:pt x="9461" y="1"/>
                      <a:pt x="92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27"/>
              <p:cNvSpPr/>
              <p:nvPr/>
            </p:nvSpPr>
            <p:spPr>
              <a:xfrm>
                <a:off x="4134600" y="3089500"/>
                <a:ext cx="658675" cy="442475"/>
              </a:xfrm>
              <a:custGeom>
                <a:avLst/>
                <a:gdLst/>
                <a:ahLst/>
                <a:cxnLst/>
                <a:rect l="l" t="t" r="r" b="b"/>
                <a:pathLst>
                  <a:path w="26347" h="17699" extrusionOk="0">
                    <a:moveTo>
                      <a:pt x="13370" y="0"/>
                    </a:moveTo>
                    <a:cubicBezTo>
                      <a:pt x="13172" y="0"/>
                      <a:pt x="12949" y="4"/>
                      <a:pt x="12661" y="4"/>
                    </a:cubicBezTo>
                    <a:lnTo>
                      <a:pt x="11546" y="26"/>
                    </a:lnTo>
                    <a:cubicBezTo>
                      <a:pt x="10677" y="93"/>
                      <a:pt x="9808" y="227"/>
                      <a:pt x="8961" y="450"/>
                    </a:cubicBezTo>
                    <a:cubicBezTo>
                      <a:pt x="8827" y="494"/>
                      <a:pt x="8649" y="539"/>
                      <a:pt x="8649" y="695"/>
                    </a:cubicBezTo>
                    <a:cubicBezTo>
                      <a:pt x="8894" y="2478"/>
                      <a:pt x="9607" y="4194"/>
                      <a:pt x="10744" y="5621"/>
                    </a:cubicBezTo>
                    <a:cubicBezTo>
                      <a:pt x="10833" y="5755"/>
                      <a:pt x="10566" y="6758"/>
                      <a:pt x="10543" y="6958"/>
                    </a:cubicBezTo>
                    <a:cubicBezTo>
                      <a:pt x="10164" y="9455"/>
                      <a:pt x="9406" y="9789"/>
                      <a:pt x="8470" y="10302"/>
                    </a:cubicBezTo>
                    <a:cubicBezTo>
                      <a:pt x="6977" y="11104"/>
                      <a:pt x="7088" y="10815"/>
                      <a:pt x="2675" y="13289"/>
                    </a:cubicBezTo>
                    <a:cubicBezTo>
                      <a:pt x="2497" y="13400"/>
                      <a:pt x="2140" y="13668"/>
                      <a:pt x="1962" y="13668"/>
                    </a:cubicBezTo>
                    <a:cubicBezTo>
                      <a:pt x="1783" y="13668"/>
                      <a:pt x="1806" y="13489"/>
                      <a:pt x="1939" y="13400"/>
                    </a:cubicBezTo>
                    <a:cubicBezTo>
                      <a:pt x="2340" y="13110"/>
                      <a:pt x="3945" y="12219"/>
                      <a:pt x="5149" y="11595"/>
                    </a:cubicBezTo>
                    <a:cubicBezTo>
                      <a:pt x="3990" y="11350"/>
                      <a:pt x="2875" y="10971"/>
                      <a:pt x="1828" y="10413"/>
                    </a:cubicBezTo>
                    <a:cubicBezTo>
                      <a:pt x="936" y="11885"/>
                      <a:pt x="357" y="13534"/>
                      <a:pt x="111" y="15273"/>
                    </a:cubicBezTo>
                    <a:cubicBezTo>
                      <a:pt x="0" y="16253"/>
                      <a:pt x="357" y="17167"/>
                      <a:pt x="1315" y="17435"/>
                    </a:cubicBezTo>
                    <a:cubicBezTo>
                      <a:pt x="1451" y="17470"/>
                      <a:pt x="1602" y="17486"/>
                      <a:pt x="1764" y="17486"/>
                    </a:cubicBezTo>
                    <a:cubicBezTo>
                      <a:pt x="3032" y="17486"/>
                      <a:pt x="4980" y="16492"/>
                      <a:pt x="5929" y="15919"/>
                    </a:cubicBezTo>
                    <a:cubicBezTo>
                      <a:pt x="7846" y="14827"/>
                      <a:pt x="9897" y="13378"/>
                      <a:pt x="10922" y="11974"/>
                    </a:cubicBezTo>
                    <a:cubicBezTo>
                      <a:pt x="11524" y="11283"/>
                      <a:pt x="12014" y="10503"/>
                      <a:pt x="12393" y="9678"/>
                    </a:cubicBezTo>
                    <a:cubicBezTo>
                      <a:pt x="12639" y="9187"/>
                      <a:pt x="12594" y="9098"/>
                      <a:pt x="12594" y="6892"/>
                    </a:cubicBezTo>
                    <a:lnTo>
                      <a:pt x="12728" y="6892"/>
                    </a:lnTo>
                    <a:cubicBezTo>
                      <a:pt x="12728" y="9054"/>
                      <a:pt x="12661" y="9187"/>
                      <a:pt x="12884" y="9611"/>
                    </a:cubicBezTo>
                    <a:cubicBezTo>
                      <a:pt x="13151" y="10168"/>
                      <a:pt x="13486" y="10681"/>
                      <a:pt x="13887" y="11171"/>
                    </a:cubicBezTo>
                    <a:cubicBezTo>
                      <a:pt x="14689" y="12776"/>
                      <a:pt x="16227" y="14047"/>
                      <a:pt x="17721" y="15050"/>
                    </a:cubicBezTo>
                    <a:cubicBezTo>
                      <a:pt x="17921" y="15183"/>
                      <a:pt x="18144" y="15317"/>
                      <a:pt x="18345" y="15451"/>
                    </a:cubicBezTo>
                    <a:cubicBezTo>
                      <a:pt x="18657" y="15674"/>
                      <a:pt x="19080" y="15964"/>
                      <a:pt x="19571" y="16253"/>
                    </a:cubicBezTo>
                    <a:cubicBezTo>
                      <a:pt x="20684" y="16949"/>
                      <a:pt x="22107" y="17698"/>
                      <a:pt x="23322" y="17698"/>
                    </a:cubicBezTo>
                    <a:cubicBezTo>
                      <a:pt x="23859" y="17698"/>
                      <a:pt x="24354" y="17552"/>
                      <a:pt x="24764" y="17190"/>
                    </a:cubicBezTo>
                    <a:cubicBezTo>
                      <a:pt x="26347" y="15763"/>
                      <a:pt x="24653" y="12330"/>
                      <a:pt x="23873" y="10881"/>
                    </a:cubicBezTo>
                    <a:cubicBezTo>
                      <a:pt x="23761" y="10636"/>
                      <a:pt x="23605" y="10413"/>
                      <a:pt x="23472" y="10168"/>
                    </a:cubicBezTo>
                    <a:cubicBezTo>
                      <a:pt x="22201" y="10904"/>
                      <a:pt x="20485" y="11394"/>
                      <a:pt x="19771" y="11439"/>
                    </a:cubicBezTo>
                    <a:cubicBezTo>
                      <a:pt x="19682" y="11439"/>
                      <a:pt x="19593" y="11372"/>
                      <a:pt x="19571" y="11260"/>
                    </a:cubicBezTo>
                    <a:cubicBezTo>
                      <a:pt x="19548" y="10837"/>
                      <a:pt x="19593" y="9232"/>
                      <a:pt x="19526" y="9076"/>
                    </a:cubicBezTo>
                    <a:cubicBezTo>
                      <a:pt x="19482" y="9187"/>
                      <a:pt x="19526" y="8920"/>
                      <a:pt x="19504" y="11394"/>
                    </a:cubicBezTo>
                    <a:cubicBezTo>
                      <a:pt x="19794" y="11506"/>
                      <a:pt x="20083" y="11639"/>
                      <a:pt x="20329" y="11818"/>
                    </a:cubicBezTo>
                    <a:lnTo>
                      <a:pt x="19504" y="11416"/>
                    </a:lnTo>
                    <a:lnTo>
                      <a:pt x="19504" y="11394"/>
                    </a:lnTo>
                    <a:lnTo>
                      <a:pt x="19459" y="11394"/>
                    </a:lnTo>
                    <a:cubicBezTo>
                      <a:pt x="18857" y="11149"/>
                      <a:pt x="18010" y="10815"/>
                      <a:pt x="17230" y="10391"/>
                    </a:cubicBezTo>
                    <a:cubicBezTo>
                      <a:pt x="16316" y="9923"/>
                      <a:pt x="15492" y="9321"/>
                      <a:pt x="15157" y="8563"/>
                    </a:cubicBezTo>
                    <a:cubicBezTo>
                      <a:pt x="14734" y="7627"/>
                      <a:pt x="14711" y="6602"/>
                      <a:pt x="14555" y="5621"/>
                    </a:cubicBezTo>
                    <a:cubicBezTo>
                      <a:pt x="15648" y="4194"/>
                      <a:pt x="16361" y="2545"/>
                      <a:pt x="16651" y="784"/>
                    </a:cubicBezTo>
                    <a:cubicBezTo>
                      <a:pt x="16651" y="650"/>
                      <a:pt x="16606" y="561"/>
                      <a:pt x="16495" y="517"/>
                    </a:cubicBezTo>
                    <a:cubicBezTo>
                      <a:pt x="16361" y="450"/>
                      <a:pt x="16227" y="427"/>
                      <a:pt x="16093" y="383"/>
                    </a:cubicBezTo>
                    <a:cubicBezTo>
                      <a:pt x="14430" y="40"/>
                      <a:pt x="14033" y="0"/>
                      <a:pt x="133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27"/>
              <p:cNvSpPr/>
              <p:nvPr/>
            </p:nvSpPr>
            <p:spPr>
              <a:xfrm>
                <a:off x="4564225" y="3208575"/>
                <a:ext cx="57975" cy="165800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6632" extrusionOk="0">
                    <a:moveTo>
                      <a:pt x="1428" y="1"/>
                    </a:moveTo>
                    <a:cubicBezTo>
                      <a:pt x="1391" y="1"/>
                      <a:pt x="1357" y="18"/>
                      <a:pt x="1338" y="56"/>
                    </a:cubicBezTo>
                    <a:cubicBezTo>
                      <a:pt x="848" y="635"/>
                      <a:pt x="513" y="1326"/>
                      <a:pt x="335" y="2039"/>
                    </a:cubicBezTo>
                    <a:cubicBezTo>
                      <a:pt x="1" y="3488"/>
                      <a:pt x="23" y="4001"/>
                      <a:pt x="45" y="5584"/>
                    </a:cubicBezTo>
                    <a:cubicBezTo>
                      <a:pt x="45" y="5606"/>
                      <a:pt x="45" y="5628"/>
                      <a:pt x="45" y="5650"/>
                    </a:cubicBezTo>
                    <a:cubicBezTo>
                      <a:pt x="848" y="6052"/>
                      <a:pt x="1672" y="6386"/>
                      <a:pt x="2297" y="6631"/>
                    </a:cubicBezTo>
                    <a:cubicBezTo>
                      <a:pt x="2319" y="4447"/>
                      <a:pt x="2274" y="2351"/>
                      <a:pt x="1561" y="100"/>
                    </a:cubicBezTo>
                    <a:cubicBezTo>
                      <a:pt x="1535" y="35"/>
                      <a:pt x="1479" y="1"/>
                      <a:pt x="1428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27"/>
              <p:cNvSpPr/>
              <p:nvPr/>
            </p:nvSpPr>
            <p:spPr>
              <a:xfrm>
                <a:off x="4259400" y="3466300"/>
                <a:ext cx="406275" cy="246500"/>
              </a:xfrm>
              <a:custGeom>
                <a:avLst/>
                <a:gdLst/>
                <a:ahLst/>
                <a:cxnLst/>
                <a:rect l="l" t="t" r="r" b="b"/>
                <a:pathLst>
                  <a:path w="16251" h="9860" extrusionOk="0">
                    <a:moveTo>
                      <a:pt x="12729" y="0"/>
                    </a:moveTo>
                    <a:cubicBezTo>
                      <a:pt x="12684" y="2898"/>
                      <a:pt x="11525" y="4413"/>
                      <a:pt x="9630" y="5662"/>
                    </a:cubicBezTo>
                    <a:cubicBezTo>
                      <a:pt x="6287" y="7868"/>
                      <a:pt x="2029" y="6888"/>
                      <a:pt x="46" y="8225"/>
                    </a:cubicBezTo>
                    <a:cubicBezTo>
                      <a:pt x="1" y="8270"/>
                      <a:pt x="1" y="8337"/>
                      <a:pt x="46" y="8403"/>
                    </a:cubicBezTo>
                    <a:cubicBezTo>
                      <a:pt x="68" y="8426"/>
                      <a:pt x="112" y="8448"/>
                      <a:pt x="157" y="8470"/>
                    </a:cubicBezTo>
                    <a:cubicBezTo>
                      <a:pt x="2070" y="9325"/>
                      <a:pt x="4557" y="9860"/>
                      <a:pt x="7387" y="9860"/>
                    </a:cubicBezTo>
                    <a:cubicBezTo>
                      <a:pt x="8910" y="9860"/>
                      <a:pt x="10531" y="9705"/>
                      <a:pt x="12216" y="9362"/>
                    </a:cubicBezTo>
                    <a:cubicBezTo>
                      <a:pt x="12662" y="9273"/>
                      <a:pt x="16251" y="8604"/>
                      <a:pt x="15983" y="7735"/>
                    </a:cubicBezTo>
                    <a:cubicBezTo>
                      <a:pt x="15983" y="7735"/>
                      <a:pt x="15582" y="6464"/>
                      <a:pt x="15493" y="6174"/>
                    </a:cubicBezTo>
                    <a:cubicBezTo>
                      <a:pt x="15002" y="4547"/>
                      <a:pt x="14690" y="2875"/>
                      <a:pt x="14556" y="1181"/>
                    </a:cubicBezTo>
                    <a:cubicBezTo>
                      <a:pt x="14088" y="892"/>
                      <a:pt x="13665" y="602"/>
                      <a:pt x="13330" y="401"/>
                    </a:cubicBezTo>
                    <a:cubicBezTo>
                      <a:pt x="13130" y="268"/>
                      <a:pt x="12929" y="134"/>
                      <a:pt x="12729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27"/>
              <p:cNvSpPr/>
              <p:nvPr/>
            </p:nvSpPr>
            <p:spPr>
              <a:xfrm>
                <a:off x="4200900" y="3887700"/>
                <a:ext cx="13545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5418" h="2627" extrusionOk="0">
                    <a:moveTo>
                      <a:pt x="5136" y="1"/>
                    </a:moveTo>
                    <a:cubicBezTo>
                      <a:pt x="5105" y="1"/>
                      <a:pt x="5072" y="7"/>
                      <a:pt x="5038" y="18"/>
                    </a:cubicBezTo>
                    <a:cubicBezTo>
                      <a:pt x="3433" y="307"/>
                      <a:pt x="3121" y="330"/>
                      <a:pt x="2809" y="508"/>
                    </a:cubicBezTo>
                    <a:cubicBezTo>
                      <a:pt x="1539" y="1154"/>
                      <a:pt x="959" y="1355"/>
                      <a:pt x="67" y="2403"/>
                    </a:cubicBezTo>
                    <a:cubicBezTo>
                      <a:pt x="23" y="2447"/>
                      <a:pt x="1" y="2492"/>
                      <a:pt x="23" y="2559"/>
                    </a:cubicBezTo>
                    <a:cubicBezTo>
                      <a:pt x="45" y="2603"/>
                      <a:pt x="90" y="2626"/>
                      <a:pt x="134" y="2626"/>
                    </a:cubicBezTo>
                    <a:cubicBezTo>
                      <a:pt x="139" y="2626"/>
                      <a:pt x="144" y="2626"/>
                      <a:pt x="149" y="2626"/>
                    </a:cubicBezTo>
                    <a:cubicBezTo>
                      <a:pt x="413" y="2626"/>
                      <a:pt x="2213" y="2132"/>
                      <a:pt x="3522" y="2002"/>
                    </a:cubicBezTo>
                    <a:cubicBezTo>
                      <a:pt x="4080" y="1912"/>
                      <a:pt x="4615" y="1890"/>
                      <a:pt x="5172" y="1890"/>
                    </a:cubicBezTo>
                    <a:cubicBezTo>
                      <a:pt x="5350" y="1868"/>
                      <a:pt x="5417" y="1779"/>
                      <a:pt x="5417" y="1600"/>
                    </a:cubicBezTo>
                    <a:cubicBezTo>
                      <a:pt x="5372" y="998"/>
                      <a:pt x="5283" y="1422"/>
                      <a:pt x="5350" y="129"/>
                    </a:cubicBezTo>
                    <a:cubicBezTo>
                      <a:pt x="5328" y="62"/>
                      <a:pt x="5283" y="18"/>
                      <a:pt x="5216" y="18"/>
                    </a:cubicBezTo>
                    <a:cubicBezTo>
                      <a:pt x="5194" y="7"/>
                      <a:pt x="5166" y="1"/>
                      <a:pt x="5136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27"/>
              <p:cNvSpPr/>
              <p:nvPr/>
            </p:nvSpPr>
            <p:spPr>
              <a:xfrm>
                <a:off x="4506275" y="3750125"/>
                <a:ext cx="88625" cy="82800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2" extrusionOk="0">
                    <a:moveTo>
                      <a:pt x="1212" y="0"/>
                    </a:moveTo>
                    <a:cubicBezTo>
                      <a:pt x="1179" y="0"/>
                      <a:pt x="1147" y="12"/>
                      <a:pt x="1115" y="37"/>
                    </a:cubicBezTo>
                    <a:cubicBezTo>
                      <a:pt x="357" y="617"/>
                      <a:pt x="90" y="1910"/>
                      <a:pt x="1" y="2890"/>
                    </a:cubicBezTo>
                    <a:cubicBezTo>
                      <a:pt x="23" y="2980"/>
                      <a:pt x="23" y="3113"/>
                      <a:pt x="23" y="3225"/>
                    </a:cubicBezTo>
                    <a:cubicBezTo>
                      <a:pt x="33" y="3281"/>
                      <a:pt x="69" y="3312"/>
                      <a:pt x="152" y="3312"/>
                    </a:cubicBezTo>
                    <a:cubicBezTo>
                      <a:pt x="428" y="3312"/>
                      <a:pt x="1219" y="2973"/>
                      <a:pt x="3277" y="2133"/>
                    </a:cubicBezTo>
                    <a:cubicBezTo>
                      <a:pt x="3344" y="2110"/>
                      <a:pt x="3433" y="2043"/>
                      <a:pt x="3500" y="1999"/>
                    </a:cubicBezTo>
                    <a:cubicBezTo>
                      <a:pt x="3545" y="1954"/>
                      <a:pt x="3545" y="1887"/>
                      <a:pt x="3500" y="1843"/>
                    </a:cubicBezTo>
                    <a:cubicBezTo>
                      <a:pt x="3032" y="1598"/>
                      <a:pt x="2519" y="1464"/>
                      <a:pt x="1940" y="751"/>
                    </a:cubicBezTo>
                    <a:cubicBezTo>
                      <a:pt x="1566" y="321"/>
                      <a:pt x="1380" y="0"/>
                      <a:pt x="1212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27"/>
              <p:cNvSpPr/>
              <p:nvPr/>
            </p:nvSpPr>
            <p:spPr>
              <a:xfrm>
                <a:off x="3954600" y="3085125"/>
                <a:ext cx="1022575" cy="877950"/>
              </a:xfrm>
              <a:custGeom>
                <a:avLst/>
                <a:gdLst/>
                <a:ahLst/>
                <a:cxnLst/>
                <a:rect l="l" t="t" r="r" b="b"/>
                <a:pathLst>
                  <a:path w="40903" h="35118" extrusionOk="0">
                    <a:moveTo>
                      <a:pt x="19654" y="308"/>
                    </a:moveTo>
                    <a:cubicBezTo>
                      <a:pt x="20293" y="308"/>
                      <a:pt x="20932" y="348"/>
                      <a:pt x="21577" y="424"/>
                    </a:cubicBezTo>
                    <a:cubicBezTo>
                      <a:pt x="22224" y="491"/>
                      <a:pt x="22870" y="625"/>
                      <a:pt x="23516" y="781"/>
                    </a:cubicBezTo>
                    <a:cubicBezTo>
                      <a:pt x="23628" y="803"/>
                      <a:pt x="23695" y="914"/>
                      <a:pt x="23695" y="1026"/>
                    </a:cubicBezTo>
                    <a:cubicBezTo>
                      <a:pt x="23628" y="1539"/>
                      <a:pt x="23539" y="2029"/>
                      <a:pt x="23360" y="2519"/>
                    </a:cubicBezTo>
                    <a:cubicBezTo>
                      <a:pt x="23004" y="3545"/>
                      <a:pt x="22513" y="4525"/>
                      <a:pt x="21889" y="5417"/>
                    </a:cubicBezTo>
                    <a:cubicBezTo>
                      <a:pt x="21446" y="3143"/>
                      <a:pt x="20648" y="1930"/>
                      <a:pt x="19846" y="1930"/>
                    </a:cubicBezTo>
                    <a:cubicBezTo>
                      <a:pt x="19076" y="1930"/>
                      <a:pt x="18302" y="3048"/>
                      <a:pt x="17832" y="5417"/>
                    </a:cubicBezTo>
                    <a:cubicBezTo>
                      <a:pt x="17186" y="4525"/>
                      <a:pt x="16696" y="3567"/>
                      <a:pt x="16361" y="2542"/>
                    </a:cubicBezTo>
                    <a:cubicBezTo>
                      <a:pt x="16183" y="2029"/>
                      <a:pt x="16049" y="1494"/>
                      <a:pt x="16027" y="959"/>
                    </a:cubicBezTo>
                    <a:cubicBezTo>
                      <a:pt x="16027" y="892"/>
                      <a:pt x="16049" y="825"/>
                      <a:pt x="16116" y="803"/>
                    </a:cubicBezTo>
                    <a:cubicBezTo>
                      <a:pt x="16785" y="580"/>
                      <a:pt x="17476" y="424"/>
                      <a:pt x="18189" y="379"/>
                    </a:cubicBezTo>
                    <a:cubicBezTo>
                      <a:pt x="18680" y="331"/>
                      <a:pt x="19168" y="308"/>
                      <a:pt x="19654" y="308"/>
                    </a:cubicBezTo>
                    <a:close/>
                    <a:moveTo>
                      <a:pt x="15563" y="992"/>
                    </a:moveTo>
                    <a:cubicBezTo>
                      <a:pt x="15725" y="992"/>
                      <a:pt x="15690" y="1241"/>
                      <a:pt x="15849" y="1895"/>
                    </a:cubicBezTo>
                    <a:cubicBezTo>
                      <a:pt x="16205" y="3322"/>
                      <a:pt x="16852" y="4659"/>
                      <a:pt x="17743" y="5818"/>
                    </a:cubicBezTo>
                    <a:cubicBezTo>
                      <a:pt x="17832" y="5930"/>
                      <a:pt x="17699" y="6286"/>
                      <a:pt x="17676" y="6420"/>
                    </a:cubicBezTo>
                    <a:cubicBezTo>
                      <a:pt x="17498" y="7334"/>
                      <a:pt x="17431" y="8292"/>
                      <a:pt x="16941" y="9095"/>
                    </a:cubicBezTo>
                    <a:cubicBezTo>
                      <a:pt x="16339" y="10076"/>
                      <a:pt x="15291" y="10321"/>
                      <a:pt x="14333" y="10789"/>
                    </a:cubicBezTo>
                    <a:cubicBezTo>
                      <a:pt x="14199" y="10834"/>
                      <a:pt x="13129" y="11257"/>
                      <a:pt x="13129" y="11346"/>
                    </a:cubicBezTo>
                    <a:cubicBezTo>
                      <a:pt x="12906" y="6888"/>
                      <a:pt x="14177" y="5060"/>
                      <a:pt x="13776" y="4927"/>
                    </a:cubicBezTo>
                    <a:cubicBezTo>
                      <a:pt x="13762" y="4921"/>
                      <a:pt x="13749" y="4919"/>
                      <a:pt x="13737" y="4919"/>
                    </a:cubicBezTo>
                    <a:cubicBezTo>
                      <a:pt x="13643" y="4919"/>
                      <a:pt x="13570" y="5051"/>
                      <a:pt x="13530" y="5150"/>
                    </a:cubicBezTo>
                    <a:cubicBezTo>
                      <a:pt x="12371" y="9140"/>
                      <a:pt x="13062" y="11480"/>
                      <a:pt x="12706" y="11480"/>
                    </a:cubicBezTo>
                    <a:cubicBezTo>
                      <a:pt x="11680" y="11458"/>
                      <a:pt x="8381" y="10232"/>
                      <a:pt x="8515" y="9697"/>
                    </a:cubicBezTo>
                    <a:cubicBezTo>
                      <a:pt x="8783" y="8671"/>
                      <a:pt x="10387" y="5083"/>
                      <a:pt x="11836" y="3366"/>
                    </a:cubicBezTo>
                    <a:cubicBezTo>
                      <a:pt x="12059" y="3099"/>
                      <a:pt x="12304" y="2831"/>
                      <a:pt x="12594" y="2608"/>
                    </a:cubicBezTo>
                    <a:cubicBezTo>
                      <a:pt x="13441" y="1895"/>
                      <a:pt x="14422" y="1338"/>
                      <a:pt x="15492" y="1004"/>
                    </a:cubicBezTo>
                    <a:cubicBezTo>
                      <a:pt x="15519" y="996"/>
                      <a:pt x="15542" y="992"/>
                      <a:pt x="15563" y="992"/>
                    </a:cubicBezTo>
                    <a:close/>
                    <a:moveTo>
                      <a:pt x="24163" y="1004"/>
                    </a:moveTo>
                    <a:cubicBezTo>
                      <a:pt x="24386" y="1004"/>
                      <a:pt x="25478" y="1494"/>
                      <a:pt x="25991" y="1806"/>
                    </a:cubicBezTo>
                    <a:cubicBezTo>
                      <a:pt x="26392" y="2051"/>
                      <a:pt x="26771" y="2319"/>
                      <a:pt x="27127" y="2631"/>
                    </a:cubicBezTo>
                    <a:cubicBezTo>
                      <a:pt x="27194" y="2675"/>
                      <a:pt x="27261" y="2720"/>
                      <a:pt x="27306" y="2787"/>
                    </a:cubicBezTo>
                    <a:cubicBezTo>
                      <a:pt x="28777" y="4035"/>
                      <a:pt x="30337" y="7490"/>
                      <a:pt x="31028" y="9273"/>
                    </a:cubicBezTo>
                    <a:cubicBezTo>
                      <a:pt x="31273" y="9875"/>
                      <a:pt x="31296" y="9897"/>
                      <a:pt x="30493" y="10321"/>
                    </a:cubicBezTo>
                    <a:cubicBezTo>
                      <a:pt x="29602" y="10811"/>
                      <a:pt x="28621" y="11168"/>
                      <a:pt x="27618" y="11369"/>
                    </a:cubicBezTo>
                    <a:cubicBezTo>
                      <a:pt x="27484" y="11388"/>
                      <a:pt x="27251" y="11489"/>
                      <a:pt x="27089" y="11489"/>
                    </a:cubicBezTo>
                    <a:cubicBezTo>
                      <a:pt x="27063" y="11489"/>
                      <a:pt x="27038" y="11486"/>
                      <a:pt x="27016" y="11480"/>
                    </a:cubicBezTo>
                    <a:cubicBezTo>
                      <a:pt x="26748" y="11369"/>
                      <a:pt x="27016" y="11123"/>
                      <a:pt x="26838" y="8917"/>
                    </a:cubicBezTo>
                    <a:cubicBezTo>
                      <a:pt x="26748" y="7646"/>
                      <a:pt x="26526" y="6398"/>
                      <a:pt x="26191" y="5150"/>
                    </a:cubicBezTo>
                    <a:cubicBezTo>
                      <a:pt x="26148" y="4997"/>
                      <a:pt x="26072" y="4941"/>
                      <a:pt x="26001" y="4941"/>
                    </a:cubicBezTo>
                    <a:cubicBezTo>
                      <a:pt x="25927" y="4941"/>
                      <a:pt x="25857" y="5003"/>
                      <a:pt x="25835" y="5083"/>
                    </a:cubicBezTo>
                    <a:cubicBezTo>
                      <a:pt x="25768" y="5395"/>
                      <a:pt x="26748" y="7601"/>
                      <a:pt x="26570" y="11369"/>
                    </a:cubicBezTo>
                    <a:cubicBezTo>
                      <a:pt x="25255" y="10588"/>
                      <a:pt x="23204" y="10076"/>
                      <a:pt x="22491" y="8560"/>
                    </a:cubicBezTo>
                    <a:cubicBezTo>
                      <a:pt x="22112" y="7713"/>
                      <a:pt x="22112" y="6732"/>
                      <a:pt x="21956" y="5841"/>
                    </a:cubicBezTo>
                    <a:cubicBezTo>
                      <a:pt x="22602" y="4994"/>
                      <a:pt x="23115" y="4080"/>
                      <a:pt x="23472" y="3099"/>
                    </a:cubicBezTo>
                    <a:cubicBezTo>
                      <a:pt x="23717" y="2497"/>
                      <a:pt x="23873" y="1873"/>
                      <a:pt x="23984" y="1249"/>
                    </a:cubicBezTo>
                    <a:cubicBezTo>
                      <a:pt x="24007" y="1137"/>
                      <a:pt x="24051" y="1004"/>
                      <a:pt x="24163" y="1004"/>
                    </a:cubicBezTo>
                    <a:close/>
                    <a:moveTo>
                      <a:pt x="20158" y="2360"/>
                    </a:moveTo>
                    <a:cubicBezTo>
                      <a:pt x="20574" y="2360"/>
                      <a:pt x="21472" y="4136"/>
                      <a:pt x="21733" y="6442"/>
                    </a:cubicBezTo>
                    <a:cubicBezTo>
                      <a:pt x="21778" y="7178"/>
                      <a:pt x="21934" y="7891"/>
                      <a:pt x="22179" y="8582"/>
                    </a:cubicBezTo>
                    <a:cubicBezTo>
                      <a:pt x="22803" y="10165"/>
                      <a:pt x="24832" y="10834"/>
                      <a:pt x="26481" y="11658"/>
                    </a:cubicBezTo>
                    <a:cubicBezTo>
                      <a:pt x="27818" y="12349"/>
                      <a:pt x="29133" y="13285"/>
                      <a:pt x="30515" y="13865"/>
                    </a:cubicBezTo>
                    <a:cubicBezTo>
                      <a:pt x="30582" y="13865"/>
                      <a:pt x="30649" y="13843"/>
                      <a:pt x="30672" y="13776"/>
                    </a:cubicBezTo>
                    <a:cubicBezTo>
                      <a:pt x="30694" y="13731"/>
                      <a:pt x="30694" y="13664"/>
                      <a:pt x="30649" y="13598"/>
                    </a:cubicBezTo>
                    <a:cubicBezTo>
                      <a:pt x="30627" y="13575"/>
                      <a:pt x="30582" y="13553"/>
                      <a:pt x="30538" y="13531"/>
                    </a:cubicBezTo>
                    <a:cubicBezTo>
                      <a:pt x="29044" y="12684"/>
                      <a:pt x="28041" y="12126"/>
                      <a:pt x="27350" y="11747"/>
                    </a:cubicBezTo>
                    <a:cubicBezTo>
                      <a:pt x="28041" y="11636"/>
                      <a:pt x="28732" y="11435"/>
                      <a:pt x="29401" y="11190"/>
                    </a:cubicBezTo>
                    <a:cubicBezTo>
                      <a:pt x="29847" y="11012"/>
                      <a:pt x="30270" y="10834"/>
                      <a:pt x="30672" y="10588"/>
                    </a:cubicBezTo>
                    <a:cubicBezTo>
                      <a:pt x="31675" y="12327"/>
                      <a:pt x="32366" y="14378"/>
                      <a:pt x="32410" y="15827"/>
                    </a:cubicBezTo>
                    <a:cubicBezTo>
                      <a:pt x="32432" y="16763"/>
                      <a:pt x="31831" y="17610"/>
                      <a:pt x="30894" y="17654"/>
                    </a:cubicBezTo>
                    <a:cubicBezTo>
                      <a:pt x="30856" y="17656"/>
                      <a:pt x="30817" y="17657"/>
                      <a:pt x="30777" y="17657"/>
                    </a:cubicBezTo>
                    <a:cubicBezTo>
                      <a:pt x="29759" y="17657"/>
                      <a:pt x="28342" y="17111"/>
                      <a:pt x="26904" y="16317"/>
                    </a:cubicBezTo>
                    <a:cubicBezTo>
                      <a:pt x="24274" y="14868"/>
                      <a:pt x="22179" y="13040"/>
                      <a:pt x="20641" y="10522"/>
                    </a:cubicBezTo>
                    <a:cubicBezTo>
                      <a:pt x="20373" y="10009"/>
                      <a:pt x="20039" y="9652"/>
                      <a:pt x="20039" y="9273"/>
                    </a:cubicBezTo>
                    <a:cubicBezTo>
                      <a:pt x="20106" y="3968"/>
                      <a:pt x="19972" y="4169"/>
                      <a:pt x="20106" y="4057"/>
                    </a:cubicBezTo>
                    <a:cubicBezTo>
                      <a:pt x="20109" y="4055"/>
                      <a:pt x="20113" y="4054"/>
                      <a:pt x="20117" y="4054"/>
                    </a:cubicBezTo>
                    <a:cubicBezTo>
                      <a:pt x="20251" y="4054"/>
                      <a:pt x="20796" y="5104"/>
                      <a:pt x="20775" y="6532"/>
                    </a:cubicBezTo>
                    <a:cubicBezTo>
                      <a:pt x="20775" y="7535"/>
                      <a:pt x="20752" y="7824"/>
                      <a:pt x="20931" y="7824"/>
                    </a:cubicBezTo>
                    <a:cubicBezTo>
                      <a:pt x="21109" y="7824"/>
                      <a:pt x="21087" y="7334"/>
                      <a:pt x="21087" y="6732"/>
                    </a:cubicBezTo>
                    <a:cubicBezTo>
                      <a:pt x="21087" y="3745"/>
                      <a:pt x="20039" y="3924"/>
                      <a:pt x="20061" y="3299"/>
                    </a:cubicBezTo>
                    <a:cubicBezTo>
                      <a:pt x="20061" y="2430"/>
                      <a:pt x="20017" y="2386"/>
                      <a:pt x="20128" y="2363"/>
                    </a:cubicBezTo>
                    <a:cubicBezTo>
                      <a:pt x="20138" y="2361"/>
                      <a:pt x="20148" y="2360"/>
                      <a:pt x="20158" y="2360"/>
                    </a:cubicBezTo>
                    <a:close/>
                    <a:moveTo>
                      <a:pt x="19562" y="2336"/>
                    </a:moveTo>
                    <a:cubicBezTo>
                      <a:pt x="19607" y="2336"/>
                      <a:pt x="19634" y="2367"/>
                      <a:pt x="19638" y="2430"/>
                    </a:cubicBezTo>
                    <a:cubicBezTo>
                      <a:pt x="19638" y="3456"/>
                      <a:pt x="19705" y="3500"/>
                      <a:pt x="19482" y="3701"/>
                    </a:cubicBezTo>
                    <a:cubicBezTo>
                      <a:pt x="18858" y="4213"/>
                      <a:pt x="18635" y="5462"/>
                      <a:pt x="18613" y="6286"/>
                    </a:cubicBezTo>
                    <a:cubicBezTo>
                      <a:pt x="18590" y="6688"/>
                      <a:pt x="18613" y="7178"/>
                      <a:pt x="18613" y="7557"/>
                    </a:cubicBezTo>
                    <a:cubicBezTo>
                      <a:pt x="18613" y="7668"/>
                      <a:pt x="18657" y="7802"/>
                      <a:pt x="18769" y="7802"/>
                    </a:cubicBezTo>
                    <a:cubicBezTo>
                      <a:pt x="19125" y="7802"/>
                      <a:pt x="18657" y="6643"/>
                      <a:pt x="19148" y="4860"/>
                    </a:cubicBezTo>
                    <a:cubicBezTo>
                      <a:pt x="19259" y="4503"/>
                      <a:pt x="19482" y="4080"/>
                      <a:pt x="19593" y="4080"/>
                    </a:cubicBezTo>
                    <a:cubicBezTo>
                      <a:pt x="19705" y="4080"/>
                      <a:pt x="19638" y="4169"/>
                      <a:pt x="19638" y="4236"/>
                    </a:cubicBezTo>
                    <a:lnTo>
                      <a:pt x="19638" y="9050"/>
                    </a:lnTo>
                    <a:cubicBezTo>
                      <a:pt x="19616" y="9496"/>
                      <a:pt x="19460" y="9942"/>
                      <a:pt x="19192" y="10299"/>
                    </a:cubicBezTo>
                    <a:cubicBezTo>
                      <a:pt x="18546" y="11257"/>
                      <a:pt x="17409" y="13731"/>
                      <a:pt x="12773" y="16295"/>
                    </a:cubicBezTo>
                    <a:cubicBezTo>
                      <a:pt x="11304" y="17115"/>
                      <a:pt x="9884" y="17657"/>
                      <a:pt x="8947" y="17657"/>
                    </a:cubicBezTo>
                    <a:cubicBezTo>
                      <a:pt x="8788" y="17657"/>
                      <a:pt x="8644" y="17642"/>
                      <a:pt x="8515" y="17610"/>
                    </a:cubicBezTo>
                    <a:cubicBezTo>
                      <a:pt x="7557" y="17342"/>
                      <a:pt x="7200" y="16428"/>
                      <a:pt x="7311" y="15448"/>
                    </a:cubicBezTo>
                    <a:cubicBezTo>
                      <a:pt x="7557" y="13731"/>
                      <a:pt x="8136" y="12060"/>
                      <a:pt x="9028" y="10588"/>
                    </a:cubicBezTo>
                    <a:cubicBezTo>
                      <a:pt x="10075" y="11146"/>
                      <a:pt x="11190" y="11547"/>
                      <a:pt x="12349" y="11770"/>
                    </a:cubicBezTo>
                    <a:cubicBezTo>
                      <a:pt x="11145" y="12394"/>
                      <a:pt x="9540" y="13285"/>
                      <a:pt x="9139" y="13575"/>
                    </a:cubicBezTo>
                    <a:cubicBezTo>
                      <a:pt x="9006" y="13664"/>
                      <a:pt x="9006" y="13843"/>
                      <a:pt x="9162" y="13843"/>
                    </a:cubicBezTo>
                    <a:cubicBezTo>
                      <a:pt x="9340" y="13843"/>
                      <a:pt x="9763" y="13553"/>
                      <a:pt x="9942" y="13442"/>
                    </a:cubicBezTo>
                    <a:cubicBezTo>
                      <a:pt x="15581" y="10321"/>
                      <a:pt x="16205" y="10566"/>
                      <a:pt x="16896" y="9697"/>
                    </a:cubicBezTo>
                    <a:cubicBezTo>
                      <a:pt x="17922" y="8449"/>
                      <a:pt x="17922" y="6509"/>
                      <a:pt x="18234" y="4994"/>
                    </a:cubicBezTo>
                    <a:cubicBezTo>
                      <a:pt x="18278" y="4838"/>
                      <a:pt x="18323" y="4681"/>
                      <a:pt x="18345" y="4525"/>
                    </a:cubicBezTo>
                    <a:cubicBezTo>
                      <a:pt x="18680" y="3113"/>
                      <a:pt x="19339" y="2336"/>
                      <a:pt x="19562" y="2336"/>
                    </a:cubicBezTo>
                    <a:close/>
                    <a:moveTo>
                      <a:pt x="19904" y="9919"/>
                    </a:moveTo>
                    <a:cubicBezTo>
                      <a:pt x="19904" y="9919"/>
                      <a:pt x="19905" y="9919"/>
                      <a:pt x="19905" y="9920"/>
                    </a:cubicBezTo>
                    <a:cubicBezTo>
                      <a:pt x="20151" y="10254"/>
                      <a:pt x="20373" y="10588"/>
                      <a:pt x="20574" y="10967"/>
                    </a:cubicBezTo>
                    <a:cubicBezTo>
                      <a:pt x="21310" y="12082"/>
                      <a:pt x="21577" y="12751"/>
                      <a:pt x="23293" y="14199"/>
                    </a:cubicBezTo>
                    <a:cubicBezTo>
                      <a:pt x="24319" y="15046"/>
                      <a:pt x="25433" y="15827"/>
                      <a:pt x="26592" y="16473"/>
                    </a:cubicBezTo>
                    <a:cubicBezTo>
                      <a:pt x="26815" y="18680"/>
                      <a:pt x="27306" y="20842"/>
                      <a:pt x="28019" y="22937"/>
                    </a:cubicBezTo>
                    <a:cubicBezTo>
                      <a:pt x="28220" y="23405"/>
                      <a:pt x="26258" y="24007"/>
                      <a:pt x="25701" y="24163"/>
                    </a:cubicBezTo>
                    <a:cubicBezTo>
                      <a:pt x="23758" y="24695"/>
                      <a:pt x="21737" y="24906"/>
                      <a:pt x="19849" y="24906"/>
                    </a:cubicBezTo>
                    <a:cubicBezTo>
                      <a:pt x="16041" y="24906"/>
                      <a:pt x="12775" y="24047"/>
                      <a:pt x="11792" y="23227"/>
                    </a:cubicBezTo>
                    <a:cubicBezTo>
                      <a:pt x="11658" y="23115"/>
                      <a:pt x="11613" y="23071"/>
                      <a:pt x="11680" y="22870"/>
                    </a:cubicBezTo>
                    <a:lnTo>
                      <a:pt x="11703" y="22870"/>
                    </a:lnTo>
                    <a:cubicBezTo>
                      <a:pt x="12416" y="20820"/>
                      <a:pt x="12884" y="18680"/>
                      <a:pt x="13107" y="16495"/>
                    </a:cubicBezTo>
                    <a:cubicBezTo>
                      <a:pt x="16294" y="14712"/>
                      <a:pt x="17944" y="12929"/>
                      <a:pt x="19103" y="11034"/>
                    </a:cubicBezTo>
                    <a:cubicBezTo>
                      <a:pt x="19147" y="10946"/>
                      <a:pt x="19846" y="9919"/>
                      <a:pt x="19904" y="9919"/>
                    </a:cubicBezTo>
                    <a:close/>
                    <a:moveTo>
                      <a:pt x="30126" y="25168"/>
                    </a:moveTo>
                    <a:cubicBezTo>
                      <a:pt x="30440" y="25168"/>
                      <a:pt x="30752" y="25213"/>
                      <a:pt x="31050" y="25300"/>
                    </a:cubicBezTo>
                    <a:cubicBezTo>
                      <a:pt x="31117" y="25322"/>
                      <a:pt x="31162" y="25344"/>
                      <a:pt x="31206" y="25389"/>
                    </a:cubicBezTo>
                    <a:cubicBezTo>
                      <a:pt x="31229" y="25434"/>
                      <a:pt x="31229" y="25478"/>
                      <a:pt x="31206" y="25523"/>
                    </a:cubicBezTo>
                    <a:cubicBezTo>
                      <a:pt x="30783" y="25879"/>
                      <a:pt x="28220" y="27239"/>
                      <a:pt x="27529" y="27574"/>
                    </a:cubicBezTo>
                    <a:cubicBezTo>
                      <a:pt x="25723" y="28443"/>
                      <a:pt x="23026" y="29580"/>
                      <a:pt x="22313" y="29780"/>
                    </a:cubicBezTo>
                    <a:cubicBezTo>
                      <a:pt x="22268" y="29780"/>
                      <a:pt x="22224" y="29736"/>
                      <a:pt x="22201" y="29691"/>
                    </a:cubicBezTo>
                    <a:cubicBezTo>
                      <a:pt x="22224" y="28978"/>
                      <a:pt x="22380" y="28264"/>
                      <a:pt x="22647" y="27596"/>
                    </a:cubicBezTo>
                    <a:cubicBezTo>
                      <a:pt x="22937" y="26994"/>
                      <a:pt x="23494" y="26370"/>
                      <a:pt x="24185" y="26370"/>
                    </a:cubicBezTo>
                    <a:cubicBezTo>
                      <a:pt x="24519" y="26370"/>
                      <a:pt x="24832" y="26414"/>
                      <a:pt x="25144" y="26504"/>
                    </a:cubicBezTo>
                    <a:cubicBezTo>
                      <a:pt x="25261" y="26540"/>
                      <a:pt x="25389" y="26556"/>
                      <a:pt x="25523" y="26556"/>
                    </a:cubicBezTo>
                    <a:cubicBezTo>
                      <a:pt x="26053" y="26556"/>
                      <a:pt x="26678" y="26307"/>
                      <a:pt x="27105" y="26058"/>
                    </a:cubicBezTo>
                    <a:cubicBezTo>
                      <a:pt x="27796" y="25634"/>
                      <a:pt x="28576" y="25367"/>
                      <a:pt x="29379" y="25255"/>
                    </a:cubicBezTo>
                    <a:cubicBezTo>
                      <a:pt x="29625" y="25196"/>
                      <a:pt x="29876" y="25168"/>
                      <a:pt x="30126" y="25168"/>
                    </a:cubicBezTo>
                    <a:close/>
                    <a:moveTo>
                      <a:pt x="11061" y="23274"/>
                    </a:moveTo>
                    <a:cubicBezTo>
                      <a:pt x="11220" y="23274"/>
                      <a:pt x="11369" y="23300"/>
                      <a:pt x="11480" y="23383"/>
                    </a:cubicBezTo>
                    <a:cubicBezTo>
                      <a:pt x="12881" y="24460"/>
                      <a:pt x="16366" y="25242"/>
                      <a:pt x="20037" y="25242"/>
                    </a:cubicBezTo>
                    <a:cubicBezTo>
                      <a:pt x="22673" y="25242"/>
                      <a:pt x="25404" y="24839"/>
                      <a:pt x="27529" y="23851"/>
                    </a:cubicBezTo>
                    <a:cubicBezTo>
                      <a:pt x="28242" y="23494"/>
                      <a:pt x="28197" y="23294"/>
                      <a:pt x="28532" y="23294"/>
                    </a:cubicBezTo>
                    <a:cubicBezTo>
                      <a:pt x="31117" y="23316"/>
                      <a:pt x="33792" y="23606"/>
                      <a:pt x="36155" y="24720"/>
                    </a:cubicBezTo>
                    <a:cubicBezTo>
                      <a:pt x="37158" y="25188"/>
                      <a:pt x="38116" y="25835"/>
                      <a:pt x="38718" y="26793"/>
                    </a:cubicBezTo>
                    <a:cubicBezTo>
                      <a:pt x="40903" y="30248"/>
                      <a:pt x="36177" y="32210"/>
                      <a:pt x="32210" y="33146"/>
                    </a:cubicBezTo>
                    <a:cubicBezTo>
                      <a:pt x="28801" y="33949"/>
                      <a:pt x="25189" y="34167"/>
                      <a:pt x="22229" y="34167"/>
                    </a:cubicBezTo>
                    <a:cubicBezTo>
                      <a:pt x="18780" y="34167"/>
                      <a:pt x="16217" y="33871"/>
                      <a:pt x="15893" y="33859"/>
                    </a:cubicBezTo>
                    <a:cubicBezTo>
                      <a:pt x="15852" y="33859"/>
                      <a:pt x="15798" y="33864"/>
                      <a:pt x="15743" y="33864"/>
                    </a:cubicBezTo>
                    <a:cubicBezTo>
                      <a:pt x="15618" y="33864"/>
                      <a:pt x="15485" y="33842"/>
                      <a:pt x="15470" y="33703"/>
                    </a:cubicBezTo>
                    <a:cubicBezTo>
                      <a:pt x="15403" y="33391"/>
                      <a:pt x="15380" y="33057"/>
                      <a:pt x="15358" y="32723"/>
                    </a:cubicBezTo>
                    <a:cubicBezTo>
                      <a:pt x="15358" y="32143"/>
                      <a:pt x="15358" y="32143"/>
                      <a:pt x="15915" y="32009"/>
                    </a:cubicBezTo>
                    <a:cubicBezTo>
                      <a:pt x="23918" y="30226"/>
                      <a:pt x="30694" y="26392"/>
                      <a:pt x="31697" y="25590"/>
                    </a:cubicBezTo>
                    <a:cubicBezTo>
                      <a:pt x="31909" y="25413"/>
                      <a:pt x="31462" y="24858"/>
                      <a:pt x="30168" y="24858"/>
                    </a:cubicBezTo>
                    <a:cubicBezTo>
                      <a:pt x="29830" y="24858"/>
                      <a:pt x="29434" y="24896"/>
                      <a:pt x="28977" y="24988"/>
                    </a:cubicBezTo>
                    <a:cubicBezTo>
                      <a:pt x="27194" y="25367"/>
                      <a:pt x="27016" y="26013"/>
                      <a:pt x="25612" y="26236"/>
                    </a:cubicBezTo>
                    <a:cubicBezTo>
                      <a:pt x="25277" y="26214"/>
                      <a:pt x="24965" y="26147"/>
                      <a:pt x="24631" y="26058"/>
                    </a:cubicBezTo>
                    <a:cubicBezTo>
                      <a:pt x="24526" y="26032"/>
                      <a:pt x="24423" y="26021"/>
                      <a:pt x="24321" y="26021"/>
                    </a:cubicBezTo>
                    <a:cubicBezTo>
                      <a:pt x="23816" y="26021"/>
                      <a:pt x="23371" y="26296"/>
                      <a:pt x="23204" y="26370"/>
                    </a:cubicBezTo>
                    <a:cubicBezTo>
                      <a:pt x="23057" y="26407"/>
                      <a:pt x="22903" y="26423"/>
                      <a:pt x="22750" y="26423"/>
                    </a:cubicBezTo>
                    <a:cubicBezTo>
                      <a:pt x="22625" y="26423"/>
                      <a:pt x="22500" y="26412"/>
                      <a:pt x="22380" y="26392"/>
                    </a:cubicBezTo>
                    <a:cubicBezTo>
                      <a:pt x="19972" y="26325"/>
                      <a:pt x="17587" y="26236"/>
                      <a:pt x="15180" y="26080"/>
                    </a:cubicBezTo>
                    <a:cubicBezTo>
                      <a:pt x="11084" y="25793"/>
                      <a:pt x="9340" y="25356"/>
                      <a:pt x="8980" y="25356"/>
                    </a:cubicBezTo>
                    <a:cubicBezTo>
                      <a:pt x="8948" y="25356"/>
                      <a:pt x="8927" y="25360"/>
                      <a:pt x="8916" y="25367"/>
                    </a:cubicBezTo>
                    <a:cubicBezTo>
                      <a:pt x="8872" y="25389"/>
                      <a:pt x="8805" y="25478"/>
                      <a:pt x="8872" y="25545"/>
                    </a:cubicBezTo>
                    <a:cubicBezTo>
                      <a:pt x="9117" y="25813"/>
                      <a:pt x="12817" y="26192"/>
                      <a:pt x="13196" y="26236"/>
                    </a:cubicBezTo>
                    <a:cubicBezTo>
                      <a:pt x="16294" y="26570"/>
                      <a:pt x="19393" y="26570"/>
                      <a:pt x="22491" y="26771"/>
                    </a:cubicBezTo>
                    <a:cubicBezTo>
                      <a:pt x="22892" y="26793"/>
                      <a:pt x="22446" y="27328"/>
                      <a:pt x="22357" y="27507"/>
                    </a:cubicBezTo>
                    <a:cubicBezTo>
                      <a:pt x="22068" y="28198"/>
                      <a:pt x="21911" y="28955"/>
                      <a:pt x="21911" y="29713"/>
                    </a:cubicBezTo>
                    <a:cubicBezTo>
                      <a:pt x="21911" y="29869"/>
                      <a:pt x="21800" y="30003"/>
                      <a:pt x="21644" y="30048"/>
                    </a:cubicBezTo>
                    <a:cubicBezTo>
                      <a:pt x="20507" y="30404"/>
                      <a:pt x="17052" y="31630"/>
                      <a:pt x="13352" y="32188"/>
                    </a:cubicBezTo>
                    <a:cubicBezTo>
                      <a:pt x="12683" y="32299"/>
                      <a:pt x="12015" y="32433"/>
                      <a:pt x="11346" y="32477"/>
                    </a:cubicBezTo>
                    <a:cubicBezTo>
                      <a:pt x="10289" y="32535"/>
                      <a:pt x="9233" y="32642"/>
                      <a:pt x="8176" y="32642"/>
                    </a:cubicBezTo>
                    <a:cubicBezTo>
                      <a:pt x="8007" y="32642"/>
                      <a:pt x="7837" y="32640"/>
                      <a:pt x="7668" y="32633"/>
                    </a:cubicBezTo>
                    <a:cubicBezTo>
                      <a:pt x="7423" y="32633"/>
                      <a:pt x="6955" y="32567"/>
                      <a:pt x="6821" y="32567"/>
                    </a:cubicBezTo>
                    <a:cubicBezTo>
                      <a:pt x="6019" y="32500"/>
                      <a:pt x="5216" y="32366"/>
                      <a:pt x="4436" y="32165"/>
                    </a:cubicBezTo>
                    <a:cubicBezTo>
                      <a:pt x="3009" y="31719"/>
                      <a:pt x="1360" y="30939"/>
                      <a:pt x="736" y="29490"/>
                    </a:cubicBezTo>
                    <a:cubicBezTo>
                      <a:pt x="201" y="28287"/>
                      <a:pt x="669" y="27039"/>
                      <a:pt x="1538" y="26147"/>
                    </a:cubicBezTo>
                    <a:cubicBezTo>
                      <a:pt x="2497" y="25144"/>
                      <a:pt x="3767" y="24542"/>
                      <a:pt x="5060" y="24141"/>
                    </a:cubicBezTo>
                    <a:cubicBezTo>
                      <a:pt x="6620" y="23650"/>
                      <a:pt x="8760" y="23428"/>
                      <a:pt x="10410" y="23338"/>
                    </a:cubicBezTo>
                    <a:cubicBezTo>
                      <a:pt x="10592" y="23325"/>
                      <a:pt x="10836" y="23274"/>
                      <a:pt x="11061" y="23274"/>
                    </a:cubicBezTo>
                    <a:close/>
                    <a:moveTo>
                      <a:pt x="14903" y="32249"/>
                    </a:moveTo>
                    <a:cubicBezTo>
                      <a:pt x="15213" y="32249"/>
                      <a:pt x="14924" y="32810"/>
                      <a:pt x="15135" y="33592"/>
                    </a:cubicBezTo>
                    <a:cubicBezTo>
                      <a:pt x="15202" y="33971"/>
                      <a:pt x="14756" y="33815"/>
                      <a:pt x="13909" y="33882"/>
                    </a:cubicBezTo>
                    <a:cubicBezTo>
                      <a:pt x="12839" y="34015"/>
                      <a:pt x="11769" y="34194"/>
                      <a:pt x="10722" y="34417"/>
                    </a:cubicBezTo>
                    <a:cubicBezTo>
                      <a:pt x="10070" y="34582"/>
                      <a:pt x="9149" y="34791"/>
                      <a:pt x="8276" y="34791"/>
                    </a:cubicBezTo>
                    <a:cubicBezTo>
                      <a:pt x="7268" y="34791"/>
                      <a:pt x="6324" y="34513"/>
                      <a:pt x="5929" y="33570"/>
                    </a:cubicBezTo>
                    <a:cubicBezTo>
                      <a:pt x="5692" y="32995"/>
                      <a:pt x="5870" y="32879"/>
                      <a:pt x="6560" y="32879"/>
                    </a:cubicBezTo>
                    <a:cubicBezTo>
                      <a:pt x="7022" y="32879"/>
                      <a:pt x="7716" y="32931"/>
                      <a:pt x="8669" y="32931"/>
                    </a:cubicBezTo>
                    <a:cubicBezTo>
                      <a:pt x="9766" y="32931"/>
                      <a:pt x="11208" y="32862"/>
                      <a:pt x="13040" y="32567"/>
                    </a:cubicBezTo>
                    <a:cubicBezTo>
                      <a:pt x="13642" y="32477"/>
                      <a:pt x="14244" y="32366"/>
                      <a:pt x="14846" y="32254"/>
                    </a:cubicBezTo>
                    <a:cubicBezTo>
                      <a:pt x="14867" y="32251"/>
                      <a:pt x="14886" y="32249"/>
                      <a:pt x="14903" y="32249"/>
                    </a:cubicBezTo>
                    <a:close/>
                    <a:moveTo>
                      <a:pt x="19861" y="1"/>
                    </a:moveTo>
                    <a:cubicBezTo>
                      <a:pt x="19370" y="1"/>
                      <a:pt x="18880" y="23"/>
                      <a:pt x="18390" y="67"/>
                    </a:cubicBezTo>
                    <a:cubicBezTo>
                      <a:pt x="16294" y="268"/>
                      <a:pt x="14244" y="914"/>
                      <a:pt x="12639" y="2185"/>
                    </a:cubicBezTo>
                    <a:cubicBezTo>
                      <a:pt x="12327" y="2452"/>
                      <a:pt x="12015" y="2720"/>
                      <a:pt x="11747" y="3010"/>
                    </a:cubicBezTo>
                    <a:cubicBezTo>
                      <a:pt x="10365" y="4525"/>
                      <a:pt x="8315" y="8917"/>
                      <a:pt x="8158" y="9853"/>
                    </a:cubicBezTo>
                    <a:cubicBezTo>
                      <a:pt x="8136" y="10031"/>
                      <a:pt x="8337" y="10165"/>
                      <a:pt x="8783" y="10432"/>
                    </a:cubicBezTo>
                    <a:cubicBezTo>
                      <a:pt x="7869" y="11993"/>
                      <a:pt x="6620" y="15002"/>
                      <a:pt x="7111" y="16584"/>
                    </a:cubicBezTo>
                    <a:cubicBezTo>
                      <a:pt x="7422" y="17587"/>
                      <a:pt x="8215" y="17999"/>
                      <a:pt x="9086" y="17999"/>
                    </a:cubicBezTo>
                    <a:cubicBezTo>
                      <a:pt x="9338" y="17999"/>
                      <a:pt x="9597" y="17965"/>
                      <a:pt x="9853" y="17900"/>
                    </a:cubicBezTo>
                    <a:cubicBezTo>
                      <a:pt x="10856" y="17610"/>
                      <a:pt x="11836" y="17209"/>
                      <a:pt x="12773" y="16718"/>
                    </a:cubicBezTo>
                    <a:lnTo>
                      <a:pt x="12773" y="16718"/>
                    </a:lnTo>
                    <a:cubicBezTo>
                      <a:pt x="12572" y="18724"/>
                      <a:pt x="12148" y="20686"/>
                      <a:pt x="11480" y="22603"/>
                    </a:cubicBezTo>
                    <a:cubicBezTo>
                      <a:pt x="11346" y="23004"/>
                      <a:pt x="11346" y="23004"/>
                      <a:pt x="10922" y="23004"/>
                    </a:cubicBezTo>
                    <a:cubicBezTo>
                      <a:pt x="6999" y="23026"/>
                      <a:pt x="981" y="24185"/>
                      <a:pt x="223" y="28019"/>
                    </a:cubicBezTo>
                    <a:cubicBezTo>
                      <a:pt x="0" y="29112"/>
                      <a:pt x="691" y="30828"/>
                      <a:pt x="3009" y="31965"/>
                    </a:cubicBezTo>
                    <a:cubicBezTo>
                      <a:pt x="3745" y="32321"/>
                      <a:pt x="4503" y="32589"/>
                      <a:pt x="5305" y="32723"/>
                    </a:cubicBezTo>
                    <a:cubicBezTo>
                      <a:pt x="5573" y="32789"/>
                      <a:pt x="5506" y="33012"/>
                      <a:pt x="5551" y="33280"/>
                    </a:cubicBezTo>
                    <a:cubicBezTo>
                      <a:pt x="5662" y="34127"/>
                      <a:pt x="6308" y="34773"/>
                      <a:pt x="7133" y="34952"/>
                    </a:cubicBezTo>
                    <a:cubicBezTo>
                      <a:pt x="7589" y="35070"/>
                      <a:pt x="8023" y="35118"/>
                      <a:pt x="8455" y="35118"/>
                    </a:cubicBezTo>
                    <a:cubicBezTo>
                      <a:pt x="9814" y="35118"/>
                      <a:pt x="11145" y="34637"/>
                      <a:pt x="13040" y="34350"/>
                    </a:cubicBezTo>
                    <a:cubicBezTo>
                      <a:pt x="13812" y="34240"/>
                      <a:pt x="14467" y="34200"/>
                      <a:pt x="15081" y="34200"/>
                    </a:cubicBezTo>
                    <a:cubicBezTo>
                      <a:pt x="16472" y="34200"/>
                      <a:pt x="17656" y="34406"/>
                      <a:pt x="19526" y="34483"/>
                    </a:cubicBezTo>
                    <a:cubicBezTo>
                      <a:pt x="20355" y="34515"/>
                      <a:pt x="21216" y="34533"/>
                      <a:pt x="22097" y="34533"/>
                    </a:cubicBezTo>
                    <a:cubicBezTo>
                      <a:pt x="25552" y="34533"/>
                      <a:pt x="29297" y="34257"/>
                      <a:pt x="32477" y="33458"/>
                    </a:cubicBezTo>
                    <a:cubicBezTo>
                      <a:pt x="35419" y="32678"/>
                      <a:pt x="40100" y="31095"/>
                      <a:pt x="39543" y="28042"/>
                    </a:cubicBezTo>
                    <a:cubicBezTo>
                      <a:pt x="38830" y="24141"/>
                      <a:pt x="32633" y="23026"/>
                      <a:pt x="28621" y="22982"/>
                    </a:cubicBezTo>
                    <a:cubicBezTo>
                      <a:pt x="28487" y="22982"/>
                      <a:pt x="28376" y="22915"/>
                      <a:pt x="28353" y="22781"/>
                    </a:cubicBezTo>
                    <a:cubicBezTo>
                      <a:pt x="27707" y="21221"/>
                      <a:pt x="27105" y="18345"/>
                      <a:pt x="26949" y="16674"/>
                    </a:cubicBezTo>
                    <a:lnTo>
                      <a:pt x="26949" y="16674"/>
                    </a:lnTo>
                    <a:cubicBezTo>
                      <a:pt x="27863" y="17164"/>
                      <a:pt x="28799" y="17565"/>
                      <a:pt x="29802" y="17855"/>
                    </a:cubicBezTo>
                    <a:cubicBezTo>
                      <a:pt x="30087" y="17934"/>
                      <a:pt x="30380" y="17976"/>
                      <a:pt x="30665" y="17976"/>
                    </a:cubicBezTo>
                    <a:cubicBezTo>
                      <a:pt x="31429" y="17976"/>
                      <a:pt x="32136" y="17671"/>
                      <a:pt x="32477" y="16941"/>
                    </a:cubicBezTo>
                    <a:cubicBezTo>
                      <a:pt x="32678" y="16584"/>
                      <a:pt x="32767" y="16183"/>
                      <a:pt x="32744" y="15782"/>
                    </a:cubicBezTo>
                    <a:cubicBezTo>
                      <a:pt x="32744" y="15581"/>
                      <a:pt x="32722" y="15403"/>
                      <a:pt x="32722" y="15225"/>
                    </a:cubicBezTo>
                    <a:cubicBezTo>
                      <a:pt x="32633" y="14645"/>
                      <a:pt x="32499" y="14088"/>
                      <a:pt x="32343" y="13531"/>
                    </a:cubicBezTo>
                    <a:cubicBezTo>
                      <a:pt x="32009" y="12438"/>
                      <a:pt x="31541" y="11413"/>
                      <a:pt x="30961" y="10432"/>
                    </a:cubicBezTo>
                    <a:cubicBezTo>
                      <a:pt x="31162" y="10321"/>
                      <a:pt x="31340" y="10187"/>
                      <a:pt x="31496" y="10053"/>
                    </a:cubicBezTo>
                    <a:cubicBezTo>
                      <a:pt x="31608" y="9964"/>
                      <a:pt x="31608" y="9831"/>
                      <a:pt x="31563" y="9697"/>
                    </a:cubicBezTo>
                    <a:cubicBezTo>
                      <a:pt x="30828" y="7646"/>
                      <a:pt x="29869" y="5707"/>
                      <a:pt x="28688" y="3879"/>
                    </a:cubicBezTo>
                    <a:cubicBezTo>
                      <a:pt x="28264" y="3233"/>
                      <a:pt x="27729" y="2653"/>
                      <a:pt x="27127" y="2185"/>
                    </a:cubicBezTo>
                    <a:cubicBezTo>
                      <a:pt x="25545" y="914"/>
                      <a:pt x="23472" y="268"/>
                      <a:pt x="21377" y="67"/>
                    </a:cubicBezTo>
                    <a:cubicBezTo>
                      <a:pt x="20886" y="23"/>
                      <a:pt x="20373" y="1"/>
                      <a:pt x="19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27"/>
              <p:cNvSpPr/>
              <p:nvPr/>
            </p:nvSpPr>
            <p:spPr>
              <a:xfrm>
                <a:off x="4395375" y="2979775"/>
                <a:ext cx="112050" cy="161100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6444" extrusionOk="0">
                    <a:moveTo>
                      <a:pt x="2241" y="0"/>
                    </a:moveTo>
                    <a:cubicBezTo>
                      <a:pt x="2033" y="0"/>
                      <a:pt x="1818" y="64"/>
                      <a:pt x="1606" y="202"/>
                    </a:cubicBezTo>
                    <a:cubicBezTo>
                      <a:pt x="402" y="1005"/>
                      <a:pt x="424" y="3189"/>
                      <a:pt x="424" y="3211"/>
                    </a:cubicBezTo>
                    <a:cubicBezTo>
                      <a:pt x="424" y="3323"/>
                      <a:pt x="402" y="3702"/>
                      <a:pt x="335" y="4371"/>
                    </a:cubicBezTo>
                    <a:cubicBezTo>
                      <a:pt x="268" y="4883"/>
                      <a:pt x="179" y="5574"/>
                      <a:pt x="1" y="6444"/>
                    </a:cubicBezTo>
                    <a:cubicBezTo>
                      <a:pt x="681" y="5987"/>
                      <a:pt x="1461" y="5758"/>
                      <a:pt x="2241" y="5758"/>
                    </a:cubicBezTo>
                    <a:cubicBezTo>
                      <a:pt x="3021" y="5758"/>
                      <a:pt x="3801" y="5987"/>
                      <a:pt x="4481" y="6444"/>
                    </a:cubicBezTo>
                    <a:cubicBezTo>
                      <a:pt x="4370" y="5886"/>
                      <a:pt x="4236" y="5106"/>
                      <a:pt x="4147" y="4393"/>
                    </a:cubicBezTo>
                    <a:cubicBezTo>
                      <a:pt x="4080" y="3992"/>
                      <a:pt x="4058" y="3590"/>
                      <a:pt x="4058" y="3189"/>
                    </a:cubicBezTo>
                    <a:cubicBezTo>
                      <a:pt x="4058" y="1391"/>
                      <a:pt x="3212" y="0"/>
                      <a:pt x="2241" y="0"/>
                    </a:cubicBezTo>
                    <a:close/>
                  </a:path>
                </a:pathLst>
              </a:custGeom>
              <a:solidFill>
                <a:srgbClr val="DB5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27"/>
              <p:cNvSpPr/>
              <p:nvPr/>
            </p:nvSpPr>
            <p:spPr>
              <a:xfrm>
                <a:off x="4403750" y="2980075"/>
                <a:ext cx="95300" cy="136275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5451" extrusionOk="0">
                    <a:moveTo>
                      <a:pt x="1918" y="1"/>
                    </a:moveTo>
                    <a:cubicBezTo>
                      <a:pt x="1706" y="1"/>
                      <a:pt x="1488" y="68"/>
                      <a:pt x="1271" y="213"/>
                    </a:cubicBezTo>
                    <a:cubicBezTo>
                      <a:pt x="67" y="993"/>
                      <a:pt x="89" y="3177"/>
                      <a:pt x="89" y="3199"/>
                    </a:cubicBezTo>
                    <a:cubicBezTo>
                      <a:pt x="89" y="3311"/>
                      <a:pt x="67" y="3712"/>
                      <a:pt x="0" y="4381"/>
                    </a:cubicBezTo>
                    <a:cubicBezTo>
                      <a:pt x="424" y="5094"/>
                      <a:pt x="1159" y="5451"/>
                      <a:pt x="1898" y="5451"/>
                    </a:cubicBezTo>
                    <a:cubicBezTo>
                      <a:pt x="2636" y="5451"/>
                      <a:pt x="3377" y="5094"/>
                      <a:pt x="3812" y="4381"/>
                    </a:cubicBezTo>
                    <a:cubicBezTo>
                      <a:pt x="3745" y="3980"/>
                      <a:pt x="3723" y="3578"/>
                      <a:pt x="3723" y="3199"/>
                    </a:cubicBezTo>
                    <a:cubicBezTo>
                      <a:pt x="3723" y="1390"/>
                      <a:pt x="2884" y="1"/>
                      <a:pt x="1918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27"/>
              <p:cNvSpPr/>
              <p:nvPr/>
            </p:nvSpPr>
            <p:spPr>
              <a:xfrm>
                <a:off x="4390925" y="2976000"/>
                <a:ext cx="120950" cy="1688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755" extrusionOk="0">
                    <a:moveTo>
                      <a:pt x="2414" y="1"/>
                    </a:moveTo>
                    <a:cubicBezTo>
                      <a:pt x="2165" y="1"/>
                      <a:pt x="1913" y="74"/>
                      <a:pt x="1695" y="220"/>
                    </a:cubicBezTo>
                    <a:cubicBezTo>
                      <a:pt x="558" y="977"/>
                      <a:pt x="446" y="2783"/>
                      <a:pt x="446" y="3340"/>
                    </a:cubicBezTo>
                    <a:cubicBezTo>
                      <a:pt x="424" y="3362"/>
                      <a:pt x="424" y="3429"/>
                      <a:pt x="424" y="3519"/>
                    </a:cubicBezTo>
                    <a:cubicBezTo>
                      <a:pt x="424" y="3719"/>
                      <a:pt x="402" y="4031"/>
                      <a:pt x="357" y="4499"/>
                    </a:cubicBezTo>
                    <a:cubicBezTo>
                      <a:pt x="290" y="5123"/>
                      <a:pt x="156" y="5814"/>
                      <a:pt x="23" y="6572"/>
                    </a:cubicBezTo>
                    <a:cubicBezTo>
                      <a:pt x="0" y="6639"/>
                      <a:pt x="45" y="6728"/>
                      <a:pt x="134" y="6751"/>
                    </a:cubicBezTo>
                    <a:lnTo>
                      <a:pt x="179" y="6751"/>
                    </a:lnTo>
                    <a:cubicBezTo>
                      <a:pt x="246" y="6751"/>
                      <a:pt x="313" y="6706"/>
                      <a:pt x="335" y="6617"/>
                    </a:cubicBezTo>
                    <a:cubicBezTo>
                      <a:pt x="491" y="5881"/>
                      <a:pt x="602" y="5168"/>
                      <a:pt x="669" y="4544"/>
                    </a:cubicBezTo>
                    <a:cubicBezTo>
                      <a:pt x="736" y="4076"/>
                      <a:pt x="758" y="3741"/>
                      <a:pt x="758" y="3541"/>
                    </a:cubicBezTo>
                    <a:lnTo>
                      <a:pt x="758" y="3385"/>
                    </a:lnTo>
                    <a:cubicBezTo>
                      <a:pt x="758" y="3362"/>
                      <a:pt x="758" y="3362"/>
                      <a:pt x="758" y="3340"/>
                    </a:cubicBezTo>
                    <a:cubicBezTo>
                      <a:pt x="758" y="2984"/>
                      <a:pt x="847" y="1178"/>
                      <a:pt x="1873" y="509"/>
                    </a:cubicBezTo>
                    <a:cubicBezTo>
                      <a:pt x="2034" y="386"/>
                      <a:pt x="2229" y="324"/>
                      <a:pt x="2421" y="324"/>
                    </a:cubicBezTo>
                    <a:cubicBezTo>
                      <a:pt x="2574" y="324"/>
                      <a:pt x="2725" y="363"/>
                      <a:pt x="2854" y="442"/>
                    </a:cubicBezTo>
                    <a:cubicBezTo>
                      <a:pt x="3567" y="821"/>
                      <a:pt x="4057" y="2025"/>
                      <a:pt x="4057" y="3362"/>
                    </a:cubicBezTo>
                    <a:cubicBezTo>
                      <a:pt x="4057" y="3764"/>
                      <a:pt x="4102" y="4165"/>
                      <a:pt x="4146" y="4566"/>
                    </a:cubicBezTo>
                    <a:cubicBezTo>
                      <a:pt x="4213" y="5123"/>
                      <a:pt x="4347" y="5814"/>
                      <a:pt x="4503" y="6617"/>
                    </a:cubicBezTo>
                    <a:cubicBezTo>
                      <a:pt x="4522" y="6694"/>
                      <a:pt x="4592" y="6755"/>
                      <a:pt x="4669" y="6755"/>
                    </a:cubicBezTo>
                    <a:cubicBezTo>
                      <a:pt x="4680" y="6755"/>
                      <a:pt x="4692" y="6754"/>
                      <a:pt x="4704" y="6751"/>
                    </a:cubicBezTo>
                    <a:cubicBezTo>
                      <a:pt x="4793" y="6728"/>
                      <a:pt x="4837" y="6639"/>
                      <a:pt x="4815" y="6572"/>
                    </a:cubicBezTo>
                    <a:cubicBezTo>
                      <a:pt x="4659" y="5748"/>
                      <a:pt x="4548" y="5079"/>
                      <a:pt x="4481" y="4522"/>
                    </a:cubicBezTo>
                    <a:cubicBezTo>
                      <a:pt x="4436" y="4120"/>
                      <a:pt x="4392" y="3741"/>
                      <a:pt x="4392" y="3362"/>
                    </a:cubicBezTo>
                    <a:cubicBezTo>
                      <a:pt x="4392" y="1891"/>
                      <a:pt x="3834" y="599"/>
                      <a:pt x="3010" y="153"/>
                    </a:cubicBezTo>
                    <a:cubicBezTo>
                      <a:pt x="2827" y="51"/>
                      <a:pt x="2622" y="1"/>
                      <a:pt x="24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27"/>
              <p:cNvSpPr/>
              <p:nvPr/>
            </p:nvSpPr>
            <p:spPr>
              <a:xfrm>
                <a:off x="4542500" y="2923525"/>
                <a:ext cx="6577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475" extrusionOk="0">
                    <a:moveTo>
                      <a:pt x="1226" y="0"/>
                    </a:moveTo>
                    <a:cubicBezTo>
                      <a:pt x="625" y="0"/>
                      <a:pt x="134" y="535"/>
                      <a:pt x="156" y="1137"/>
                    </a:cubicBezTo>
                    <a:cubicBezTo>
                      <a:pt x="156" y="1784"/>
                      <a:pt x="0" y="2475"/>
                      <a:pt x="602" y="2475"/>
                    </a:cubicBezTo>
                    <a:cubicBezTo>
                      <a:pt x="2363" y="2475"/>
                      <a:pt x="2631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27"/>
              <p:cNvSpPr/>
              <p:nvPr/>
            </p:nvSpPr>
            <p:spPr>
              <a:xfrm>
                <a:off x="4294525" y="2923525"/>
                <a:ext cx="6577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475" extrusionOk="0">
                    <a:moveTo>
                      <a:pt x="1382" y="0"/>
                    </a:moveTo>
                    <a:cubicBezTo>
                      <a:pt x="0" y="0"/>
                      <a:pt x="268" y="2475"/>
                      <a:pt x="2029" y="2475"/>
                    </a:cubicBezTo>
                    <a:cubicBezTo>
                      <a:pt x="2631" y="2475"/>
                      <a:pt x="2474" y="1784"/>
                      <a:pt x="2474" y="1137"/>
                    </a:cubicBezTo>
                    <a:cubicBezTo>
                      <a:pt x="2497" y="535"/>
                      <a:pt x="2006" y="0"/>
                      <a:pt x="13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27"/>
              <p:cNvSpPr/>
              <p:nvPr/>
            </p:nvSpPr>
            <p:spPr>
              <a:xfrm>
                <a:off x="4564325" y="2940925"/>
                <a:ext cx="2055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03" extrusionOk="0">
                    <a:moveTo>
                      <a:pt x="688" y="0"/>
                    </a:moveTo>
                    <a:cubicBezTo>
                      <a:pt x="625" y="0"/>
                      <a:pt x="578" y="113"/>
                      <a:pt x="487" y="241"/>
                    </a:cubicBezTo>
                    <a:cubicBezTo>
                      <a:pt x="286" y="508"/>
                      <a:pt x="153" y="620"/>
                      <a:pt x="41" y="776"/>
                    </a:cubicBezTo>
                    <a:cubicBezTo>
                      <a:pt x="0" y="831"/>
                      <a:pt x="27" y="902"/>
                      <a:pt x="126" y="902"/>
                    </a:cubicBezTo>
                    <a:cubicBezTo>
                      <a:pt x="188" y="902"/>
                      <a:pt x="278" y="875"/>
                      <a:pt x="398" y="798"/>
                    </a:cubicBezTo>
                    <a:cubicBezTo>
                      <a:pt x="777" y="553"/>
                      <a:pt x="821" y="62"/>
                      <a:pt x="732" y="18"/>
                    </a:cubicBezTo>
                    <a:cubicBezTo>
                      <a:pt x="716" y="6"/>
                      <a:pt x="701" y="0"/>
                      <a:pt x="688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27"/>
              <p:cNvSpPr/>
              <p:nvPr/>
            </p:nvSpPr>
            <p:spPr>
              <a:xfrm>
                <a:off x="4317925" y="2940775"/>
                <a:ext cx="2007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916" extrusionOk="0">
                    <a:moveTo>
                      <a:pt x="136" y="0"/>
                    </a:moveTo>
                    <a:cubicBezTo>
                      <a:pt x="102" y="0"/>
                      <a:pt x="59" y="25"/>
                      <a:pt x="45" y="68"/>
                    </a:cubicBezTo>
                    <a:cubicBezTo>
                      <a:pt x="0" y="469"/>
                      <a:pt x="268" y="826"/>
                      <a:pt x="669" y="915"/>
                    </a:cubicBezTo>
                    <a:cubicBezTo>
                      <a:pt x="758" y="915"/>
                      <a:pt x="803" y="848"/>
                      <a:pt x="758" y="782"/>
                    </a:cubicBezTo>
                    <a:cubicBezTo>
                      <a:pt x="714" y="692"/>
                      <a:pt x="669" y="648"/>
                      <a:pt x="602" y="581"/>
                    </a:cubicBezTo>
                    <a:cubicBezTo>
                      <a:pt x="558" y="514"/>
                      <a:pt x="469" y="425"/>
                      <a:pt x="335" y="247"/>
                    </a:cubicBezTo>
                    <a:cubicBezTo>
                      <a:pt x="290" y="180"/>
                      <a:pt x="179" y="24"/>
                      <a:pt x="179" y="24"/>
                    </a:cubicBezTo>
                    <a:cubicBezTo>
                      <a:pt x="171" y="8"/>
                      <a:pt x="155" y="0"/>
                      <a:pt x="136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27"/>
              <p:cNvSpPr/>
              <p:nvPr/>
            </p:nvSpPr>
            <p:spPr>
              <a:xfrm>
                <a:off x="4541375" y="2919075"/>
                <a:ext cx="58550" cy="70775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2831" extrusionOk="0">
                    <a:moveTo>
                      <a:pt x="1338" y="331"/>
                    </a:moveTo>
                    <a:cubicBezTo>
                      <a:pt x="1534" y="331"/>
                      <a:pt x="1708" y="419"/>
                      <a:pt x="1829" y="580"/>
                    </a:cubicBezTo>
                    <a:cubicBezTo>
                      <a:pt x="1962" y="736"/>
                      <a:pt x="2029" y="936"/>
                      <a:pt x="2007" y="1159"/>
                    </a:cubicBezTo>
                    <a:cubicBezTo>
                      <a:pt x="2029" y="1882"/>
                      <a:pt x="1427" y="2497"/>
                      <a:pt x="687" y="2497"/>
                    </a:cubicBezTo>
                    <a:cubicBezTo>
                      <a:pt x="673" y="2497"/>
                      <a:pt x="660" y="2497"/>
                      <a:pt x="647" y="2497"/>
                    </a:cubicBezTo>
                    <a:cubicBezTo>
                      <a:pt x="580" y="2497"/>
                      <a:pt x="513" y="2474"/>
                      <a:pt x="469" y="2430"/>
                    </a:cubicBezTo>
                    <a:cubicBezTo>
                      <a:pt x="335" y="2318"/>
                      <a:pt x="380" y="1984"/>
                      <a:pt x="380" y="1650"/>
                    </a:cubicBezTo>
                    <a:lnTo>
                      <a:pt x="380" y="1315"/>
                    </a:lnTo>
                    <a:cubicBezTo>
                      <a:pt x="357" y="803"/>
                      <a:pt x="759" y="357"/>
                      <a:pt x="1271" y="334"/>
                    </a:cubicBezTo>
                    <a:cubicBezTo>
                      <a:pt x="1294" y="332"/>
                      <a:pt x="1316" y="331"/>
                      <a:pt x="1338" y="331"/>
                    </a:cubicBezTo>
                    <a:close/>
                    <a:moveTo>
                      <a:pt x="1271" y="0"/>
                    </a:moveTo>
                    <a:cubicBezTo>
                      <a:pt x="558" y="22"/>
                      <a:pt x="23" y="624"/>
                      <a:pt x="23" y="1315"/>
                    </a:cubicBezTo>
                    <a:lnTo>
                      <a:pt x="23" y="1650"/>
                    </a:lnTo>
                    <a:cubicBezTo>
                      <a:pt x="23" y="2051"/>
                      <a:pt x="1" y="2430"/>
                      <a:pt x="224" y="2653"/>
                    </a:cubicBezTo>
                    <a:cubicBezTo>
                      <a:pt x="335" y="2764"/>
                      <a:pt x="491" y="2831"/>
                      <a:pt x="647" y="2831"/>
                    </a:cubicBezTo>
                    <a:cubicBezTo>
                      <a:pt x="1561" y="2831"/>
                      <a:pt x="2319" y="2073"/>
                      <a:pt x="2319" y="1159"/>
                    </a:cubicBezTo>
                    <a:cubicBezTo>
                      <a:pt x="2341" y="869"/>
                      <a:pt x="2230" y="580"/>
                      <a:pt x="2074" y="357"/>
                    </a:cubicBezTo>
                    <a:cubicBezTo>
                      <a:pt x="1873" y="134"/>
                      <a:pt x="1583" y="0"/>
                      <a:pt x="1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27"/>
              <p:cNvSpPr/>
              <p:nvPr/>
            </p:nvSpPr>
            <p:spPr>
              <a:xfrm>
                <a:off x="4302875" y="2919075"/>
                <a:ext cx="58550" cy="70775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2831" extrusionOk="0">
                    <a:moveTo>
                      <a:pt x="1048" y="334"/>
                    </a:moveTo>
                    <a:cubicBezTo>
                      <a:pt x="1583" y="357"/>
                      <a:pt x="1984" y="803"/>
                      <a:pt x="1962" y="1315"/>
                    </a:cubicBezTo>
                    <a:lnTo>
                      <a:pt x="1962" y="1650"/>
                    </a:lnTo>
                    <a:cubicBezTo>
                      <a:pt x="1984" y="1984"/>
                      <a:pt x="2007" y="2296"/>
                      <a:pt x="1873" y="2430"/>
                    </a:cubicBezTo>
                    <a:cubicBezTo>
                      <a:pt x="1828" y="2474"/>
                      <a:pt x="1762" y="2497"/>
                      <a:pt x="1695" y="2497"/>
                    </a:cubicBezTo>
                    <a:cubicBezTo>
                      <a:pt x="1682" y="2497"/>
                      <a:pt x="1668" y="2497"/>
                      <a:pt x="1655" y="2497"/>
                    </a:cubicBezTo>
                    <a:cubicBezTo>
                      <a:pt x="915" y="2497"/>
                      <a:pt x="313" y="1882"/>
                      <a:pt x="335" y="1159"/>
                    </a:cubicBezTo>
                    <a:cubicBezTo>
                      <a:pt x="313" y="936"/>
                      <a:pt x="380" y="736"/>
                      <a:pt x="513" y="557"/>
                    </a:cubicBezTo>
                    <a:cubicBezTo>
                      <a:pt x="647" y="401"/>
                      <a:pt x="848" y="334"/>
                      <a:pt x="1048" y="334"/>
                    </a:cubicBezTo>
                    <a:close/>
                    <a:moveTo>
                      <a:pt x="1071" y="0"/>
                    </a:moveTo>
                    <a:cubicBezTo>
                      <a:pt x="758" y="0"/>
                      <a:pt x="469" y="134"/>
                      <a:pt x="268" y="357"/>
                    </a:cubicBezTo>
                    <a:cubicBezTo>
                      <a:pt x="90" y="580"/>
                      <a:pt x="1" y="869"/>
                      <a:pt x="23" y="1159"/>
                    </a:cubicBezTo>
                    <a:cubicBezTo>
                      <a:pt x="23" y="2073"/>
                      <a:pt x="758" y="2831"/>
                      <a:pt x="1695" y="2831"/>
                    </a:cubicBezTo>
                    <a:cubicBezTo>
                      <a:pt x="1851" y="2831"/>
                      <a:pt x="2007" y="2764"/>
                      <a:pt x="2118" y="2653"/>
                    </a:cubicBezTo>
                    <a:cubicBezTo>
                      <a:pt x="2341" y="2430"/>
                      <a:pt x="2319" y="2051"/>
                      <a:pt x="2297" y="1650"/>
                    </a:cubicBezTo>
                    <a:lnTo>
                      <a:pt x="2297" y="1315"/>
                    </a:lnTo>
                    <a:cubicBezTo>
                      <a:pt x="2319" y="602"/>
                      <a:pt x="1762" y="22"/>
                      <a:pt x="10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27"/>
              <p:cNvSpPr/>
              <p:nvPr/>
            </p:nvSpPr>
            <p:spPr>
              <a:xfrm>
                <a:off x="4335750" y="2804825"/>
                <a:ext cx="231300" cy="279775"/>
              </a:xfrm>
              <a:custGeom>
                <a:avLst/>
                <a:gdLst/>
                <a:ahLst/>
                <a:cxnLst/>
                <a:rect l="l" t="t" r="r" b="b"/>
                <a:pathLst>
                  <a:path w="9252" h="11191" extrusionOk="0">
                    <a:moveTo>
                      <a:pt x="4615" y="1"/>
                    </a:moveTo>
                    <a:cubicBezTo>
                      <a:pt x="3032" y="1"/>
                      <a:pt x="1606" y="937"/>
                      <a:pt x="982" y="2386"/>
                    </a:cubicBezTo>
                    <a:cubicBezTo>
                      <a:pt x="224" y="3968"/>
                      <a:pt x="1" y="7289"/>
                      <a:pt x="1026" y="8961"/>
                    </a:cubicBezTo>
                    <a:cubicBezTo>
                      <a:pt x="1583" y="9853"/>
                      <a:pt x="2921" y="11168"/>
                      <a:pt x="4615" y="11190"/>
                    </a:cubicBezTo>
                    <a:lnTo>
                      <a:pt x="4637" y="11190"/>
                    </a:lnTo>
                    <a:cubicBezTo>
                      <a:pt x="6331" y="11190"/>
                      <a:pt x="7669" y="9875"/>
                      <a:pt x="8226" y="8961"/>
                    </a:cubicBezTo>
                    <a:cubicBezTo>
                      <a:pt x="9251" y="7289"/>
                      <a:pt x="9028" y="3968"/>
                      <a:pt x="8270" y="2386"/>
                    </a:cubicBezTo>
                    <a:cubicBezTo>
                      <a:pt x="7624" y="937"/>
                      <a:pt x="6220" y="1"/>
                      <a:pt x="4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27"/>
              <p:cNvSpPr/>
              <p:nvPr/>
            </p:nvSpPr>
            <p:spPr>
              <a:xfrm>
                <a:off x="4487325" y="2961975"/>
                <a:ext cx="52400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717" extrusionOk="0">
                    <a:moveTo>
                      <a:pt x="1048" y="0"/>
                    </a:moveTo>
                    <a:cubicBezTo>
                      <a:pt x="469" y="0"/>
                      <a:pt x="1" y="402"/>
                      <a:pt x="1" y="870"/>
                    </a:cubicBezTo>
                    <a:cubicBezTo>
                      <a:pt x="1" y="1338"/>
                      <a:pt x="469" y="1717"/>
                      <a:pt x="1048" y="1717"/>
                    </a:cubicBezTo>
                    <a:cubicBezTo>
                      <a:pt x="1628" y="1717"/>
                      <a:pt x="2096" y="1338"/>
                      <a:pt x="2096" y="870"/>
                    </a:cubicBezTo>
                    <a:cubicBezTo>
                      <a:pt x="2096" y="402"/>
                      <a:pt x="1628" y="0"/>
                      <a:pt x="1048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27"/>
              <p:cNvSpPr/>
              <p:nvPr/>
            </p:nvSpPr>
            <p:spPr>
              <a:xfrm>
                <a:off x="4363625" y="2961975"/>
                <a:ext cx="51850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17" extrusionOk="0">
                    <a:moveTo>
                      <a:pt x="1048" y="0"/>
                    </a:moveTo>
                    <a:cubicBezTo>
                      <a:pt x="468" y="0"/>
                      <a:pt x="0" y="402"/>
                      <a:pt x="0" y="870"/>
                    </a:cubicBezTo>
                    <a:cubicBezTo>
                      <a:pt x="0" y="1338"/>
                      <a:pt x="468" y="1717"/>
                      <a:pt x="1048" y="1717"/>
                    </a:cubicBezTo>
                    <a:cubicBezTo>
                      <a:pt x="1605" y="1717"/>
                      <a:pt x="2073" y="1338"/>
                      <a:pt x="2073" y="870"/>
                    </a:cubicBezTo>
                    <a:cubicBezTo>
                      <a:pt x="2073" y="402"/>
                      <a:pt x="1605" y="0"/>
                      <a:pt x="1048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27"/>
              <p:cNvSpPr/>
              <p:nvPr/>
            </p:nvSpPr>
            <p:spPr>
              <a:xfrm>
                <a:off x="4421075" y="2990875"/>
                <a:ext cx="6065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1387" extrusionOk="0">
                    <a:moveTo>
                      <a:pt x="127" y="0"/>
                    </a:moveTo>
                    <a:cubicBezTo>
                      <a:pt x="52" y="0"/>
                      <a:pt x="0" y="80"/>
                      <a:pt x="20" y="160"/>
                    </a:cubicBezTo>
                    <a:cubicBezTo>
                      <a:pt x="176" y="895"/>
                      <a:pt x="667" y="1385"/>
                      <a:pt x="1202" y="1385"/>
                    </a:cubicBezTo>
                    <a:cubicBezTo>
                      <a:pt x="1213" y="1386"/>
                      <a:pt x="1225" y="1386"/>
                      <a:pt x="1237" y="1386"/>
                    </a:cubicBezTo>
                    <a:cubicBezTo>
                      <a:pt x="1779" y="1386"/>
                      <a:pt x="2253" y="880"/>
                      <a:pt x="2405" y="160"/>
                    </a:cubicBezTo>
                    <a:cubicBezTo>
                      <a:pt x="2425" y="80"/>
                      <a:pt x="2374" y="0"/>
                      <a:pt x="2299" y="0"/>
                    </a:cubicBezTo>
                    <a:cubicBezTo>
                      <a:pt x="2290" y="0"/>
                      <a:pt x="2281" y="1"/>
                      <a:pt x="2272" y="4"/>
                    </a:cubicBezTo>
                    <a:lnTo>
                      <a:pt x="154" y="4"/>
                    </a:lnTo>
                    <a:cubicBezTo>
                      <a:pt x="145" y="1"/>
                      <a:pt x="136" y="0"/>
                      <a:pt x="1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27"/>
              <p:cNvSpPr/>
              <p:nvPr/>
            </p:nvSpPr>
            <p:spPr>
              <a:xfrm>
                <a:off x="4329625" y="2800375"/>
                <a:ext cx="243000" cy="288675"/>
              </a:xfrm>
              <a:custGeom>
                <a:avLst/>
                <a:gdLst/>
                <a:ahLst/>
                <a:cxnLst/>
                <a:rect l="l" t="t" r="r" b="b"/>
                <a:pathLst>
                  <a:path w="9720" h="11547" extrusionOk="0">
                    <a:moveTo>
                      <a:pt x="4882" y="357"/>
                    </a:moveTo>
                    <a:cubicBezTo>
                      <a:pt x="6398" y="357"/>
                      <a:pt x="7758" y="1249"/>
                      <a:pt x="8359" y="2631"/>
                    </a:cubicBezTo>
                    <a:cubicBezTo>
                      <a:pt x="9140" y="4258"/>
                      <a:pt x="9296" y="7490"/>
                      <a:pt x="8337" y="9050"/>
                    </a:cubicBezTo>
                    <a:cubicBezTo>
                      <a:pt x="7847" y="9853"/>
                      <a:pt x="6576" y="11190"/>
                      <a:pt x="4882" y="11212"/>
                    </a:cubicBezTo>
                    <a:lnTo>
                      <a:pt x="4860" y="11212"/>
                    </a:lnTo>
                    <a:cubicBezTo>
                      <a:pt x="3188" y="11190"/>
                      <a:pt x="1895" y="9853"/>
                      <a:pt x="1405" y="9050"/>
                    </a:cubicBezTo>
                    <a:cubicBezTo>
                      <a:pt x="446" y="7490"/>
                      <a:pt x="602" y="4258"/>
                      <a:pt x="1383" y="2631"/>
                    </a:cubicBezTo>
                    <a:cubicBezTo>
                      <a:pt x="1984" y="1249"/>
                      <a:pt x="3344" y="357"/>
                      <a:pt x="4860" y="357"/>
                    </a:cubicBezTo>
                    <a:close/>
                    <a:moveTo>
                      <a:pt x="4838" y="0"/>
                    </a:moveTo>
                    <a:cubicBezTo>
                      <a:pt x="3210" y="23"/>
                      <a:pt x="1739" y="981"/>
                      <a:pt x="1070" y="2497"/>
                    </a:cubicBezTo>
                    <a:cubicBezTo>
                      <a:pt x="357" y="4012"/>
                      <a:pt x="1" y="7401"/>
                      <a:pt x="1137" y="9228"/>
                    </a:cubicBezTo>
                    <a:cubicBezTo>
                      <a:pt x="1650" y="10075"/>
                      <a:pt x="3032" y="11524"/>
                      <a:pt x="4860" y="11547"/>
                    </a:cubicBezTo>
                    <a:lnTo>
                      <a:pt x="4882" y="11547"/>
                    </a:lnTo>
                    <a:cubicBezTo>
                      <a:pt x="6710" y="11524"/>
                      <a:pt x="8092" y="10075"/>
                      <a:pt x="8605" y="9228"/>
                    </a:cubicBezTo>
                    <a:cubicBezTo>
                      <a:pt x="9719" y="7401"/>
                      <a:pt x="9385" y="4012"/>
                      <a:pt x="8649" y="2497"/>
                    </a:cubicBezTo>
                    <a:cubicBezTo>
                      <a:pt x="8003" y="981"/>
                      <a:pt x="6532" y="23"/>
                      <a:pt x="49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27"/>
              <p:cNvSpPr/>
              <p:nvPr/>
            </p:nvSpPr>
            <p:spPr>
              <a:xfrm>
                <a:off x="4481750" y="2885925"/>
                <a:ext cx="4657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156" extrusionOk="0">
                    <a:moveTo>
                      <a:pt x="640" y="1"/>
                    </a:moveTo>
                    <a:cubicBezTo>
                      <a:pt x="293" y="1"/>
                      <a:pt x="1" y="136"/>
                      <a:pt x="1" y="457"/>
                    </a:cubicBezTo>
                    <a:cubicBezTo>
                      <a:pt x="1" y="863"/>
                      <a:pt x="618" y="1155"/>
                      <a:pt x="1120" y="1155"/>
                    </a:cubicBezTo>
                    <a:cubicBezTo>
                      <a:pt x="1417" y="1155"/>
                      <a:pt x="1673" y="1053"/>
                      <a:pt x="1739" y="813"/>
                    </a:cubicBezTo>
                    <a:cubicBezTo>
                      <a:pt x="1862" y="336"/>
                      <a:pt x="1185" y="1"/>
                      <a:pt x="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27"/>
              <p:cNvSpPr/>
              <p:nvPr/>
            </p:nvSpPr>
            <p:spPr>
              <a:xfrm>
                <a:off x="4374475" y="2885925"/>
                <a:ext cx="4657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156" extrusionOk="0">
                    <a:moveTo>
                      <a:pt x="1223" y="1"/>
                    </a:moveTo>
                    <a:cubicBezTo>
                      <a:pt x="678" y="1"/>
                      <a:pt x="1" y="336"/>
                      <a:pt x="124" y="813"/>
                    </a:cubicBezTo>
                    <a:cubicBezTo>
                      <a:pt x="190" y="1053"/>
                      <a:pt x="446" y="1155"/>
                      <a:pt x="743" y="1155"/>
                    </a:cubicBezTo>
                    <a:cubicBezTo>
                      <a:pt x="1245" y="1155"/>
                      <a:pt x="1862" y="863"/>
                      <a:pt x="1862" y="457"/>
                    </a:cubicBezTo>
                    <a:cubicBezTo>
                      <a:pt x="1862" y="136"/>
                      <a:pt x="1569" y="1"/>
                      <a:pt x="1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27"/>
              <p:cNvSpPr/>
              <p:nvPr/>
            </p:nvSpPr>
            <p:spPr>
              <a:xfrm>
                <a:off x="4478975" y="2925200"/>
                <a:ext cx="4125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071" extrusionOk="0">
                    <a:moveTo>
                      <a:pt x="1449" y="0"/>
                    </a:moveTo>
                    <a:cubicBezTo>
                      <a:pt x="1360" y="0"/>
                      <a:pt x="1293" y="67"/>
                      <a:pt x="1293" y="156"/>
                    </a:cubicBezTo>
                    <a:cubicBezTo>
                      <a:pt x="1315" y="446"/>
                      <a:pt x="1137" y="691"/>
                      <a:pt x="847" y="736"/>
                    </a:cubicBezTo>
                    <a:cubicBezTo>
                      <a:pt x="833" y="737"/>
                      <a:pt x="819" y="738"/>
                      <a:pt x="805" y="738"/>
                    </a:cubicBezTo>
                    <a:cubicBezTo>
                      <a:pt x="614" y="738"/>
                      <a:pt x="397" y="595"/>
                      <a:pt x="335" y="201"/>
                    </a:cubicBezTo>
                    <a:cubicBezTo>
                      <a:pt x="315" y="123"/>
                      <a:pt x="262" y="63"/>
                      <a:pt x="190" y="63"/>
                    </a:cubicBezTo>
                    <a:cubicBezTo>
                      <a:pt x="179" y="63"/>
                      <a:pt x="168" y="64"/>
                      <a:pt x="156" y="67"/>
                    </a:cubicBezTo>
                    <a:cubicBezTo>
                      <a:pt x="67" y="67"/>
                      <a:pt x="0" y="156"/>
                      <a:pt x="0" y="245"/>
                    </a:cubicBezTo>
                    <a:cubicBezTo>
                      <a:pt x="89" y="803"/>
                      <a:pt x="468" y="1070"/>
                      <a:pt x="825" y="1070"/>
                    </a:cubicBezTo>
                    <a:lnTo>
                      <a:pt x="870" y="1070"/>
                    </a:lnTo>
                    <a:cubicBezTo>
                      <a:pt x="1338" y="1026"/>
                      <a:pt x="1650" y="624"/>
                      <a:pt x="1627" y="156"/>
                    </a:cubicBezTo>
                    <a:cubicBezTo>
                      <a:pt x="1627" y="67"/>
                      <a:pt x="1538" y="0"/>
                      <a:pt x="14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27"/>
              <p:cNvSpPr/>
              <p:nvPr/>
            </p:nvSpPr>
            <p:spPr>
              <a:xfrm>
                <a:off x="4382000" y="2925750"/>
                <a:ext cx="41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049" extrusionOk="0">
                    <a:moveTo>
                      <a:pt x="213" y="1"/>
                    </a:moveTo>
                    <a:cubicBezTo>
                      <a:pt x="135" y="1"/>
                      <a:pt x="57" y="45"/>
                      <a:pt x="45" y="134"/>
                    </a:cubicBezTo>
                    <a:cubicBezTo>
                      <a:pt x="1" y="602"/>
                      <a:pt x="335" y="1004"/>
                      <a:pt x="803" y="1048"/>
                    </a:cubicBezTo>
                    <a:lnTo>
                      <a:pt x="848" y="1048"/>
                    </a:lnTo>
                    <a:cubicBezTo>
                      <a:pt x="1294" y="1026"/>
                      <a:pt x="1650" y="669"/>
                      <a:pt x="1650" y="223"/>
                    </a:cubicBezTo>
                    <a:cubicBezTo>
                      <a:pt x="1673" y="134"/>
                      <a:pt x="1606" y="67"/>
                      <a:pt x="1517" y="45"/>
                    </a:cubicBezTo>
                    <a:cubicBezTo>
                      <a:pt x="1505" y="42"/>
                      <a:pt x="1493" y="41"/>
                      <a:pt x="1482" y="41"/>
                    </a:cubicBezTo>
                    <a:cubicBezTo>
                      <a:pt x="1405" y="41"/>
                      <a:pt x="1338" y="101"/>
                      <a:pt x="1338" y="179"/>
                    </a:cubicBezTo>
                    <a:cubicBezTo>
                      <a:pt x="1276" y="573"/>
                      <a:pt x="1059" y="716"/>
                      <a:pt x="868" y="716"/>
                    </a:cubicBezTo>
                    <a:cubicBezTo>
                      <a:pt x="854" y="716"/>
                      <a:pt x="839" y="715"/>
                      <a:pt x="826" y="714"/>
                    </a:cubicBezTo>
                    <a:cubicBezTo>
                      <a:pt x="536" y="669"/>
                      <a:pt x="335" y="424"/>
                      <a:pt x="380" y="134"/>
                    </a:cubicBezTo>
                    <a:cubicBezTo>
                      <a:pt x="369" y="45"/>
                      <a:pt x="291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27"/>
              <p:cNvSpPr/>
              <p:nvPr/>
            </p:nvSpPr>
            <p:spPr>
              <a:xfrm>
                <a:off x="4429925" y="2925650"/>
                <a:ext cx="29575" cy="57525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01" extrusionOk="0">
                    <a:moveTo>
                      <a:pt x="799" y="0"/>
                    </a:moveTo>
                    <a:cubicBezTo>
                      <a:pt x="740" y="0"/>
                      <a:pt x="680" y="34"/>
                      <a:pt x="647" y="116"/>
                    </a:cubicBezTo>
                    <a:cubicBezTo>
                      <a:pt x="491" y="495"/>
                      <a:pt x="68" y="1476"/>
                      <a:pt x="68" y="1498"/>
                    </a:cubicBezTo>
                    <a:cubicBezTo>
                      <a:pt x="1" y="1632"/>
                      <a:pt x="1" y="1788"/>
                      <a:pt x="90" y="1922"/>
                    </a:cubicBezTo>
                    <a:cubicBezTo>
                      <a:pt x="291" y="2234"/>
                      <a:pt x="848" y="2300"/>
                      <a:pt x="982" y="2300"/>
                    </a:cubicBezTo>
                    <a:cubicBezTo>
                      <a:pt x="1182" y="2256"/>
                      <a:pt x="1182" y="1988"/>
                      <a:pt x="982" y="1966"/>
                    </a:cubicBezTo>
                    <a:lnTo>
                      <a:pt x="982" y="1944"/>
                    </a:lnTo>
                    <a:cubicBezTo>
                      <a:pt x="759" y="1944"/>
                      <a:pt x="536" y="1877"/>
                      <a:pt x="357" y="1721"/>
                    </a:cubicBezTo>
                    <a:cubicBezTo>
                      <a:pt x="335" y="1699"/>
                      <a:pt x="335" y="1654"/>
                      <a:pt x="357" y="1609"/>
                    </a:cubicBezTo>
                    <a:lnTo>
                      <a:pt x="959" y="227"/>
                    </a:lnTo>
                    <a:cubicBezTo>
                      <a:pt x="1002" y="101"/>
                      <a:pt x="901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27"/>
              <p:cNvSpPr/>
              <p:nvPr/>
            </p:nvSpPr>
            <p:spPr>
              <a:xfrm>
                <a:off x="4297875" y="2719350"/>
                <a:ext cx="329350" cy="213675"/>
              </a:xfrm>
              <a:custGeom>
                <a:avLst/>
                <a:gdLst/>
                <a:ahLst/>
                <a:cxnLst/>
                <a:rect l="l" t="t" r="r" b="b"/>
                <a:pathLst>
                  <a:path w="13174" h="8547" extrusionOk="0">
                    <a:moveTo>
                      <a:pt x="5154" y="0"/>
                    </a:moveTo>
                    <a:cubicBezTo>
                      <a:pt x="4109" y="0"/>
                      <a:pt x="3118" y="633"/>
                      <a:pt x="2697" y="1659"/>
                    </a:cubicBezTo>
                    <a:cubicBezTo>
                      <a:pt x="2608" y="1882"/>
                      <a:pt x="2541" y="2104"/>
                      <a:pt x="2519" y="2327"/>
                    </a:cubicBezTo>
                    <a:lnTo>
                      <a:pt x="2519" y="2283"/>
                    </a:lnTo>
                    <a:cubicBezTo>
                      <a:pt x="2497" y="2104"/>
                      <a:pt x="2474" y="1904"/>
                      <a:pt x="2474" y="1703"/>
                    </a:cubicBezTo>
                    <a:lnTo>
                      <a:pt x="2474" y="1124"/>
                    </a:lnTo>
                    <a:cubicBezTo>
                      <a:pt x="2474" y="1035"/>
                      <a:pt x="2430" y="968"/>
                      <a:pt x="2340" y="945"/>
                    </a:cubicBezTo>
                    <a:cubicBezTo>
                      <a:pt x="2251" y="945"/>
                      <a:pt x="2184" y="990"/>
                      <a:pt x="2162" y="1079"/>
                    </a:cubicBezTo>
                    <a:cubicBezTo>
                      <a:pt x="2140" y="1302"/>
                      <a:pt x="2118" y="1503"/>
                      <a:pt x="2118" y="1726"/>
                    </a:cubicBezTo>
                    <a:cubicBezTo>
                      <a:pt x="2140" y="1926"/>
                      <a:pt x="2140" y="2149"/>
                      <a:pt x="2184" y="2350"/>
                    </a:cubicBezTo>
                    <a:cubicBezTo>
                      <a:pt x="2207" y="2439"/>
                      <a:pt x="2229" y="2528"/>
                      <a:pt x="2251" y="2617"/>
                    </a:cubicBezTo>
                    <a:lnTo>
                      <a:pt x="2207" y="2595"/>
                    </a:lnTo>
                    <a:cubicBezTo>
                      <a:pt x="2006" y="2528"/>
                      <a:pt x="1806" y="2483"/>
                      <a:pt x="1605" y="2483"/>
                    </a:cubicBezTo>
                    <a:cubicBezTo>
                      <a:pt x="1522" y="2474"/>
                      <a:pt x="1439" y="2469"/>
                      <a:pt x="1356" y="2469"/>
                    </a:cubicBezTo>
                    <a:cubicBezTo>
                      <a:pt x="1238" y="2469"/>
                      <a:pt x="1121" y="2480"/>
                      <a:pt x="1003" y="2506"/>
                    </a:cubicBezTo>
                    <a:cubicBezTo>
                      <a:pt x="788" y="2527"/>
                      <a:pt x="822" y="2819"/>
                      <a:pt x="1005" y="2819"/>
                    </a:cubicBezTo>
                    <a:cubicBezTo>
                      <a:pt x="1012" y="2819"/>
                      <a:pt x="1018" y="2819"/>
                      <a:pt x="1025" y="2818"/>
                    </a:cubicBezTo>
                    <a:cubicBezTo>
                      <a:pt x="1115" y="2807"/>
                      <a:pt x="1204" y="2801"/>
                      <a:pt x="1293" y="2801"/>
                    </a:cubicBezTo>
                    <a:cubicBezTo>
                      <a:pt x="1382" y="2801"/>
                      <a:pt x="1471" y="2807"/>
                      <a:pt x="1560" y="2818"/>
                    </a:cubicBezTo>
                    <a:cubicBezTo>
                      <a:pt x="1672" y="2818"/>
                      <a:pt x="1783" y="2840"/>
                      <a:pt x="1872" y="2862"/>
                    </a:cubicBezTo>
                    <a:cubicBezTo>
                      <a:pt x="1716" y="2974"/>
                      <a:pt x="1560" y="3108"/>
                      <a:pt x="1404" y="3241"/>
                    </a:cubicBezTo>
                    <a:cubicBezTo>
                      <a:pt x="669" y="3932"/>
                      <a:pt x="201" y="4868"/>
                      <a:pt x="89" y="5872"/>
                    </a:cubicBezTo>
                    <a:cubicBezTo>
                      <a:pt x="0" y="6674"/>
                      <a:pt x="45" y="7878"/>
                      <a:pt x="936" y="8234"/>
                    </a:cubicBezTo>
                    <a:cubicBezTo>
                      <a:pt x="1116" y="8304"/>
                      <a:pt x="1285" y="8336"/>
                      <a:pt x="1443" y="8336"/>
                    </a:cubicBezTo>
                    <a:cubicBezTo>
                      <a:pt x="2664" y="8336"/>
                      <a:pt x="3285" y="6440"/>
                      <a:pt x="3522" y="4980"/>
                    </a:cubicBezTo>
                    <a:cubicBezTo>
                      <a:pt x="4072" y="5530"/>
                      <a:pt x="4830" y="5820"/>
                      <a:pt x="5597" y="5820"/>
                    </a:cubicBezTo>
                    <a:cubicBezTo>
                      <a:pt x="5701" y="5820"/>
                      <a:pt x="5804" y="5815"/>
                      <a:pt x="5907" y="5805"/>
                    </a:cubicBezTo>
                    <a:cubicBezTo>
                      <a:pt x="6442" y="5738"/>
                      <a:pt x="6687" y="5470"/>
                      <a:pt x="7133" y="5292"/>
                    </a:cubicBezTo>
                    <a:cubicBezTo>
                      <a:pt x="7283" y="5226"/>
                      <a:pt x="7415" y="5197"/>
                      <a:pt x="7535" y="5197"/>
                    </a:cubicBezTo>
                    <a:cubicBezTo>
                      <a:pt x="7861" y="5197"/>
                      <a:pt x="8098" y="5410"/>
                      <a:pt x="8359" y="5671"/>
                    </a:cubicBezTo>
                    <a:cubicBezTo>
                      <a:pt x="8671" y="6005"/>
                      <a:pt x="9072" y="6228"/>
                      <a:pt x="9518" y="6317"/>
                    </a:cubicBezTo>
                    <a:cubicBezTo>
                      <a:pt x="9562" y="6785"/>
                      <a:pt x="9674" y="7231"/>
                      <a:pt x="9830" y="7655"/>
                    </a:cubicBezTo>
                    <a:cubicBezTo>
                      <a:pt x="9964" y="8078"/>
                      <a:pt x="10209" y="8546"/>
                      <a:pt x="10699" y="8546"/>
                    </a:cubicBezTo>
                    <a:cubicBezTo>
                      <a:pt x="11502" y="8546"/>
                      <a:pt x="11524" y="7476"/>
                      <a:pt x="11569" y="6897"/>
                    </a:cubicBezTo>
                    <a:cubicBezTo>
                      <a:pt x="11591" y="6518"/>
                      <a:pt x="11569" y="6139"/>
                      <a:pt x="11502" y="5782"/>
                    </a:cubicBezTo>
                    <a:cubicBezTo>
                      <a:pt x="12037" y="5337"/>
                      <a:pt x="12438" y="4779"/>
                      <a:pt x="12661" y="4133"/>
                    </a:cubicBezTo>
                    <a:cubicBezTo>
                      <a:pt x="13173" y="2885"/>
                      <a:pt x="12371" y="1525"/>
                      <a:pt x="11056" y="1369"/>
                    </a:cubicBezTo>
                    <a:cubicBezTo>
                      <a:pt x="10932" y="1350"/>
                      <a:pt x="10812" y="1341"/>
                      <a:pt x="10693" y="1341"/>
                    </a:cubicBezTo>
                    <a:cubicBezTo>
                      <a:pt x="10126" y="1341"/>
                      <a:pt x="9607" y="1537"/>
                      <a:pt x="9072" y="1703"/>
                    </a:cubicBezTo>
                    <a:cubicBezTo>
                      <a:pt x="8865" y="1764"/>
                      <a:pt x="8689" y="1791"/>
                      <a:pt x="8537" y="1791"/>
                    </a:cubicBezTo>
                    <a:cubicBezTo>
                      <a:pt x="7578" y="1791"/>
                      <a:pt x="7540" y="710"/>
                      <a:pt x="6174" y="210"/>
                    </a:cubicBezTo>
                    <a:cubicBezTo>
                      <a:pt x="5840" y="67"/>
                      <a:pt x="5494" y="0"/>
                      <a:pt x="5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27"/>
              <p:cNvSpPr/>
              <p:nvPr/>
            </p:nvSpPr>
            <p:spPr>
              <a:xfrm>
                <a:off x="4356925" y="2789300"/>
                <a:ext cx="2677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132" extrusionOk="0">
                    <a:moveTo>
                      <a:pt x="153" y="0"/>
                    </a:moveTo>
                    <a:cubicBezTo>
                      <a:pt x="106" y="0"/>
                      <a:pt x="57" y="28"/>
                      <a:pt x="45" y="87"/>
                    </a:cubicBezTo>
                    <a:cubicBezTo>
                      <a:pt x="1" y="466"/>
                      <a:pt x="68" y="844"/>
                      <a:pt x="201" y="1201"/>
                    </a:cubicBezTo>
                    <a:cubicBezTo>
                      <a:pt x="335" y="1558"/>
                      <a:pt x="580" y="1870"/>
                      <a:pt x="870" y="2115"/>
                    </a:cubicBezTo>
                    <a:cubicBezTo>
                      <a:pt x="892" y="2126"/>
                      <a:pt x="915" y="2132"/>
                      <a:pt x="934" y="2132"/>
                    </a:cubicBezTo>
                    <a:cubicBezTo>
                      <a:pt x="954" y="2132"/>
                      <a:pt x="970" y="2126"/>
                      <a:pt x="982" y="2115"/>
                    </a:cubicBezTo>
                    <a:cubicBezTo>
                      <a:pt x="1048" y="2093"/>
                      <a:pt x="1071" y="2026"/>
                      <a:pt x="1026" y="1981"/>
                    </a:cubicBezTo>
                    <a:lnTo>
                      <a:pt x="1026" y="1981"/>
                    </a:lnTo>
                    <a:lnTo>
                      <a:pt x="1026" y="2004"/>
                    </a:lnTo>
                    <a:cubicBezTo>
                      <a:pt x="870" y="1692"/>
                      <a:pt x="714" y="1379"/>
                      <a:pt x="580" y="1067"/>
                    </a:cubicBezTo>
                    <a:cubicBezTo>
                      <a:pt x="447" y="733"/>
                      <a:pt x="357" y="421"/>
                      <a:pt x="246" y="64"/>
                    </a:cubicBezTo>
                    <a:cubicBezTo>
                      <a:pt x="235" y="22"/>
                      <a:pt x="195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27"/>
              <p:cNvSpPr/>
              <p:nvPr/>
            </p:nvSpPr>
            <p:spPr>
              <a:xfrm>
                <a:off x="4310125" y="2833000"/>
                <a:ext cx="2827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803" extrusionOk="0">
                    <a:moveTo>
                      <a:pt x="1000" y="0"/>
                    </a:moveTo>
                    <a:cubicBezTo>
                      <a:pt x="987" y="0"/>
                      <a:pt x="973" y="3"/>
                      <a:pt x="959" y="10"/>
                    </a:cubicBezTo>
                    <a:cubicBezTo>
                      <a:pt x="803" y="77"/>
                      <a:pt x="669" y="189"/>
                      <a:pt x="535" y="322"/>
                    </a:cubicBezTo>
                    <a:cubicBezTo>
                      <a:pt x="424" y="434"/>
                      <a:pt x="335" y="568"/>
                      <a:pt x="246" y="724"/>
                    </a:cubicBezTo>
                    <a:cubicBezTo>
                      <a:pt x="156" y="880"/>
                      <a:pt x="90" y="1036"/>
                      <a:pt x="67" y="1192"/>
                    </a:cubicBezTo>
                    <a:cubicBezTo>
                      <a:pt x="23" y="1370"/>
                      <a:pt x="0" y="1526"/>
                      <a:pt x="23" y="1704"/>
                    </a:cubicBezTo>
                    <a:cubicBezTo>
                      <a:pt x="23" y="1749"/>
                      <a:pt x="45" y="1771"/>
                      <a:pt x="67" y="1794"/>
                    </a:cubicBezTo>
                    <a:cubicBezTo>
                      <a:pt x="85" y="1800"/>
                      <a:pt x="102" y="1802"/>
                      <a:pt x="117" y="1802"/>
                    </a:cubicBezTo>
                    <a:cubicBezTo>
                      <a:pt x="158" y="1802"/>
                      <a:pt x="191" y="1782"/>
                      <a:pt x="223" y="1749"/>
                    </a:cubicBezTo>
                    <a:cubicBezTo>
                      <a:pt x="290" y="1593"/>
                      <a:pt x="335" y="1459"/>
                      <a:pt x="402" y="1326"/>
                    </a:cubicBezTo>
                    <a:cubicBezTo>
                      <a:pt x="468" y="1192"/>
                      <a:pt x="535" y="1058"/>
                      <a:pt x="602" y="924"/>
                    </a:cubicBezTo>
                    <a:cubicBezTo>
                      <a:pt x="669" y="813"/>
                      <a:pt x="736" y="679"/>
                      <a:pt x="825" y="545"/>
                    </a:cubicBezTo>
                    <a:lnTo>
                      <a:pt x="1093" y="166"/>
                    </a:lnTo>
                    <a:cubicBezTo>
                      <a:pt x="1130" y="91"/>
                      <a:pt x="1073" y="0"/>
                      <a:pt x="1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27"/>
              <p:cNvSpPr/>
              <p:nvPr/>
            </p:nvSpPr>
            <p:spPr>
              <a:xfrm>
                <a:off x="4330175" y="2846800"/>
                <a:ext cx="3290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206" extrusionOk="0">
                    <a:moveTo>
                      <a:pt x="1215" y="1"/>
                    </a:moveTo>
                    <a:cubicBezTo>
                      <a:pt x="1197" y="1"/>
                      <a:pt x="1178" y="6"/>
                      <a:pt x="1160" y="16"/>
                    </a:cubicBezTo>
                    <a:cubicBezTo>
                      <a:pt x="982" y="127"/>
                      <a:pt x="848" y="283"/>
                      <a:pt x="714" y="439"/>
                    </a:cubicBezTo>
                    <a:cubicBezTo>
                      <a:pt x="580" y="595"/>
                      <a:pt x="469" y="751"/>
                      <a:pt x="357" y="930"/>
                    </a:cubicBezTo>
                    <a:cubicBezTo>
                      <a:pt x="246" y="1108"/>
                      <a:pt x="157" y="1286"/>
                      <a:pt x="90" y="1487"/>
                    </a:cubicBezTo>
                    <a:cubicBezTo>
                      <a:pt x="23" y="1687"/>
                      <a:pt x="1" y="1888"/>
                      <a:pt x="23" y="2111"/>
                    </a:cubicBezTo>
                    <a:cubicBezTo>
                      <a:pt x="23" y="2155"/>
                      <a:pt x="45" y="2178"/>
                      <a:pt x="90" y="2200"/>
                    </a:cubicBezTo>
                    <a:cubicBezTo>
                      <a:pt x="98" y="2204"/>
                      <a:pt x="107" y="2206"/>
                      <a:pt x="116" y="2206"/>
                    </a:cubicBezTo>
                    <a:cubicBezTo>
                      <a:pt x="158" y="2206"/>
                      <a:pt x="206" y="2170"/>
                      <a:pt x="224" y="2133"/>
                    </a:cubicBezTo>
                    <a:cubicBezTo>
                      <a:pt x="291" y="1955"/>
                      <a:pt x="357" y="1799"/>
                      <a:pt x="447" y="1621"/>
                    </a:cubicBezTo>
                    <a:cubicBezTo>
                      <a:pt x="514" y="1464"/>
                      <a:pt x="603" y="1286"/>
                      <a:pt x="714" y="1130"/>
                    </a:cubicBezTo>
                    <a:cubicBezTo>
                      <a:pt x="826" y="974"/>
                      <a:pt x="915" y="818"/>
                      <a:pt x="1004" y="640"/>
                    </a:cubicBezTo>
                    <a:cubicBezTo>
                      <a:pt x="1071" y="484"/>
                      <a:pt x="1205" y="305"/>
                      <a:pt x="1294" y="149"/>
                    </a:cubicBezTo>
                    <a:cubicBezTo>
                      <a:pt x="1316" y="105"/>
                      <a:pt x="1316" y="60"/>
                      <a:pt x="1294" y="38"/>
                    </a:cubicBezTo>
                    <a:cubicBezTo>
                      <a:pt x="1268" y="12"/>
                      <a:pt x="1241" y="1"/>
                      <a:pt x="12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27"/>
              <p:cNvSpPr/>
              <p:nvPr/>
            </p:nvSpPr>
            <p:spPr>
              <a:xfrm>
                <a:off x="4379775" y="2776200"/>
                <a:ext cx="20677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2991" extrusionOk="0">
                    <a:moveTo>
                      <a:pt x="107" y="0"/>
                    </a:moveTo>
                    <a:cubicBezTo>
                      <a:pt x="93" y="0"/>
                      <a:pt x="79" y="3"/>
                      <a:pt x="68" y="9"/>
                    </a:cubicBezTo>
                    <a:cubicBezTo>
                      <a:pt x="23" y="31"/>
                      <a:pt x="1" y="98"/>
                      <a:pt x="23" y="143"/>
                    </a:cubicBezTo>
                    <a:cubicBezTo>
                      <a:pt x="224" y="499"/>
                      <a:pt x="469" y="834"/>
                      <a:pt x="736" y="1123"/>
                    </a:cubicBezTo>
                    <a:cubicBezTo>
                      <a:pt x="1026" y="1435"/>
                      <a:pt x="1383" y="1658"/>
                      <a:pt x="1762" y="1814"/>
                    </a:cubicBezTo>
                    <a:cubicBezTo>
                      <a:pt x="1962" y="1903"/>
                      <a:pt x="2185" y="1948"/>
                      <a:pt x="2386" y="1970"/>
                    </a:cubicBezTo>
                    <a:cubicBezTo>
                      <a:pt x="2609" y="1970"/>
                      <a:pt x="2809" y="1970"/>
                      <a:pt x="3010" y="1948"/>
                    </a:cubicBezTo>
                    <a:cubicBezTo>
                      <a:pt x="3210" y="1926"/>
                      <a:pt x="3433" y="1903"/>
                      <a:pt x="3634" y="1859"/>
                    </a:cubicBezTo>
                    <a:lnTo>
                      <a:pt x="3901" y="1770"/>
                    </a:lnTo>
                    <a:cubicBezTo>
                      <a:pt x="3991" y="1747"/>
                      <a:pt x="4102" y="1725"/>
                      <a:pt x="4191" y="1703"/>
                    </a:cubicBezTo>
                    <a:cubicBezTo>
                      <a:pt x="4295" y="1673"/>
                      <a:pt x="4404" y="1658"/>
                      <a:pt x="4515" y="1658"/>
                    </a:cubicBezTo>
                    <a:cubicBezTo>
                      <a:pt x="4736" y="1658"/>
                      <a:pt x="4964" y="1718"/>
                      <a:pt x="5172" y="1837"/>
                    </a:cubicBezTo>
                    <a:cubicBezTo>
                      <a:pt x="5306" y="1926"/>
                      <a:pt x="5462" y="2059"/>
                      <a:pt x="5595" y="2193"/>
                    </a:cubicBezTo>
                    <a:cubicBezTo>
                      <a:pt x="5729" y="2327"/>
                      <a:pt x="5863" y="2461"/>
                      <a:pt x="6019" y="2594"/>
                    </a:cubicBezTo>
                    <a:cubicBezTo>
                      <a:pt x="6197" y="2728"/>
                      <a:pt x="6376" y="2840"/>
                      <a:pt x="6576" y="2907"/>
                    </a:cubicBezTo>
                    <a:cubicBezTo>
                      <a:pt x="6688" y="2951"/>
                      <a:pt x="6799" y="2973"/>
                      <a:pt x="6911" y="2973"/>
                    </a:cubicBezTo>
                    <a:cubicBezTo>
                      <a:pt x="6966" y="2985"/>
                      <a:pt x="7022" y="2990"/>
                      <a:pt x="7075" y="2990"/>
                    </a:cubicBezTo>
                    <a:cubicBezTo>
                      <a:pt x="7128" y="2990"/>
                      <a:pt x="7178" y="2985"/>
                      <a:pt x="7223" y="2973"/>
                    </a:cubicBezTo>
                    <a:cubicBezTo>
                      <a:pt x="7668" y="2929"/>
                      <a:pt x="8047" y="2639"/>
                      <a:pt x="8248" y="2238"/>
                    </a:cubicBezTo>
                    <a:cubicBezTo>
                      <a:pt x="8270" y="2193"/>
                      <a:pt x="8270" y="2126"/>
                      <a:pt x="8226" y="2104"/>
                    </a:cubicBezTo>
                    <a:cubicBezTo>
                      <a:pt x="8200" y="2087"/>
                      <a:pt x="8175" y="2080"/>
                      <a:pt x="8152" y="2080"/>
                    </a:cubicBezTo>
                    <a:cubicBezTo>
                      <a:pt x="8114" y="2080"/>
                      <a:pt x="8083" y="2099"/>
                      <a:pt x="8070" y="2126"/>
                    </a:cubicBezTo>
                    <a:cubicBezTo>
                      <a:pt x="7891" y="2438"/>
                      <a:pt x="7557" y="2639"/>
                      <a:pt x="7223" y="2661"/>
                    </a:cubicBezTo>
                    <a:cubicBezTo>
                      <a:pt x="7197" y="2663"/>
                      <a:pt x="7171" y="2664"/>
                      <a:pt x="7145" y="2664"/>
                    </a:cubicBezTo>
                    <a:cubicBezTo>
                      <a:pt x="6815" y="2664"/>
                      <a:pt x="6492" y="2532"/>
                      <a:pt x="6264" y="2305"/>
                    </a:cubicBezTo>
                    <a:cubicBezTo>
                      <a:pt x="5997" y="1993"/>
                      <a:pt x="5685" y="1725"/>
                      <a:pt x="5373" y="1480"/>
                    </a:cubicBezTo>
                    <a:cubicBezTo>
                      <a:pt x="5112" y="1320"/>
                      <a:pt x="4816" y="1231"/>
                      <a:pt x="4515" y="1231"/>
                    </a:cubicBezTo>
                    <a:cubicBezTo>
                      <a:pt x="4482" y="1231"/>
                      <a:pt x="4448" y="1232"/>
                      <a:pt x="4414" y="1235"/>
                    </a:cubicBezTo>
                    <a:cubicBezTo>
                      <a:pt x="4303" y="1257"/>
                      <a:pt x="4191" y="1257"/>
                      <a:pt x="4102" y="1279"/>
                    </a:cubicBezTo>
                    <a:cubicBezTo>
                      <a:pt x="3991" y="1302"/>
                      <a:pt x="3901" y="1346"/>
                      <a:pt x="3812" y="1368"/>
                    </a:cubicBezTo>
                    <a:lnTo>
                      <a:pt x="3523" y="1435"/>
                    </a:lnTo>
                    <a:cubicBezTo>
                      <a:pt x="3344" y="1480"/>
                      <a:pt x="3144" y="1525"/>
                      <a:pt x="2965" y="1547"/>
                    </a:cubicBezTo>
                    <a:cubicBezTo>
                      <a:pt x="2832" y="1572"/>
                      <a:pt x="2695" y="1584"/>
                      <a:pt x="2558" y="1584"/>
                    </a:cubicBezTo>
                    <a:cubicBezTo>
                      <a:pt x="2331" y="1584"/>
                      <a:pt x="2104" y="1550"/>
                      <a:pt x="1895" y="1480"/>
                    </a:cubicBezTo>
                    <a:cubicBezTo>
                      <a:pt x="1539" y="1346"/>
                      <a:pt x="1227" y="1168"/>
                      <a:pt x="959" y="900"/>
                    </a:cubicBezTo>
                    <a:cubicBezTo>
                      <a:pt x="669" y="655"/>
                      <a:pt x="402" y="365"/>
                      <a:pt x="201" y="53"/>
                    </a:cubicBezTo>
                    <a:cubicBezTo>
                      <a:pt x="185" y="21"/>
                      <a:pt x="145" y="0"/>
                      <a:pt x="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27"/>
              <p:cNvSpPr/>
              <p:nvPr/>
            </p:nvSpPr>
            <p:spPr>
              <a:xfrm>
                <a:off x="4395950" y="2742000"/>
                <a:ext cx="7692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1778" extrusionOk="0">
                    <a:moveTo>
                      <a:pt x="1181" y="0"/>
                    </a:moveTo>
                    <a:cubicBezTo>
                      <a:pt x="1098" y="0"/>
                      <a:pt x="1014" y="6"/>
                      <a:pt x="936" y="17"/>
                    </a:cubicBezTo>
                    <a:cubicBezTo>
                      <a:pt x="602" y="84"/>
                      <a:pt x="312" y="218"/>
                      <a:pt x="67" y="418"/>
                    </a:cubicBezTo>
                    <a:cubicBezTo>
                      <a:pt x="22" y="441"/>
                      <a:pt x="0" y="485"/>
                      <a:pt x="22" y="530"/>
                    </a:cubicBezTo>
                    <a:cubicBezTo>
                      <a:pt x="39" y="580"/>
                      <a:pt x="81" y="605"/>
                      <a:pt x="120" y="605"/>
                    </a:cubicBezTo>
                    <a:cubicBezTo>
                      <a:pt x="132" y="605"/>
                      <a:pt x="145" y="602"/>
                      <a:pt x="156" y="597"/>
                    </a:cubicBezTo>
                    <a:cubicBezTo>
                      <a:pt x="424" y="485"/>
                      <a:pt x="691" y="418"/>
                      <a:pt x="981" y="396"/>
                    </a:cubicBezTo>
                    <a:cubicBezTo>
                      <a:pt x="1025" y="392"/>
                      <a:pt x="1069" y="390"/>
                      <a:pt x="1113" y="390"/>
                    </a:cubicBezTo>
                    <a:cubicBezTo>
                      <a:pt x="1330" y="390"/>
                      <a:pt x="1534" y="437"/>
                      <a:pt x="1739" y="530"/>
                    </a:cubicBezTo>
                    <a:cubicBezTo>
                      <a:pt x="1984" y="663"/>
                      <a:pt x="2185" y="820"/>
                      <a:pt x="2363" y="1042"/>
                    </a:cubicBezTo>
                    <a:cubicBezTo>
                      <a:pt x="2563" y="1243"/>
                      <a:pt x="2742" y="1488"/>
                      <a:pt x="2876" y="1733"/>
                    </a:cubicBezTo>
                    <a:cubicBezTo>
                      <a:pt x="2898" y="1756"/>
                      <a:pt x="2942" y="1778"/>
                      <a:pt x="2987" y="1778"/>
                    </a:cubicBezTo>
                    <a:cubicBezTo>
                      <a:pt x="3032" y="1756"/>
                      <a:pt x="3076" y="1711"/>
                      <a:pt x="3054" y="1644"/>
                    </a:cubicBezTo>
                    <a:cubicBezTo>
                      <a:pt x="2965" y="1354"/>
                      <a:pt x="2831" y="1065"/>
                      <a:pt x="2653" y="820"/>
                    </a:cubicBezTo>
                    <a:cubicBezTo>
                      <a:pt x="2452" y="552"/>
                      <a:pt x="2207" y="329"/>
                      <a:pt x="1917" y="173"/>
                    </a:cubicBezTo>
                    <a:cubicBezTo>
                      <a:pt x="1761" y="106"/>
                      <a:pt x="1605" y="62"/>
                      <a:pt x="1427" y="17"/>
                    </a:cubicBezTo>
                    <a:cubicBezTo>
                      <a:pt x="1349" y="6"/>
                      <a:pt x="1265" y="0"/>
                      <a:pt x="11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27"/>
              <p:cNvSpPr/>
              <p:nvPr/>
            </p:nvSpPr>
            <p:spPr>
              <a:xfrm>
                <a:off x="4532475" y="2770400"/>
                <a:ext cx="585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988" extrusionOk="0">
                    <a:moveTo>
                      <a:pt x="1263" y="1"/>
                    </a:moveTo>
                    <a:cubicBezTo>
                      <a:pt x="1198" y="1"/>
                      <a:pt x="1133" y="6"/>
                      <a:pt x="1070" y="18"/>
                    </a:cubicBezTo>
                    <a:cubicBezTo>
                      <a:pt x="847" y="62"/>
                      <a:pt x="624" y="152"/>
                      <a:pt x="446" y="330"/>
                    </a:cubicBezTo>
                    <a:cubicBezTo>
                      <a:pt x="268" y="464"/>
                      <a:pt x="112" y="642"/>
                      <a:pt x="22" y="865"/>
                    </a:cubicBezTo>
                    <a:cubicBezTo>
                      <a:pt x="0" y="887"/>
                      <a:pt x="0" y="932"/>
                      <a:pt x="45" y="954"/>
                    </a:cubicBezTo>
                    <a:cubicBezTo>
                      <a:pt x="56" y="976"/>
                      <a:pt x="78" y="988"/>
                      <a:pt x="103" y="988"/>
                    </a:cubicBezTo>
                    <a:cubicBezTo>
                      <a:pt x="128" y="988"/>
                      <a:pt x="156" y="976"/>
                      <a:pt x="178" y="954"/>
                    </a:cubicBezTo>
                    <a:cubicBezTo>
                      <a:pt x="312" y="820"/>
                      <a:pt x="468" y="709"/>
                      <a:pt x="647" y="620"/>
                    </a:cubicBezTo>
                    <a:cubicBezTo>
                      <a:pt x="780" y="508"/>
                      <a:pt x="959" y="441"/>
                      <a:pt x="1137" y="419"/>
                    </a:cubicBezTo>
                    <a:cubicBezTo>
                      <a:pt x="1202" y="411"/>
                      <a:pt x="1267" y="406"/>
                      <a:pt x="1332" y="406"/>
                    </a:cubicBezTo>
                    <a:cubicBezTo>
                      <a:pt x="1443" y="406"/>
                      <a:pt x="1551" y="421"/>
                      <a:pt x="1650" y="464"/>
                    </a:cubicBezTo>
                    <a:lnTo>
                      <a:pt x="1717" y="486"/>
                    </a:lnTo>
                    <a:lnTo>
                      <a:pt x="1783" y="508"/>
                    </a:lnTo>
                    <a:lnTo>
                      <a:pt x="1917" y="575"/>
                    </a:lnTo>
                    <a:cubicBezTo>
                      <a:pt x="1984" y="620"/>
                      <a:pt x="2073" y="664"/>
                      <a:pt x="2185" y="709"/>
                    </a:cubicBezTo>
                    <a:lnTo>
                      <a:pt x="2207" y="709"/>
                    </a:lnTo>
                    <a:cubicBezTo>
                      <a:pt x="2216" y="718"/>
                      <a:pt x="2229" y="724"/>
                      <a:pt x="2244" y="724"/>
                    </a:cubicBezTo>
                    <a:cubicBezTo>
                      <a:pt x="2266" y="724"/>
                      <a:pt x="2292" y="713"/>
                      <a:pt x="2318" y="687"/>
                    </a:cubicBezTo>
                    <a:cubicBezTo>
                      <a:pt x="2341" y="664"/>
                      <a:pt x="2341" y="597"/>
                      <a:pt x="2318" y="553"/>
                    </a:cubicBezTo>
                    <a:cubicBezTo>
                      <a:pt x="2251" y="464"/>
                      <a:pt x="2162" y="397"/>
                      <a:pt x="2095" y="308"/>
                    </a:cubicBezTo>
                    <a:cubicBezTo>
                      <a:pt x="2006" y="241"/>
                      <a:pt x="1895" y="174"/>
                      <a:pt x="1806" y="129"/>
                    </a:cubicBezTo>
                    <a:cubicBezTo>
                      <a:pt x="1640" y="47"/>
                      <a:pt x="1451" y="1"/>
                      <a:pt x="12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27"/>
              <p:cNvSpPr/>
              <p:nvPr/>
            </p:nvSpPr>
            <p:spPr>
              <a:xfrm>
                <a:off x="4555875" y="2876850"/>
                <a:ext cx="13400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1481" extrusionOk="0">
                    <a:moveTo>
                      <a:pt x="134" y="1"/>
                    </a:moveTo>
                    <a:cubicBezTo>
                      <a:pt x="117" y="1"/>
                      <a:pt x="101" y="6"/>
                      <a:pt x="90" y="17"/>
                    </a:cubicBezTo>
                    <a:cubicBezTo>
                      <a:pt x="23" y="17"/>
                      <a:pt x="0" y="84"/>
                      <a:pt x="0" y="129"/>
                    </a:cubicBezTo>
                    <a:lnTo>
                      <a:pt x="0" y="151"/>
                    </a:lnTo>
                    <a:cubicBezTo>
                      <a:pt x="45" y="262"/>
                      <a:pt x="67" y="352"/>
                      <a:pt x="67" y="441"/>
                    </a:cubicBezTo>
                    <a:cubicBezTo>
                      <a:pt x="90" y="552"/>
                      <a:pt x="112" y="641"/>
                      <a:pt x="112" y="753"/>
                    </a:cubicBezTo>
                    <a:cubicBezTo>
                      <a:pt x="134" y="842"/>
                      <a:pt x="134" y="953"/>
                      <a:pt x="134" y="1065"/>
                    </a:cubicBezTo>
                    <a:cubicBezTo>
                      <a:pt x="156" y="1176"/>
                      <a:pt x="156" y="1266"/>
                      <a:pt x="179" y="1377"/>
                    </a:cubicBezTo>
                    <a:lnTo>
                      <a:pt x="179" y="1399"/>
                    </a:lnTo>
                    <a:cubicBezTo>
                      <a:pt x="179" y="1422"/>
                      <a:pt x="201" y="1444"/>
                      <a:pt x="223" y="1466"/>
                    </a:cubicBezTo>
                    <a:cubicBezTo>
                      <a:pt x="242" y="1475"/>
                      <a:pt x="264" y="1481"/>
                      <a:pt x="285" y="1481"/>
                    </a:cubicBezTo>
                    <a:cubicBezTo>
                      <a:pt x="316" y="1481"/>
                      <a:pt x="344" y="1470"/>
                      <a:pt x="357" y="1444"/>
                    </a:cubicBezTo>
                    <a:cubicBezTo>
                      <a:pt x="424" y="1332"/>
                      <a:pt x="468" y="1221"/>
                      <a:pt x="491" y="1087"/>
                    </a:cubicBezTo>
                    <a:cubicBezTo>
                      <a:pt x="535" y="953"/>
                      <a:pt x="535" y="842"/>
                      <a:pt x="513" y="708"/>
                    </a:cubicBezTo>
                    <a:cubicBezTo>
                      <a:pt x="513" y="575"/>
                      <a:pt x="491" y="441"/>
                      <a:pt x="424" y="329"/>
                    </a:cubicBezTo>
                    <a:cubicBezTo>
                      <a:pt x="379" y="196"/>
                      <a:pt x="290" y="106"/>
                      <a:pt x="179" y="17"/>
                    </a:cubicBezTo>
                    <a:cubicBezTo>
                      <a:pt x="168" y="6"/>
                      <a:pt x="151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79" name="Google Shape;2179;p27"/>
          <p:cNvGrpSpPr/>
          <p:nvPr/>
        </p:nvGrpSpPr>
        <p:grpSpPr>
          <a:xfrm>
            <a:off x="216693" y="1500550"/>
            <a:ext cx="1683676" cy="2073550"/>
            <a:chOff x="5581563" y="2658975"/>
            <a:chExt cx="1058250" cy="1303300"/>
          </a:xfrm>
        </p:grpSpPr>
        <p:sp>
          <p:nvSpPr>
            <p:cNvPr id="2180" name="Google Shape;2180;p27"/>
            <p:cNvSpPr/>
            <p:nvPr/>
          </p:nvSpPr>
          <p:spPr>
            <a:xfrm>
              <a:off x="5581563" y="2659100"/>
              <a:ext cx="1058250" cy="1303050"/>
            </a:xfrm>
            <a:custGeom>
              <a:avLst/>
              <a:gdLst/>
              <a:ahLst/>
              <a:cxnLst/>
              <a:rect l="l" t="t" r="r" b="b"/>
              <a:pathLst>
                <a:path w="42330" h="52122" extrusionOk="0">
                  <a:moveTo>
                    <a:pt x="14066" y="31370"/>
                  </a:moveTo>
                  <a:cubicBezTo>
                    <a:pt x="14066" y="31503"/>
                    <a:pt x="14088" y="31726"/>
                    <a:pt x="14110" y="32016"/>
                  </a:cubicBezTo>
                  <a:cubicBezTo>
                    <a:pt x="14199" y="33131"/>
                    <a:pt x="14333" y="35159"/>
                    <a:pt x="14244" y="35895"/>
                  </a:cubicBezTo>
                  <a:cubicBezTo>
                    <a:pt x="14244" y="35983"/>
                    <a:pt x="14129" y="36007"/>
                    <a:pt x="13939" y="36007"/>
                  </a:cubicBezTo>
                  <a:cubicBezTo>
                    <a:pt x="13795" y="36007"/>
                    <a:pt x="13609" y="35993"/>
                    <a:pt x="13397" y="35984"/>
                  </a:cubicBezTo>
                  <a:cubicBezTo>
                    <a:pt x="13085" y="35939"/>
                    <a:pt x="12706" y="35917"/>
                    <a:pt x="12305" y="35917"/>
                  </a:cubicBezTo>
                  <a:cubicBezTo>
                    <a:pt x="12037" y="35917"/>
                    <a:pt x="11792" y="35895"/>
                    <a:pt x="11569" y="35872"/>
                  </a:cubicBezTo>
                  <a:lnTo>
                    <a:pt x="11168" y="35828"/>
                  </a:lnTo>
                  <a:cubicBezTo>
                    <a:pt x="11146" y="35828"/>
                    <a:pt x="11123" y="35805"/>
                    <a:pt x="11123" y="35783"/>
                  </a:cubicBezTo>
                  <a:cubicBezTo>
                    <a:pt x="11101" y="35761"/>
                    <a:pt x="11101" y="35739"/>
                    <a:pt x="11123" y="35716"/>
                  </a:cubicBezTo>
                  <a:cubicBezTo>
                    <a:pt x="12238" y="34379"/>
                    <a:pt x="13219" y="32930"/>
                    <a:pt x="14043" y="31392"/>
                  </a:cubicBezTo>
                  <a:cubicBezTo>
                    <a:pt x="14043" y="31392"/>
                    <a:pt x="14066" y="31370"/>
                    <a:pt x="14066" y="31370"/>
                  </a:cubicBezTo>
                  <a:close/>
                  <a:moveTo>
                    <a:pt x="28510" y="31414"/>
                  </a:moveTo>
                  <a:cubicBezTo>
                    <a:pt x="28621" y="31593"/>
                    <a:pt x="28733" y="31771"/>
                    <a:pt x="28822" y="31949"/>
                  </a:cubicBezTo>
                  <a:cubicBezTo>
                    <a:pt x="29401" y="32975"/>
                    <a:pt x="30048" y="33955"/>
                    <a:pt x="30739" y="34869"/>
                  </a:cubicBezTo>
                  <a:lnTo>
                    <a:pt x="31430" y="35716"/>
                  </a:lnTo>
                  <a:lnTo>
                    <a:pt x="31430" y="35739"/>
                  </a:lnTo>
                  <a:cubicBezTo>
                    <a:pt x="31452" y="35761"/>
                    <a:pt x="31452" y="35783"/>
                    <a:pt x="31430" y="35805"/>
                  </a:cubicBezTo>
                  <a:cubicBezTo>
                    <a:pt x="31430" y="35828"/>
                    <a:pt x="31407" y="35828"/>
                    <a:pt x="31407" y="35850"/>
                  </a:cubicBezTo>
                  <a:cubicBezTo>
                    <a:pt x="30471" y="35939"/>
                    <a:pt x="29468" y="35984"/>
                    <a:pt x="28443" y="36006"/>
                  </a:cubicBezTo>
                  <a:cubicBezTo>
                    <a:pt x="28436" y="36013"/>
                    <a:pt x="28428" y="36015"/>
                    <a:pt x="28419" y="36015"/>
                  </a:cubicBezTo>
                  <a:cubicBezTo>
                    <a:pt x="28396" y="36015"/>
                    <a:pt x="28369" y="35999"/>
                    <a:pt x="28354" y="35984"/>
                  </a:cubicBezTo>
                  <a:cubicBezTo>
                    <a:pt x="28287" y="35895"/>
                    <a:pt x="28287" y="35694"/>
                    <a:pt x="28309" y="35204"/>
                  </a:cubicBezTo>
                  <a:lnTo>
                    <a:pt x="28309" y="34691"/>
                  </a:lnTo>
                  <a:cubicBezTo>
                    <a:pt x="28309" y="33978"/>
                    <a:pt x="28354" y="33264"/>
                    <a:pt x="28398" y="32551"/>
                  </a:cubicBezTo>
                  <a:lnTo>
                    <a:pt x="28398" y="32484"/>
                  </a:lnTo>
                  <a:cubicBezTo>
                    <a:pt x="28443" y="31593"/>
                    <a:pt x="28487" y="31436"/>
                    <a:pt x="28510" y="31414"/>
                  </a:cubicBezTo>
                  <a:close/>
                  <a:moveTo>
                    <a:pt x="21371" y="0"/>
                  </a:moveTo>
                  <a:cubicBezTo>
                    <a:pt x="21137" y="0"/>
                    <a:pt x="20900" y="84"/>
                    <a:pt x="20708" y="253"/>
                  </a:cubicBezTo>
                  <a:cubicBezTo>
                    <a:pt x="20655" y="333"/>
                    <a:pt x="20561" y="373"/>
                    <a:pt x="20466" y="373"/>
                  </a:cubicBezTo>
                  <a:cubicBezTo>
                    <a:pt x="20402" y="373"/>
                    <a:pt x="20338" y="355"/>
                    <a:pt x="20285" y="319"/>
                  </a:cubicBezTo>
                  <a:cubicBezTo>
                    <a:pt x="20140" y="243"/>
                    <a:pt x="19983" y="205"/>
                    <a:pt x="19827" y="205"/>
                  </a:cubicBezTo>
                  <a:cubicBezTo>
                    <a:pt x="19575" y="205"/>
                    <a:pt x="19327" y="305"/>
                    <a:pt x="19148" y="498"/>
                  </a:cubicBezTo>
                  <a:cubicBezTo>
                    <a:pt x="19091" y="583"/>
                    <a:pt x="18997" y="623"/>
                    <a:pt x="18907" y="623"/>
                  </a:cubicBezTo>
                  <a:cubicBezTo>
                    <a:pt x="18857" y="623"/>
                    <a:pt x="18809" y="611"/>
                    <a:pt x="18769" y="587"/>
                  </a:cubicBezTo>
                  <a:cubicBezTo>
                    <a:pt x="18635" y="528"/>
                    <a:pt x="18496" y="501"/>
                    <a:pt x="18360" y="501"/>
                  </a:cubicBezTo>
                  <a:cubicBezTo>
                    <a:pt x="17977" y="501"/>
                    <a:pt x="17618" y="721"/>
                    <a:pt x="17454" y="1100"/>
                  </a:cubicBezTo>
                  <a:cubicBezTo>
                    <a:pt x="17414" y="1219"/>
                    <a:pt x="17284" y="1304"/>
                    <a:pt x="17161" y="1304"/>
                  </a:cubicBezTo>
                  <a:cubicBezTo>
                    <a:pt x="17147" y="1304"/>
                    <a:pt x="17133" y="1302"/>
                    <a:pt x="17119" y="1300"/>
                  </a:cubicBezTo>
                  <a:cubicBezTo>
                    <a:pt x="16607" y="1300"/>
                    <a:pt x="16161" y="1657"/>
                    <a:pt x="16072" y="2169"/>
                  </a:cubicBezTo>
                  <a:cubicBezTo>
                    <a:pt x="16005" y="2638"/>
                    <a:pt x="15693" y="2392"/>
                    <a:pt x="15336" y="2682"/>
                  </a:cubicBezTo>
                  <a:cubicBezTo>
                    <a:pt x="14601" y="3284"/>
                    <a:pt x="15202" y="3708"/>
                    <a:pt x="14667" y="3886"/>
                  </a:cubicBezTo>
                  <a:cubicBezTo>
                    <a:pt x="14333" y="4020"/>
                    <a:pt x="14088" y="4555"/>
                    <a:pt x="14110" y="4889"/>
                  </a:cubicBezTo>
                  <a:cubicBezTo>
                    <a:pt x="14133" y="5134"/>
                    <a:pt x="14043" y="5357"/>
                    <a:pt x="13865" y="5535"/>
                  </a:cubicBezTo>
                  <a:cubicBezTo>
                    <a:pt x="13464" y="5937"/>
                    <a:pt x="13397" y="6561"/>
                    <a:pt x="13709" y="7051"/>
                  </a:cubicBezTo>
                  <a:cubicBezTo>
                    <a:pt x="13798" y="7229"/>
                    <a:pt x="13687" y="7296"/>
                    <a:pt x="13553" y="7541"/>
                  </a:cubicBezTo>
                  <a:cubicBezTo>
                    <a:pt x="13308" y="8010"/>
                    <a:pt x="13352" y="8589"/>
                    <a:pt x="13664" y="9013"/>
                  </a:cubicBezTo>
                  <a:cubicBezTo>
                    <a:pt x="13820" y="9191"/>
                    <a:pt x="13442" y="9258"/>
                    <a:pt x="13397" y="9815"/>
                  </a:cubicBezTo>
                  <a:cubicBezTo>
                    <a:pt x="13330" y="10239"/>
                    <a:pt x="13508" y="10684"/>
                    <a:pt x="13865" y="10930"/>
                  </a:cubicBezTo>
                  <a:cubicBezTo>
                    <a:pt x="14021" y="11019"/>
                    <a:pt x="14088" y="11219"/>
                    <a:pt x="14021" y="11375"/>
                  </a:cubicBezTo>
                  <a:cubicBezTo>
                    <a:pt x="13887" y="11977"/>
                    <a:pt x="14199" y="12601"/>
                    <a:pt x="14757" y="12869"/>
                  </a:cubicBezTo>
                  <a:cubicBezTo>
                    <a:pt x="15024" y="12980"/>
                    <a:pt x="15158" y="12958"/>
                    <a:pt x="15180" y="13181"/>
                  </a:cubicBezTo>
                  <a:cubicBezTo>
                    <a:pt x="15247" y="13805"/>
                    <a:pt x="15470" y="14184"/>
                    <a:pt x="16072" y="14362"/>
                  </a:cubicBezTo>
                  <a:cubicBezTo>
                    <a:pt x="16191" y="14399"/>
                    <a:pt x="16298" y="14408"/>
                    <a:pt x="16394" y="14408"/>
                  </a:cubicBezTo>
                  <a:cubicBezTo>
                    <a:pt x="16504" y="14408"/>
                    <a:pt x="16601" y="14396"/>
                    <a:pt x="16690" y="14396"/>
                  </a:cubicBezTo>
                  <a:cubicBezTo>
                    <a:pt x="16857" y="14396"/>
                    <a:pt x="16997" y="14440"/>
                    <a:pt x="17142" y="14697"/>
                  </a:cubicBezTo>
                  <a:cubicBezTo>
                    <a:pt x="17342" y="15037"/>
                    <a:pt x="17625" y="15172"/>
                    <a:pt x="17891" y="15172"/>
                  </a:cubicBezTo>
                  <a:cubicBezTo>
                    <a:pt x="18304" y="15172"/>
                    <a:pt x="18676" y="14845"/>
                    <a:pt x="18635" y="14451"/>
                  </a:cubicBezTo>
                  <a:lnTo>
                    <a:pt x="18635" y="14451"/>
                  </a:lnTo>
                  <a:cubicBezTo>
                    <a:pt x="18858" y="14652"/>
                    <a:pt x="19081" y="14830"/>
                    <a:pt x="19348" y="14986"/>
                  </a:cubicBezTo>
                  <a:cubicBezTo>
                    <a:pt x="19326" y="15165"/>
                    <a:pt x="19304" y="15343"/>
                    <a:pt x="19282" y="15588"/>
                  </a:cubicBezTo>
                  <a:cubicBezTo>
                    <a:pt x="19259" y="15833"/>
                    <a:pt x="19215" y="16012"/>
                    <a:pt x="19192" y="16235"/>
                  </a:cubicBezTo>
                  <a:cubicBezTo>
                    <a:pt x="17766" y="16502"/>
                    <a:pt x="16406" y="17015"/>
                    <a:pt x="15158" y="17728"/>
                  </a:cubicBezTo>
                  <a:cubicBezTo>
                    <a:pt x="11993" y="19511"/>
                    <a:pt x="11257" y="21495"/>
                    <a:pt x="10522" y="23412"/>
                  </a:cubicBezTo>
                  <a:lnTo>
                    <a:pt x="10343" y="23880"/>
                  </a:lnTo>
                  <a:cubicBezTo>
                    <a:pt x="10321" y="23969"/>
                    <a:pt x="10276" y="24081"/>
                    <a:pt x="10209" y="24214"/>
                  </a:cubicBezTo>
                  <a:cubicBezTo>
                    <a:pt x="9942" y="24883"/>
                    <a:pt x="9496" y="26020"/>
                    <a:pt x="9050" y="27469"/>
                  </a:cubicBezTo>
                  <a:cubicBezTo>
                    <a:pt x="8894" y="27937"/>
                    <a:pt x="8783" y="28427"/>
                    <a:pt x="8694" y="28918"/>
                  </a:cubicBezTo>
                  <a:cubicBezTo>
                    <a:pt x="8671" y="29118"/>
                    <a:pt x="8761" y="29297"/>
                    <a:pt x="8917" y="29408"/>
                  </a:cubicBezTo>
                  <a:lnTo>
                    <a:pt x="8961" y="29430"/>
                  </a:lnTo>
                  <a:cubicBezTo>
                    <a:pt x="9028" y="29497"/>
                    <a:pt x="9006" y="29564"/>
                    <a:pt x="8961" y="29653"/>
                  </a:cubicBezTo>
                  <a:lnTo>
                    <a:pt x="8961" y="29698"/>
                  </a:lnTo>
                  <a:cubicBezTo>
                    <a:pt x="8716" y="30322"/>
                    <a:pt x="8404" y="30924"/>
                    <a:pt x="8047" y="31503"/>
                  </a:cubicBezTo>
                  <a:cubicBezTo>
                    <a:pt x="7958" y="31659"/>
                    <a:pt x="7802" y="31749"/>
                    <a:pt x="7624" y="31749"/>
                  </a:cubicBezTo>
                  <a:cubicBezTo>
                    <a:pt x="6130" y="31771"/>
                    <a:pt x="4659" y="32194"/>
                    <a:pt x="3366" y="32975"/>
                  </a:cubicBezTo>
                  <a:cubicBezTo>
                    <a:pt x="1962" y="33844"/>
                    <a:pt x="937" y="35025"/>
                    <a:pt x="536" y="36318"/>
                  </a:cubicBezTo>
                  <a:cubicBezTo>
                    <a:pt x="1" y="38034"/>
                    <a:pt x="469" y="40442"/>
                    <a:pt x="1227" y="41623"/>
                  </a:cubicBezTo>
                  <a:cubicBezTo>
                    <a:pt x="1316" y="41757"/>
                    <a:pt x="1472" y="41846"/>
                    <a:pt x="1628" y="41891"/>
                  </a:cubicBezTo>
                  <a:cubicBezTo>
                    <a:pt x="1656" y="41896"/>
                    <a:pt x="1685" y="41899"/>
                    <a:pt x="1714" y="41899"/>
                  </a:cubicBezTo>
                  <a:cubicBezTo>
                    <a:pt x="1803" y="41899"/>
                    <a:pt x="1895" y="41874"/>
                    <a:pt x="1962" y="41824"/>
                  </a:cubicBezTo>
                  <a:cubicBezTo>
                    <a:pt x="2007" y="41801"/>
                    <a:pt x="2051" y="41757"/>
                    <a:pt x="2096" y="41735"/>
                  </a:cubicBezTo>
                  <a:lnTo>
                    <a:pt x="2163" y="41668"/>
                  </a:lnTo>
                  <a:cubicBezTo>
                    <a:pt x="2163" y="41645"/>
                    <a:pt x="2185" y="41645"/>
                    <a:pt x="2207" y="41645"/>
                  </a:cubicBezTo>
                  <a:cubicBezTo>
                    <a:pt x="2230" y="41645"/>
                    <a:pt x="2274" y="41735"/>
                    <a:pt x="2296" y="41824"/>
                  </a:cubicBezTo>
                  <a:cubicBezTo>
                    <a:pt x="2363" y="42091"/>
                    <a:pt x="2542" y="42336"/>
                    <a:pt x="2765" y="42470"/>
                  </a:cubicBezTo>
                  <a:cubicBezTo>
                    <a:pt x="2854" y="42537"/>
                    <a:pt x="2943" y="42626"/>
                    <a:pt x="3010" y="42693"/>
                  </a:cubicBezTo>
                  <a:cubicBezTo>
                    <a:pt x="3478" y="43183"/>
                    <a:pt x="3991" y="43585"/>
                    <a:pt x="4548" y="43964"/>
                  </a:cubicBezTo>
                  <a:cubicBezTo>
                    <a:pt x="5841" y="44788"/>
                    <a:pt x="7200" y="45524"/>
                    <a:pt x="8627" y="46103"/>
                  </a:cubicBezTo>
                  <a:cubicBezTo>
                    <a:pt x="11747" y="47419"/>
                    <a:pt x="15002" y="48355"/>
                    <a:pt x="18323" y="48934"/>
                  </a:cubicBezTo>
                  <a:cubicBezTo>
                    <a:pt x="18359" y="48946"/>
                    <a:pt x="18395" y="48952"/>
                    <a:pt x="18430" y="48952"/>
                  </a:cubicBezTo>
                  <a:cubicBezTo>
                    <a:pt x="18527" y="48952"/>
                    <a:pt x="18620" y="48910"/>
                    <a:pt x="18702" y="48845"/>
                  </a:cubicBezTo>
                  <a:cubicBezTo>
                    <a:pt x="18947" y="48622"/>
                    <a:pt x="19148" y="48399"/>
                    <a:pt x="19326" y="48154"/>
                  </a:cubicBezTo>
                  <a:lnTo>
                    <a:pt x="19549" y="47842"/>
                  </a:lnTo>
                  <a:cubicBezTo>
                    <a:pt x="19588" y="47790"/>
                    <a:pt x="19635" y="47768"/>
                    <a:pt x="19694" y="47768"/>
                  </a:cubicBezTo>
                  <a:cubicBezTo>
                    <a:pt x="19736" y="47768"/>
                    <a:pt x="19783" y="47779"/>
                    <a:pt x="19839" y="47797"/>
                  </a:cubicBezTo>
                  <a:cubicBezTo>
                    <a:pt x="21912" y="48600"/>
                    <a:pt x="23873" y="49670"/>
                    <a:pt x="25701" y="50940"/>
                  </a:cubicBezTo>
                  <a:cubicBezTo>
                    <a:pt x="26615" y="51565"/>
                    <a:pt x="27217" y="51988"/>
                    <a:pt x="28086" y="52122"/>
                  </a:cubicBezTo>
                  <a:lnTo>
                    <a:pt x="28220" y="52122"/>
                  </a:lnTo>
                  <a:cubicBezTo>
                    <a:pt x="28443" y="52122"/>
                    <a:pt x="28666" y="52033"/>
                    <a:pt x="28866" y="51899"/>
                  </a:cubicBezTo>
                  <a:cubicBezTo>
                    <a:pt x="29022" y="51787"/>
                    <a:pt x="29111" y="51609"/>
                    <a:pt x="29134" y="51408"/>
                  </a:cubicBezTo>
                  <a:cubicBezTo>
                    <a:pt x="29201" y="50584"/>
                    <a:pt x="28420" y="49625"/>
                    <a:pt x="27819" y="48979"/>
                  </a:cubicBezTo>
                  <a:cubicBezTo>
                    <a:pt x="27083" y="48221"/>
                    <a:pt x="26504" y="47352"/>
                    <a:pt x="26080" y="46393"/>
                  </a:cubicBezTo>
                  <a:cubicBezTo>
                    <a:pt x="26058" y="46349"/>
                    <a:pt x="26058" y="46304"/>
                    <a:pt x="26035" y="46259"/>
                  </a:cubicBezTo>
                  <a:lnTo>
                    <a:pt x="26035" y="46215"/>
                  </a:lnTo>
                  <a:cubicBezTo>
                    <a:pt x="26035" y="46193"/>
                    <a:pt x="26035" y="46170"/>
                    <a:pt x="26035" y="46170"/>
                  </a:cubicBezTo>
                  <a:cubicBezTo>
                    <a:pt x="26058" y="46148"/>
                    <a:pt x="26080" y="46148"/>
                    <a:pt x="26080" y="46148"/>
                  </a:cubicBezTo>
                  <a:cubicBezTo>
                    <a:pt x="26392" y="46148"/>
                    <a:pt x="26637" y="46148"/>
                    <a:pt x="27083" y="46126"/>
                  </a:cubicBezTo>
                  <a:lnTo>
                    <a:pt x="28398" y="46126"/>
                  </a:lnTo>
                  <a:cubicBezTo>
                    <a:pt x="28599" y="46126"/>
                    <a:pt x="30404" y="45970"/>
                    <a:pt x="31675" y="45747"/>
                  </a:cubicBezTo>
                  <a:cubicBezTo>
                    <a:pt x="32901" y="45546"/>
                    <a:pt x="34104" y="45256"/>
                    <a:pt x="35286" y="44855"/>
                  </a:cubicBezTo>
                  <a:cubicBezTo>
                    <a:pt x="37894" y="44030"/>
                    <a:pt x="39209" y="42983"/>
                    <a:pt x="39788" y="42537"/>
                  </a:cubicBezTo>
                  <a:cubicBezTo>
                    <a:pt x="39833" y="42492"/>
                    <a:pt x="39900" y="42448"/>
                    <a:pt x="39944" y="42403"/>
                  </a:cubicBezTo>
                  <a:cubicBezTo>
                    <a:pt x="40034" y="42336"/>
                    <a:pt x="40101" y="42247"/>
                    <a:pt x="40145" y="42158"/>
                  </a:cubicBezTo>
                  <a:cubicBezTo>
                    <a:pt x="40190" y="42024"/>
                    <a:pt x="40234" y="41935"/>
                    <a:pt x="40279" y="41868"/>
                  </a:cubicBezTo>
                  <a:cubicBezTo>
                    <a:pt x="40323" y="41735"/>
                    <a:pt x="40368" y="41668"/>
                    <a:pt x="40390" y="41645"/>
                  </a:cubicBezTo>
                  <a:cubicBezTo>
                    <a:pt x="40413" y="41645"/>
                    <a:pt x="40413" y="41645"/>
                    <a:pt x="40435" y="41690"/>
                  </a:cubicBezTo>
                  <a:lnTo>
                    <a:pt x="40524" y="41757"/>
                  </a:lnTo>
                  <a:cubicBezTo>
                    <a:pt x="40653" y="41853"/>
                    <a:pt x="40746" y="41926"/>
                    <a:pt x="40864" y="41926"/>
                  </a:cubicBezTo>
                  <a:cubicBezTo>
                    <a:pt x="40909" y="41926"/>
                    <a:pt x="40958" y="41915"/>
                    <a:pt x="41014" y="41891"/>
                  </a:cubicBezTo>
                  <a:cubicBezTo>
                    <a:pt x="41215" y="41801"/>
                    <a:pt x="41371" y="41668"/>
                    <a:pt x="41460" y="41467"/>
                  </a:cubicBezTo>
                  <a:cubicBezTo>
                    <a:pt x="41973" y="40486"/>
                    <a:pt x="42263" y="39372"/>
                    <a:pt x="42285" y="38257"/>
                  </a:cubicBezTo>
                  <a:cubicBezTo>
                    <a:pt x="42330" y="37120"/>
                    <a:pt x="42040" y="35984"/>
                    <a:pt x="41416" y="35025"/>
                  </a:cubicBezTo>
                  <a:cubicBezTo>
                    <a:pt x="40814" y="34134"/>
                    <a:pt x="40011" y="33398"/>
                    <a:pt x="39075" y="32863"/>
                  </a:cubicBezTo>
                  <a:cubicBezTo>
                    <a:pt x="37671" y="32061"/>
                    <a:pt x="36534" y="31838"/>
                    <a:pt x="34795" y="31704"/>
                  </a:cubicBezTo>
                  <a:cubicBezTo>
                    <a:pt x="34706" y="31682"/>
                    <a:pt x="34639" y="31637"/>
                    <a:pt x="34617" y="31570"/>
                  </a:cubicBezTo>
                  <a:cubicBezTo>
                    <a:pt x="34194" y="30946"/>
                    <a:pt x="33859" y="30277"/>
                    <a:pt x="33570" y="29586"/>
                  </a:cubicBezTo>
                  <a:cubicBezTo>
                    <a:pt x="33525" y="29475"/>
                    <a:pt x="33525" y="29453"/>
                    <a:pt x="33659" y="29364"/>
                  </a:cubicBezTo>
                  <a:cubicBezTo>
                    <a:pt x="34038" y="29096"/>
                    <a:pt x="34104" y="28695"/>
                    <a:pt x="31697" y="22520"/>
                  </a:cubicBezTo>
                  <a:cubicBezTo>
                    <a:pt x="30694" y="19957"/>
                    <a:pt x="28844" y="18174"/>
                    <a:pt x="25879" y="16970"/>
                  </a:cubicBezTo>
                  <a:cubicBezTo>
                    <a:pt x="25122" y="16680"/>
                    <a:pt x="24341" y="16435"/>
                    <a:pt x="23539" y="16279"/>
                  </a:cubicBezTo>
                  <a:cubicBezTo>
                    <a:pt x="23494" y="16034"/>
                    <a:pt x="23450" y="15811"/>
                    <a:pt x="23428" y="15588"/>
                  </a:cubicBezTo>
                  <a:cubicBezTo>
                    <a:pt x="23405" y="15365"/>
                    <a:pt x="23383" y="15165"/>
                    <a:pt x="23361" y="14986"/>
                  </a:cubicBezTo>
                  <a:cubicBezTo>
                    <a:pt x="23695" y="14786"/>
                    <a:pt x="24007" y="14541"/>
                    <a:pt x="24275" y="14273"/>
                  </a:cubicBezTo>
                  <a:lnTo>
                    <a:pt x="24275" y="14273"/>
                  </a:lnTo>
                  <a:cubicBezTo>
                    <a:pt x="24177" y="14749"/>
                    <a:pt x="24518" y="15119"/>
                    <a:pt x="24907" y="15119"/>
                  </a:cubicBezTo>
                  <a:cubicBezTo>
                    <a:pt x="25138" y="15119"/>
                    <a:pt x="25385" y="14989"/>
                    <a:pt x="25567" y="14674"/>
                  </a:cubicBezTo>
                  <a:cubicBezTo>
                    <a:pt x="25857" y="14206"/>
                    <a:pt x="26325" y="14429"/>
                    <a:pt x="26749" y="14273"/>
                  </a:cubicBezTo>
                  <a:cubicBezTo>
                    <a:pt x="27150" y="14139"/>
                    <a:pt x="27417" y="13805"/>
                    <a:pt x="27484" y="13404"/>
                  </a:cubicBezTo>
                  <a:cubicBezTo>
                    <a:pt x="27529" y="13203"/>
                    <a:pt x="27462" y="13003"/>
                    <a:pt x="27685" y="12958"/>
                  </a:cubicBezTo>
                  <a:cubicBezTo>
                    <a:pt x="28420" y="12780"/>
                    <a:pt x="28866" y="12022"/>
                    <a:pt x="28666" y="11308"/>
                  </a:cubicBezTo>
                  <a:cubicBezTo>
                    <a:pt x="28599" y="11019"/>
                    <a:pt x="28733" y="11019"/>
                    <a:pt x="28911" y="10840"/>
                  </a:cubicBezTo>
                  <a:cubicBezTo>
                    <a:pt x="29379" y="10439"/>
                    <a:pt x="29446" y="9748"/>
                    <a:pt x="29089" y="9258"/>
                  </a:cubicBezTo>
                  <a:cubicBezTo>
                    <a:pt x="29000" y="9169"/>
                    <a:pt x="29000" y="9035"/>
                    <a:pt x="29089" y="8946"/>
                  </a:cubicBezTo>
                  <a:cubicBezTo>
                    <a:pt x="29401" y="8544"/>
                    <a:pt x="29446" y="7965"/>
                    <a:pt x="29156" y="7519"/>
                  </a:cubicBezTo>
                  <a:cubicBezTo>
                    <a:pt x="29045" y="7319"/>
                    <a:pt x="28911" y="7274"/>
                    <a:pt x="29067" y="6962"/>
                  </a:cubicBezTo>
                  <a:cubicBezTo>
                    <a:pt x="29312" y="6494"/>
                    <a:pt x="29223" y="5892"/>
                    <a:pt x="28844" y="5513"/>
                  </a:cubicBezTo>
                  <a:cubicBezTo>
                    <a:pt x="28487" y="5201"/>
                    <a:pt x="28621" y="4978"/>
                    <a:pt x="28599" y="4755"/>
                  </a:cubicBezTo>
                  <a:cubicBezTo>
                    <a:pt x="28465" y="3708"/>
                    <a:pt x="27796" y="4086"/>
                    <a:pt x="27796" y="3485"/>
                  </a:cubicBezTo>
                  <a:cubicBezTo>
                    <a:pt x="27796" y="3039"/>
                    <a:pt x="27507" y="2638"/>
                    <a:pt x="27061" y="2526"/>
                  </a:cubicBezTo>
                  <a:cubicBezTo>
                    <a:pt x="26882" y="2459"/>
                    <a:pt x="26749" y="2526"/>
                    <a:pt x="26660" y="2192"/>
                  </a:cubicBezTo>
                  <a:cubicBezTo>
                    <a:pt x="26510" y="1570"/>
                    <a:pt x="26133" y="1299"/>
                    <a:pt x="25608" y="1299"/>
                  </a:cubicBezTo>
                  <a:cubicBezTo>
                    <a:pt x="25587" y="1299"/>
                    <a:pt x="25566" y="1299"/>
                    <a:pt x="25545" y="1300"/>
                  </a:cubicBezTo>
                  <a:cubicBezTo>
                    <a:pt x="25536" y="1301"/>
                    <a:pt x="25527" y="1301"/>
                    <a:pt x="25518" y="1301"/>
                  </a:cubicBezTo>
                  <a:cubicBezTo>
                    <a:pt x="25217" y="1301"/>
                    <a:pt x="25311" y="936"/>
                    <a:pt x="24921" y="676"/>
                  </a:cubicBezTo>
                  <a:cubicBezTo>
                    <a:pt x="24713" y="544"/>
                    <a:pt x="24539" y="502"/>
                    <a:pt x="24389" y="502"/>
                  </a:cubicBezTo>
                  <a:cubicBezTo>
                    <a:pt x="24137" y="502"/>
                    <a:pt x="23954" y="620"/>
                    <a:pt x="23794" y="620"/>
                  </a:cubicBezTo>
                  <a:cubicBezTo>
                    <a:pt x="23712" y="620"/>
                    <a:pt x="23637" y="589"/>
                    <a:pt x="23561" y="498"/>
                  </a:cubicBezTo>
                  <a:cubicBezTo>
                    <a:pt x="23384" y="320"/>
                    <a:pt x="23139" y="226"/>
                    <a:pt x="22890" y="226"/>
                  </a:cubicBezTo>
                  <a:cubicBezTo>
                    <a:pt x="22732" y="226"/>
                    <a:pt x="22571" y="264"/>
                    <a:pt x="22424" y="342"/>
                  </a:cubicBezTo>
                  <a:cubicBezTo>
                    <a:pt x="22380" y="377"/>
                    <a:pt x="22321" y="395"/>
                    <a:pt x="22262" y="395"/>
                  </a:cubicBezTo>
                  <a:cubicBezTo>
                    <a:pt x="22174" y="395"/>
                    <a:pt x="22086" y="355"/>
                    <a:pt x="22046" y="275"/>
                  </a:cubicBezTo>
                  <a:cubicBezTo>
                    <a:pt x="22001" y="230"/>
                    <a:pt x="21979" y="208"/>
                    <a:pt x="21934" y="186"/>
                  </a:cubicBezTo>
                  <a:cubicBezTo>
                    <a:pt x="21769" y="62"/>
                    <a:pt x="21572" y="0"/>
                    <a:pt x="21371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1" name="Google Shape;2181;p27"/>
            <p:cNvGrpSpPr/>
            <p:nvPr/>
          </p:nvGrpSpPr>
          <p:grpSpPr>
            <a:xfrm>
              <a:off x="5581838" y="2658975"/>
              <a:ext cx="1057700" cy="1303300"/>
              <a:chOff x="5576750" y="2658975"/>
              <a:chExt cx="1057700" cy="1303300"/>
            </a:xfrm>
          </p:grpSpPr>
          <p:sp>
            <p:nvSpPr>
              <p:cNvPr id="2182" name="Google Shape;2182;p27"/>
              <p:cNvSpPr/>
              <p:nvPr/>
            </p:nvSpPr>
            <p:spPr>
              <a:xfrm>
                <a:off x="5981325" y="3666900"/>
                <a:ext cx="153275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3456" extrusionOk="0">
                    <a:moveTo>
                      <a:pt x="2029" y="0"/>
                    </a:moveTo>
                    <a:cubicBezTo>
                      <a:pt x="1851" y="0"/>
                      <a:pt x="1695" y="23"/>
                      <a:pt x="1539" y="45"/>
                    </a:cubicBezTo>
                    <a:cubicBezTo>
                      <a:pt x="1048" y="112"/>
                      <a:pt x="602" y="313"/>
                      <a:pt x="179" y="580"/>
                    </a:cubicBezTo>
                    <a:cubicBezTo>
                      <a:pt x="112" y="625"/>
                      <a:pt x="1" y="669"/>
                      <a:pt x="1" y="781"/>
                    </a:cubicBezTo>
                    <a:cubicBezTo>
                      <a:pt x="1" y="870"/>
                      <a:pt x="134" y="914"/>
                      <a:pt x="246" y="959"/>
                    </a:cubicBezTo>
                    <a:cubicBezTo>
                      <a:pt x="4302" y="2542"/>
                      <a:pt x="4815" y="3433"/>
                      <a:pt x="5818" y="3455"/>
                    </a:cubicBezTo>
                    <a:cubicBezTo>
                      <a:pt x="6086" y="3455"/>
                      <a:pt x="6130" y="3366"/>
                      <a:pt x="6063" y="3121"/>
                    </a:cubicBezTo>
                    <a:cubicBezTo>
                      <a:pt x="5474" y="1131"/>
                      <a:pt x="5681" y="473"/>
                      <a:pt x="5436" y="473"/>
                    </a:cubicBezTo>
                    <a:cubicBezTo>
                      <a:pt x="5412" y="473"/>
                      <a:pt x="5384" y="479"/>
                      <a:pt x="5350" y="491"/>
                    </a:cubicBezTo>
                    <a:cubicBezTo>
                      <a:pt x="5127" y="558"/>
                      <a:pt x="4904" y="602"/>
                      <a:pt x="4681" y="625"/>
                    </a:cubicBezTo>
                    <a:cubicBezTo>
                      <a:pt x="4610" y="631"/>
                      <a:pt x="4539" y="634"/>
                      <a:pt x="4468" y="634"/>
                    </a:cubicBezTo>
                    <a:cubicBezTo>
                      <a:pt x="4055" y="634"/>
                      <a:pt x="3661" y="525"/>
                      <a:pt x="3299" y="335"/>
                    </a:cubicBezTo>
                    <a:cubicBezTo>
                      <a:pt x="2921" y="112"/>
                      <a:pt x="2475" y="0"/>
                      <a:pt x="20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27"/>
              <p:cNvSpPr/>
              <p:nvPr/>
            </p:nvSpPr>
            <p:spPr>
              <a:xfrm>
                <a:off x="6059900" y="3751600"/>
                <a:ext cx="240750" cy="20642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8257" extrusionOk="0">
                    <a:moveTo>
                      <a:pt x="2029" y="1"/>
                    </a:moveTo>
                    <a:cubicBezTo>
                      <a:pt x="1984" y="1"/>
                      <a:pt x="1917" y="23"/>
                      <a:pt x="1895" y="67"/>
                    </a:cubicBezTo>
                    <a:cubicBezTo>
                      <a:pt x="1873" y="134"/>
                      <a:pt x="1850" y="201"/>
                      <a:pt x="1828" y="268"/>
                    </a:cubicBezTo>
                    <a:cubicBezTo>
                      <a:pt x="937" y="3300"/>
                      <a:pt x="0" y="3723"/>
                      <a:pt x="446" y="3901"/>
                    </a:cubicBezTo>
                    <a:cubicBezTo>
                      <a:pt x="1962" y="4503"/>
                      <a:pt x="3411" y="5217"/>
                      <a:pt x="4793" y="6064"/>
                    </a:cubicBezTo>
                    <a:cubicBezTo>
                      <a:pt x="7066" y="7446"/>
                      <a:pt x="6554" y="7356"/>
                      <a:pt x="8047" y="8070"/>
                    </a:cubicBezTo>
                    <a:cubicBezTo>
                      <a:pt x="8248" y="8159"/>
                      <a:pt x="8448" y="8203"/>
                      <a:pt x="8671" y="8248"/>
                    </a:cubicBezTo>
                    <a:cubicBezTo>
                      <a:pt x="8713" y="8254"/>
                      <a:pt x="8755" y="8257"/>
                      <a:pt x="8797" y="8257"/>
                    </a:cubicBezTo>
                    <a:cubicBezTo>
                      <a:pt x="8911" y="8257"/>
                      <a:pt x="9025" y="8236"/>
                      <a:pt x="9139" y="8203"/>
                    </a:cubicBezTo>
                    <a:cubicBezTo>
                      <a:pt x="9429" y="8159"/>
                      <a:pt x="9630" y="7891"/>
                      <a:pt x="9585" y="7602"/>
                    </a:cubicBezTo>
                    <a:cubicBezTo>
                      <a:pt x="9607" y="7446"/>
                      <a:pt x="9563" y="7289"/>
                      <a:pt x="9518" y="7133"/>
                    </a:cubicBezTo>
                    <a:cubicBezTo>
                      <a:pt x="8671" y="5194"/>
                      <a:pt x="7022" y="4815"/>
                      <a:pt x="6242" y="1717"/>
                    </a:cubicBezTo>
                    <a:cubicBezTo>
                      <a:pt x="6019" y="915"/>
                      <a:pt x="5372" y="424"/>
                      <a:pt x="4570" y="224"/>
                    </a:cubicBezTo>
                    <a:cubicBezTo>
                      <a:pt x="4346" y="172"/>
                      <a:pt x="3764" y="54"/>
                      <a:pt x="3326" y="54"/>
                    </a:cubicBezTo>
                    <a:cubicBezTo>
                      <a:pt x="3196" y="54"/>
                      <a:pt x="3079" y="64"/>
                      <a:pt x="2987" y="90"/>
                    </a:cubicBezTo>
                    <a:cubicBezTo>
                      <a:pt x="2911" y="109"/>
                      <a:pt x="2843" y="117"/>
                      <a:pt x="2772" y="117"/>
                    </a:cubicBezTo>
                    <a:cubicBezTo>
                      <a:pt x="2592" y="117"/>
                      <a:pt x="2396" y="64"/>
                      <a:pt x="20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27"/>
              <p:cNvSpPr/>
              <p:nvPr/>
            </p:nvSpPr>
            <p:spPr>
              <a:xfrm>
                <a:off x="5989125" y="3063725"/>
                <a:ext cx="238525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3518" extrusionOk="0">
                    <a:moveTo>
                      <a:pt x="4814" y="1"/>
                    </a:moveTo>
                    <a:cubicBezTo>
                      <a:pt x="4547" y="1"/>
                      <a:pt x="4274" y="21"/>
                      <a:pt x="4013" y="54"/>
                    </a:cubicBezTo>
                    <a:cubicBezTo>
                      <a:pt x="3901" y="76"/>
                      <a:pt x="3768" y="32"/>
                      <a:pt x="3121" y="143"/>
                    </a:cubicBezTo>
                    <a:cubicBezTo>
                      <a:pt x="2074" y="299"/>
                      <a:pt x="1070" y="589"/>
                      <a:pt x="90" y="1013"/>
                    </a:cubicBezTo>
                    <a:cubicBezTo>
                      <a:pt x="23" y="1057"/>
                      <a:pt x="1" y="1146"/>
                      <a:pt x="45" y="1213"/>
                    </a:cubicBezTo>
                    <a:cubicBezTo>
                      <a:pt x="67" y="1258"/>
                      <a:pt x="90" y="1280"/>
                      <a:pt x="112" y="1325"/>
                    </a:cubicBezTo>
                    <a:cubicBezTo>
                      <a:pt x="758" y="2016"/>
                      <a:pt x="1093" y="2395"/>
                      <a:pt x="1984" y="2840"/>
                    </a:cubicBezTo>
                    <a:cubicBezTo>
                      <a:pt x="2854" y="3292"/>
                      <a:pt x="3811" y="3517"/>
                      <a:pt x="4771" y="3517"/>
                    </a:cubicBezTo>
                    <a:cubicBezTo>
                      <a:pt x="5091" y="3517"/>
                      <a:pt x="5411" y="3492"/>
                      <a:pt x="5729" y="3442"/>
                    </a:cubicBezTo>
                    <a:cubicBezTo>
                      <a:pt x="6598" y="3286"/>
                      <a:pt x="7423" y="2974"/>
                      <a:pt x="8159" y="2484"/>
                    </a:cubicBezTo>
                    <a:cubicBezTo>
                      <a:pt x="8649" y="2149"/>
                      <a:pt x="8560" y="2216"/>
                      <a:pt x="9429" y="1325"/>
                    </a:cubicBezTo>
                    <a:cubicBezTo>
                      <a:pt x="9452" y="1280"/>
                      <a:pt x="9496" y="1235"/>
                      <a:pt x="9518" y="1191"/>
                    </a:cubicBezTo>
                    <a:cubicBezTo>
                      <a:pt x="9541" y="1146"/>
                      <a:pt x="9541" y="1079"/>
                      <a:pt x="9496" y="1057"/>
                    </a:cubicBezTo>
                    <a:cubicBezTo>
                      <a:pt x="9050" y="834"/>
                      <a:pt x="8605" y="656"/>
                      <a:pt x="8136" y="544"/>
                    </a:cubicBezTo>
                    <a:cubicBezTo>
                      <a:pt x="7245" y="232"/>
                      <a:pt x="6309" y="76"/>
                      <a:pt x="5395" y="32"/>
                    </a:cubicBezTo>
                    <a:cubicBezTo>
                      <a:pt x="5283" y="10"/>
                      <a:pt x="5194" y="10"/>
                      <a:pt x="5105" y="10"/>
                    </a:cubicBezTo>
                    <a:cubicBezTo>
                      <a:pt x="5009" y="4"/>
                      <a:pt x="4912" y="1"/>
                      <a:pt x="48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27"/>
              <p:cNvSpPr/>
              <p:nvPr/>
            </p:nvSpPr>
            <p:spPr>
              <a:xfrm>
                <a:off x="5577875" y="3395300"/>
                <a:ext cx="349425" cy="321250"/>
              </a:xfrm>
              <a:custGeom>
                <a:avLst/>
                <a:gdLst/>
                <a:ahLst/>
                <a:cxnLst/>
                <a:rect l="l" t="t" r="r" b="b"/>
                <a:pathLst>
                  <a:path w="13977" h="12850" extrusionOk="0">
                    <a:moveTo>
                      <a:pt x="8047" y="2439"/>
                    </a:moveTo>
                    <a:lnTo>
                      <a:pt x="8538" y="2461"/>
                    </a:lnTo>
                    <a:lnTo>
                      <a:pt x="8560" y="2461"/>
                    </a:lnTo>
                    <a:cubicBezTo>
                      <a:pt x="8560" y="2483"/>
                      <a:pt x="8538" y="2506"/>
                      <a:pt x="8515" y="2506"/>
                    </a:cubicBezTo>
                    <a:cubicBezTo>
                      <a:pt x="8069" y="2506"/>
                      <a:pt x="8136" y="2506"/>
                      <a:pt x="8047" y="2439"/>
                    </a:cubicBezTo>
                    <a:close/>
                    <a:moveTo>
                      <a:pt x="5751" y="6451"/>
                    </a:moveTo>
                    <a:cubicBezTo>
                      <a:pt x="5751" y="6473"/>
                      <a:pt x="5774" y="6473"/>
                      <a:pt x="5774" y="6496"/>
                    </a:cubicBezTo>
                    <a:cubicBezTo>
                      <a:pt x="5751" y="6473"/>
                      <a:pt x="5751" y="6473"/>
                      <a:pt x="5729" y="6451"/>
                    </a:cubicBezTo>
                    <a:close/>
                    <a:moveTo>
                      <a:pt x="9296" y="1"/>
                    </a:moveTo>
                    <a:cubicBezTo>
                      <a:pt x="9049" y="1"/>
                      <a:pt x="9111" y="469"/>
                      <a:pt x="8203" y="1971"/>
                    </a:cubicBezTo>
                    <a:cubicBezTo>
                      <a:pt x="8025" y="2260"/>
                      <a:pt x="7980" y="2283"/>
                      <a:pt x="8047" y="2439"/>
                    </a:cubicBezTo>
                    <a:cubicBezTo>
                      <a:pt x="7970" y="2433"/>
                      <a:pt x="7893" y="2430"/>
                      <a:pt x="7819" y="2430"/>
                    </a:cubicBezTo>
                    <a:cubicBezTo>
                      <a:pt x="7614" y="2430"/>
                      <a:pt x="7418" y="2451"/>
                      <a:pt x="7222" y="2483"/>
                    </a:cubicBezTo>
                    <a:cubicBezTo>
                      <a:pt x="6844" y="2483"/>
                      <a:pt x="6487" y="2528"/>
                      <a:pt x="6130" y="2617"/>
                    </a:cubicBezTo>
                    <a:cubicBezTo>
                      <a:pt x="2653" y="3330"/>
                      <a:pt x="0" y="5760"/>
                      <a:pt x="469" y="9393"/>
                    </a:cubicBezTo>
                    <a:cubicBezTo>
                      <a:pt x="558" y="10263"/>
                      <a:pt x="803" y="11110"/>
                      <a:pt x="1204" y="11890"/>
                    </a:cubicBezTo>
                    <a:cubicBezTo>
                      <a:pt x="1348" y="12163"/>
                      <a:pt x="1519" y="12278"/>
                      <a:pt x="1676" y="12278"/>
                    </a:cubicBezTo>
                    <a:cubicBezTo>
                      <a:pt x="1763" y="12278"/>
                      <a:pt x="1846" y="12243"/>
                      <a:pt x="1917" y="12180"/>
                    </a:cubicBezTo>
                    <a:cubicBezTo>
                      <a:pt x="2051" y="12068"/>
                      <a:pt x="2029" y="12001"/>
                      <a:pt x="2140" y="11801"/>
                    </a:cubicBezTo>
                    <a:cubicBezTo>
                      <a:pt x="2145" y="11793"/>
                      <a:pt x="2150" y="11789"/>
                      <a:pt x="2156" y="11789"/>
                    </a:cubicBezTo>
                    <a:cubicBezTo>
                      <a:pt x="2230" y="11789"/>
                      <a:pt x="2384" y="12429"/>
                      <a:pt x="2653" y="12781"/>
                    </a:cubicBezTo>
                    <a:cubicBezTo>
                      <a:pt x="2682" y="12825"/>
                      <a:pt x="2729" y="12849"/>
                      <a:pt x="2783" y="12849"/>
                    </a:cubicBezTo>
                    <a:cubicBezTo>
                      <a:pt x="2813" y="12849"/>
                      <a:pt x="2844" y="12842"/>
                      <a:pt x="2876" y="12826"/>
                    </a:cubicBezTo>
                    <a:cubicBezTo>
                      <a:pt x="3455" y="12425"/>
                      <a:pt x="3233" y="11801"/>
                      <a:pt x="3299" y="11578"/>
                    </a:cubicBezTo>
                    <a:lnTo>
                      <a:pt x="3299" y="11578"/>
                    </a:lnTo>
                    <a:cubicBezTo>
                      <a:pt x="3411" y="11801"/>
                      <a:pt x="3166" y="12202"/>
                      <a:pt x="3634" y="12202"/>
                    </a:cubicBezTo>
                    <a:cubicBezTo>
                      <a:pt x="3901" y="12180"/>
                      <a:pt x="4124" y="12001"/>
                      <a:pt x="4213" y="11756"/>
                    </a:cubicBezTo>
                    <a:cubicBezTo>
                      <a:pt x="4258" y="11622"/>
                      <a:pt x="4302" y="11511"/>
                      <a:pt x="4325" y="11377"/>
                    </a:cubicBezTo>
                    <a:cubicBezTo>
                      <a:pt x="4414" y="10218"/>
                      <a:pt x="4213" y="9705"/>
                      <a:pt x="4191" y="8992"/>
                    </a:cubicBezTo>
                    <a:cubicBezTo>
                      <a:pt x="4169" y="8569"/>
                      <a:pt x="4191" y="8145"/>
                      <a:pt x="4191" y="7722"/>
                    </a:cubicBezTo>
                    <a:cubicBezTo>
                      <a:pt x="4191" y="7699"/>
                      <a:pt x="4213" y="7677"/>
                      <a:pt x="4213" y="7677"/>
                    </a:cubicBezTo>
                    <a:cubicBezTo>
                      <a:pt x="4221" y="7670"/>
                      <a:pt x="4226" y="7667"/>
                      <a:pt x="4230" y="7667"/>
                    </a:cubicBezTo>
                    <a:cubicBezTo>
                      <a:pt x="4238" y="7667"/>
                      <a:pt x="4243" y="7677"/>
                      <a:pt x="4258" y="7677"/>
                    </a:cubicBezTo>
                    <a:cubicBezTo>
                      <a:pt x="4525" y="7811"/>
                      <a:pt x="4704" y="8078"/>
                      <a:pt x="4726" y="8390"/>
                    </a:cubicBezTo>
                    <a:cubicBezTo>
                      <a:pt x="4748" y="8881"/>
                      <a:pt x="4927" y="9371"/>
                      <a:pt x="5194" y="9795"/>
                    </a:cubicBezTo>
                    <a:cubicBezTo>
                      <a:pt x="5336" y="9993"/>
                      <a:pt x="5577" y="10156"/>
                      <a:pt x="5762" y="10156"/>
                    </a:cubicBezTo>
                    <a:cubicBezTo>
                      <a:pt x="5868" y="10156"/>
                      <a:pt x="5956" y="10103"/>
                      <a:pt x="5996" y="9973"/>
                    </a:cubicBezTo>
                    <a:cubicBezTo>
                      <a:pt x="6063" y="9839"/>
                      <a:pt x="6086" y="9683"/>
                      <a:pt x="6108" y="9527"/>
                    </a:cubicBezTo>
                    <a:cubicBezTo>
                      <a:pt x="6219" y="8101"/>
                      <a:pt x="5907" y="7298"/>
                      <a:pt x="5796" y="6496"/>
                    </a:cubicBezTo>
                    <a:lnTo>
                      <a:pt x="5796" y="6496"/>
                    </a:lnTo>
                    <a:cubicBezTo>
                      <a:pt x="6064" y="6507"/>
                      <a:pt x="6316" y="6511"/>
                      <a:pt x="6589" y="6511"/>
                    </a:cubicBezTo>
                    <a:cubicBezTo>
                      <a:pt x="7205" y="6511"/>
                      <a:pt x="7933" y="6491"/>
                      <a:pt x="9217" y="6491"/>
                    </a:cubicBezTo>
                    <a:cubicBezTo>
                      <a:pt x="9546" y="6491"/>
                      <a:pt x="9912" y="6492"/>
                      <a:pt x="10321" y="6496"/>
                    </a:cubicBezTo>
                    <a:cubicBezTo>
                      <a:pt x="10346" y="6498"/>
                      <a:pt x="10371" y="6500"/>
                      <a:pt x="10395" y="6500"/>
                    </a:cubicBezTo>
                    <a:cubicBezTo>
                      <a:pt x="10565" y="6500"/>
                      <a:pt x="10716" y="6432"/>
                      <a:pt x="10833" y="6295"/>
                    </a:cubicBezTo>
                    <a:cubicBezTo>
                      <a:pt x="11591" y="5426"/>
                      <a:pt x="12260" y="4490"/>
                      <a:pt x="12862" y="3509"/>
                    </a:cubicBezTo>
                    <a:cubicBezTo>
                      <a:pt x="13218" y="2951"/>
                      <a:pt x="13531" y="2394"/>
                      <a:pt x="13843" y="1837"/>
                    </a:cubicBezTo>
                    <a:cubicBezTo>
                      <a:pt x="13909" y="1748"/>
                      <a:pt x="13954" y="1636"/>
                      <a:pt x="13976" y="1547"/>
                    </a:cubicBezTo>
                    <a:cubicBezTo>
                      <a:pt x="13976" y="1480"/>
                      <a:pt x="13954" y="1436"/>
                      <a:pt x="13909" y="1413"/>
                    </a:cubicBezTo>
                    <a:cubicBezTo>
                      <a:pt x="13865" y="1391"/>
                      <a:pt x="13798" y="1369"/>
                      <a:pt x="13753" y="1369"/>
                    </a:cubicBezTo>
                    <a:cubicBezTo>
                      <a:pt x="12305" y="1057"/>
                      <a:pt x="10878" y="611"/>
                      <a:pt x="9496" y="54"/>
                    </a:cubicBezTo>
                    <a:cubicBezTo>
                      <a:pt x="9410" y="20"/>
                      <a:pt x="9347" y="1"/>
                      <a:pt x="92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27"/>
              <p:cNvSpPr/>
              <p:nvPr/>
            </p:nvSpPr>
            <p:spPr>
              <a:xfrm>
                <a:off x="6289475" y="3395500"/>
                <a:ext cx="339950" cy="321075"/>
              </a:xfrm>
              <a:custGeom>
                <a:avLst/>
                <a:gdLst/>
                <a:ahLst/>
                <a:cxnLst/>
                <a:rect l="l" t="t" r="r" b="b"/>
                <a:pathLst>
                  <a:path w="13598" h="12843" extrusionOk="0">
                    <a:moveTo>
                      <a:pt x="5930" y="2431"/>
                    </a:moveTo>
                    <a:cubicBezTo>
                      <a:pt x="5819" y="2475"/>
                      <a:pt x="5908" y="2475"/>
                      <a:pt x="5462" y="2498"/>
                    </a:cubicBezTo>
                    <a:cubicBezTo>
                      <a:pt x="5440" y="2498"/>
                      <a:pt x="5417" y="2475"/>
                      <a:pt x="5395" y="2453"/>
                    </a:cubicBezTo>
                    <a:cubicBezTo>
                      <a:pt x="5462" y="2453"/>
                      <a:pt x="5351" y="2453"/>
                      <a:pt x="5930" y="2431"/>
                    </a:cubicBezTo>
                    <a:close/>
                    <a:moveTo>
                      <a:pt x="8226" y="6421"/>
                    </a:moveTo>
                    <a:cubicBezTo>
                      <a:pt x="8271" y="6465"/>
                      <a:pt x="8226" y="6465"/>
                      <a:pt x="8204" y="6488"/>
                    </a:cubicBezTo>
                    <a:cubicBezTo>
                      <a:pt x="8204" y="6465"/>
                      <a:pt x="8226" y="6443"/>
                      <a:pt x="8226" y="6421"/>
                    </a:cubicBezTo>
                    <a:close/>
                    <a:moveTo>
                      <a:pt x="4693" y="0"/>
                    </a:moveTo>
                    <a:cubicBezTo>
                      <a:pt x="4429" y="0"/>
                      <a:pt x="3797" y="441"/>
                      <a:pt x="1450" y="1071"/>
                    </a:cubicBezTo>
                    <a:cubicBezTo>
                      <a:pt x="826" y="1227"/>
                      <a:pt x="291" y="1339"/>
                      <a:pt x="90" y="1405"/>
                    </a:cubicBezTo>
                    <a:cubicBezTo>
                      <a:pt x="23" y="1428"/>
                      <a:pt x="1" y="1495"/>
                      <a:pt x="23" y="1539"/>
                    </a:cubicBezTo>
                    <a:cubicBezTo>
                      <a:pt x="380" y="2453"/>
                      <a:pt x="2185" y="5284"/>
                      <a:pt x="3278" y="6398"/>
                    </a:cubicBezTo>
                    <a:cubicBezTo>
                      <a:pt x="3389" y="6510"/>
                      <a:pt x="3500" y="6510"/>
                      <a:pt x="3790" y="6510"/>
                    </a:cubicBezTo>
                    <a:cubicBezTo>
                      <a:pt x="4426" y="6505"/>
                      <a:pt x="4949" y="6503"/>
                      <a:pt x="5386" y="6503"/>
                    </a:cubicBezTo>
                    <a:cubicBezTo>
                      <a:pt x="6581" y="6503"/>
                      <a:pt x="7141" y="6516"/>
                      <a:pt x="7645" y="6516"/>
                    </a:cubicBezTo>
                    <a:cubicBezTo>
                      <a:pt x="7829" y="6516"/>
                      <a:pt x="8006" y="6515"/>
                      <a:pt x="8204" y="6510"/>
                    </a:cubicBezTo>
                    <a:lnTo>
                      <a:pt x="8204" y="6510"/>
                    </a:lnTo>
                    <a:cubicBezTo>
                      <a:pt x="8137" y="7112"/>
                      <a:pt x="8070" y="7067"/>
                      <a:pt x="7936" y="8026"/>
                    </a:cubicBezTo>
                    <a:cubicBezTo>
                      <a:pt x="7869" y="8494"/>
                      <a:pt x="7869" y="8962"/>
                      <a:pt x="7869" y="9430"/>
                    </a:cubicBezTo>
                    <a:cubicBezTo>
                      <a:pt x="7869" y="9608"/>
                      <a:pt x="7914" y="9787"/>
                      <a:pt x="7981" y="9943"/>
                    </a:cubicBezTo>
                    <a:cubicBezTo>
                      <a:pt x="8012" y="10084"/>
                      <a:pt x="8142" y="10169"/>
                      <a:pt x="8271" y="10169"/>
                    </a:cubicBezTo>
                    <a:cubicBezTo>
                      <a:pt x="8326" y="10169"/>
                      <a:pt x="8380" y="10154"/>
                      <a:pt x="8427" y="10121"/>
                    </a:cubicBezTo>
                    <a:cubicBezTo>
                      <a:pt x="8560" y="10054"/>
                      <a:pt x="8672" y="9987"/>
                      <a:pt x="8761" y="9876"/>
                    </a:cubicBezTo>
                    <a:cubicBezTo>
                      <a:pt x="9407" y="9006"/>
                      <a:pt x="9073" y="8159"/>
                      <a:pt x="9586" y="7803"/>
                    </a:cubicBezTo>
                    <a:cubicBezTo>
                      <a:pt x="9653" y="7758"/>
                      <a:pt x="9719" y="7714"/>
                      <a:pt x="9786" y="7669"/>
                    </a:cubicBezTo>
                    <a:cubicBezTo>
                      <a:pt x="9875" y="7736"/>
                      <a:pt x="9831" y="7847"/>
                      <a:pt x="9831" y="7936"/>
                    </a:cubicBezTo>
                    <a:cubicBezTo>
                      <a:pt x="9875" y="8405"/>
                      <a:pt x="9853" y="8873"/>
                      <a:pt x="9764" y="9341"/>
                    </a:cubicBezTo>
                    <a:cubicBezTo>
                      <a:pt x="9764" y="9452"/>
                      <a:pt x="9764" y="9787"/>
                      <a:pt x="9719" y="9943"/>
                    </a:cubicBezTo>
                    <a:cubicBezTo>
                      <a:pt x="9653" y="10411"/>
                      <a:pt x="9653" y="10879"/>
                      <a:pt x="9675" y="11325"/>
                    </a:cubicBezTo>
                    <a:cubicBezTo>
                      <a:pt x="9695" y="11736"/>
                      <a:pt x="9944" y="12204"/>
                      <a:pt x="10367" y="12204"/>
                    </a:cubicBezTo>
                    <a:cubicBezTo>
                      <a:pt x="10403" y="12204"/>
                      <a:pt x="10439" y="12201"/>
                      <a:pt x="10477" y="12194"/>
                    </a:cubicBezTo>
                    <a:cubicBezTo>
                      <a:pt x="10767" y="12149"/>
                      <a:pt x="10633" y="11860"/>
                      <a:pt x="10700" y="11592"/>
                    </a:cubicBezTo>
                    <a:lnTo>
                      <a:pt x="10700" y="11592"/>
                    </a:lnTo>
                    <a:cubicBezTo>
                      <a:pt x="10767" y="11882"/>
                      <a:pt x="10566" y="12439"/>
                      <a:pt x="11146" y="12818"/>
                    </a:cubicBezTo>
                    <a:cubicBezTo>
                      <a:pt x="11172" y="12835"/>
                      <a:pt x="11200" y="12842"/>
                      <a:pt x="11230" y="12842"/>
                    </a:cubicBezTo>
                    <a:cubicBezTo>
                      <a:pt x="11278" y="12842"/>
                      <a:pt x="11328" y="12823"/>
                      <a:pt x="11369" y="12796"/>
                    </a:cubicBezTo>
                    <a:cubicBezTo>
                      <a:pt x="11391" y="12751"/>
                      <a:pt x="11436" y="12707"/>
                      <a:pt x="11458" y="12662"/>
                    </a:cubicBezTo>
                    <a:cubicBezTo>
                      <a:pt x="11859" y="11837"/>
                      <a:pt x="11726" y="11837"/>
                      <a:pt x="11859" y="11815"/>
                    </a:cubicBezTo>
                    <a:cubicBezTo>
                      <a:pt x="11904" y="11815"/>
                      <a:pt x="11948" y="11993"/>
                      <a:pt x="12038" y="12127"/>
                    </a:cubicBezTo>
                    <a:cubicBezTo>
                      <a:pt x="12100" y="12227"/>
                      <a:pt x="12212" y="12285"/>
                      <a:pt x="12330" y="12285"/>
                    </a:cubicBezTo>
                    <a:cubicBezTo>
                      <a:pt x="12421" y="12285"/>
                      <a:pt x="12517" y="12250"/>
                      <a:pt x="12595" y="12172"/>
                    </a:cubicBezTo>
                    <a:cubicBezTo>
                      <a:pt x="13174" y="11637"/>
                      <a:pt x="13598" y="9452"/>
                      <a:pt x="13598" y="8650"/>
                    </a:cubicBezTo>
                    <a:cubicBezTo>
                      <a:pt x="13553" y="7558"/>
                      <a:pt x="13420" y="6755"/>
                      <a:pt x="12885" y="5863"/>
                    </a:cubicBezTo>
                    <a:cubicBezTo>
                      <a:pt x="11971" y="4325"/>
                      <a:pt x="10277" y="3256"/>
                      <a:pt x="8605" y="2787"/>
                    </a:cubicBezTo>
                    <a:cubicBezTo>
                      <a:pt x="8003" y="2609"/>
                      <a:pt x="7401" y="2498"/>
                      <a:pt x="6777" y="2475"/>
                    </a:cubicBezTo>
                    <a:cubicBezTo>
                      <a:pt x="6565" y="2443"/>
                      <a:pt x="6365" y="2422"/>
                      <a:pt x="6159" y="2422"/>
                    </a:cubicBezTo>
                    <a:cubicBezTo>
                      <a:pt x="6084" y="2422"/>
                      <a:pt x="6008" y="2425"/>
                      <a:pt x="5930" y="2431"/>
                    </a:cubicBezTo>
                    <a:cubicBezTo>
                      <a:pt x="6064" y="2141"/>
                      <a:pt x="5752" y="2163"/>
                      <a:pt x="4927" y="246"/>
                    </a:cubicBezTo>
                    <a:cubicBezTo>
                      <a:pt x="4849" y="76"/>
                      <a:pt x="4803" y="0"/>
                      <a:pt x="46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27"/>
              <p:cNvSpPr/>
              <p:nvPr/>
            </p:nvSpPr>
            <p:spPr>
              <a:xfrm>
                <a:off x="5797425" y="3093250"/>
                <a:ext cx="622475" cy="479350"/>
              </a:xfrm>
              <a:custGeom>
                <a:avLst/>
                <a:gdLst/>
                <a:ahLst/>
                <a:cxnLst/>
                <a:rect l="l" t="t" r="r" b="b"/>
                <a:pathLst>
                  <a:path w="24899" h="19174" extrusionOk="0">
                    <a:moveTo>
                      <a:pt x="17378" y="1"/>
                    </a:moveTo>
                    <a:cubicBezTo>
                      <a:pt x="17339" y="1"/>
                      <a:pt x="17307" y="16"/>
                      <a:pt x="17276" y="32"/>
                    </a:cubicBezTo>
                    <a:cubicBezTo>
                      <a:pt x="16183" y="1436"/>
                      <a:pt x="14534" y="2306"/>
                      <a:pt x="12773" y="2417"/>
                    </a:cubicBezTo>
                    <a:cubicBezTo>
                      <a:pt x="12678" y="2422"/>
                      <a:pt x="12583" y="2424"/>
                      <a:pt x="12488" y="2424"/>
                    </a:cubicBezTo>
                    <a:cubicBezTo>
                      <a:pt x="10654" y="2424"/>
                      <a:pt x="8923" y="1608"/>
                      <a:pt x="7758" y="188"/>
                    </a:cubicBezTo>
                    <a:cubicBezTo>
                      <a:pt x="7676" y="79"/>
                      <a:pt x="7631" y="11"/>
                      <a:pt x="7528" y="11"/>
                    </a:cubicBezTo>
                    <a:cubicBezTo>
                      <a:pt x="7378" y="11"/>
                      <a:pt x="7106" y="154"/>
                      <a:pt x="6420" y="523"/>
                    </a:cubicBezTo>
                    <a:cubicBezTo>
                      <a:pt x="5506" y="991"/>
                      <a:pt x="4704" y="1615"/>
                      <a:pt x="3991" y="2373"/>
                    </a:cubicBezTo>
                    <a:cubicBezTo>
                      <a:pt x="3211" y="3175"/>
                      <a:pt x="2586" y="4156"/>
                      <a:pt x="2207" y="5226"/>
                    </a:cubicBezTo>
                    <a:cubicBezTo>
                      <a:pt x="1695" y="6519"/>
                      <a:pt x="246" y="10130"/>
                      <a:pt x="23" y="11556"/>
                    </a:cubicBezTo>
                    <a:cubicBezTo>
                      <a:pt x="1" y="11690"/>
                      <a:pt x="68" y="11846"/>
                      <a:pt x="201" y="11913"/>
                    </a:cubicBezTo>
                    <a:cubicBezTo>
                      <a:pt x="1762" y="12582"/>
                      <a:pt x="3411" y="13117"/>
                      <a:pt x="5105" y="13473"/>
                    </a:cubicBezTo>
                    <a:cubicBezTo>
                      <a:pt x="5124" y="13477"/>
                      <a:pt x="5140" y="13479"/>
                      <a:pt x="5156" y="13479"/>
                    </a:cubicBezTo>
                    <a:cubicBezTo>
                      <a:pt x="5232" y="13479"/>
                      <a:pt x="5269" y="13432"/>
                      <a:pt x="5306" y="13339"/>
                    </a:cubicBezTo>
                    <a:lnTo>
                      <a:pt x="5306" y="13250"/>
                    </a:lnTo>
                    <a:cubicBezTo>
                      <a:pt x="5306" y="13228"/>
                      <a:pt x="5306" y="13206"/>
                      <a:pt x="5328" y="13206"/>
                    </a:cubicBezTo>
                    <a:lnTo>
                      <a:pt x="5328" y="13228"/>
                    </a:lnTo>
                    <a:cubicBezTo>
                      <a:pt x="5350" y="13406"/>
                      <a:pt x="5350" y="13607"/>
                      <a:pt x="5395" y="13785"/>
                    </a:cubicBezTo>
                    <a:cubicBezTo>
                      <a:pt x="5462" y="14231"/>
                      <a:pt x="5417" y="14476"/>
                      <a:pt x="5462" y="14632"/>
                    </a:cubicBezTo>
                    <a:cubicBezTo>
                      <a:pt x="5551" y="15078"/>
                      <a:pt x="5484" y="15702"/>
                      <a:pt x="5573" y="16170"/>
                    </a:cubicBezTo>
                    <a:cubicBezTo>
                      <a:pt x="5618" y="16282"/>
                      <a:pt x="5573" y="18422"/>
                      <a:pt x="5618" y="18667"/>
                    </a:cubicBezTo>
                    <a:cubicBezTo>
                      <a:pt x="5618" y="18756"/>
                      <a:pt x="5685" y="18823"/>
                      <a:pt x="5774" y="18823"/>
                    </a:cubicBezTo>
                    <a:cubicBezTo>
                      <a:pt x="6287" y="18890"/>
                      <a:pt x="6799" y="19001"/>
                      <a:pt x="7334" y="19001"/>
                    </a:cubicBezTo>
                    <a:cubicBezTo>
                      <a:pt x="7423" y="19001"/>
                      <a:pt x="7490" y="19001"/>
                      <a:pt x="7579" y="19023"/>
                    </a:cubicBezTo>
                    <a:cubicBezTo>
                      <a:pt x="7914" y="19074"/>
                      <a:pt x="8261" y="19099"/>
                      <a:pt x="8611" y="19099"/>
                    </a:cubicBezTo>
                    <a:cubicBezTo>
                      <a:pt x="8727" y="19099"/>
                      <a:pt x="8844" y="19096"/>
                      <a:pt x="8961" y="19090"/>
                    </a:cubicBezTo>
                    <a:cubicBezTo>
                      <a:pt x="9429" y="19113"/>
                      <a:pt x="9162" y="19157"/>
                      <a:pt x="9719" y="19157"/>
                    </a:cubicBezTo>
                    <a:cubicBezTo>
                      <a:pt x="11213" y="19168"/>
                      <a:pt x="11770" y="19174"/>
                      <a:pt x="12363" y="19174"/>
                    </a:cubicBezTo>
                    <a:cubicBezTo>
                      <a:pt x="12957" y="19174"/>
                      <a:pt x="13587" y="19168"/>
                      <a:pt x="15225" y="19157"/>
                    </a:cubicBezTo>
                    <a:cubicBezTo>
                      <a:pt x="15715" y="19157"/>
                      <a:pt x="15314" y="19135"/>
                      <a:pt x="16072" y="19113"/>
                    </a:cubicBezTo>
                    <a:cubicBezTo>
                      <a:pt x="16518" y="19113"/>
                      <a:pt x="16964" y="19090"/>
                      <a:pt x="17409" y="19023"/>
                    </a:cubicBezTo>
                    <a:lnTo>
                      <a:pt x="17521" y="19023"/>
                    </a:lnTo>
                    <a:cubicBezTo>
                      <a:pt x="17557" y="19025"/>
                      <a:pt x="17593" y="19026"/>
                      <a:pt x="17629" y="19026"/>
                    </a:cubicBezTo>
                    <a:cubicBezTo>
                      <a:pt x="17990" y="19026"/>
                      <a:pt x="18337" y="18932"/>
                      <a:pt x="18702" y="18912"/>
                    </a:cubicBezTo>
                    <a:cubicBezTo>
                      <a:pt x="18814" y="18912"/>
                      <a:pt x="18925" y="18890"/>
                      <a:pt x="19059" y="18867"/>
                    </a:cubicBezTo>
                    <a:cubicBezTo>
                      <a:pt x="19505" y="18801"/>
                      <a:pt x="19148" y="18622"/>
                      <a:pt x="19349" y="15791"/>
                    </a:cubicBezTo>
                    <a:cubicBezTo>
                      <a:pt x="19349" y="15368"/>
                      <a:pt x="19393" y="14967"/>
                      <a:pt x="19438" y="14543"/>
                    </a:cubicBezTo>
                    <a:cubicBezTo>
                      <a:pt x="19415" y="14120"/>
                      <a:pt x="19549" y="13674"/>
                      <a:pt x="19549" y="13250"/>
                    </a:cubicBezTo>
                    <a:cubicBezTo>
                      <a:pt x="19549" y="13235"/>
                      <a:pt x="19560" y="13219"/>
                      <a:pt x="19567" y="13219"/>
                    </a:cubicBezTo>
                    <a:cubicBezTo>
                      <a:pt x="19570" y="13219"/>
                      <a:pt x="19571" y="13221"/>
                      <a:pt x="19571" y="13228"/>
                    </a:cubicBezTo>
                    <a:lnTo>
                      <a:pt x="19571" y="13250"/>
                    </a:lnTo>
                    <a:cubicBezTo>
                      <a:pt x="19639" y="13420"/>
                      <a:pt x="19656" y="13460"/>
                      <a:pt x="19747" y="13460"/>
                    </a:cubicBezTo>
                    <a:cubicBezTo>
                      <a:pt x="19776" y="13460"/>
                      <a:pt x="19813" y="13456"/>
                      <a:pt x="19861" y="13451"/>
                    </a:cubicBezTo>
                    <a:cubicBezTo>
                      <a:pt x="21644" y="13117"/>
                      <a:pt x="24498" y="12091"/>
                      <a:pt x="24743" y="11868"/>
                    </a:cubicBezTo>
                    <a:cubicBezTo>
                      <a:pt x="24854" y="11801"/>
                      <a:pt x="24899" y="11668"/>
                      <a:pt x="24877" y="11534"/>
                    </a:cubicBezTo>
                    <a:cubicBezTo>
                      <a:pt x="24654" y="10085"/>
                      <a:pt x="22982" y="5984"/>
                      <a:pt x="22759" y="5404"/>
                    </a:cubicBezTo>
                    <a:cubicBezTo>
                      <a:pt x="22380" y="4290"/>
                      <a:pt x="21756" y="3264"/>
                      <a:pt x="20953" y="2417"/>
                    </a:cubicBezTo>
                    <a:cubicBezTo>
                      <a:pt x="20329" y="1793"/>
                      <a:pt x="19839" y="1236"/>
                      <a:pt x="17989" y="255"/>
                    </a:cubicBezTo>
                    <a:cubicBezTo>
                      <a:pt x="17788" y="166"/>
                      <a:pt x="17610" y="77"/>
                      <a:pt x="17432" y="10"/>
                    </a:cubicBezTo>
                    <a:cubicBezTo>
                      <a:pt x="17412" y="3"/>
                      <a:pt x="17394" y="1"/>
                      <a:pt x="17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27"/>
              <p:cNvSpPr/>
              <p:nvPr/>
            </p:nvSpPr>
            <p:spPr>
              <a:xfrm>
                <a:off x="5796875" y="3341025"/>
                <a:ext cx="1493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5975" h="3540" extrusionOk="0">
                    <a:moveTo>
                      <a:pt x="616" y="1"/>
                    </a:moveTo>
                    <a:cubicBezTo>
                      <a:pt x="541" y="1"/>
                      <a:pt x="463" y="47"/>
                      <a:pt x="446" y="129"/>
                    </a:cubicBezTo>
                    <a:cubicBezTo>
                      <a:pt x="268" y="620"/>
                      <a:pt x="134" y="1110"/>
                      <a:pt x="45" y="1623"/>
                    </a:cubicBezTo>
                    <a:cubicBezTo>
                      <a:pt x="0" y="1890"/>
                      <a:pt x="223" y="2002"/>
                      <a:pt x="491" y="2113"/>
                    </a:cubicBezTo>
                    <a:cubicBezTo>
                      <a:pt x="1761" y="2604"/>
                      <a:pt x="3990" y="3384"/>
                      <a:pt x="5172" y="3540"/>
                    </a:cubicBezTo>
                    <a:cubicBezTo>
                      <a:pt x="5216" y="3540"/>
                      <a:pt x="5283" y="3495"/>
                      <a:pt x="5306" y="3451"/>
                    </a:cubicBezTo>
                    <a:cubicBezTo>
                      <a:pt x="5306" y="3406"/>
                      <a:pt x="5306" y="3384"/>
                      <a:pt x="5328" y="3362"/>
                    </a:cubicBezTo>
                    <a:cubicBezTo>
                      <a:pt x="5328" y="3295"/>
                      <a:pt x="5328" y="3228"/>
                      <a:pt x="5328" y="3161"/>
                    </a:cubicBezTo>
                    <a:cubicBezTo>
                      <a:pt x="4837" y="375"/>
                      <a:pt x="5974" y="2069"/>
                      <a:pt x="1093" y="152"/>
                    </a:cubicBezTo>
                    <a:lnTo>
                      <a:pt x="691" y="18"/>
                    </a:lnTo>
                    <a:cubicBezTo>
                      <a:pt x="668" y="7"/>
                      <a:pt x="642" y="1"/>
                      <a:pt x="6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27"/>
              <p:cNvSpPr/>
              <p:nvPr/>
            </p:nvSpPr>
            <p:spPr>
              <a:xfrm>
                <a:off x="6286700" y="3340800"/>
                <a:ext cx="134875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3532" extrusionOk="0">
                    <a:moveTo>
                      <a:pt x="4719" y="1"/>
                    </a:moveTo>
                    <a:cubicBezTo>
                      <a:pt x="4508" y="1"/>
                      <a:pt x="4059" y="254"/>
                      <a:pt x="2920" y="629"/>
                    </a:cubicBezTo>
                    <a:cubicBezTo>
                      <a:pt x="1449" y="1119"/>
                      <a:pt x="981" y="1186"/>
                      <a:pt x="424" y="1342"/>
                    </a:cubicBezTo>
                    <a:cubicBezTo>
                      <a:pt x="157" y="1409"/>
                      <a:pt x="268" y="1654"/>
                      <a:pt x="23" y="3125"/>
                    </a:cubicBezTo>
                    <a:cubicBezTo>
                      <a:pt x="0" y="3215"/>
                      <a:pt x="0" y="3326"/>
                      <a:pt x="23" y="3437"/>
                    </a:cubicBezTo>
                    <a:cubicBezTo>
                      <a:pt x="23" y="3476"/>
                      <a:pt x="73" y="3531"/>
                      <a:pt x="115" y="3531"/>
                    </a:cubicBezTo>
                    <a:cubicBezTo>
                      <a:pt x="122" y="3531"/>
                      <a:pt x="128" y="3530"/>
                      <a:pt x="134" y="3527"/>
                    </a:cubicBezTo>
                    <a:cubicBezTo>
                      <a:pt x="1182" y="3415"/>
                      <a:pt x="4057" y="2479"/>
                      <a:pt x="5016" y="2033"/>
                    </a:cubicBezTo>
                    <a:cubicBezTo>
                      <a:pt x="5372" y="1877"/>
                      <a:pt x="5395" y="1766"/>
                      <a:pt x="4927" y="250"/>
                    </a:cubicBezTo>
                    <a:cubicBezTo>
                      <a:pt x="4879" y="77"/>
                      <a:pt x="4835" y="1"/>
                      <a:pt x="4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27"/>
              <p:cNvSpPr/>
              <p:nvPr/>
            </p:nvSpPr>
            <p:spPr>
              <a:xfrm>
                <a:off x="5970400" y="3116850"/>
                <a:ext cx="27787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11115" h="3154" extrusionOk="0">
                    <a:moveTo>
                      <a:pt x="10982" y="0"/>
                    </a:moveTo>
                    <a:cubicBezTo>
                      <a:pt x="10941" y="0"/>
                      <a:pt x="10897" y="19"/>
                      <a:pt x="10869" y="47"/>
                    </a:cubicBezTo>
                    <a:cubicBezTo>
                      <a:pt x="9599" y="1629"/>
                      <a:pt x="7704" y="2565"/>
                      <a:pt x="5676" y="2588"/>
                    </a:cubicBezTo>
                    <a:cubicBezTo>
                      <a:pt x="3647" y="2588"/>
                      <a:pt x="1886" y="1518"/>
                      <a:pt x="304" y="203"/>
                    </a:cubicBezTo>
                    <a:cubicBezTo>
                      <a:pt x="273" y="172"/>
                      <a:pt x="238" y="159"/>
                      <a:pt x="205" y="159"/>
                    </a:cubicBezTo>
                    <a:cubicBezTo>
                      <a:pt x="95" y="159"/>
                      <a:pt x="0" y="301"/>
                      <a:pt x="103" y="403"/>
                    </a:cubicBezTo>
                    <a:cubicBezTo>
                      <a:pt x="1944" y="2345"/>
                      <a:pt x="3958" y="3153"/>
                      <a:pt x="5800" y="3153"/>
                    </a:cubicBezTo>
                    <a:cubicBezTo>
                      <a:pt x="8017" y="3153"/>
                      <a:pt x="9984" y="1981"/>
                      <a:pt x="11092" y="203"/>
                    </a:cubicBezTo>
                    <a:cubicBezTo>
                      <a:pt x="11114" y="158"/>
                      <a:pt x="11114" y="69"/>
                      <a:pt x="11048" y="24"/>
                    </a:cubicBezTo>
                    <a:cubicBezTo>
                      <a:pt x="11031" y="7"/>
                      <a:pt x="11007" y="0"/>
                      <a:pt x="109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27"/>
              <p:cNvSpPr/>
              <p:nvPr/>
            </p:nvSpPr>
            <p:spPr>
              <a:xfrm>
                <a:off x="5976775" y="3383250"/>
                <a:ext cx="216900" cy="156075"/>
              </a:xfrm>
              <a:custGeom>
                <a:avLst/>
                <a:gdLst/>
                <a:ahLst/>
                <a:cxnLst/>
                <a:rect l="l" t="t" r="r" b="b"/>
                <a:pathLst>
                  <a:path w="8676" h="6243" extrusionOk="0">
                    <a:moveTo>
                      <a:pt x="178" y="0"/>
                    </a:moveTo>
                    <a:cubicBezTo>
                      <a:pt x="91" y="0"/>
                      <a:pt x="1" y="89"/>
                      <a:pt x="49" y="201"/>
                    </a:cubicBezTo>
                    <a:cubicBezTo>
                      <a:pt x="1721" y="3255"/>
                      <a:pt x="4997" y="5573"/>
                      <a:pt x="8408" y="6242"/>
                    </a:cubicBezTo>
                    <a:cubicBezTo>
                      <a:pt x="8474" y="6242"/>
                      <a:pt x="8541" y="6220"/>
                      <a:pt x="8586" y="6131"/>
                    </a:cubicBezTo>
                    <a:cubicBezTo>
                      <a:pt x="8675" y="5863"/>
                      <a:pt x="8207" y="6019"/>
                      <a:pt x="6112" y="4972"/>
                    </a:cubicBezTo>
                    <a:cubicBezTo>
                      <a:pt x="3794" y="3812"/>
                      <a:pt x="1810" y="2141"/>
                      <a:pt x="272" y="45"/>
                    </a:cubicBezTo>
                    <a:cubicBezTo>
                      <a:pt x="247" y="14"/>
                      <a:pt x="213" y="0"/>
                      <a:pt x="1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27"/>
              <p:cNvSpPr/>
              <p:nvPr/>
            </p:nvSpPr>
            <p:spPr>
              <a:xfrm>
                <a:off x="6087175" y="3392600"/>
                <a:ext cx="61575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606" extrusionOk="0">
                    <a:moveTo>
                      <a:pt x="165" y="1"/>
                    </a:moveTo>
                    <a:cubicBezTo>
                      <a:pt x="81" y="1"/>
                      <a:pt x="0" y="76"/>
                      <a:pt x="46" y="184"/>
                    </a:cubicBezTo>
                    <a:cubicBezTo>
                      <a:pt x="403" y="1254"/>
                      <a:pt x="1205" y="2123"/>
                      <a:pt x="2231" y="2591"/>
                    </a:cubicBezTo>
                    <a:cubicBezTo>
                      <a:pt x="2251" y="2601"/>
                      <a:pt x="2270" y="2606"/>
                      <a:pt x="2289" y="2606"/>
                    </a:cubicBezTo>
                    <a:cubicBezTo>
                      <a:pt x="2393" y="2606"/>
                      <a:pt x="2462" y="2463"/>
                      <a:pt x="2387" y="2368"/>
                    </a:cubicBezTo>
                    <a:cubicBezTo>
                      <a:pt x="2387" y="2368"/>
                      <a:pt x="1740" y="1722"/>
                      <a:pt x="804" y="630"/>
                    </a:cubicBezTo>
                    <a:cubicBezTo>
                      <a:pt x="626" y="452"/>
                      <a:pt x="447" y="229"/>
                      <a:pt x="269" y="50"/>
                    </a:cubicBezTo>
                    <a:cubicBezTo>
                      <a:pt x="241" y="16"/>
                      <a:pt x="203" y="1"/>
                      <a:pt x="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27"/>
              <p:cNvSpPr/>
              <p:nvPr/>
            </p:nvSpPr>
            <p:spPr>
              <a:xfrm>
                <a:off x="5650875" y="3559325"/>
                <a:ext cx="917825" cy="319575"/>
              </a:xfrm>
              <a:custGeom>
                <a:avLst/>
                <a:gdLst/>
                <a:ahLst/>
                <a:cxnLst/>
                <a:rect l="l" t="t" r="r" b="b"/>
                <a:pathLst>
                  <a:path w="36713" h="12783" extrusionOk="0">
                    <a:moveTo>
                      <a:pt x="32233" y="1"/>
                    </a:moveTo>
                    <a:cubicBezTo>
                      <a:pt x="23474" y="1"/>
                      <a:pt x="25555" y="406"/>
                      <a:pt x="21689" y="514"/>
                    </a:cubicBezTo>
                    <a:cubicBezTo>
                      <a:pt x="20351" y="536"/>
                      <a:pt x="20909" y="559"/>
                      <a:pt x="20441" y="559"/>
                    </a:cubicBezTo>
                    <a:cubicBezTo>
                      <a:pt x="17802" y="572"/>
                      <a:pt x="16762" y="584"/>
                      <a:pt x="16310" y="584"/>
                    </a:cubicBezTo>
                    <a:cubicBezTo>
                      <a:pt x="15980" y="584"/>
                      <a:pt x="15965" y="578"/>
                      <a:pt x="15871" y="559"/>
                    </a:cubicBezTo>
                    <a:cubicBezTo>
                      <a:pt x="15559" y="536"/>
                      <a:pt x="15225" y="514"/>
                      <a:pt x="14913" y="514"/>
                    </a:cubicBezTo>
                    <a:cubicBezTo>
                      <a:pt x="14534" y="514"/>
                      <a:pt x="12906" y="403"/>
                      <a:pt x="12884" y="403"/>
                    </a:cubicBezTo>
                    <a:cubicBezTo>
                      <a:pt x="12416" y="314"/>
                      <a:pt x="11948" y="269"/>
                      <a:pt x="11480" y="269"/>
                    </a:cubicBezTo>
                    <a:cubicBezTo>
                      <a:pt x="11212" y="224"/>
                      <a:pt x="10967" y="180"/>
                      <a:pt x="10700" y="180"/>
                    </a:cubicBezTo>
                    <a:cubicBezTo>
                      <a:pt x="10588" y="180"/>
                      <a:pt x="10455" y="180"/>
                      <a:pt x="10343" y="158"/>
                    </a:cubicBezTo>
                    <a:cubicBezTo>
                      <a:pt x="9875" y="68"/>
                      <a:pt x="9095" y="113"/>
                      <a:pt x="8850" y="68"/>
                    </a:cubicBezTo>
                    <a:cubicBezTo>
                      <a:pt x="8493" y="24"/>
                      <a:pt x="8538" y="24"/>
                      <a:pt x="3522" y="24"/>
                    </a:cubicBezTo>
                    <a:cubicBezTo>
                      <a:pt x="3488" y="24"/>
                      <a:pt x="3455" y="24"/>
                      <a:pt x="3424" y="24"/>
                    </a:cubicBezTo>
                    <a:cubicBezTo>
                      <a:pt x="2477" y="24"/>
                      <a:pt x="3189" y="66"/>
                      <a:pt x="3233" y="2699"/>
                    </a:cubicBezTo>
                    <a:cubicBezTo>
                      <a:pt x="3233" y="2899"/>
                      <a:pt x="3210" y="3122"/>
                      <a:pt x="3143" y="3323"/>
                    </a:cubicBezTo>
                    <a:cubicBezTo>
                      <a:pt x="3121" y="3456"/>
                      <a:pt x="3032" y="3590"/>
                      <a:pt x="2898" y="3635"/>
                    </a:cubicBezTo>
                    <a:cubicBezTo>
                      <a:pt x="2864" y="3652"/>
                      <a:pt x="2827" y="3660"/>
                      <a:pt x="2789" y="3660"/>
                    </a:cubicBezTo>
                    <a:cubicBezTo>
                      <a:pt x="2482" y="3660"/>
                      <a:pt x="2081" y="3142"/>
                      <a:pt x="1962" y="2765"/>
                    </a:cubicBezTo>
                    <a:cubicBezTo>
                      <a:pt x="1739" y="2097"/>
                      <a:pt x="1806" y="1517"/>
                      <a:pt x="1472" y="1294"/>
                    </a:cubicBezTo>
                    <a:cubicBezTo>
                      <a:pt x="1455" y="1289"/>
                      <a:pt x="1435" y="1286"/>
                      <a:pt x="1416" y="1286"/>
                    </a:cubicBezTo>
                    <a:cubicBezTo>
                      <a:pt x="1356" y="1286"/>
                      <a:pt x="1293" y="1311"/>
                      <a:pt x="1293" y="1361"/>
                    </a:cubicBezTo>
                    <a:cubicBezTo>
                      <a:pt x="1115" y="2832"/>
                      <a:pt x="1806" y="4504"/>
                      <a:pt x="1204" y="5396"/>
                    </a:cubicBezTo>
                    <a:cubicBezTo>
                      <a:pt x="1078" y="5594"/>
                      <a:pt x="865" y="5705"/>
                      <a:pt x="635" y="5705"/>
                    </a:cubicBezTo>
                    <a:cubicBezTo>
                      <a:pt x="580" y="5705"/>
                      <a:pt x="524" y="5698"/>
                      <a:pt x="469" y="5685"/>
                    </a:cubicBezTo>
                    <a:cubicBezTo>
                      <a:pt x="424" y="5708"/>
                      <a:pt x="379" y="5730"/>
                      <a:pt x="357" y="5752"/>
                    </a:cubicBezTo>
                    <a:cubicBezTo>
                      <a:pt x="290" y="5931"/>
                      <a:pt x="179" y="6087"/>
                      <a:pt x="67" y="6243"/>
                    </a:cubicBezTo>
                    <a:cubicBezTo>
                      <a:pt x="0" y="6310"/>
                      <a:pt x="0" y="6421"/>
                      <a:pt x="67" y="6488"/>
                    </a:cubicBezTo>
                    <a:cubicBezTo>
                      <a:pt x="112" y="6577"/>
                      <a:pt x="201" y="6666"/>
                      <a:pt x="268" y="6755"/>
                    </a:cubicBezTo>
                    <a:cubicBezTo>
                      <a:pt x="1405" y="7736"/>
                      <a:pt x="2698" y="8561"/>
                      <a:pt x="4057" y="9207"/>
                    </a:cubicBezTo>
                    <a:cubicBezTo>
                      <a:pt x="4525" y="9430"/>
                      <a:pt x="5016" y="9653"/>
                      <a:pt x="5506" y="9854"/>
                    </a:cubicBezTo>
                    <a:cubicBezTo>
                      <a:pt x="6331" y="10233"/>
                      <a:pt x="7178" y="10567"/>
                      <a:pt x="8047" y="10857"/>
                    </a:cubicBezTo>
                    <a:cubicBezTo>
                      <a:pt x="9095" y="11213"/>
                      <a:pt x="10142" y="11570"/>
                      <a:pt x="11257" y="11860"/>
                    </a:cubicBezTo>
                    <a:cubicBezTo>
                      <a:pt x="12371" y="12150"/>
                      <a:pt x="13486" y="12439"/>
                      <a:pt x="14623" y="12640"/>
                    </a:cubicBezTo>
                    <a:lnTo>
                      <a:pt x="15291" y="12774"/>
                    </a:lnTo>
                    <a:cubicBezTo>
                      <a:pt x="15319" y="12779"/>
                      <a:pt x="15346" y="12782"/>
                      <a:pt x="15371" y="12782"/>
                    </a:cubicBezTo>
                    <a:cubicBezTo>
                      <a:pt x="15448" y="12782"/>
                      <a:pt x="15514" y="12757"/>
                      <a:pt x="15581" y="12707"/>
                    </a:cubicBezTo>
                    <a:cubicBezTo>
                      <a:pt x="15648" y="12662"/>
                      <a:pt x="15737" y="12595"/>
                      <a:pt x="15804" y="12529"/>
                    </a:cubicBezTo>
                    <a:cubicBezTo>
                      <a:pt x="15982" y="12328"/>
                      <a:pt x="16161" y="12127"/>
                      <a:pt x="16317" y="11904"/>
                    </a:cubicBezTo>
                    <a:cubicBezTo>
                      <a:pt x="16740" y="11303"/>
                      <a:pt x="17097" y="10678"/>
                      <a:pt x="17387" y="10010"/>
                    </a:cubicBezTo>
                    <a:cubicBezTo>
                      <a:pt x="17677" y="9386"/>
                      <a:pt x="17922" y="8762"/>
                      <a:pt x="18122" y="8115"/>
                    </a:cubicBezTo>
                    <a:cubicBezTo>
                      <a:pt x="18145" y="8004"/>
                      <a:pt x="18189" y="7892"/>
                      <a:pt x="18211" y="7803"/>
                    </a:cubicBezTo>
                    <a:cubicBezTo>
                      <a:pt x="18234" y="7669"/>
                      <a:pt x="18167" y="7536"/>
                      <a:pt x="18055" y="7491"/>
                    </a:cubicBezTo>
                    <a:cubicBezTo>
                      <a:pt x="16673" y="6733"/>
                      <a:pt x="14288" y="5574"/>
                      <a:pt x="13486" y="5195"/>
                    </a:cubicBezTo>
                    <a:cubicBezTo>
                      <a:pt x="13352" y="5151"/>
                      <a:pt x="13219" y="5061"/>
                      <a:pt x="13107" y="4972"/>
                    </a:cubicBezTo>
                    <a:lnTo>
                      <a:pt x="13101" y="4969"/>
                    </a:lnTo>
                    <a:lnTo>
                      <a:pt x="13101" y="4969"/>
                    </a:lnTo>
                    <a:cubicBezTo>
                      <a:pt x="13315" y="4918"/>
                      <a:pt x="14096" y="4254"/>
                      <a:pt x="15200" y="4254"/>
                    </a:cubicBezTo>
                    <a:cubicBezTo>
                      <a:pt x="15556" y="4254"/>
                      <a:pt x="15946" y="4323"/>
                      <a:pt x="16361" y="4504"/>
                    </a:cubicBezTo>
                    <a:cubicBezTo>
                      <a:pt x="16661" y="4635"/>
                      <a:pt x="17007" y="4892"/>
                      <a:pt x="17638" y="4892"/>
                    </a:cubicBezTo>
                    <a:cubicBezTo>
                      <a:pt x="17759" y="4892"/>
                      <a:pt x="17890" y="4882"/>
                      <a:pt x="18033" y="4861"/>
                    </a:cubicBezTo>
                    <a:cubicBezTo>
                      <a:pt x="18323" y="4794"/>
                      <a:pt x="18590" y="4727"/>
                      <a:pt x="18858" y="4638"/>
                    </a:cubicBezTo>
                    <a:lnTo>
                      <a:pt x="18858" y="4638"/>
                    </a:lnTo>
                    <a:cubicBezTo>
                      <a:pt x="18836" y="4682"/>
                      <a:pt x="18813" y="4749"/>
                      <a:pt x="18813" y="4794"/>
                    </a:cubicBezTo>
                    <a:cubicBezTo>
                      <a:pt x="18880" y="5730"/>
                      <a:pt x="19059" y="6644"/>
                      <a:pt x="19348" y="7536"/>
                    </a:cubicBezTo>
                    <a:cubicBezTo>
                      <a:pt x="19415" y="7781"/>
                      <a:pt x="19683" y="7714"/>
                      <a:pt x="20106" y="7736"/>
                    </a:cubicBezTo>
                    <a:cubicBezTo>
                      <a:pt x="21154" y="7781"/>
                      <a:pt x="22268" y="8271"/>
                      <a:pt x="22580" y="9319"/>
                    </a:cubicBezTo>
                    <a:cubicBezTo>
                      <a:pt x="22759" y="9854"/>
                      <a:pt x="22670" y="9965"/>
                      <a:pt x="23093" y="9965"/>
                    </a:cubicBezTo>
                    <a:cubicBezTo>
                      <a:pt x="23297" y="9969"/>
                      <a:pt x="23503" y="9972"/>
                      <a:pt x="23711" y="9972"/>
                    </a:cubicBezTo>
                    <a:cubicBezTo>
                      <a:pt x="27856" y="9972"/>
                      <a:pt x="32845" y="9111"/>
                      <a:pt x="36177" y="6755"/>
                    </a:cubicBezTo>
                    <a:cubicBezTo>
                      <a:pt x="36311" y="6666"/>
                      <a:pt x="36423" y="6577"/>
                      <a:pt x="36512" y="6488"/>
                    </a:cubicBezTo>
                    <a:cubicBezTo>
                      <a:pt x="36712" y="6310"/>
                      <a:pt x="36400" y="6154"/>
                      <a:pt x="36311" y="5931"/>
                    </a:cubicBezTo>
                    <a:cubicBezTo>
                      <a:pt x="36234" y="5709"/>
                      <a:pt x="36119" y="5687"/>
                      <a:pt x="35983" y="5687"/>
                    </a:cubicBezTo>
                    <a:cubicBezTo>
                      <a:pt x="35950" y="5687"/>
                      <a:pt x="35916" y="5689"/>
                      <a:pt x="35881" y="5689"/>
                    </a:cubicBezTo>
                    <a:cubicBezTo>
                      <a:pt x="35726" y="5689"/>
                      <a:pt x="35550" y="5664"/>
                      <a:pt x="35375" y="5396"/>
                    </a:cubicBezTo>
                    <a:cubicBezTo>
                      <a:pt x="34818" y="4504"/>
                      <a:pt x="35397" y="3345"/>
                      <a:pt x="35286" y="1383"/>
                    </a:cubicBezTo>
                    <a:cubicBezTo>
                      <a:pt x="35286" y="1339"/>
                      <a:pt x="35263" y="1317"/>
                      <a:pt x="35241" y="1294"/>
                    </a:cubicBezTo>
                    <a:cubicBezTo>
                      <a:pt x="35227" y="1280"/>
                      <a:pt x="35211" y="1275"/>
                      <a:pt x="35195" y="1275"/>
                    </a:cubicBezTo>
                    <a:cubicBezTo>
                      <a:pt x="35157" y="1275"/>
                      <a:pt x="35116" y="1301"/>
                      <a:pt x="35085" y="1317"/>
                    </a:cubicBezTo>
                    <a:cubicBezTo>
                      <a:pt x="34639" y="1673"/>
                      <a:pt x="34951" y="2988"/>
                      <a:pt x="34015" y="3568"/>
                    </a:cubicBezTo>
                    <a:cubicBezTo>
                      <a:pt x="33923" y="3623"/>
                      <a:pt x="33842" y="3656"/>
                      <a:pt x="33766" y="3656"/>
                    </a:cubicBezTo>
                    <a:cubicBezTo>
                      <a:pt x="33659" y="3656"/>
                      <a:pt x="33562" y="3591"/>
                      <a:pt x="33458" y="3434"/>
                    </a:cubicBezTo>
                    <a:cubicBezTo>
                      <a:pt x="33391" y="3211"/>
                      <a:pt x="33346" y="2988"/>
                      <a:pt x="33346" y="2743"/>
                    </a:cubicBezTo>
                    <a:cubicBezTo>
                      <a:pt x="33324" y="1918"/>
                      <a:pt x="33413" y="1071"/>
                      <a:pt x="33636" y="269"/>
                    </a:cubicBezTo>
                    <a:cubicBezTo>
                      <a:pt x="33675" y="18"/>
                      <a:pt x="33513" y="1"/>
                      <a:pt x="33135" y="1"/>
                    </a:cubicBezTo>
                    <a:cubicBezTo>
                      <a:pt x="33077" y="1"/>
                      <a:pt x="33014" y="1"/>
                      <a:pt x="32945" y="1"/>
                    </a:cubicBezTo>
                    <a:cubicBezTo>
                      <a:pt x="32700" y="1"/>
                      <a:pt x="32463" y="1"/>
                      <a:pt x="322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27"/>
              <p:cNvSpPr/>
              <p:nvPr/>
            </p:nvSpPr>
            <p:spPr>
              <a:xfrm>
                <a:off x="6531900" y="3597250"/>
                <a:ext cx="1700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580" extrusionOk="0">
                    <a:moveTo>
                      <a:pt x="67" y="0"/>
                    </a:moveTo>
                    <a:cubicBezTo>
                      <a:pt x="22" y="89"/>
                      <a:pt x="0" y="179"/>
                      <a:pt x="0" y="290"/>
                    </a:cubicBezTo>
                    <a:cubicBezTo>
                      <a:pt x="0" y="379"/>
                      <a:pt x="22" y="491"/>
                      <a:pt x="67" y="580"/>
                    </a:cubicBezTo>
                    <a:cubicBezTo>
                      <a:pt x="67" y="401"/>
                      <a:pt x="67" y="201"/>
                      <a:pt x="6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27"/>
              <p:cNvSpPr/>
              <p:nvPr/>
            </p:nvSpPr>
            <p:spPr>
              <a:xfrm>
                <a:off x="6531900" y="3723175"/>
                <a:ext cx="284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04" extrusionOk="0">
                    <a:moveTo>
                      <a:pt x="803" y="1"/>
                    </a:moveTo>
                    <a:cubicBezTo>
                      <a:pt x="357" y="1"/>
                      <a:pt x="0" y="357"/>
                      <a:pt x="0" y="781"/>
                    </a:cubicBezTo>
                    <a:lnTo>
                      <a:pt x="0" y="803"/>
                    </a:lnTo>
                    <a:cubicBezTo>
                      <a:pt x="335" y="625"/>
                      <a:pt x="647" y="424"/>
                      <a:pt x="936" y="224"/>
                    </a:cubicBezTo>
                    <a:cubicBezTo>
                      <a:pt x="1003" y="157"/>
                      <a:pt x="1070" y="112"/>
                      <a:pt x="1137" y="68"/>
                    </a:cubicBezTo>
                    <a:cubicBezTo>
                      <a:pt x="1026" y="23"/>
                      <a:pt x="914" y="1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27"/>
              <p:cNvSpPr/>
              <p:nvPr/>
            </p:nvSpPr>
            <p:spPr>
              <a:xfrm>
                <a:off x="6458900" y="3584425"/>
                <a:ext cx="29000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584" extrusionOk="0">
                    <a:moveTo>
                      <a:pt x="803" y="1"/>
                    </a:moveTo>
                    <a:cubicBezTo>
                      <a:pt x="357" y="1"/>
                      <a:pt x="0" y="357"/>
                      <a:pt x="0" y="781"/>
                    </a:cubicBezTo>
                    <a:cubicBezTo>
                      <a:pt x="0" y="1227"/>
                      <a:pt x="357" y="1583"/>
                      <a:pt x="803" y="1583"/>
                    </a:cubicBezTo>
                    <a:cubicBezTo>
                      <a:pt x="869" y="1583"/>
                      <a:pt x="959" y="1561"/>
                      <a:pt x="1025" y="1539"/>
                    </a:cubicBezTo>
                    <a:cubicBezTo>
                      <a:pt x="1025" y="1048"/>
                      <a:pt x="1070" y="558"/>
                      <a:pt x="1159" y="90"/>
                    </a:cubicBezTo>
                    <a:cubicBezTo>
                      <a:pt x="1048" y="23"/>
                      <a:pt x="936" y="1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27"/>
              <p:cNvSpPr/>
              <p:nvPr/>
            </p:nvSpPr>
            <p:spPr>
              <a:xfrm>
                <a:off x="6505700" y="3624000"/>
                <a:ext cx="26775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1160" extrusionOk="0">
                    <a:moveTo>
                      <a:pt x="513" y="0"/>
                    </a:moveTo>
                    <a:cubicBezTo>
                      <a:pt x="424" y="335"/>
                      <a:pt x="246" y="624"/>
                      <a:pt x="1" y="869"/>
                    </a:cubicBezTo>
                    <a:cubicBezTo>
                      <a:pt x="112" y="1026"/>
                      <a:pt x="290" y="1137"/>
                      <a:pt x="491" y="1159"/>
                    </a:cubicBezTo>
                    <a:cubicBezTo>
                      <a:pt x="736" y="1159"/>
                      <a:pt x="959" y="981"/>
                      <a:pt x="1048" y="758"/>
                    </a:cubicBezTo>
                    <a:cubicBezTo>
                      <a:pt x="1048" y="669"/>
                      <a:pt x="1048" y="602"/>
                      <a:pt x="1070" y="513"/>
                    </a:cubicBezTo>
                    <a:cubicBezTo>
                      <a:pt x="1026" y="223"/>
                      <a:pt x="80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27"/>
              <p:cNvSpPr/>
              <p:nvPr/>
            </p:nvSpPr>
            <p:spPr>
              <a:xfrm>
                <a:off x="6458900" y="3653475"/>
                <a:ext cx="4757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1609" extrusionOk="0">
                    <a:moveTo>
                      <a:pt x="865" y="1"/>
                    </a:moveTo>
                    <a:cubicBezTo>
                      <a:pt x="845" y="1"/>
                      <a:pt x="824" y="1"/>
                      <a:pt x="803" y="3"/>
                    </a:cubicBezTo>
                    <a:cubicBezTo>
                      <a:pt x="357" y="3"/>
                      <a:pt x="0" y="359"/>
                      <a:pt x="0" y="805"/>
                    </a:cubicBezTo>
                    <a:cubicBezTo>
                      <a:pt x="0" y="1251"/>
                      <a:pt x="357" y="1607"/>
                      <a:pt x="803" y="1607"/>
                    </a:cubicBezTo>
                    <a:cubicBezTo>
                      <a:pt x="817" y="1608"/>
                      <a:pt x="831" y="1608"/>
                      <a:pt x="845" y="1608"/>
                    </a:cubicBezTo>
                    <a:cubicBezTo>
                      <a:pt x="1896" y="1608"/>
                      <a:pt x="1903" y="1"/>
                      <a:pt x="8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27"/>
              <p:cNvSpPr/>
              <p:nvPr/>
            </p:nvSpPr>
            <p:spPr>
              <a:xfrm>
                <a:off x="6498450" y="3693100"/>
                <a:ext cx="334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150" extrusionOk="0">
                    <a:moveTo>
                      <a:pt x="781" y="0"/>
                    </a:moveTo>
                    <a:cubicBezTo>
                      <a:pt x="268" y="0"/>
                      <a:pt x="1" y="624"/>
                      <a:pt x="357" y="981"/>
                    </a:cubicBezTo>
                    <a:cubicBezTo>
                      <a:pt x="474" y="1097"/>
                      <a:pt x="618" y="1149"/>
                      <a:pt x="760" y="1149"/>
                    </a:cubicBezTo>
                    <a:cubicBezTo>
                      <a:pt x="1054" y="1149"/>
                      <a:pt x="1338" y="925"/>
                      <a:pt x="1338" y="580"/>
                    </a:cubicBezTo>
                    <a:cubicBezTo>
                      <a:pt x="1338" y="268"/>
                      <a:pt x="1093" y="0"/>
                      <a:pt x="7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27"/>
              <p:cNvSpPr/>
              <p:nvPr/>
            </p:nvSpPr>
            <p:spPr>
              <a:xfrm>
                <a:off x="6458900" y="3723150"/>
                <a:ext cx="46275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585" extrusionOk="0">
                    <a:moveTo>
                      <a:pt x="765" y="1"/>
                    </a:moveTo>
                    <a:cubicBezTo>
                      <a:pt x="337" y="1"/>
                      <a:pt x="0" y="370"/>
                      <a:pt x="0" y="782"/>
                    </a:cubicBezTo>
                    <a:cubicBezTo>
                      <a:pt x="0" y="1228"/>
                      <a:pt x="357" y="1584"/>
                      <a:pt x="803" y="1584"/>
                    </a:cubicBezTo>
                    <a:cubicBezTo>
                      <a:pt x="1850" y="1584"/>
                      <a:pt x="1850" y="2"/>
                      <a:pt x="803" y="2"/>
                    </a:cubicBezTo>
                    <a:cubicBezTo>
                      <a:pt x="790" y="1"/>
                      <a:pt x="778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27"/>
              <p:cNvSpPr/>
              <p:nvPr/>
            </p:nvSpPr>
            <p:spPr>
              <a:xfrm>
                <a:off x="6429925" y="3559350"/>
                <a:ext cx="3177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972" extrusionOk="0">
                    <a:moveTo>
                      <a:pt x="156" y="0"/>
                    </a:moveTo>
                    <a:cubicBezTo>
                      <a:pt x="67" y="112"/>
                      <a:pt x="0" y="246"/>
                      <a:pt x="22" y="402"/>
                    </a:cubicBezTo>
                    <a:cubicBezTo>
                      <a:pt x="4" y="732"/>
                      <a:pt x="288" y="971"/>
                      <a:pt x="600" y="971"/>
                    </a:cubicBezTo>
                    <a:cubicBezTo>
                      <a:pt x="667" y="971"/>
                      <a:pt x="735" y="960"/>
                      <a:pt x="802" y="937"/>
                    </a:cubicBezTo>
                    <a:cubicBezTo>
                      <a:pt x="1159" y="781"/>
                      <a:pt x="1271" y="290"/>
                      <a:pt x="10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27"/>
              <p:cNvSpPr/>
              <p:nvPr/>
            </p:nvSpPr>
            <p:spPr>
              <a:xfrm>
                <a:off x="6385900" y="3584375"/>
                <a:ext cx="47400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588" extrusionOk="0">
                    <a:moveTo>
                      <a:pt x="844" y="1"/>
                    </a:moveTo>
                    <a:cubicBezTo>
                      <a:pt x="823" y="1"/>
                      <a:pt x="802" y="1"/>
                      <a:pt x="780" y="3"/>
                    </a:cubicBezTo>
                    <a:cubicBezTo>
                      <a:pt x="357" y="3"/>
                      <a:pt x="0" y="359"/>
                      <a:pt x="0" y="783"/>
                    </a:cubicBezTo>
                    <a:cubicBezTo>
                      <a:pt x="0" y="1229"/>
                      <a:pt x="357" y="1585"/>
                      <a:pt x="780" y="1585"/>
                    </a:cubicBezTo>
                    <a:cubicBezTo>
                      <a:pt x="802" y="1586"/>
                      <a:pt x="823" y="1587"/>
                      <a:pt x="844" y="1587"/>
                    </a:cubicBezTo>
                    <a:cubicBezTo>
                      <a:pt x="1896" y="1587"/>
                      <a:pt x="1896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27"/>
              <p:cNvSpPr/>
              <p:nvPr/>
            </p:nvSpPr>
            <p:spPr>
              <a:xfrm>
                <a:off x="6424900" y="3624000"/>
                <a:ext cx="34025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160" extrusionOk="0">
                    <a:moveTo>
                      <a:pt x="781" y="0"/>
                    </a:moveTo>
                    <a:cubicBezTo>
                      <a:pt x="268" y="0"/>
                      <a:pt x="0" y="624"/>
                      <a:pt x="379" y="981"/>
                    </a:cubicBezTo>
                    <a:cubicBezTo>
                      <a:pt x="496" y="1104"/>
                      <a:pt x="640" y="1159"/>
                      <a:pt x="783" y="1159"/>
                    </a:cubicBezTo>
                    <a:cubicBezTo>
                      <a:pt x="1077" y="1159"/>
                      <a:pt x="1360" y="925"/>
                      <a:pt x="1360" y="580"/>
                    </a:cubicBezTo>
                    <a:cubicBezTo>
                      <a:pt x="1360" y="268"/>
                      <a:pt x="1093" y="0"/>
                      <a:pt x="7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27"/>
              <p:cNvSpPr/>
              <p:nvPr/>
            </p:nvSpPr>
            <p:spPr>
              <a:xfrm>
                <a:off x="6385900" y="3653475"/>
                <a:ext cx="4757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1609" extrusionOk="0">
                    <a:moveTo>
                      <a:pt x="844" y="1"/>
                    </a:moveTo>
                    <a:cubicBezTo>
                      <a:pt x="823" y="1"/>
                      <a:pt x="802" y="1"/>
                      <a:pt x="780" y="3"/>
                    </a:cubicBezTo>
                    <a:cubicBezTo>
                      <a:pt x="357" y="3"/>
                      <a:pt x="0" y="359"/>
                      <a:pt x="0" y="805"/>
                    </a:cubicBezTo>
                    <a:cubicBezTo>
                      <a:pt x="0" y="1251"/>
                      <a:pt x="357" y="1585"/>
                      <a:pt x="780" y="1607"/>
                    </a:cubicBezTo>
                    <a:cubicBezTo>
                      <a:pt x="795" y="1608"/>
                      <a:pt x="809" y="1608"/>
                      <a:pt x="823" y="1608"/>
                    </a:cubicBezTo>
                    <a:cubicBezTo>
                      <a:pt x="1896" y="1608"/>
                      <a:pt x="1903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27"/>
              <p:cNvSpPr/>
              <p:nvPr/>
            </p:nvSpPr>
            <p:spPr>
              <a:xfrm>
                <a:off x="6425450" y="3693100"/>
                <a:ext cx="334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150" extrusionOk="0">
                    <a:moveTo>
                      <a:pt x="759" y="0"/>
                    </a:moveTo>
                    <a:cubicBezTo>
                      <a:pt x="246" y="0"/>
                      <a:pt x="1" y="624"/>
                      <a:pt x="357" y="981"/>
                    </a:cubicBezTo>
                    <a:cubicBezTo>
                      <a:pt x="474" y="1097"/>
                      <a:pt x="618" y="1149"/>
                      <a:pt x="760" y="1149"/>
                    </a:cubicBezTo>
                    <a:cubicBezTo>
                      <a:pt x="1054" y="1149"/>
                      <a:pt x="1338" y="925"/>
                      <a:pt x="1338" y="580"/>
                    </a:cubicBezTo>
                    <a:cubicBezTo>
                      <a:pt x="1338" y="268"/>
                      <a:pt x="1071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27"/>
              <p:cNvSpPr/>
              <p:nvPr/>
            </p:nvSpPr>
            <p:spPr>
              <a:xfrm>
                <a:off x="6385900" y="3723175"/>
                <a:ext cx="46275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584" extrusionOk="0">
                    <a:moveTo>
                      <a:pt x="780" y="1"/>
                    </a:moveTo>
                    <a:cubicBezTo>
                      <a:pt x="357" y="1"/>
                      <a:pt x="0" y="357"/>
                      <a:pt x="0" y="781"/>
                    </a:cubicBezTo>
                    <a:cubicBezTo>
                      <a:pt x="0" y="1227"/>
                      <a:pt x="357" y="1583"/>
                      <a:pt x="780" y="1583"/>
                    </a:cubicBezTo>
                    <a:cubicBezTo>
                      <a:pt x="1850" y="1583"/>
                      <a:pt x="1850" y="1"/>
                      <a:pt x="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27"/>
              <p:cNvSpPr/>
              <p:nvPr/>
            </p:nvSpPr>
            <p:spPr>
              <a:xfrm>
                <a:off x="6430475" y="3762750"/>
                <a:ext cx="28450" cy="21200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848" extrusionOk="0">
                    <a:moveTo>
                      <a:pt x="558" y="0"/>
                    </a:moveTo>
                    <a:cubicBezTo>
                      <a:pt x="246" y="0"/>
                      <a:pt x="0" y="268"/>
                      <a:pt x="0" y="580"/>
                    </a:cubicBezTo>
                    <a:cubicBezTo>
                      <a:pt x="0" y="669"/>
                      <a:pt x="23" y="758"/>
                      <a:pt x="67" y="847"/>
                    </a:cubicBezTo>
                    <a:cubicBezTo>
                      <a:pt x="424" y="758"/>
                      <a:pt x="780" y="647"/>
                      <a:pt x="1137" y="513"/>
                    </a:cubicBezTo>
                    <a:cubicBezTo>
                      <a:pt x="1115" y="223"/>
                      <a:pt x="870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27"/>
              <p:cNvSpPr/>
              <p:nvPr/>
            </p:nvSpPr>
            <p:spPr>
              <a:xfrm>
                <a:off x="6356925" y="3559900"/>
                <a:ext cx="29000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915" extrusionOk="0">
                    <a:moveTo>
                      <a:pt x="1003" y="1"/>
                    </a:moveTo>
                    <a:lnTo>
                      <a:pt x="134" y="23"/>
                    </a:lnTo>
                    <a:cubicBezTo>
                      <a:pt x="45" y="112"/>
                      <a:pt x="0" y="246"/>
                      <a:pt x="0" y="380"/>
                    </a:cubicBezTo>
                    <a:cubicBezTo>
                      <a:pt x="22" y="736"/>
                      <a:pt x="301" y="915"/>
                      <a:pt x="580" y="915"/>
                    </a:cubicBezTo>
                    <a:cubicBezTo>
                      <a:pt x="858" y="915"/>
                      <a:pt x="1137" y="736"/>
                      <a:pt x="1159" y="380"/>
                    </a:cubicBezTo>
                    <a:cubicBezTo>
                      <a:pt x="1159" y="224"/>
                      <a:pt x="1092" y="90"/>
                      <a:pt x="10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27"/>
              <p:cNvSpPr/>
              <p:nvPr/>
            </p:nvSpPr>
            <p:spPr>
              <a:xfrm>
                <a:off x="6312325" y="3584425"/>
                <a:ext cx="45175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584" extrusionOk="0">
                    <a:moveTo>
                      <a:pt x="803" y="1"/>
                    </a:moveTo>
                    <a:cubicBezTo>
                      <a:pt x="357" y="1"/>
                      <a:pt x="1" y="357"/>
                      <a:pt x="1" y="781"/>
                    </a:cubicBezTo>
                    <a:cubicBezTo>
                      <a:pt x="1" y="1227"/>
                      <a:pt x="357" y="1583"/>
                      <a:pt x="803" y="1583"/>
                    </a:cubicBezTo>
                    <a:cubicBezTo>
                      <a:pt x="1806" y="1516"/>
                      <a:pt x="1806" y="45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27"/>
              <p:cNvSpPr/>
              <p:nvPr/>
            </p:nvSpPr>
            <p:spPr>
              <a:xfrm>
                <a:off x="6351900" y="3624000"/>
                <a:ext cx="34025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160" extrusionOk="0">
                    <a:moveTo>
                      <a:pt x="781" y="0"/>
                    </a:moveTo>
                    <a:cubicBezTo>
                      <a:pt x="268" y="0"/>
                      <a:pt x="0" y="624"/>
                      <a:pt x="379" y="981"/>
                    </a:cubicBezTo>
                    <a:cubicBezTo>
                      <a:pt x="496" y="1104"/>
                      <a:pt x="640" y="1159"/>
                      <a:pt x="783" y="1159"/>
                    </a:cubicBezTo>
                    <a:cubicBezTo>
                      <a:pt x="1077" y="1159"/>
                      <a:pt x="1360" y="925"/>
                      <a:pt x="1360" y="580"/>
                    </a:cubicBezTo>
                    <a:cubicBezTo>
                      <a:pt x="1360" y="268"/>
                      <a:pt x="1093" y="0"/>
                      <a:pt x="7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27"/>
              <p:cNvSpPr/>
              <p:nvPr/>
            </p:nvSpPr>
            <p:spPr>
              <a:xfrm>
                <a:off x="6312325" y="3653525"/>
                <a:ext cx="4517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606" extrusionOk="0">
                    <a:moveTo>
                      <a:pt x="803" y="1"/>
                    </a:moveTo>
                    <a:cubicBezTo>
                      <a:pt x="357" y="1"/>
                      <a:pt x="1" y="357"/>
                      <a:pt x="1" y="803"/>
                    </a:cubicBezTo>
                    <a:cubicBezTo>
                      <a:pt x="1" y="1249"/>
                      <a:pt x="357" y="1605"/>
                      <a:pt x="803" y="1605"/>
                    </a:cubicBezTo>
                    <a:cubicBezTo>
                      <a:pt x="1806" y="1539"/>
                      <a:pt x="1806" y="67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27"/>
              <p:cNvSpPr/>
              <p:nvPr/>
            </p:nvSpPr>
            <p:spPr>
              <a:xfrm>
                <a:off x="6351900" y="3693100"/>
                <a:ext cx="340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150" extrusionOk="0">
                    <a:moveTo>
                      <a:pt x="781" y="0"/>
                    </a:moveTo>
                    <a:cubicBezTo>
                      <a:pt x="268" y="0"/>
                      <a:pt x="0" y="624"/>
                      <a:pt x="379" y="981"/>
                    </a:cubicBezTo>
                    <a:cubicBezTo>
                      <a:pt x="496" y="1097"/>
                      <a:pt x="640" y="1149"/>
                      <a:pt x="782" y="1149"/>
                    </a:cubicBezTo>
                    <a:cubicBezTo>
                      <a:pt x="1076" y="1149"/>
                      <a:pt x="1360" y="925"/>
                      <a:pt x="1360" y="580"/>
                    </a:cubicBezTo>
                    <a:cubicBezTo>
                      <a:pt x="1360" y="268"/>
                      <a:pt x="1093" y="0"/>
                      <a:pt x="7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27"/>
              <p:cNvSpPr/>
              <p:nvPr/>
            </p:nvSpPr>
            <p:spPr>
              <a:xfrm>
                <a:off x="6312325" y="3723175"/>
                <a:ext cx="46850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584" extrusionOk="0">
                    <a:moveTo>
                      <a:pt x="803" y="1"/>
                    </a:moveTo>
                    <a:cubicBezTo>
                      <a:pt x="357" y="1"/>
                      <a:pt x="1" y="357"/>
                      <a:pt x="1" y="781"/>
                    </a:cubicBezTo>
                    <a:cubicBezTo>
                      <a:pt x="1" y="1227"/>
                      <a:pt x="357" y="1583"/>
                      <a:pt x="803" y="1583"/>
                    </a:cubicBezTo>
                    <a:cubicBezTo>
                      <a:pt x="1873" y="1583"/>
                      <a:pt x="1873" y="1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27"/>
              <p:cNvSpPr/>
              <p:nvPr/>
            </p:nvSpPr>
            <p:spPr>
              <a:xfrm>
                <a:off x="6352450" y="3762750"/>
                <a:ext cx="334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150" extrusionOk="0">
                    <a:moveTo>
                      <a:pt x="759" y="0"/>
                    </a:moveTo>
                    <a:cubicBezTo>
                      <a:pt x="246" y="0"/>
                      <a:pt x="1" y="625"/>
                      <a:pt x="357" y="981"/>
                    </a:cubicBezTo>
                    <a:cubicBezTo>
                      <a:pt x="474" y="1097"/>
                      <a:pt x="618" y="1150"/>
                      <a:pt x="760" y="1150"/>
                    </a:cubicBezTo>
                    <a:cubicBezTo>
                      <a:pt x="1054" y="1150"/>
                      <a:pt x="1338" y="926"/>
                      <a:pt x="1338" y="580"/>
                    </a:cubicBezTo>
                    <a:cubicBezTo>
                      <a:pt x="1338" y="246"/>
                      <a:pt x="1071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27"/>
              <p:cNvSpPr/>
              <p:nvPr/>
            </p:nvSpPr>
            <p:spPr>
              <a:xfrm>
                <a:off x="6314000" y="3792275"/>
                <a:ext cx="351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36" extrusionOk="0">
                    <a:moveTo>
                      <a:pt x="736" y="1"/>
                    </a:moveTo>
                    <a:cubicBezTo>
                      <a:pt x="402" y="1"/>
                      <a:pt x="112" y="201"/>
                      <a:pt x="1" y="536"/>
                    </a:cubicBezTo>
                    <a:cubicBezTo>
                      <a:pt x="469" y="491"/>
                      <a:pt x="937" y="424"/>
                      <a:pt x="1405" y="357"/>
                    </a:cubicBezTo>
                    <a:cubicBezTo>
                      <a:pt x="1249" y="135"/>
                      <a:pt x="1004" y="1"/>
                      <a:pt x="7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27"/>
              <p:cNvSpPr/>
              <p:nvPr/>
            </p:nvSpPr>
            <p:spPr>
              <a:xfrm>
                <a:off x="6283925" y="3562125"/>
                <a:ext cx="28425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26" extrusionOk="0">
                    <a:moveTo>
                      <a:pt x="1070" y="1"/>
                    </a:moveTo>
                    <a:cubicBezTo>
                      <a:pt x="646" y="23"/>
                      <a:pt x="312" y="46"/>
                      <a:pt x="45" y="68"/>
                    </a:cubicBezTo>
                    <a:cubicBezTo>
                      <a:pt x="0" y="135"/>
                      <a:pt x="0" y="202"/>
                      <a:pt x="0" y="291"/>
                    </a:cubicBezTo>
                    <a:cubicBezTo>
                      <a:pt x="22" y="647"/>
                      <a:pt x="295" y="826"/>
                      <a:pt x="568" y="826"/>
                    </a:cubicBezTo>
                    <a:cubicBezTo>
                      <a:pt x="841" y="826"/>
                      <a:pt x="1115" y="647"/>
                      <a:pt x="1137" y="291"/>
                    </a:cubicBezTo>
                    <a:cubicBezTo>
                      <a:pt x="1137" y="179"/>
                      <a:pt x="1115" y="90"/>
                      <a:pt x="10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27"/>
              <p:cNvSpPr/>
              <p:nvPr/>
            </p:nvSpPr>
            <p:spPr>
              <a:xfrm>
                <a:off x="6239325" y="3584375"/>
                <a:ext cx="4742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1588" extrusionOk="0">
                    <a:moveTo>
                      <a:pt x="866" y="1"/>
                    </a:moveTo>
                    <a:cubicBezTo>
                      <a:pt x="845" y="1"/>
                      <a:pt x="825" y="1"/>
                      <a:pt x="803" y="3"/>
                    </a:cubicBezTo>
                    <a:cubicBezTo>
                      <a:pt x="357" y="3"/>
                      <a:pt x="1" y="359"/>
                      <a:pt x="1" y="783"/>
                    </a:cubicBezTo>
                    <a:cubicBezTo>
                      <a:pt x="1" y="1229"/>
                      <a:pt x="357" y="1585"/>
                      <a:pt x="803" y="1585"/>
                    </a:cubicBezTo>
                    <a:cubicBezTo>
                      <a:pt x="825" y="1586"/>
                      <a:pt x="845" y="1587"/>
                      <a:pt x="866" y="1587"/>
                    </a:cubicBezTo>
                    <a:cubicBezTo>
                      <a:pt x="1897" y="1587"/>
                      <a:pt x="1897" y="1"/>
                      <a:pt x="8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27"/>
              <p:cNvSpPr/>
              <p:nvPr/>
            </p:nvSpPr>
            <p:spPr>
              <a:xfrm>
                <a:off x="6278900" y="3624000"/>
                <a:ext cx="3345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60" extrusionOk="0">
                    <a:moveTo>
                      <a:pt x="781" y="0"/>
                    </a:moveTo>
                    <a:cubicBezTo>
                      <a:pt x="268" y="0"/>
                      <a:pt x="0" y="624"/>
                      <a:pt x="357" y="981"/>
                    </a:cubicBezTo>
                    <a:cubicBezTo>
                      <a:pt x="481" y="1104"/>
                      <a:pt x="628" y="1159"/>
                      <a:pt x="770" y="1159"/>
                    </a:cubicBezTo>
                    <a:cubicBezTo>
                      <a:pt x="1065" y="1159"/>
                      <a:pt x="1338" y="925"/>
                      <a:pt x="1338" y="580"/>
                    </a:cubicBezTo>
                    <a:cubicBezTo>
                      <a:pt x="1338" y="268"/>
                      <a:pt x="1093" y="0"/>
                      <a:pt x="7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27"/>
              <p:cNvSpPr/>
              <p:nvPr/>
            </p:nvSpPr>
            <p:spPr>
              <a:xfrm>
                <a:off x="6239325" y="3653475"/>
                <a:ext cx="47600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609" extrusionOk="0">
                    <a:moveTo>
                      <a:pt x="866" y="1"/>
                    </a:moveTo>
                    <a:cubicBezTo>
                      <a:pt x="845" y="1"/>
                      <a:pt x="825" y="1"/>
                      <a:pt x="803" y="3"/>
                    </a:cubicBezTo>
                    <a:cubicBezTo>
                      <a:pt x="357" y="3"/>
                      <a:pt x="1" y="359"/>
                      <a:pt x="1" y="805"/>
                    </a:cubicBezTo>
                    <a:cubicBezTo>
                      <a:pt x="1" y="1251"/>
                      <a:pt x="357" y="1607"/>
                      <a:pt x="803" y="1607"/>
                    </a:cubicBezTo>
                    <a:cubicBezTo>
                      <a:pt x="818" y="1608"/>
                      <a:pt x="832" y="1608"/>
                      <a:pt x="846" y="1608"/>
                    </a:cubicBezTo>
                    <a:cubicBezTo>
                      <a:pt x="1897" y="1608"/>
                      <a:pt x="1904" y="1"/>
                      <a:pt x="8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27"/>
              <p:cNvSpPr/>
              <p:nvPr/>
            </p:nvSpPr>
            <p:spPr>
              <a:xfrm>
                <a:off x="6278900" y="3693100"/>
                <a:ext cx="334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0" extrusionOk="0">
                    <a:moveTo>
                      <a:pt x="781" y="0"/>
                    </a:moveTo>
                    <a:cubicBezTo>
                      <a:pt x="268" y="0"/>
                      <a:pt x="0" y="624"/>
                      <a:pt x="357" y="981"/>
                    </a:cubicBezTo>
                    <a:cubicBezTo>
                      <a:pt x="473" y="1097"/>
                      <a:pt x="618" y="1149"/>
                      <a:pt x="760" y="1149"/>
                    </a:cubicBezTo>
                    <a:cubicBezTo>
                      <a:pt x="1054" y="1149"/>
                      <a:pt x="1338" y="925"/>
                      <a:pt x="1338" y="580"/>
                    </a:cubicBezTo>
                    <a:cubicBezTo>
                      <a:pt x="1338" y="268"/>
                      <a:pt x="1093" y="0"/>
                      <a:pt x="7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27"/>
              <p:cNvSpPr/>
              <p:nvPr/>
            </p:nvSpPr>
            <p:spPr>
              <a:xfrm>
                <a:off x="6239325" y="3723175"/>
                <a:ext cx="46275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584" extrusionOk="0">
                    <a:moveTo>
                      <a:pt x="803" y="1"/>
                    </a:moveTo>
                    <a:cubicBezTo>
                      <a:pt x="357" y="1"/>
                      <a:pt x="1" y="357"/>
                      <a:pt x="1" y="781"/>
                    </a:cubicBezTo>
                    <a:cubicBezTo>
                      <a:pt x="1" y="1227"/>
                      <a:pt x="357" y="1583"/>
                      <a:pt x="803" y="1583"/>
                    </a:cubicBezTo>
                    <a:cubicBezTo>
                      <a:pt x="1851" y="1583"/>
                      <a:pt x="1851" y="1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27"/>
              <p:cNvSpPr/>
              <p:nvPr/>
            </p:nvSpPr>
            <p:spPr>
              <a:xfrm>
                <a:off x="6278900" y="3762750"/>
                <a:ext cx="334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0" extrusionOk="0">
                    <a:moveTo>
                      <a:pt x="781" y="0"/>
                    </a:moveTo>
                    <a:cubicBezTo>
                      <a:pt x="268" y="0"/>
                      <a:pt x="0" y="625"/>
                      <a:pt x="357" y="981"/>
                    </a:cubicBezTo>
                    <a:cubicBezTo>
                      <a:pt x="481" y="1097"/>
                      <a:pt x="628" y="1150"/>
                      <a:pt x="770" y="1150"/>
                    </a:cubicBezTo>
                    <a:cubicBezTo>
                      <a:pt x="1064" y="1150"/>
                      <a:pt x="1338" y="926"/>
                      <a:pt x="1338" y="580"/>
                    </a:cubicBezTo>
                    <a:cubicBezTo>
                      <a:pt x="1338" y="268"/>
                      <a:pt x="1093" y="0"/>
                      <a:pt x="7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27"/>
              <p:cNvSpPr/>
              <p:nvPr/>
            </p:nvSpPr>
            <p:spPr>
              <a:xfrm>
                <a:off x="6239900" y="3792275"/>
                <a:ext cx="390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648" extrusionOk="0">
                    <a:moveTo>
                      <a:pt x="780" y="1"/>
                    </a:moveTo>
                    <a:cubicBezTo>
                      <a:pt x="401" y="1"/>
                      <a:pt x="67" y="268"/>
                      <a:pt x="0" y="647"/>
                    </a:cubicBezTo>
                    <a:cubicBezTo>
                      <a:pt x="491" y="647"/>
                      <a:pt x="1025" y="647"/>
                      <a:pt x="1560" y="625"/>
                    </a:cubicBezTo>
                    <a:cubicBezTo>
                      <a:pt x="1471" y="268"/>
                      <a:pt x="1137" y="1"/>
                      <a:pt x="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27"/>
              <p:cNvSpPr/>
              <p:nvPr/>
            </p:nvSpPr>
            <p:spPr>
              <a:xfrm>
                <a:off x="6210925" y="3569375"/>
                <a:ext cx="28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58" extrusionOk="0">
                    <a:moveTo>
                      <a:pt x="1137" y="1"/>
                    </a:moveTo>
                    <a:cubicBezTo>
                      <a:pt x="825" y="45"/>
                      <a:pt x="468" y="68"/>
                      <a:pt x="0" y="90"/>
                    </a:cubicBezTo>
                    <a:cubicBezTo>
                      <a:pt x="45" y="357"/>
                      <a:pt x="290" y="558"/>
                      <a:pt x="557" y="558"/>
                    </a:cubicBezTo>
                    <a:cubicBezTo>
                      <a:pt x="869" y="558"/>
                      <a:pt x="1137" y="313"/>
                      <a:pt x="1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27"/>
              <p:cNvSpPr/>
              <p:nvPr/>
            </p:nvSpPr>
            <p:spPr>
              <a:xfrm>
                <a:off x="6166325" y="3584375"/>
                <a:ext cx="4742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1588" extrusionOk="0">
                    <a:moveTo>
                      <a:pt x="845" y="1"/>
                    </a:moveTo>
                    <a:cubicBezTo>
                      <a:pt x="824" y="1"/>
                      <a:pt x="803" y="1"/>
                      <a:pt x="781" y="3"/>
                    </a:cubicBezTo>
                    <a:cubicBezTo>
                      <a:pt x="357" y="3"/>
                      <a:pt x="1" y="359"/>
                      <a:pt x="1" y="783"/>
                    </a:cubicBezTo>
                    <a:cubicBezTo>
                      <a:pt x="1" y="1229"/>
                      <a:pt x="357" y="1585"/>
                      <a:pt x="781" y="1585"/>
                    </a:cubicBezTo>
                    <a:cubicBezTo>
                      <a:pt x="803" y="1586"/>
                      <a:pt x="824" y="1587"/>
                      <a:pt x="845" y="1587"/>
                    </a:cubicBezTo>
                    <a:cubicBezTo>
                      <a:pt x="1896" y="1587"/>
                      <a:pt x="1896" y="1"/>
                      <a:pt x="8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27"/>
              <p:cNvSpPr/>
              <p:nvPr/>
            </p:nvSpPr>
            <p:spPr>
              <a:xfrm>
                <a:off x="6205350" y="3624000"/>
                <a:ext cx="340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160" extrusionOk="0">
                    <a:moveTo>
                      <a:pt x="780" y="0"/>
                    </a:moveTo>
                    <a:cubicBezTo>
                      <a:pt x="268" y="0"/>
                      <a:pt x="0" y="624"/>
                      <a:pt x="379" y="981"/>
                    </a:cubicBezTo>
                    <a:cubicBezTo>
                      <a:pt x="495" y="1104"/>
                      <a:pt x="640" y="1159"/>
                      <a:pt x="782" y="1159"/>
                    </a:cubicBezTo>
                    <a:cubicBezTo>
                      <a:pt x="1076" y="1159"/>
                      <a:pt x="1360" y="925"/>
                      <a:pt x="1360" y="580"/>
                    </a:cubicBezTo>
                    <a:cubicBezTo>
                      <a:pt x="1360" y="268"/>
                      <a:pt x="1092" y="0"/>
                      <a:pt x="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27"/>
              <p:cNvSpPr/>
              <p:nvPr/>
            </p:nvSpPr>
            <p:spPr>
              <a:xfrm>
                <a:off x="6166325" y="3653475"/>
                <a:ext cx="47600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609" extrusionOk="0">
                    <a:moveTo>
                      <a:pt x="845" y="1"/>
                    </a:moveTo>
                    <a:cubicBezTo>
                      <a:pt x="824" y="1"/>
                      <a:pt x="803" y="1"/>
                      <a:pt x="781" y="3"/>
                    </a:cubicBezTo>
                    <a:cubicBezTo>
                      <a:pt x="357" y="3"/>
                      <a:pt x="1" y="359"/>
                      <a:pt x="1" y="805"/>
                    </a:cubicBezTo>
                    <a:cubicBezTo>
                      <a:pt x="1" y="1251"/>
                      <a:pt x="357" y="1607"/>
                      <a:pt x="781" y="1607"/>
                    </a:cubicBezTo>
                    <a:cubicBezTo>
                      <a:pt x="796" y="1608"/>
                      <a:pt x="810" y="1608"/>
                      <a:pt x="824" y="1608"/>
                    </a:cubicBezTo>
                    <a:cubicBezTo>
                      <a:pt x="1896" y="1608"/>
                      <a:pt x="1903" y="1"/>
                      <a:pt x="8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27"/>
              <p:cNvSpPr/>
              <p:nvPr/>
            </p:nvSpPr>
            <p:spPr>
              <a:xfrm>
                <a:off x="6205900" y="3693100"/>
                <a:ext cx="334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0" extrusionOk="0">
                    <a:moveTo>
                      <a:pt x="758" y="0"/>
                    </a:moveTo>
                    <a:cubicBezTo>
                      <a:pt x="246" y="0"/>
                      <a:pt x="0" y="624"/>
                      <a:pt x="357" y="981"/>
                    </a:cubicBezTo>
                    <a:cubicBezTo>
                      <a:pt x="473" y="1097"/>
                      <a:pt x="618" y="1149"/>
                      <a:pt x="760" y="1149"/>
                    </a:cubicBezTo>
                    <a:cubicBezTo>
                      <a:pt x="1054" y="1149"/>
                      <a:pt x="1338" y="925"/>
                      <a:pt x="1338" y="580"/>
                    </a:cubicBezTo>
                    <a:cubicBezTo>
                      <a:pt x="1338" y="268"/>
                      <a:pt x="1070" y="0"/>
                      <a:pt x="7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27"/>
              <p:cNvSpPr/>
              <p:nvPr/>
            </p:nvSpPr>
            <p:spPr>
              <a:xfrm>
                <a:off x="6166325" y="3722625"/>
                <a:ext cx="47400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584" extrusionOk="0">
                    <a:moveTo>
                      <a:pt x="781" y="1"/>
                    </a:moveTo>
                    <a:lnTo>
                      <a:pt x="781" y="23"/>
                    </a:lnTo>
                    <a:cubicBezTo>
                      <a:pt x="769" y="22"/>
                      <a:pt x="757" y="22"/>
                      <a:pt x="745" y="22"/>
                    </a:cubicBezTo>
                    <a:cubicBezTo>
                      <a:pt x="338" y="22"/>
                      <a:pt x="1" y="391"/>
                      <a:pt x="1" y="803"/>
                    </a:cubicBezTo>
                    <a:cubicBezTo>
                      <a:pt x="1" y="981"/>
                      <a:pt x="68" y="1160"/>
                      <a:pt x="179" y="1316"/>
                    </a:cubicBezTo>
                    <a:cubicBezTo>
                      <a:pt x="447" y="1360"/>
                      <a:pt x="714" y="1449"/>
                      <a:pt x="937" y="1583"/>
                    </a:cubicBezTo>
                    <a:cubicBezTo>
                      <a:pt x="1895" y="1383"/>
                      <a:pt x="1739" y="23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27"/>
              <p:cNvSpPr/>
              <p:nvPr/>
            </p:nvSpPr>
            <p:spPr>
              <a:xfrm>
                <a:off x="6210350" y="3762750"/>
                <a:ext cx="32350" cy="2860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144" extrusionOk="0">
                    <a:moveTo>
                      <a:pt x="580" y="0"/>
                    </a:moveTo>
                    <a:cubicBezTo>
                      <a:pt x="268" y="0"/>
                      <a:pt x="1" y="268"/>
                      <a:pt x="1" y="580"/>
                    </a:cubicBezTo>
                    <a:cubicBezTo>
                      <a:pt x="1" y="647"/>
                      <a:pt x="23" y="714"/>
                      <a:pt x="45" y="803"/>
                    </a:cubicBezTo>
                    <a:cubicBezTo>
                      <a:pt x="45" y="825"/>
                      <a:pt x="90" y="847"/>
                      <a:pt x="90" y="870"/>
                    </a:cubicBezTo>
                    <a:cubicBezTo>
                      <a:pt x="209" y="1054"/>
                      <a:pt x="396" y="1143"/>
                      <a:pt x="583" y="1143"/>
                    </a:cubicBezTo>
                    <a:cubicBezTo>
                      <a:pt x="781" y="1143"/>
                      <a:pt x="978" y="1042"/>
                      <a:pt x="1093" y="847"/>
                    </a:cubicBezTo>
                    <a:cubicBezTo>
                      <a:pt x="1294" y="469"/>
                      <a:pt x="1026" y="0"/>
                      <a:pt x="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27"/>
              <p:cNvSpPr/>
              <p:nvPr/>
            </p:nvSpPr>
            <p:spPr>
              <a:xfrm>
                <a:off x="6138475" y="3573275"/>
                <a:ext cx="273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402" extrusionOk="0">
                    <a:moveTo>
                      <a:pt x="0" y="1"/>
                    </a:moveTo>
                    <a:cubicBezTo>
                      <a:pt x="67" y="246"/>
                      <a:pt x="290" y="402"/>
                      <a:pt x="535" y="402"/>
                    </a:cubicBezTo>
                    <a:cubicBezTo>
                      <a:pt x="780" y="402"/>
                      <a:pt x="1003" y="246"/>
                      <a:pt x="10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27"/>
              <p:cNvSpPr/>
              <p:nvPr/>
            </p:nvSpPr>
            <p:spPr>
              <a:xfrm>
                <a:off x="6092775" y="3584375"/>
                <a:ext cx="4742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1588" extrusionOk="0">
                    <a:moveTo>
                      <a:pt x="866" y="1"/>
                    </a:moveTo>
                    <a:cubicBezTo>
                      <a:pt x="845" y="1"/>
                      <a:pt x="824" y="1"/>
                      <a:pt x="803" y="3"/>
                    </a:cubicBezTo>
                    <a:cubicBezTo>
                      <a:pt x="357" y="3"/>
                      <a:pt x="1" y="359"/>
                      <a:pt x="1" y="783"/>
                    </a:cubicBezTo>
                    <a:cubicBezTo>
                      <a:pt x="1" y="1229"/>
                      <a:pt x="357" y="1585"/>
                      <a:pt x="803" y="1585"/>
                    </a:cubicBezTo>
                    <a:cubicBezTo>
                      <a:pt x="824" y="1586"/>
                      <a:pt x="845" y="1587"/>
                      <a:pt x="866" y="1587"/>
                    </a:cubicBezTo>
                    <a:cubicBezTo>
                      <a:pt x="1897" y="1587"/>
                      <a:pt x="1897" y="1"/>
                      <a:pt x="8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27"/>
              <p:cNvSpPr/>
              <p:nvPr/>
            </p:nvSpPr>
            <p:spPr>
              <a:xfrm>
                <a:off x="6132350" y="3624000"/>
                <a:ext cx="340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160" extrusionOk="0">
                    <a:moveTo>
                      <a:pt x="780" y="0"/>
                    </a:moveTo>
                    <a:cubicBezTo>
                      <a:pt x="268" y="0"/>
                      <a:pt x="0" y="624"/>
                      <a:pt x="357" y="981"/>
                    </a:cubicBezTo>
                    <a:cubicBezTo>
                      <a:pt x="480" y="1104"/>
                      <a:pt x="630" y="1159"/>
                      <a:pt x="776" y="1159"/>
                    </a:cubicBezTo>
                    <a:cubicBezTo>
                      <a:pt x="1076" y="1159"/>
                      <a:pt x="1360" y="925"/>
                      <a:pt x="1360" y="580"/>
                    </a:cubicBezTo>
                    <a:cubicBezTo>
                      <a:pt x="1360" y="268"/>
                      <a:pt x="1092" y="0"/>
                      <a:pt x="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27"/>
              <p:cNvSpPr/>
              <p:nvPr/>
            </p:nvSpPr>
            <p:spPr>
              <a:xfrm>
                <a:off x="6121200" y="3669675"/>
                <a:ext cx="11725" cy="21200"/>
              </a:xfrm>
              <a:custGeom>
                <a:avLst/>
                <a:gdLst/>
                <a:ahLst/>
                <a:cxnLst/>
                <a:rect l="l" t="t" r="r" b="b"/>
                <a:pathLst>
                  <a:path w="469" h="848" extrusionOk="0">
                    <a:moveTo>
                      <a:pt x="468" y="1"/>
                    </a:moveTo>
                    <a:lnTo>
                      <a:pt x="134" y="157"/>
                    </a:lnTo>
                    <a:lnTo>
                      <a:pt x="67" y="246"/>
                    </a:lnTo>
                    <a:cubicBezTo>
                      <a:pt x="23" y="291"/>
                      <a:pt x="23" y="335"/>
                      <a:pt x="0" y="402"/>
                    </a:cubicBezTo>
                    <a:cubicBezTo>
                      <a:pt x="0" y="558"/>
                      <a:pt x="23" y="692"/>
                      <a:pt x="45" y="848"/>
                    </a:cubicBezTo>
                    <a:cubicBezTo>
                      <a:pt x="312" y="714"/>
                      <a:pt x="468" y="447"/>
                      <a:pt x="468" y="157"/>
                    </a:cubicBezTo>
                    <a:cubicBezTo>
                      <a:pt x="468" y="112"/>
                      <a:pt x="468" y="46"/>
                      <a:pt x="4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27"/>
              <p:cNvSpPr/>
              <p:nvPr/>
            </p:nvSpPr>
            <p:spPr>
              <a:xfrm>
                <a:off x="6092775" y="3653350"/>
                <a:ext cx="39600" cy="286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45" extrusionOk="0">
                    <a:moveTo>
                      <a:pt x="808" y="1"/>
                    </a:moveTo>
                    <a:cubicBezTo>
                      <a:pt x="406" y="1"/>
                      <a:pt x="1" y="283"/>
                      <a:pt x="1" y="810"/>
                    </a:cubicBezTo>
                    <a:cubicBezTo>
                      <a:pt x="1" y="921"/>
                      <a:pt x="45" y="1033"/>
                      <a:pt x="90" y="1144"/>
                    </a:cubicBezTo>
                    <a:cubicBezTo>
                      <a:pt x="179" y="1144"/>
                      <a:pt x="268" y="1122"/>
                      <a:pt x="379" y="1100"/>
                    </a:cubicBezTo>
                    <a:cubicBezTo>
                      <a:pt x="647" y="1055"/>
                      <a:pt x="914" y="988"/>
                      <a:pt x="1204" y="899"/>
                    </a:cubicBezTo>
                    <a:cubicBezTo>
                      <a:pt x="1226" y="855"/>
                      <a:pt x="1249" y="832"/>
                      <a:pt x="1271" y="810"/>
                    </a:cubicBezTo>
                    <a:lnTo>
                      <a:pt x="1583" y="654"/>
                    </a:lnTo>
                    <a:cubicBezTo>
                      <a:pt x="1501" y="210"/>
                      <a:pt x="1155" y="1"/>
                      <a:pt x="8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27"/>
              <p:cNvSpPr/>
              <p:nvPr/>
            </p:nvSpPr>
            <p:spPr>
              <a:xfrm>
                <a:off x="6132350" y="3693100"/>
                <a:ext cx="3400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150" extrusionOk="0">
                    <a:moveTo>
                      <a:pt x="780" y="0"/>
                    </a:moveTo>
                    <a:cubicBezTo>
                      <a:pt x="268" y="0"/>
                      <a:pt x="0" y="624"/>
                      <a:pt x="357" y="981"/>
                    </a:cubicBezTo>
                    <a:cubicBezTo>
                      <a:pt x="480" y="1097"/>
                      <a:pt x="630" y="1149"/>
                      <a:pt x="775" y="1149"/>
                    </a:cubicBezTo>
                    <a:cubicBezTo>
                      <a:pt x="1076" y="1149"/>
                      <a:pt x="1360" y="925"/>
                      <a:pt x="1360" y="580"/>
                    </a:cubicBezTo>
                    <a:cubicBezTo>
                      <a:pt x="1360" y="268"/>
                      <a:pt x="1092" y="0"/>
                      <a:pt x="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27"/>
              <p:cNvSpPr/>
              <p:nvPr/>
            </p:nvSpPr>
            <p:spPr>
              <a:xfrm>
                <a:off x="6093325" y="3742125"/>
                <a:ext cx="139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759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335"/>
                      <a:pt x="179" y="625"/>
                      <a:pt x="447" y="759"/>
                    </a:cubicBezTo>
                    <a:cubicBezTo>
                      <a:pt x="469" y="669"/>
                      <a:pt x="513" y="580"/>
                      <a:pt x="536" y="491"/>
                    </a:cubicBezTo>
                    <a:cubicBezTo>
                      <a:pt x="558" y="357"/>
                      <a:pt x="491" y="224"/>
                      <a:pt x="357" y="179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27"/>
              <p:cNvSpPr/>
              <p:nvPr/>
            </p:nvSpPr>
            <p:spPr>
              <a:xfrm>
                <a:off x="6065475" y="3573850"/>
                <a:ext cx="273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381" extrusionOk="0">
                    <a:moveTo>
                      <a:pt x="0" y="0"/>
                    </a:moveTo>
                    <a:cubicBezTo>
                      <a:pt x="67" y="223"/>
                      <a:pt x="290" y="379"/>
                      <a:pt x="535" y="379"/>
                    </a:cubicBezTo>
                    <a:cubicBezTo>
                      <a:pt x="549" y="380"/>
                      <a:pt x="563" y="381"/>
                      <a:pt x="577" y="381"/>
                    </a:cubicBezTo>
                    <a:cubicBezTo>
                      <a:pt x="805" y="381"/>
                      <a:pt x="1008" y="210"/>
                      <a:pt x="1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27"/>
              <p:cNvSpPr/>
              <p:nvPr/>
            </p:nvSpPr>
            <p:spPr>
              <a:xfrm>
                <a:off x="6019775" y="3584425"/>
                <a:ext cx="44600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584" extrusionOk="0">
                    <a:moveTo>
                      <a:pt x="803" y="1"/>
                    </a:moveTo>
                    <a:cubicBezTo>
                      <a:pt x="357" y="1"/>
                      <a:pt x="1" y="357"/>
                      <a:pt x="1" y="781"/>
                    </a:cubicBezTo>
                    <a:cubicBezTo>
                      <a:pt x="1" y="1227"/>
                      <a:pt x="357" y="1583"/>
                      <a:pt x="803" y="1583"/>
                    </a:cubicBezTo>
                    <a:cubicBezTo>
                      <a:pt x="1784" y="1516"/>
                      <a:pt x="1784" y="45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27"/>
              <p:cNvSpPr/>
              <p:nvPr/>
            </p:nvSpPr>
            <p:spPr>
              <a:xfrm>
                <a:off x="6059350" y="3624000"/>
                <a:ext cx="3345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60" extrusionOk="0">
                    <a:moveTo>
                      <a:pt x="780" y="0"/>
                    </a:moveTo>
                    <a:cubicBezTo>
                      <a:pt x="245" y="0"/>
                      <a:pt x="0" y="624"/>
                      <a:pt x="357" y="981"/>
                    </a:cubicBezTo>
                    <a:cubicBezTo>
                      <a:pt x="480" y="1104"/>
                      <a:pt x="628" y="1159"/>
                      <a:pt x="770" y="1159"/>
                    </a:cubicBezTo>
                    <a:cubicBezTo>
                      <a:pt x="1064" y="1159"/>
                      <a:pt x="1338" y="925"/>
                      <a:pt x="1338" y="580"/>
                    </a:cubicBezTo>
                    <a:cubicBezTo>
                      <a:pt x="1338" y="268"/>
                      <a:pt x="1092" y="0"/>
                      <a:pt x="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27"/>
              <p:cNvSpPr/>
              <p:nvPr/>
            </p:nvSpPr>
            <p:spPr>
              <a:xfrm>
                <a:off x="6020900" y="3653825"/>
                <a:ext cx="3847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747" extrusionOk="0">
                    <a:moveTo>
                      <a:pt x="737" y="0"/>
                    </a:moveTo>
                    <a:cubicBezTo>
                      <a:pt x="433" y="0"/>
                      <a:pt x="129" y="167"/>
                      <a:pt x="0" y="523"/>
                    </a:cubicBezTo>
                    <a:cubicBezTo>
                      <a:pt x="131" y="507"/>
                      <a:pt x="261" y="499"/>
                      <a:pt x="389" y="499"/>
                    </a:cubicBezTo>
                    <a:cubicBezTo>
                      <a:pt x="785" y="499"/>
                      <a:pt x="1168" y="578"/>
                      <a:pt x="1538" y="746"/>
                    </a:cubicBezTo>
                    <a:cubicBezTo>
                      <a:pt x="1501" y="263"/>
                      <a:pt x="1119" y="0"/>
                      <a:pt x="7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27"/>
              <p:cNvSpPr/>
              <p:nvPr/>
            </p:nvSpPr>
            <p:spPr>
              <a:xfrm>
                <a:off x="6019775" y="3723150"/>
                <a:ext cx="46275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585" extrusionOk="0">
                    <a:moveTo>
                      <a:pt x="766" y="1"/>
                    </a:moveTo>
                    <a:cubicBezTo>
                      <a:pt x="337" y="1"/>
                      <a:pt x="1" y="370"/>
                      <a:pt x="1" y="782"/>
                    </a:cubicBezTo>
                    <a:cubicBezTo>
                      <a:pt x="1" y="1228"/>
                      <a:pt x="357" y="1584"/>
                      <a:pt x="803" y="1584"/>
                    </a:cubicBezTo>
                    <a:cubicBezTo>
                      <a:pt x="1851" y="1584"/>
                      <a:pt x="1851" y="2"/>
                      <a:pt x="803" y="2"/>
                    </a:cubicBezTo>
                    <a:cubicBezTo>
                      <a:pt x="790" y="1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27"/>
              <p:cNvSpPr/>
              <p:nvPr/>
            </p:nvSpPr>
            <p:spPr>
              <a:xfrm>
                <a:off x="6059350" y="3762750"/>
                <a:ext cx="334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0" extrusionOk="0">
                    <a:moveTo>
                      <a:pt x="780" y="0"/>
                    </a:moveTo>
                    <a:cubicBezTo>
                      <a:pt x="268" y="0"/>
                      <a:pt x="0" y="625"/>
                      <a:pt x="357" y="981"/>
                    </a:cubicBezTo>
                    <a:cubicBezTo>
                      <a:pt x="480" y="1097"/>
                      <a:pt x="627" y="1150"/>
                      <a:pt x="770" y="1150"/>
                    </a:cubicBezTo>
                    <a:cubicBezTo>
                      <a:pt x="1064" y="1150"/>
                      <a:pt x="1338" y="926"/>
                      <a:pt x="1338" y="580"/>
                    </a:cubicBezTo>
                    <a:cubicBezTo>
                      <a:pt x="1338" y="246"/>
                      <a:pt x="1092" y="0"/>
                      <a:pt x="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27"/>
              <p:cNvSpPr/>
              <p:nvPr/>
            </p:nvSpPr>
            <p:spPr>
              <a:xfrm>
                <a:off x="6019775" y="3792275"/>
                <a:ext cx="44600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584" extrusionOk="0">
                    <a:moveTo>
                      <a:pt x="803" y="1"/>
                    </a:moveTo>
                    <a:cubicBezTo>
                      <a:pt x="357" y="1"/>
                      <a:pt x="1" y="357"/>
                      <a:pt x="1" y="803"/>
                    </a:cubicBezTo>
                    <a:cubicBezTo>
                      <a:pt x="1" y="1227"/>
                      <a:pt x="357" y="1583"/>
                      <a:pt x="803" y="1583"/>
                    </a:cubicBezTo>
                    <a:cubicBezTo>
                      <a:pt x="1784" y="1539"/>
                      <a:pt x="1784" y="68"/>
                      <a:pt x="8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27"/>
              <p:cNvSpPr/>
              <p:nvPr/>
            </p:nvSpPr>
            <p:spPr>
              <a:xfrm>
                <a:off x="6064350" y="3832950"/>
                <a:ext cx="9500" cy="15650"/>
              </a:xfrm>
              <a:custGeom>
                <a:avLst/>
                <a:gdLst/>
                <a:ahLst/>
                <a:cxnLst/>
                <a:rect l="l" t="t" r="r" b="b"/>
                <a:pathLst>
                  <a:path w="380" h="626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34" y="90"/>
                      <a:pt x="1" y="291"/>
                      <a:pt x="1" y="536"/>
                    </a:cubicBezTo>
                    <a:cubicBezTo>
                      <a:pt x="1" y="558"/>
                      <a:pt x="1" y="581"/>
                      <a:pt x="1" y="625"/>
                    </a:cubicBezTo>
                    <a:cubicBezTo>
                      <a:pt x="134" y="424"/>
                      <a:pt x="246" y="202"/>
                      <a:pt x="38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27"/>
              <p:cNvSpPr/>
              <p:nvPr/>
            </p:nvSpPr>
            <p:spPr>
              <a:xfrm>
                <a:off x="6020900" y="3861375"/>
                <a:ext cx="3122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701" extrusionOk="0">
                    <a:moveTo>
                      <a:pt x="758" y="1"/>
                    </a:moveTo>
                    <a:cubicBezTo>
                      <a:pt x="401" y="1"/>
                      <a:pt x="89" y="246"/>
                      <a:pt x="0" y="580"/>
                    </a:cubicBezTo>
                    <a:lnTo>
                      <a:pt x="513" y="692"/>
                    </a:lnTo>
                    <a:cubicBezTo>
                      <a:pt x="535" y="697"/>
                      <a:pt x="559" y="700"/>
                      <a:pt x="583" y="700"/>
                    </a:cubicBezTo>
                    <a:cubicBezTo>
                      <a:pt x="655" y="700"/>
                      <a:pt x="730" y="675"/>
                      <a:pt x="780" y="625"/>
                    </a:cubicBezTo>
                    <a:cubicBezTo>
                      <a:pt x="869" y="580"/>
                      <a:pt x="936" y="513"/>
                      <a:pt x="1003" y="447"/>
                    </a:cubicBezTo>
                    <a:cubicBezTo>
                      <a:pt x="1092" y="357"/>
                      <a:pt x="1159" y="268"/>
                      <a:pt x="1248" y="179"/>
                    </a:cubicBezTo>
                    <a:cubicBezTo>
                      <a:pt x="1115" y="68"/>
                      <a:pt x="936" y="1"/>
                      <a:pt x="7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27"/>
              <p:cNvSpPr/>
              <p:nvPr/>
            </p:nvSpPr>
            <p:spPr>
              <a:xfrm>
                <a:off x="5990800" y="3569950"/>
                <a:ext cx="2845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53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3" y="312"/>
                      <a:pt x="290" y="535"/>
                      <a:pt x="580" y="535"/>
                    </a:cubicBezTo>
                    <a:cubicBezTo>
                      <a:pt x="847" y="535"/>
                      <a:pt x="1093" y="334"/>
                      <a:pt x="1137" y="67"/>
                    </a:cubicBezTo>
                    <a:cubicBezTo>
                      <a:pt x="870" y="67"/>
                      <a:pt x="402" y="45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27"/>
              <p:cNvSpPr/>
              <p:nvPr/>
            </p:nvSpPr>
            <p:spPr>
              <a:xfrm>
                <a:off x="5946775" y="3584425"/>
                <a:ext cx="44600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584" extrusionOk="0">
                    <a:moveTo>
                      <a:pt x="781" y="1"/>
                    </a:moveTo>
                    <a:cubicBezTo>
                      <a:pt x="357" y="1"/>
                      <a:pt x="1" y="357"/>
                      <a:pt x="1" y="781"/>
                    </a:cubicBezTo>
                    <a:cubicBezTo>
                      <a:pt x="1" y="1227"/>
                      <a:pt x="357" y="1583"/>
                      <a:pt x="781" y="1583"/>
                    </a:cubicBezTo>
                    <a:cubicBezTo>
                      <a:pt x="1784" y="1516"/>
                      <a:pt x="1784" y="45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27"/>
              <p:cNvSpPr/>
              <p:nvPr/>
            </p:nvSpPr>
            <p:spPr>
              <a:xfrm>
                <a:off x="5986350" y="3624000"/>
                <a:ext cx="3345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60" extrusionOk="0">
                    <a:moveTo>
                      <a:pt x="758" y="0"/>
                    </a:moveTo>
                    <a:cubicBezTo>
                      <a:pt x="245" y="0"/>
                      <a:pt x="0" y="624"/>
                      <a:pt x="357" y="981"/>
                    </a:cubicBezTo>
                    <a:cubicBezTo>
                      <a:pt x="473" y="1104"/>
                      <a:pt x="618" y="1159"/>
                      <a:pt x="760" y="1159"/>
                    </a:cubicBezTo>
                    <a:cubicBezTo>
                      <a:pt x="1054" y="1159"/>
                      <a:pt x="1338" y="925"/>
                      <a:pt x="1338" y="580"/>
                    </a:cubicBezTo>
                    <a:cubicBezTo>
                      <a:pt x="1338" y="268"/>
                      <a:pt x="1070" y="0"/>
                      <a:pt x="7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27"/>
              <p:cNvSpPr/>
              <p:nvPr/>
            </p:nvSpPr>
            <p:spPr>
              <a:xfrm>
                <a:off x="5946775" y="3653525"/>
                <a:ext cx="396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06" extrusionOk="0">
                    <a:moveTo>
                      <a:pt x="781" y="1"/>
                    </a:moveTo>
                    <a:cubicBezTo>
                      <a:pt x="357" y="1"/>
                      <a:pt x="1" y="357"/>
                      <a:pt x="1" y="803"/>
                    </a:cubicBezTo>
                    <a:cubicBezTo>
                      <a:pt x="1" y="1249"/>
                      <a:pt x="357" y="1605"/>
                      <a:pt x="781" y="1605"/>
                    </a:cubicBezTo>
                    <a:cubicBezTo>
                      <a:pt x="1026" y="1605"/>
                      <a:pt x="1249" y="1494"/>
                      <a:pt x="1405" y="1316"/>
                    </a:cubicBezTo>
                    <a:cubicBezTo>
                      <a:pt x="1338" y="1293"/>
                      <a:pt x="1316" y="1249"/>
                      <a:pt x="1271" y="1226"/>
                    </a:cubicBezTo>
                    <a:cubicBezTo>
                      <a:pt x="1360" y="1182"/>
                      <a:pt x="1449" y="1160"/>
                      <a:pt x="1539" y="1093"/>
                    </a:cubicBezTo>
                    <a:cubicBezTo>
                      <a:pt x="1561" y="1004"/>
                      <a:pt x="1583" y="914"/>
                      <a:pt x="1583" y="825"/>
                    </a:cubicBezTo>
                    <a:cubicBezTo>
                      <a:pt x="1583" y="379"/>
                      <a:pt x="1226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27"/>
              <p:cNvSpPr/>
              <p:nvPr/>
            </p:nvSpPr>
            <p:spPr>
              <a:xfrm>
                <a:off x="5988000" y="3694775"/>
                <a:ext cx="3180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096" extrusionOk="0">
                    <a:moveTo>
                      <a:pt x="469" y="0"/>
                    </a:moveTo>
                    <a:cubicBezTo>
                      <a:pt x="46" y="178"/>
                      <a:pt x="1" y="758"/>
                      <a:pt x="380" y="1003"/>
                    </a:cubicBezTo>
                    <a:cubicBezTo>
                      <a:pt x="478" y="1067"/>
                      <a:pt x="586" y="1096"/>
                      <a:pt x="691" y="1096"/>
                    </a:cubicBezTo>
                    <a:cubicBezTo>
                      <a:pt x="991" y="1096"/>
                      <a:pt x="1272" y="859"/>
                      <a:pt x="1272" y="513"/>
                    </a:cubicBezTo>
                    <a:cubicBezTo>
                      <a:pt x="1272" y="468"/>
                      <a:pt x="1272" y="424"/>
                      <a:pt x="1249" y="379"/>
                    </a:cubicBezTo>
                    <a:lnTo>
                      <a:pt x="4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27"/>
              <p:cNvSpPr/>
              <p:nvPr/>
            </p:nvSpPr>
            <p:spPr>
              <a:xfrm>
                <a:off x="5946775" y="3723150"/>
                <a:ext cx="46275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585" extrusionOk="0">
                    <a:moveTo>
                      <a:pt x="745" y="1"/>
                    </a:moveTo>
                    <a:cubicBezTo>
                      <a:pt x="337" y="1"/>
                      <a:pt x="1" y="370"/>
                      <a:pt x="1" y="782"/>
                    </a:cubicBezTo>
                    <a:cubicBezTo>
                      <a:pt x="1" y="1228"/>
                      <a:pt x="357" y="1584"/>
                      <a:pt x="781" y="1584"/>
                    </a:cubicBezTo>
                    <a:cubicBezTo>
                      <a:pt x="1851" y="1584"/>
                      <a:pt x="1851" y="2"/>
                      <a:pt x="781" y="2"/>
                    </a:cubicBezTo>
                    <a:cubicBezTo>
                      <a:pt x="769" y="1"/>
                      <a:pt x="757" y="1"/>
                      <a:pt x="7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27"/>
              <p:cNvSpPr/>
              <p:nvPr/>
            </p:nvSpPr>
            <p:spPr>
              <a:xfrm>
                <a:off x="5986350" y="3762750"/>
                <a:ext cx="334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0" extrusionOk="0">
                    <a:moveTo>
                      <a:pt x="758" y="0"/>
                    </a:moveTo>
                    <a:cubicBezTo>
                      <a:pt x="245" y="0"/>
                      <a:pt x="0" y="625"/>
                      <a:pt x="357" y="981"/>
                    </a:cubicBezTo>
                    <a:cubicBezTo>
                      <a:pt x="473" y="1097"/>
                      <a:pt x="618" y="1150"/>
                      <a:pt x="760" y="1150"/>
                    </a:cubicBezTo>
                    <a:cubicBezTo>
                      <a:pt x="1054" y="1150"/>
                      <a:pt x="1338" y="926"/>
                      <a:pt x="1338" y="580"/>
                    </a:cubicBezTo>
                    <a:cubicBezTo>
                      <a:pt x="1338" y="246"/>
                      <a:pt x="1070" y="0"/>
                      <a:pt x="7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27"/>
              <p:cNvSpPr/>
              <p:nvPr/>
            </p:nvSpPr>
            <p:spPr>
              <a:xfrm>
                <a:off x="5946775" y="3792275"/>
                <a:ext cx="44600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584" extrusionOk="0">
                    <a:moveTo>
                      <a:pt x="781" y="1"/>
                    </a:moveTo>
                    <a:cubicBezTo>
                      <a:pt x="357" y="1"/>
                      <a:pt x="1" y="357"/>
                      <a:pt x="1" y="803"/>
                    </a:cubicBezTo>
                    <a:cubicBezTo>
                      <a:pt x="1" y="1227"/>
                      <a:pt x="357" y="1583"/>
                      <a:pt x="781" y="1583"/>
                    </a:cubicBezTo>
                    <a:cubicBezTo>
                      <a:pt x="1784" y="1539"/>
                      <a:pt x="1784" y="68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27"/>
              <p:cNvSpPr/>
              <p:nvPr/>
            </p:nvSpPr>
            <p:spPr>
              <a:xfrm>
                <a:off x="5986350" y="3832400"/>
                <a:ext cx="334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0" extrusionOk="0">
                    <a:moveTo>
                      <a:pt x="758" y="1"/>
                    </a:moveTo>
                    <a:cubicBezTo>
                      <a:pt x="245" y="1"/>
                      <a:pt x="0" y="625"/>
                      <a:pt x="357" y="981"/>
                    </a:cubicBezTo>
                    <a:cubicBezTo>
                      <a:pt x="473" y="1098"/>
                      <a:pt x="618" y="1150"/>
                      <a:pt x="760" y="1150"/>
                    </a:cubicBezTo>
                    <a:cubicBezTo>
                      <a:pt x="1054" y="1150"/>
                      <a:pt x="1338" y="926"/>
                      <a:pt x="1338" y="580"/>
                    </a:cubicBezTo>
                    <a:cubicBezTo>
                      <a:pt x="1338" y="246"/>
                      <a:pt x="1070" y="1"/>
                      <a:pt x="7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27"/>
              <p:cNvSpPr/>
              <p:nvPr/>
            </p:nvSpPr>
            <p:spPr>
              <a:xfrm>
                <a:off x="5959600" y="3861375"/>
                <a:ext cx="21200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848" h="269" extrusionOk="0">
                    <a:moveTo>
                      <a:pt x="268" y="1"/>
                    </a:moveTo>
                    <a:cubicBezTo>
                      <a:pt x="179" y="1"/>
                      <a:pt x="89" y="23"/>
                      <a:pt x="0" y="68"/>
                    </a:cubicBezTo>
                    <a:cubicBezTo>
                      <a:pt x="290" y="135"/>
                      <a:pt x="557" y="201"/>
                      <a:pt x="847" y="268"/>
                    </a:cubicBezTo>
                    <a:cubicBezTo>
                      <a:pt x="691" y="90"/>
                      <a:pt x="491" y="1"/>
                      <a:pt x="26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27"/>
              <p:cNvSpPr/>
              <p:nvPr/>
            </p:nvSpPr>
            <p:spPr>
              <a:xfrm>
                <a:off x="5915600" y="3563800"/>
                <a:ext cx="31200" cy="1495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598" extrusionOk="0">
                    <a:moveTo>
                      <a:pt x="133" y="1"/>
                    </a:moveTo>
                    <a:cubicBezTo>
                      <a:pt x="1" y="358"/>
                      <a:pt x="403" y="598"/>
                      <a:pt x="761" y="598"/>
                    </a:cubicBezTo>
                    <a:cubicBezTo>
                      <a:pt x="1006" y="598"/>
                      <a:pt x="1229" y="486"/>
                      <a:pt x="1248" y="224"/>
                    </a:cubicBezTo>
                    <a:cubicBezTo>
                      <a:pt x="1248" y="157"/>
                      <a:pt x="1248" y="112"/>
                      <a:pt x="1225" y="68"/>
                    </a:cubicBezTo>
                    <a:lnTo>
                      <a:pt x="891" y="68"/>
                    </a:lnTo>
                    <a:cubicBezTo>
                      <a:pt x="646" y="23"/>
                      <a:pt x="400" y="1"/>
                      <a:pt x="1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27"/>
              <p:cNvSpPr/>
              <p:nvPr/>
            </p:nvSpPr>
            <p:spPr>
              <a:xfrm>
                <a:off x="5873225" y="3584375"/>
                <a:ext cx="4742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1588" extrusionOk="0">
                    <a:moveTo>
                      <a:pt x="865" y="1"/>
                    </a:moveTo>
                    <a:cubicBezTo>
                      <a:pt x="845" y="1"/>
                      <a:pt x="824" y="1"/>
                      <a:pt x="803" y="3"/>
                    </a:cubicBezTo>
                    <a:cubicBezTo>
                      <a:pt x="357" y="3"/>
                      <a:pt x="0" y="359"/>
                      <a:pt x="0" y="783"/>
                    </a:cubicBezTo>
                    <a:cubicBezTo>
                      <a:pt x="0" y="1229"/>
                      <a:pt x="357" y="1585"/>
                      <a:pt x="803" y="1585"/>
                    </a:cubicBezTo>
                    <a:cubicBezTo>
                      <a:pt x="824" y="1586"/>
                      <a:pt x="845" y="1587"/>
                      <a:pt x="865" y="1587"/>
                    </a:cubicBezTo>
                    <a:cubicBezTo>
                      <a:pt x="1896" y="1587"/>
                      <a:pt x="1896" y="1"/>
                      <a:pt x="8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27"/>
              <p:cNvSpPr/>
              <p:nvPr/>
            </p:nvSpPr>
            <p:spPr>
              <a:xfrm>
                <a:off x="5912775" y="3624000"/>
                <a:ext cx="34025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160" extrusionOk="0">
                    <a:moveTo>
                      <a:pt x="781" y="0"/>
                    </a:moveTo>
                    <a:cubicBezTo>
                      <a:pt x="268" y="0"/>
                      <a:pt x="1" y="624"/>
                      <a:pt x="357" y="981"/>
                    </a:cubicBezTo>
                    <a:cubicBezTo>
                      <a:pt x="481" y="1104"/>
                      <a:pt x="631" y="1159"/>
                      <a:pt x="776" y="1159"/>
                    </a:cubicBezTo>
                    <a:cubicBezTo>
                      <a:pt x="1077" y="1159"/>
                      <a:pt x="1361" y="925"/>
                      <a:pt x="1361" y="580"/>
                    </a:cubicBezTo>
                    <a:cubicBezTo>
                      <a:pt x="1361" y="268"/>
                      <a:pt x="1093" y="0"/>
                      <a:pt x="7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27"/>
              <p:cNvSpPr/>
              <p:nvPr/>
            </p:nvSpPr>
            <p:spPr>
              <a:xfrm>
                <a:off x="5873225" y="3653475"/>
                <a:ext cx="4757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1609" extrusionOk="0">
                    <a:moveTo>
                      <a:pt x="865" y="1"/>
                    </a:moveTo>
                    <a:cubicBezTo>
                      <a:pt x="845" y="1"/>
                      <a:pt x="824" y="1"/>
                      <a:pt x="803" y="3"/>
                    </a:cubicBezTo>
                    <a:cubicBezTo>
                      <a:pt x="357" y="3"/>
                      <a:pt x="0" y="359"/>
                      <a:pt x="0" y="805"/>
                    </a:cubicBezTo>
                    <a:cubicBezTo>
                      <a:pt x="0" y="1251"/>
                      <a:pt x="357" y="1607"/>
                      <a:pt x="803" y="1607"/>
                    </a:cubicBezTo>
                    <a:cubicBezTo>
                      <a:pt x="817" y="1608"/>
                      <a:pt x="831" y="1608"/>
                      <a:pt x="845" y="1608"/>
                    </a:cubicBezTo>
                    <a:cubicBezTo>
                      <a:pt x="1896" y="1608"/>
                      <a:pt x="1903" y="1"/>
                      <a:pt x="8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27"/>
              <p:cNvSpPr/>
              <p:nvPr/>
            </p:nvSpPr>
            <p:spPr>
              <a:xfrm>
                <a:off x="5912775" y="3693100"/>
                <a:ext cx="340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150" extrusionOk="0">
                    <a:moveTo>
                      <a:pt x="781" y="0"/>
                    </a:moveTo>
                    <a:cubicBezTo>
                      <a:pt x="268" y="0"/>
                      <a:pt x="1" y="624"/>
                      <a:pt x="357" y="981"/>
                    </a:cubicBezTo>
                    <a:cubicBezTo>
                      <a:pt x="481" y="1097"/>
                      <a:pt x="630" y="1149"/>
                      <a:pt x="776" y="1149"/>
                    </a:cubicBezTo>
                    <a:cubicBezTo>
                      <a:pt x="1077" y="1149"/>
                      <a:pt x="1361" y="925"/>
                      <a:pt x="1361" y="580"/>
                    </a:cubicBezTo>
                    <a:cubicBezTo>
                      <a:pt x="1361" y="268"/>
                      <a:pt x="1093" y="0"/>
                      <a:pt x="7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27"/>
              <p:cNvSpPr/>
              <p:nvPr/>
            </p:nvSpPr>
            <p:spPr>
              <a:xfrm>
                <a:off x="5873225" y="3723150"/>
                <a:ext cx="46825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585" extrusionOk="0">
                    <a:moveTo>
                      <a:pt x="765" y="1"/>
                    </a:moveTo>
                    <a:cubicBezTo>
                      <a:pt x="337" y="1"/>
                      <a:pt x="0" y="370"/>
                      <a:pt x="0" y="782"/>
                    </a:cubicBezTo>
                    <a:cubicBezTo>
                      <a:pt x="0" y="1228"/>
                      <a:pt x="357" y="1584"/>
                      <a:pt x="803" y="1584"/>
                    </a:cubicBezTo>
                    <a:cubicBezTo>
                      <a:pt x="1873" y="1584"/>
                      <a:pt x="1873" y="2"/>
                      <a:pt x="803" y="2"/>
                    </a:cubicBezTo>
                    <a:cubicBezTo>
                      <a:pt x="790" y="1"/>
                      <a:pt x="778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27"/>
              <p:cNvSpPr/>
              <p:nvPr/>
            </p:nvSpPr>
            <p:spPr>
              <a:xfrm>
                <a:off x="5912775" y="3762750"/>
                <a:ext cx="340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150" extrusionOk="0">
                    <a:moveTo>
                      <a:pt x="781" y="0"/>
                    </a:moveTo>
                    <a:cubicBezTo>
                      <a:pt x="268" y="0"/>
                      <a:pt x="1" y="625"/>
                      <a:pt x="380" y="981"/>
                    </a:cubicBezTo>
                    <a:cubicBezTo>
                      <a:pt x="496" y="1097"/>
                      <a:pt x="641" y="1150"/>
                      <a:pt x="783" y="1150"/>
                    </a:cubicBezTo>
                    <a:cubicBezTo>
                      <a:pt x="1077" y="1150"/>
                      <a:pt x="1361" y="926"/>
                      <a:pt x="1361" y="580"/>
                    </a:cubicBezTo>
                    <a:cubicBezTo>
                      <a:pt x="1361" y="268"/>
                      <a:pt x="1093" y="0"/>
                      <a:pt x="7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27"/>
              <p:cNvSpPr/>
              <p:nvPr/>
            </p:nvSpPr>
            <p:spPr>
              <a:xfrm>
                <a:off x="5873225" y="3792225"/>
                <a:ext cx="4742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1588" extrusionOk="0">
                    <a:moveTo>
                      <a:pt x="865" y="1"/>
                    </a:moveTo>
                    <a:cubicBezTo>
                      <a:pt x="845" y="1"/>
                      <a:pt x="824" y="2"/>
                      <a:pt x="803" y="3"/>
                    </a:cubicBezTo>
                    <a:cubicBezTo>
                      <a:pt x="357" y="3"/>
                      <a:pt x="0" y="359"/>
                      <a:pt x="0" y="805"/>
                    </a:cubicBezTo>
                    <a:cubicBezTo>
                      <a:pt x="0" y="1229"/>
                      <a:pt x="357" y="1585"/>
                      <a:pt x="803" y="1585"/>
                    </a:cubicBezTo>
                    <a:cubicBezTo>
                      <a:pt x="824" y="1587"/>
                      <a:pt x="845" y="1587"/>
                      <a:pt x="865" y="1587"/>
                    </a:cubicBezTo>
                    <a:cubicBezTo>
                      <a:pt x="1896" y="1587"/>
                      <a:pt x="1896" y="1"/>
                      <a:pt x="8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27"/>
              <p:cNvSpPr/>
              <p:nvPr/>
            </p:nvSpPr>
            <p:spPr>
              <a:xfrm>
                <a:off x="5917800" y="3831850"/>
                <a:ext cx="340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049" extrusionOk="0">
                    <a:moveTo>
                      <a:pt x="580" y="0"/>
                    </a:moveTo>
                    <a:lnTo>
                      <a:pt x="580" y="23"/>
                    </a:lnTo>
                    <a:cubicBezTo>
                      <a:pt x="268" y="23"/>
                      <a:pt x="0" y="268"/>
                      <a:pt x="0" y="580"/>
                    </a:cubicBezTo>
                    <a:cubicBezTo>
                      <a:pt x="0" y="647"/>
                      <a:pt x="23" y="736"/>
                      <a:pt x="45" y="803"/>
                    </a:cubicBezTo>
                    <a:lnTo>
                      <a:pt x="580" y="959"/>
                    </a:lnTo>
                    <a:lnTo>
                      <a:pt x="914" y="1048"/>
                    </a:lnTo>
                    <a:cubicBezTo>
                      <a:pt x="1360" y="714"/>
                      <a:pt x="1137" y="0"/>
                      <a:pt x="5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27"/>
              <p:cNvSpPr/>
              <p:nvPr/>
            </p:nvSpPr>
            <p:spPr>
              <a:xfrm>
                <a:off x="5841450" y="3559700"/>
                <a:ext cx="31800" cy="239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958" extrusionOk="0">
                    <a:moveTo>
                      <a:pt x="515" y="0"/>
                    </a:moveTo>
                    <a:cubicBezTo>
                      <a:pt x="434" y="0"/>
                      <a:pt x="352" y="3"/>
                      <a:pt x="268" y="9"/>
                    </a:cubicBezTo>
                    <a:cubicBezTo>
                      <a:pt x="1" y="299"/>
                      <a:pt x="134" y="767"/>
                      <a:pt x="491" y="923"/>
                    </a:cubicBezTo>
                    <a:cubicBezTo>
                      <a:pt x="558" y="946"/>
                      <a:pt x="626" y="957"/>
                      <a:pt x="692" y="957"/>
                    </a:cubicBezTo>
                    <a:cubicBezTo>
                      <a:pt x="1000" y="957"/>
                      <a:pt x="1271" y="718"/>
                      <a:pt x="1271" y="388"/>
                    </a:cubicBezTo>
                    <a:cubicBezTo>
                      <a:pt x="1271" y="254"/>
                      <a:pt x="1227" y="143"/>
                      <a:pt x="1160" y="53"/>
                    </a:cubicBezTo>
                    <a:cubicBezTo>
                      <a:pt x="948" y="21"/>
                      <a:pt x="736" y="0"/>
                      <a:pt x="5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27"/>
              <p:cNvSpPr/>
              <p:nvPr/>
            </p:nvSpPr>
            <p:spPr>
              <a:xfrm>
                <a:off x="5800225" y="3584375"/>
                <a:ext cx="4742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1588" extrusionOk="0">
                    <a:moveTo>
                      <a:pt x="865" y="1"/>
                    </a:moveTo>
                    <a:cubicBezTo>
                      <a:pt x="845" y="1"/>
                      <a:pt x="824" y="1"/>
                      <a:pt x="803" y="3"/>
                    </a:cubicBezTo>
                    <a:cubicBezTo>
                      <a:pt x="357" y="3"/>
                      <a:pt x="0" y="359"/>
                      <a:pt x="0" y="783"/>
                    </a:cubicBezTo>
                    <a:cubicBezTo>
                      <a:pt x="0" y="1229"/>
                      <a:pt x="357" y="1585"/>
                      <a:pt x="803" y="1585"/>
                    </a:cubicBezTo>
                    <a:cubicBezTo>
                      <a:pt x="824" y="1586"/>
                      <a:pt x="845" y="1587"/>
                      <a:pt x="865" y="1587"/>
                    </a:cubicBezTo>
                    <a:cubicBezTo>
                      <a:pt x="1896" y="1587"/>
                      <a:pt x="1896" y="1"/>
                      <a:pt x="8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27"/>
              <p:cNvSpPr/>
              <p:nvPr/>
            </p:nvSpPr>
            <p:spPr>
              <a:xfrm>
                <a:off x="5839775" y="3624000"/>
                <a:ext cx="33475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160" extrusionOk="0">
                    <a:moveTo>
                      <a:pt x="781" y="0"/>
                    </a:moveTo>
                    <a:cubicBezTo>
                      <a:pt x="246" y="0"/>
                      <a:pt x="1" y="624"/>
                      <a:pt x="357" y="981"/>
                    </a:cubicBezTo>
                    <a:cubicBezTo>
                      <a:pt x="474" y="1104"/>
                      <a:pt x="619" y="1159"/>
                      <a:pt x="761" y="1159"/>
                    </a:cubicBezTo>
                    <a:cubicBezTo>
                      <a:pt x="1055" y="1159"/>
                      <a:pt x="1338" y="925"/>
                      <a:pt x="1338" y="580"/>
                    </a:cubicBezTo>
                    <a:cubicBezTo>
                      <a:pt x="1338" y="268"/>
                      <a:pt x="1093" y="0"/>
                      <a:pt x="7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27"/>
              <p:cNvSpPr/>
              <p:nvPr/>
            </p:nvSpPr>
            <p:spPr>
              <a:xfrm>
                <a:off x="5800225" y="3653475"/>
                <a:ext cx="4757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1609" extrusionOk="0">
                    <a:moveTo>
                      <a:pt x="865" y="1"/>
                    </a:moveTo>
                    <a:cubicBezTo>
                      <a:pt x="845" y="1"/>
                      <a:pt x="824" y="1"/>
                      <a:pt x="803" y="3"/>
                    </a:cubicBezTo>
                    <a:cubicBezTo>
                      <a:pt x="357" y="3"/>
                      <a:pt x="0" y="359"/>
                      <a:pt x="0" y="805"/>
                    </a:cubicBezTo>
                    <a:cubicBezTo>
                      <a:pt x="0" y="1251"/>
                      <a:pt x="357" y="1607"/>
                      <a:pt x="803" y="1607"/>
                    </a:cubicBezTo>
                    <a:cubicBezTo>
                      <a:pt x="817" y="1608"/>
                      <a:pt x="831" y="1608"/>
                      <a:pt x="845" y="1608"/>
                    </a:cubicBezTo>
                    <a:cubicBezTo>
                      <a:pt x="1896" y="1608"/>
                      <a:pt x="1903" y="1"/>
                      <a:pt x="8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27"/>
              <p:cNvSpPr/>
              <p:nvPr/>
            </p:nvSpPr>
            <p:spPr>
              <a:xfrm>
                <a:off x="5839775" y="3693100"/>
                <a:ext cx="334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150" extrusionOk="0">
                    <a:moveTo>
                      <a:pt x="781" y="0"/>
                    </a:moveTo>
                    <a:cubicBezTo>
                      <a:pt x="246" y="0"/>
                      <a:pt x="1" y="624"/>
                      <a:pt x="357" y="981"/>
                    </a:cubicBezTo>
                    <a:cubicBezTo>
                      <a:pt x="474" y="1097"/>
                      <a:pt x="618" y="1149"/>
                      <a:pt x="760" y="1149"/>
                    </a:cubicBezTo>
                    <a:cubicBezTo>
                      <a:pt x="1055" y="1149"/>
                      <a:pt x="1338" y="925"/>
                      <a:pt x="1338" y="580"/>
                    </a:cubicBezTo>
                    <a:cubicBezTo>
                      <a:pt x="1338" y="268"/>
                      <a:pt x="1093" y="0"/>
                      <a:pt x="7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27"/>
              <p:cNvSpPr/>
              <p:nvPr/>
            </p:nvSpPr>
            <p:spPr>
              <a:xfrm>
                <a:off x="5800225" y="3723150"/>
                <a:ext cx="46275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585" extrusionOk="0">
                    <a:moveTo>
                      <a:pt x="765" y="1"/>
                    </a:moveTo>
                    <a:cubicBezTo>
                      <a:pt x="337" y="1"/>
                      <a:pt x="0" y="370"/>
                      <a:pt x="0" y="782"/>
                    </a:cubicBezTo>
                    <a:cubicBezTo>
                      <a:pt x="0" y="1228"/>
                      <a:pt x="357" y="1584"/>
                      <a:pt x="803" y="1584"/>
                    </a:cubicBezTo>
                    <a:cubicBezTo>
                      <a:pt x="1850" y="1584"/>
                      <a:pt x="1850" y="2"/>
                      <a:pt x="803" y="2"/>
                    </a:cubicBezTo>
                    <a:cubicBezTo>
                      <a:pt x="790" y="1"/>
                      <a:pt x="778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27"/>
              <p:cNvSpPr/>
              <p:nvPr/>
            </p:nvSpPr>
            <p:spPr>
              <a:xfrm>
                <a:off x="5839775" y="3762750"/>
                <a:ext cx="334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150" extrusionOk="0">
                    <a:moveTo>
                      <a:pt x="781" y="0"/>
                    </a:moveTo>
                    <a:cubicBezTo>
                      <a:pt x="268" y="0"/>
                      <a:pt x="1" y="625"/>
                      <a:pt x="357" y="981"/>
                    </a:cubicBezTo>
                    <a:cubicBezTo>
                      <a:pt x="481" y="1097"/>
                      <a:pt x="628" y="1150"/>
                      <a:pt x="770" y="1150"/>
                    </a:cubicBezTo>
                    <a:cubicBezTo>
                      <a:pt x="1065" y="1150"/>
                      <a:pt x="1338" y="926"/>
                      <a:pt x="1338" y="580"/>
                    </a:cubicBezTo>
                    <a:cubicBezTo>
                      <a:pt x="1338" y="268"/>
                      <a:pt x="1093" y="0"/>
                      <a:pt x="7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27"/>
              <p:cNvSpPr/>
              <p:nvPr/>
            </p:nvSpPr>
            <p:spPr>
              <a:xfrm>
                <a:off x="5800225" y="3792275"/>
                <a:ext cx="456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294" extrusionOk="0">
                    <a:moveTo>
                      <a:pt x="780" y="1"/>
                    </a:moveTo>
                    <a:cubicBezTo>
                      <a:pt x="784" y="1"/>
                      <a:pt x="788" y="1"/>
                      <a:pt x="792" y="1"/>
                    </a:cubicBezTo>
                    <a:lnTo>
                      <a:pt x="792" y="1"/>
                    </a:lnTo>
                    <a:cubicBezTo>
                      <a:pt x="795" y="1"/>
                      <a:pt x="799" y="1"/>
                      <a:pt x="803" y="1"/>
                    </a:cubicBezTo>
                    <a:close/>
                    <a:moveTo>
                      <a:pt x="792" y="1"/>
                    </a:moveTo>
                    <a:cubicBezTo>
                      <a:pt x="373" y="7"/>
                      <a:pt x="22" y="339"/>
                      <a:pt x="0" y="736"/>
                    </a:cubicBezTo>
                    <a:cubicBezTo>
                      <a:pt x="468" y="937"/>
                      <a:pt x="936" y="1115"/>
                      <a:pt x="1404" y="1294"/>
                    </a:cubicBezTo>
                    <a:cubicBezTo>
                      <a:pt x="1826" y="784"/>
                      <a:pt x="1453" y="10"/>
                      <a:pt x="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27"/>
              <p:cNvSpPr/>
              <p:nvPr/>
            </p:nvSpPr>
            <p:spPr>
              <a:xfrm>
                <a:off x="5771250" y="3559350"/>
                <a:ext cx="32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980" extrusionOk="0">
                    <a:moveTo>
                      <a:pt x="156" y="0"/>
                    </a:moveTo>
                    <a:cubicBezTo>
                      <a:pt x="67" y="112"/>
                      <a:pt x="0" y="246"/>
                      <a:pt x="0" y="402"/>
                    </a:cubicBezTo>
                    <a:cubicBezTo>
                      <a:pt x="0" y="727"/>
                      <a:pt x="264" y="980"/>
                      <a:pt x="579" y="980"/>
                    </a:cubicBezTo>
                    <a:cubicBezTo>
                      <a:pt x="651" y="980"/>
                      <a:pt x="727" y="966"/>
                      <a:pt x="803" y="937"/>
                    </a:cubicBezTo>
                    <a:cubicBezTo>
                      <a:pt x="1181" y="781"/>
                      <a:pt x="1293" y="313"/>
                      <a:pt x="10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27"/>
              <p:cNvSpPr/>
              <p:nvPr/>
            </p:nvSpPr>
            <p:spPr>
              <a:xfrm>
                <a:off x="5730000" y="3583825"/>
                <a:ext cx="44650" cy="40250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610" extrusionOk="0">
                    <a:moveTo>
                      <a:pt x="733" y="0"/>
                    </a:moveTo>
                    <a:cubicBezTo>
                      <a:pt x="712" y="0"/>
                      <a:pt x="691" y="1"/>
                      <a:pt x="669" y="2"/>
                    </a:cubicBezTo>
                    <a:lnTo>
                      <a:pt x="669" y="25"/>
                    </a:lnTo>
                    <a:cubicBezTo>
                      <a:pt x="402" y="25"/>
                      <a:pt x="134" y="181"/>
                      <a:pt x="1" y="426"/>
                    </a:cubicBezTo>
                    <a:cubicBezTo>
                      <a:pt x="23" y="671"/>
                      <a:pt x="45" y="983"/>
                      <a:pt x="68" y="1317"/>
                    </a:cubicBezTo>
                    <a:cubicBezTo>
                      <a:pt x="224" y="1496"/>
                      <a:pt x="446" y="1607"/>
                      <a:pt x="669" y="1607"/>
                    </a:cubicBezTo>
                    <a:cubicBezTo>
                      <a:pt x="691" y="1608"/>
                      <a:pt x="712" y="1609"/>
                      <a:pt x="733" y="1609"/>
                    </a:cubicBezTo>
                    <a:cubicBezTo>
                      <a:pt x="1785" y="1609"/>
                      <a:pt x="178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27"/>
              <p:cNvSpPr/>
              <p:nvPr/>
            </p:nvSpPr>
            <p:spPr>
              <a:xfrm>
                <a:off x="5766775" y="3624000"/>
                <a:ext cx="33475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160" extrusionOk="0">
                    <a:moveTo>
                      <a:pt x="759" y="0"/>
                    </a:moveTo>
                    <a:cubicBezTo>
                      <a:pt x="246" y="0"/>
                      <a:pt x="1" y="624"/>
                      <a:pt x="357" y="981"/>
                    </a:cubicBezTo>
                    <a:cubicBezTo>
                      <a:pt x="474" y="1104"/>
                      <a:pt x="618" y="1159"/>
                      <a:pt x="761" y="1159"/>
                    </a:cubicBezTo>
                    <a:cubicBezTo>
                      <a:pt x="1055" y="1159"/>
                      <a:pt x="1338" y="925"/>
                      <a:pt x="1338" y="580"/>
                    </a:cubicBezTo>
                    <a:cubicBezTo>
                      <a:pt x="1338" y="268"/>
                      <a:pt x="1071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27"/>
              <p:cNvSpPr/>
              <p:nvPr/>
            </p:nvSpPr>
            <p:spPr>
              <a:xfrm>
                <a:off x="5727225" y="3653475"/>
                <a:ext cx="47575" cy="4022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1609" extrusionOk="0">
                    <a:moveTo>
                      <a:pt x="844" y="1"/>
                    </a:moveTo>
                    <a:cubicBezTo>
                      <a:pt x="823" y="1"/>
                      <a:pt x="802" y="1"/>
                      <a:pt x="780" y="3"/>
                    </a:cubicBezTo>
                    <a:cubicBezTo>
                      <a:pt x="357" y="3"/>
                      <a:pt x="0" y="359"/>
                      <a:pt x="0" y="805"/>
                    </a:cubicBezTo>
                    <a:cubicBezTo>
                      <a:pt x="0" y="1251"/>
                      <a:pt x="357" y="1585"/>
                      <a:pt x="780" y="1607"/>
                    </a:cubicBezTo>
                    <a:cubicBezTo>
                      <a:pt x="795" y="1608"/>
                      <a:pt x="809" y="1608"/>
                      <a:pt x="824" y="1608"/>
                    </a:cubicBezTo>
                    <a:cubicBezTo>
                      <a:pt x="1896" y="1608"/>
                      <a:pt x="1903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27"/>
              <p:cNvSpPr/>
              <p:nvPr/>
            </p:nvSpPr>
            <p:spPr>
              <a:xfrm>
                <a:off x="5766775" y="3693100"/>
                <a:ext cx="334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150" extrusionOk="0">
                    <a:moveTo>
                      <a:pt x="759" y="0"/>
                    </a:moveTo>
                    <a:cubicBezTo>
                      <a:pt x="246" y="0"/>
                      <a:pt x="1" y="624"/>
                      <a:pt x="357" y="981"/>
                    </a:cubicBezTo>
                    <a:cubicBezTo>
                      <a:pt x="474" y="1097"/>
                      <a:pt x="618" y="1149"/>
                      <a:pt x="760" y="1149"/>
                    </a:cubicBezTo>
                    <a:cubicBezTo>
                      <a:pt x="1054" y="1149"/>
                      <a:pt x="1338" y="925"/>
                      <a:pt x="1338" y="580"/>
                    </a:cubicBezTo>
                    <a:cubicBezTo>
                      <a:pt x="1338" y="268"/>
                      <a:pt x="1071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27"/>
              <p:cNvSpPr/>
              <p:nvPr/>
            </p:nvSpPr>
            <p:spPr>
              <a:xfrm>
                <a:off x="5727225" y="3723175"/>
                <a:ext cx="46275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584" extrusionOk="0">
                    <a:moveTo>
                      <a:pt x="780" y="1"/>
                    </a:moveTo>
                    <a:cubicBezTo>
                      <a:pt x="357" y="1"/>
                      <a:pt x="0" y="357"/>
                      <a:pt x="0" y="781"/>
                    </a:cubicBezTo>
                    <a:cubicBezTo>
                      <a:pt x="0" y="1227"/>
                      <a:pt x="357" y="1583"/>
                      <a:pt x="780" y="1583"/>
                    </a:cubicBezTo>
                    <a:cubicBezTo>
                      <a:pt x="1850" y="1583"/>
                      <a:pt x="1850" y="1"/>
                      <a:pt x="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27"/>
              <p:cNvSpPr/>
              <p:nvPr/>
            </p:nvSpPr>
            <p:spPr>
              <a:xfrm>
                <a:off x="5766775" y="3762750"/>
                <a:ext cx="334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150" extrusionOk="0">
                    <a:moveTo>
                      <a:pt x="759" y="0"/>
                    </a:moveTo>
                    <a:cubicBezTo>
                      <a:pt x="246" y="0"/>
                      <a:pt x="1" y="625"/>
                      <a:pt x="357" y="981"/>
                    </a:cubicBezTo>
                    <a:cubicBezTo>
                      <a:pt x="474" y="1097"/>
                      <a:pt x="618" y="1150"/>
                      <a:pt x="760" y="1150"/>
                    </a:cubicBezTo>
                    <a:cubicBezTo>
                      <a:pt x="1054" y="1150"/>
                      <a:pt x="1338" y="926"/>
                      <a:pt x="1338" y="580"/>
                    </a:cubicBezTo>
                    <a:cubicBezTo>
                      <a:pt x="1338" y="246"/>
                      <a:pt x="1071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27"/>
              <p:cNvSpPr/>
              <p:nvPr/>
            </p:nvSpPr>
            <p:spPr>
              <a:xfrm>
                <a:off x="5724425" y="3561575"/>
                <a:ext cx="28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492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1" y="90"/>
                      <a:pt x="23" y="224"/>
                      <a:pt x="68" y="491"/>
                    </a:cubicBezTo>
                    <a:cubicBezTo>
                      <a:pt x="90" y="424"/>
                      <a:pt x="112" y="357"/>
                      <a:pt x="112" y="313"/>
                    </a:cubicBezTo>
                    <a:cubicBezTo>
                      <a:pt x="112" y="201"/>
                      <a:pt x="68" y="90"/>
                      <a:pt x="2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27"/>
              <p:cNvSpPr/>
              <p:nvPr/>
            </p:nvSpPr>
            <p:spPr>
              <a:xfrm>
                <a:off x="5682625" y="3591200"/>
                <a:ext cx="13975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1223" extrusionOk="0">
                    <a:moveTo>
                      <a:pt x="150" y="1"/>
                    </a:moveTo>
                    <a:cubicBezTo>
                      <a:pt x="101" y="1"/>
                      <a:pt x="46" y="32"/>
                      <a:pt x="46" y="64"/>
                    </a:cubicBezTo>
                    <a:cubicBezTo>
                      <a:pt x="1" y="443"/>
                      <a:pt x="1" y="822"/>
                      <a:pt x="46" y="1223"/>
                    </a:cubicBezTo>
                    <a:cubicBezTo>
                      <a:pt x="425" y="1000"/>
                      <a:pt x="558" y="532"/>
                      <a:pt x="358" y="153"/>
                    </a:cubicBezTo>
                    <a:cubicBezTo>
                      <a:pt x="313" y="86"/>
                      <a:pt x="268" y="42"/>
                      <a:pt x="202" y="19"/>
                    </a:cubicBezTo>
                    <a:cubicBezTo>
                      <a:pt x="189" y="6"/>
                      <a:pt x="170" y="1"/>
                      <a:pt x="15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27"/>
              <p:cNvSpPr/>
              <p:nvPr/>
            </p:nvSpPr>
            <p:spPr>
              <a:xfrm>
                <a:off x="5698250" y="3630125"/>
                <a:ext cx="22300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892" h="915" extrusionOk="0">
                    <a:moveTo>
                      <a:pt x="112" y="0"/>
                    </a:moveTo>
                    <a:cubicBezTo>
                      <a:pt x="45" y="90"/>
                      <a:pt x="0" y="223"/>
                      <a:pt x="0" y="335"/>
                    </a:cubicBezTo>
                    <a:cubicBezTo>
                      <a:pt x="0" y="647"/>
                      <a:pt x="268" y="914"/>
                      <a:pt x="580" y="914"/>
                    </a:cubicBezTo>
                    <a:cubicBezTo>
                      <a:pt x="691" y="914"/>
                      <a:pt x="803" y="870"/>
                      <a:pt x="892" y="803"/>
                    </a:cubicBezTo>
                    <a:cubicBezTo>
                      <a:pt x="624" y="803"/>
                      <a:pt x="245" y="357"/>
                      <a:pt x="1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27"/>
              <p:cNvSpPr/>
              <p:nvPr/>
            </p:nvSpPr>
            <p:spPr>
              <a:xfrm>
                <a:off x="5682625" y="3658550"/>
                <a:ext cx="14525" cy="32325"/>
              </a:xfrm>
              <a:custGeom>
                <a:avLst/>
                <a:gdLst/>
                <a:ahLst/>
                <a:cxnLst/>
                <a:rect l="l" t="t" r="r" b="b"/>
                <a:pathLst>
                  <a:path w="581" h="1293" extrusionOk="0">
                    <a:moveTo>
                      <a:pt x="179" y="0"/>
                    </a:moveTo>
                    <a:lnTo>
                      <a:pt x="179" y="0"/>
                    </a:lnTo>
                    <a:cubicBezTo>
                      <a:pt x="224" y="446"/>
                      <a:pt x="179" y="892"/>
                      <a:pt x="1" y="1293"/>
                    </a:cubicBezTo>
                    <a:cubicBezTo>
                      <a:pt x="491" y="1048"/>
                      <a:pt x="581" y="379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27"/>
              <p:cNvSpPr/>
              <p:nvPr/>
            </p:nvSpPr>
            <p:spPr>
              <a:xfrm>
                <a:off x="5693225" y="3693100"/>
                <a:ext cx="340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150" extrusionOk="0">
                    <a:moveTo>
                      <a:pt x="781" y="0"/>
                    </a:moveTo>
                    <a:cubicBezTo>
                      <a:pt x="268" y="0"/>
                      <a:pt x="1" y="624"/>
                      <a:pt x="357" y="981"/>
                    </a:cubicBezTo>
                    <a:cubicBezTo>
                      <a:pt x="481" y="1097"/>
                      <a:pt x="630" y="1149"/>
                      <a:pt x="775" y="1149"/>
                    </a:cubicBezTo>
                    <a:cubicBezTo>
                      <a:pt x="1076" y="1149"/>
                      <a:pt x="1360" y="925"/>
                      <a:pt x="1360" y="580"/>
                    </a:cubicBezTo>
                    <a:cubicBezTo>
                      <a:pt x="1360" y="268"/>
                      <a:pt x="1093" y="0"/>
                      <a:pt x="7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27"/>
              <p:cNvSpPr/>
              <p:nvPr/>
            </p:nvSpPr>
            <p:spPr>
              <a:xfrm>
                <a:off x="5659225" y="3723175"/>
                <a:ext cx="34575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205" extrusionOk="0">
                    <a:moveTo>
                      <a:pt x="580" y="1"/>
                    </a:moveTo>
                    <a:cubicBezTo>
                      <a:pt x="357" y="1"/>
                      <a:pt x="157" y="90"/>
                      <a:pt x="1" y="246"/>
                    </a:cubicBezTo>
                    <a:cubicBezTo>
                      <a:pt x="402" y="580"/>
                      <a:pt x="826" y="915"/>
                      <a:pt x="1249" y="1204"/>
                    </a:cubicBezTo>
                    <a:cubicBezTo>
                      <a:pt x="1338" y="1093"/>
                      <a:pt x="1383" y="937"/>
                      <a:pt x="1383" y="781"/>
                    </a:cubicBezTo>
                    <a:cubicBezTo>
                      <a:pt x="1383" y="357"/>
                      <a:pt x="1026" y="1"/>
                      <a:pt x="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27"/>
              <p:cNvSpPr/>
              <p:nvPr/>
            </p:nvSpPr>
            <p:spPr>
              <a:xfrm>
                <a:off x="5706600" y="3762750"/>
                <a:ext cx="200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514" extrusionOk="0">
                    <a:moveTo>
                      <a:pt x="246" y="0"/>
                    </a:moveTo>
                    <a:cubicBezTo>
                      <a:pt x="156" y="0"/>
                      <a:pt x="67" y="23"/>
                      <a:pt x="0" y="45"/>
                    </a:cubicBezTo>
                    <a:cubicBezTo>
                      <a:pt x="246" y="201"/>
                      <a:pt x="513" y="357"/>
                      <a:pt x="803" y="513"/>
                    </a:cubicBezTo>
                    <a:cubicBezTo>
                      <a:pt x="781" y="223"/>
                      <a:pt x="535" y="0"/>
                      <a:pt x="2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27"/>
              <p:cNvSpPr/>
              <p:nvPr/>
            </p:nvSpPr>
            <p:spPr>
              <a:xfrm>
                <a:off x="5975800" y="3734350"/>
                <a:ext cx="64050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4643" extrusionOk="0">
                    <a:moveTo>
                      <a:pt x="2407" y="1"/>
                    </a:moveTo>
                    <a:cubicBezTo>
                      <a:pt x="2189" y="1"/>
                      <a:pt x="2018" y="834"/>
                      <a:pt x="65" y="4413"/>
                    </a:cubicBezTo>
                    <a:cubicBezTo>
                      <a:pt x="0" y="4528"/>
                      <a:pt x="91" y="4642"/>
                      <a:pt x="188" y="4642"/>
                    </a:cubicBezTo>
                    <a:cubicBezTo>
                      <a:pt x="223" y="4642"/>
                      <a:pt x="259" y="4627"/>
                      <a:pt x="288" y="4591"/>
                    </a:cubicBezTo>
                    <a:cubicBezTo>
                      <a:pt x="1381" y="3521"/>
                      <a:pt x="2205" y="1671"/>
                      <a:pt x="2540" y="178"/>
                    </a:cubicBezTo>
                    <a:cubicBezTo>
                      <a:pt x="2562" y="111"/>
                      <a:pt x="2540" y="44"/>
                      <a:pt x="2473" y="22"/>
                    </a:cubicBezTo>
                    <a:cubicBezTo>
                      <a:pt x="2449" y="8"/>
                      <a:pt x="2428" y="1"/>
                      <a:pt x="2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27"/>
              <p:cNvSpPr/>
              <p:nvPr/>
            </p:nvSpPr>
            <p:spPr>
              <a:xfrm>
                <a:off x="6171350" y="3664000"/>
                <a:ext cx="33675" cy="8800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3520" extrusionOk="0">
                    <a:moveTo>
                      <a:pt x="278" y="1"/>
                    </a:moveTo>
                    <a:cubicBezTo>
                      <a:pt x="207" y="1"/>
                      <a:pt x="156" y="59"/>
                      <a:pt x="156" y="116"/>
                    </a:cubicBezTo>
                    <a:cubicBezTo>
                      <a:pt x="0" y="1186"/>
                      <a:pt x="312" y="2635"/>
                      <a:pt x="1048" y="3460"/>
                    </a:cubicBezTo>
                    <a:cubicBezTo>
                      <a:pt x="1083" y="3502"/>
                      <a:pt x="1127" y="3520"/>
                      <a:pt x="1169" y="3520"/>
                    </a:cubicBezTo>
                    <a:cubicBezTo>
                      <a:pt x="1261" y="3520"/>
                      <a:pt x="1346" y="3434"/>
                      <a:pt x="1316" y="3326"/>
                    </a:cubicBezTo>
                    <a:cubicBezTo>
                      <a:pt x="424" y="629"/>
                      <a:pt x="558" y="27"/>
                      <a:pt x="312" y="5"/>
                    </a:cubicBezTo>
                    <a:cubicBezTo>
                      <a:pt x="301" y="2"/>
                      <a:pt x="289" y="1"/>
                      <a:pt x="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27"/>
              <p:cNvSpPr/>
              <p:nvPr/>
            </p:nvSpPr>
            <p:spPr>
              <a:xfrm>
                <a:off x="6093900" y="3594575"/>
                <a:ext cx="21200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848" h="2649" extrusionOk="0">
                    <a:moveTo>
                      <a:pt x="695" y="1"/>
                    </a:moveTo>
                    <a:cubicBezTo>
                      <a:pt x="649" y="1"/>
                      <a:pt x="605" y="21"/>
                      <a:pt x="580" y="63"/>
                    </a:cubicBezTo>
                    <a:cubicBezTo>
                      <a:pt x="112" y="798"/>
                      <a:pt x="0" y="1734"/>
                      <a:pt x="312" y="2559"/>
                    </a:cubicBezTo>
                    <a:cubicBezTo>
                      <a:pt x="343" y="2620"/>
                      <a:pt x="402" y="2649"/>
                      <a:pt x="458" y="2649"/>
                    </a:cubicBezTo>
                    <a:cubicBezTo>
                      <a:pt x="526" y="2649"/>
                      <a:pt x="590" y="2609"/>
                      <a:pt x="602" y="2537"/>
                    </a:cubicBezTo>
                    <a:cubicBezTo>
                      <a:pt x="602" y="2537"/>
                      <a:pt x="602" y="2537"/>
                      <a:pt x="602" y="2537"/>
                    </a:cubicBezTo>
                    <a:cubicBezTo>
                      <a:pt x="604" y="2537"/>
                      <a:pt x="825" y="462"/>
                      <a:pt x="847" y="152"/>
                    </a:cubicBezTo>
                    <a:cubicBezTo>
                      <a:pt x="847" y="55"/>
                      <a:pt x="769" y="1"/>
                      <a:pt x="6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27"/>
              <p:cNvSpPr/>
              <p:nvPr/>
            </p:nvSpPr>
            <p:spPr>
              <a:xfrm>
                <a:off x="6070100" y="3751975"/>
                <a:ext cx="163675" cy="92300"/>
              </a:xfrm>
              <a:custGeom>
                <a:avLst/>
                <a:gdLst/>
                <a:ahLst/>
                <a:cxnLst/>
                <a:rect l="l" t="t" r="r" b="b"/>
                <a:pathLst>
                  <a:path w="6547" h="3692" extrusionOk="0">
                    <a:moveTo>
                      <a:pt x="1639" y="0"/>
                    </a:moveTo>
                    <a:cubicBezTo>
                      <a:pt x="1557" y="0"/>
                      <a:pt x="1507" y="38"/>
                      <a:pt x="1465" y="164"/>
                    </a:cubicBezTo>
                    <a:cubicBezTo>
                      <a:pt x="551" y="2995"/>
                      <a:pt x="127" y="3218"/>
                      <a:pt x="16" y="3597"/>
                    </a:cubicBezTo>
                    <a:cubicBezTo>
                      <a:pt x="0" y="3644"/>
                      <a:pt x="51" y="3691"/>
                      <a:pt x="130" y="3691"/>
                    </a:cubicBezTo>
                    <a:cubicBezTo>
                      <a:pt x="162" y="3691"/>
                      <a:pt x="200" y="3683"/>
                      <a:pt x="239" y="3663"/>
                    </a:cubicBezTo>
                    <a:cubicBezTo>
                      <a:pt x="729" y="3396"/>
                      <a:pt x="506" y="3530"/>
                      <a:pt x="1309" y="2928"/>
                    </a:cubicBezTo>
                    <a:cubicBezTo>
                      <a:pt x="1821" y="2539"/>
                      <a:pt x="2484" y="2093"/>
                      <a:pt x="3177" y="2093"/>
                    </a:cubicBezTo>
                    <a:cubicBezTo>
                      <a:pt x="3238" y="2093"/>
                      <a:pt x="3298" y="2096"/>
                      <a:pt x="3359" y="2103"/>
                    </a:cubicBezTo>
                    <a:cubicBezTo>
                      <a:pt x="5132" y="2298"/>
                      <a:pt x="6297" y="3645"/>
                      <a:pt x="6487" y="3645"/>
                    </a:cubicBezTo>
                    <a:cubicBezTo>
                      <a:pt x="6493" y="3645"/>
                      <a:pt x="6498" y="3644"/>
                      <a:pt x="6502" y="3641"/>
                    </a:cubicBezTo>
                    <a:cubicBezTo>
                      <a:pt x="6525" y="3641"/>
                      <a:pt x="6547" y="3619"/>
                      <a:pt x="6547" y="3619"/>
                    </a:cubicBezTo>
                    <a:cubicBezTo>
                      <a:pt x="6547" y="3597"/>
                      <a:pt x="6525" y="3574"/>
                      <a:pt x="6525" y="3552"/>
                    </a:cubicBezTo>
                    <a:cubicBezTo>
                      <a:pt x="6213" y="2972"/>
                      <a:pt x="5990" y="2371"/>
                      <a:pt x="5834" y="1747"/>
                    </a:cubicBezTo>
                    <a:cubicBezTo>
                      <a:pt x="5388" y="186"/>
                      <a:pt x="3738" y="142"/>
                      <a:pt x="3114" y="52"/>
                    </a:cubicBezTo>
                    <a:cubicBezTo>
                      <a:pt x="3040" y="43"/>
                      <a:pt x="2979" y="40"/>
                      <a:pt x="2925" y="40"/>
                    </a:cubicBezTo>
                    <a:cubicBezTo>
                      <a:pt x="2707" y="40"/>
                      <a:pt x="2623" y="101"/>
                      <a:pt x="2382" y="101"/>
                    </a:cubicBezTo>
                    <a:cubicBezTo>
                      <a:pt x="2254" y="101"/>
                      <a:pt x="2082" y="84"/>
                      <a:pt x="1821" y="30"/>
                    </a:cubicBezTo>
                    <a:cubicBezTo>
                      <a:pt x="1747" y="14"/>
                      <a:pt x="1687" y="0"/>
                      <a:pt x="1639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27"/>
              <p:cNvSpPr/>
              <p:nvPr/>
            </p:nvSpPr>
            <p:spPr>
              <a:xfrm>
                <a:off x="6433825" y="3514125"/>
                <a:ext cx="8020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208" h="1765" extrusionOk="0">
                    <a:moveTo>
                      <a:pt x="3088" y="0"/>
                    </a:moveTo>
                    <a:cubicBezTo>
                      <a:pt x="3077" y="0"/>
                      <a:pt x="3066" y="2"/>
                      <a:pt x="3054" y="4"/>
                    </a:cubicBezTo>
                    <a:cubicBezTo>
                      <a:pt x="2363" y="205"/>
                      <a:pt x="2162" y="405"/>
                      <a:pt x="1115" y="1118"/>
                    </a:cubicBezTo>
                    <a:cubicBezTo>
                      <a:pt x="468" y="1564"/>
                      <a:pt x="0" y="1564"/>
                      <a:pt x="22" y="1676"/>
                    </a:cubicBezTo>
                    <a:cubicBezTo>
                      <a:pt x="22" y="1735"/>
                      <a:pt x="62" y="1745"/>
                      <a:pt x="399" y="1745"/>
                    </a:cubicBezTo>
                    <a:cubicBezTo>
                      <a:pt x="567" y="1745"/>
                      <a:pt x="810" y="1743"/>
                      <a:pt x="1159" y="1743"/>
                    </a:cubicBezTo>
                    <a:lnTo>
                      <a:pt x="1159" y="1765"/>
                    </a:lnTo>
                    <a:lnTo>
                      <a:pt x="2051" y="1765"/>
                    </a:lnTo>
                    <a:cubicBezTo>
                      <a:pt x="2497" y="1765"/>
                      <a:pt x="2407" y="1720"/>
                      <a:pt x="2608" y="1275"/>
                    </a:cubicBezTo>
                    <a:cubicBezTo>
                      <a:pt x="2719" y="851"/>
                      <a:pt x="2942" y="450"/>
                      <a:pt x="3188" y="93"/>
                    </a:cubicBezTo>
                    <a:cubicBezTo>
                      <a:pt x="3207" y="73"/>
                      <a:pt x="3174" y="0"/>
                      <a:pt x="3088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27"/>
              <p:cNvSpPr/>
              <p:nvPr/>
            </p:nvSpPr>
            <p:spPr>
              <a:xfrm>
                <a:off x="5702150" y="3514200"/>
                <a:ext cx="81925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1768" extrusionOk="0">
                    <a:moveTo>
                      <a:pt x="156" y="1"/>
                    </a:moveTo>
                    <a:cubicBezTo>
                      <a:pt x="112" y="1"/>
                      <a:pt x="89" y="23"/>
                      <a:pt x="67" y="46"/>
                    </a:cubicBezTo>
                    <a:cubicBezTo>
                      <a:pt x="0" y="112"/>
                      <a:pt x="156" y="112"/>
                      <a:pt x="401" y="670"/>
                    </a:cubicBezTo>
                    <a:cubicBezTo>
                      <a:pt x="535" y="937"/>
                      <a:pt x="624" y="1227"/>
                      <a:pt x="736" y="1494"/>
                    </a:cubicBezTo>
                    <a:cubicBezTo>
                      <a:pt x="799" y="1733"/>
                      <a:pt x="840" y="1767"/>
                      <a:pt x="1289" y="1767"/>
                    </a:cubicBezTo>
                    <a:cubicBezTo>
                      <a:pt x="1469" y="1767"/>
                      <a:pt x="1713" y="1762"/>
                      <a:pt x="2051" y="1762"/>
                    </a:cubicBezTo>
                    <a:lnTo>
                      <a:pt x="2051" y="1740"/>
                    </a:lnTo>
                    <a:cubicBezTo>
                      <a:pt x="2461" y="1740"/>
                      <a:pt x="2728" y="1743"/>
                      <a:pt x="2903" y="1743"/>
                    </a:cubicBezTo>
                    <a:cubicBezTo>
                      <a:pt x="3165" y="1743"/>
                      <a:pt x="3219" y="1735"/>
                      <a:pt x="3232" y="1695"/>
                    </a:cubicBezTo>
                    <a:cubicBezTo>
                      <a:pt x="3277" y="1539"/>
                      <a:pt x="2831" y="1584"/>
                      <a:pt x="2051" y="1049"/>
                    </a:cubicBezTo>
                    <a:cubicBezTo>
                      <a:pt x="1806" y="870"/>
                      <a:pt x="1538" y="714"/>
                      <a:pt x="1293" y="536"/>
                    </a:cubicBezTo>
                    <a:cubicBezTo>
                      <a:pt x="959" y="268"/>
                      <a:pt x="557" y="90"/>
                      <a:pt x="156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27"/>
              <p:cNvSpPr/>
              <p:nvPr/>
            </p:nvSpPr>
            <p:spPr>
              <a:xfrm>
                <a:off x="6024000" y="3268875"/>
                <a:ext cx="360800" cy="303375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12135" extrusionOk="0">
                    <a:moveTo>
                      <a:pt x="11643" y="0"/>
                    </a:moveTo>
                    <a:cubicBezTo>
                      <a:pt x="11616" y="0"/>
                      <a:pt x="11587" y="9"/>
                      <a:pt x="11556" y="29"/>
                    </a:cubicBezTo>
                    <a:cubicBezTo>
                      <a:pt x="9795" y="1121"/>
                      <a:pt x="8948" y="2592"/>
                      <a:pt x="8302" y="4531"/>
                    </a:cubicBezTo>
                    <a:cubicBezTo>
                      <a:pt x="7522" y="6805"/>
                      <a:pt x="7655" y="8432"/>
                      <a:pt x="5471" y="10171"/>
                    </a:cubicBezTo>
                    <a:cubicBezTo>
                      <a:pt x="3159" y="12016"/>
                      <a:pt x="1" y="12135"/>
                      <a:pt x="2504" y="12135"/>
                    </a:cubicBezTo>
                    <a:cubicBezTo>
                      <a:pt x="2872" y="12135"/>
                      <a:pt x="3364" y="12132"/>
                      <a:pt x="4000" y="12132"/>
                    </a:cubicBezTo>
                    <a:lnTo>
                      <a:pt x="6162" y="12110"/>
                    </a:lnTo>
                    <a:cubicBezTo>
                      <a:pt x="6652" y="12110"/>
                      <a:pt x="6206" y="12088"/>
                      <a:pt x="7054" y="12065"/>
                    </a:cubicBezTo>
                    <a:cubicBezTo>
                      <a:pt x="7076" y="12065"/>
                      <a:pt x="8168" y="12043"/>
                      <a:pt x="8904" y="11954"/>
                    </a:cubicBezTo>
                    <a:cubicBezTo>
                      <a:pt x="9216" y="11909"/>
                      <a:pt x="9528" y="11865"/>
                      <a:pt x="9840" y="11842"/>
                    </a:cubicBezTo>
                    <a:cubicBezTo>
                      <a:pt x="10241" y="11798"/>
                      <a:pt x="10219" y="11731"/>
                      <a:pt x="10219" y="11330"/>
                    </a:cubicBezTo>
                    <a:cubicBezTo>
                      <a:pt x="10219" y="10460"/>
                      <a:pt x="10196" y="9591"/>
                      <a:pt x="10286" y="8744"/>
                    </a:cubicBezTo>
                    <a:cubicBezTo>
                      <a:pt x="10330" y="8321"/>
                      <a:pt x="10286" y="7897"/>
                      <a:pt x="10375" y="7474"/>
                    </a:cubicBezTo>
                    <a:cubicBezTo>
                      <a:pt x="10375" y="7050"/>
                      <a:pt x="10464" y="6626"/>
                      <a:pt x="10464" y="6181"/>
                    </a:cubicBezTo>
                    <a:lnTo>
                      <a:pt x="10464" y="6158"/>
                    </a:lnTo>
                    <a:cubicBezTo>
                      <a:pt x="10557" y="6325"/>
                      <a:pt x="10526" y="6415"/>
                      <a:pt x="10654" y="6415"/>
                    </a:cubicBezTo>
                    <a:cubicBezTo>
                      <a:pt x="10680" y="6415"/>
                      <a:pt x="10712" y="6411"/>
                      <a:pt x="10754" y="6404"/>
                    </a:cubicBezTo>
                    <a:cubicBezTo>
                      <a:pt x="11935" y="6158"/>
                      <a:pt x="13116" y="5824"/>
                      <a:pt x="14253" y="5401"/>
                    </a:cubicBezTo>
                    <a:cubicBezTo>
                      <a:pt x="14409" y="5356"/>
                      <a:pt x="14432" y="5267"/>
                      <a:pt x="14298" y="5178"/>
                    </a:cubicBezTo>
                    <a:cubicBezTo>
                      <a:pt x="13718" y="4955"/>
                      <a:pt x="13250" y="4531"/>
                      <a:pt x="12960" y="3974"/>
                    </a:cubicBezTo>
                    <a:cubicBezTo>
                      <a:pt x="12141" y="2482"/>
                      <a:pt x="12094" y="0"/>
                      <a:pt x="11643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27"/>
              <p:cNvSpPr/>
              <p:nvPr/>
            </p:nvSpPr>
            <p:spPr>
              <a:xfrm>
                <a:off x="5833100" y="3269925"/>
                <a:ext cx="96425" cy="159050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6362" extrusionOk="0">
                    <a:moveTo>
                      <a:pt x="2723" y="1"/>
                    </a:moveTo>
                    <a:cubicBezTo>
                      <a:pt x="2712" y="1"/>
                      <a:pt x="2703" y="4"/>
                      <a:pt x="2697" y="9"/>
                    </a:cubicBezTo>
                    <a:cubicBezTo>
                      <a:pt x="2631" y="31"/>
                      <a:pt x="2586" y="53"/>
                      <a:pt x="2564" y="98"/>
                    </a:cubicBezTo>
                    <a:cubicBezTo>
                      <a:pt x="2318" y="499"/>
                      <a:pt x="2118" y="1948"/>
                      <a:pt x="1962" y="2528"/>
                    </a:cubicBezTo>
                    <a:cubicBezTo>
                      <a:pt x="1249" y="5136"/>
                      <a:pt x="89" y="4935"/>
                      <a:pt x="0" y="5247"/>
                    </a:cubicBezTo>
                    <a:cubicBezTo>
                      <a:pt x="0" y="5292"/>
                      <a:pt x="45" y="5314"/>
                      <a:pt x="67" y="5336"/>
                    </a:cubicBezTo>
                    <a:cubicBezTo>
                      <a:pt x="1249" y="5782"/>
                      <a:pt x="2475" y="6116"/>
                      <a:pt x="3723" y="6362"/>
                    </a:cubicBezTo>
                    <a:cubicBezTo>
                      <a:pt x="3767" y="6362"/>
                      <a:pt x="3834" y="6317"/>
                      <a:pt x="3834" y="6272"/>
                    </a:cubicBezTo>
                    <a:cubicBezTo>
                      <a:pt x="3857" y="6161"/>
                      <a:pt x="3857" y="6050"/>
                      <a:pt x="3834" y="5960"/>
                    </a:cubicBezTo>
                    <a:cubicBezTo>
                      <a:pt x="3143" y="967"/>
                      <a:pt x="2720" y="744"/>
                      <a:pt x="2853" y="388"/>
                    </a:cubicBezTo>
                    <a:cubicBezTo>
                      <a:pt x="2853" y="276"/>
                      <a:pt x="2853" y="187"/>
                      <a:pt x="2831" y="98"/>
                    </a:cubicBezTo>
                    <a:cubicBezTo>
                      <a:pt x="2814" y="30"/>
                      <a:pt x="2758" y="1"/>
                      <a:pt x="2723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27"/>
              <p:cNvSpPr/>
              <p:nvPr/>
            </p:nvSpPr>
            <p:spPr>
              <a:xfrm>
                <a:off x="5576750" y="3059800"/>
                <a:ext cx="1057700" cy="902475"/>
              </a:xfrm>
              <a:custGeom>
                <a:avLst/>
                <a:gdLst/>
                <a:ahLst/>
                <a:cxnLst/>
                <a:rect l="l" t="t" r="r" b="b"/>
                <a:pathLst>
                  <a:path w="42308" h="36099" extrusionOk="0">
                    <a:moveTo>
                      <a:pt x="20876" y="343"/>
                    </a:moveTo>
                    <a:cubicBezTo>
                      <a:pt x="20939" y="343"/>
                      <a:pt x="21002" y="343"/>
                      <a:pt x="21065" y="345"/>
                    </a:cubicBezTo>
                    <a:lnTo>
                      <a:pt x="21867" y="345"/>
                    </a:lnTo>
                    <a:cubicBezTo>
                      <a:pt x="23138" y="345"/>
                      <a:pt x="24609" y="813"/>
                      <a:pt x="25345" y="1080"/>
                    </a:cubicBezTo>
                    <a:cubicBezTo>
                      <a:pt x="25478" y="1125"/>
                      <a:pt x="25590" y="1170"/>
                      <a:pt x="25701" y="1214"/>
                    </a:cubicBezTo>
                    <a:lnTo>
                      <a:pt x="25835" y="1281"/>
                    </a:lnTo>
                    <a:cubicBezTo>
                      <a:pt x="25857" y="1281"/>
                      <a:pt x="25857" y="1303"/>
                      <a:pt x="25857" y="1303"/>
                    </a:cubicBezTo>
                    <a:cubicBezTo>
                      <a:pt x="25857" y="1326"/>
                      <a:pt x="25857" y="1348"/>
                      <a:pt x="25835" y="1370"/>
                    </a:cubicBezTo>
                    <a:lnTo>
                      <a:pt x="25835" y="1392"/>
                    </a:lnTo>
                    <a:cubicBezTo>
                      <a:pt x="25835" y="1392"/>
                      <a:pt x="25835" y="1392"/>
                      <a:pt x="25835" y="1415"/>
                    </a:cubicBezTo>
                    <a:cubicBezTo>
                      <a:pt x="24721" y="2730"/>
                      <a:pt x="23093" y="3532"/>
                      <a:pt x="21377" y="3555"/>
                    </a:cubicBezTo>
                    <a:cubicBezTo>
                      <a:pt x="19594" y="3555"/>
                      <a:pt x="17878" y="2774"/>
                      <a:pt x="16741" y="1392"/>
                    </a:cubicBezTo>
                    <a:cubicBezTo>
                      <a:pt x="16718" y="1370"/>
                      <a:pt x="16718" y="1348"/>
                      <a:pt x="16718" y="1326"/>
                    </a:cubicBezTo>
                    <a:cubicBezTo>
                      <a:pt x="16718" y="1303"/>
                      <a:pt x="16741" y="1281"/>
                      <a:pt x="16785" y="1259"/>
                    </a:cubicBezTo>
                    <a:cubicBezTo>
                      <a:pt x="16964" y="1170"/>
                      <a:pt x="17833" y="880"/>
                      <a:pt x="18078" y="791"/>
                    </a:cubicBezTo>
                    <a:cubicBezTo>
                      <a:pt x="18976" y="498"/>
                      <a:pt x="19934" y="343"/>
                      <a:pt x="20876" y="343"/>
                    </a:cubicBezTo>
                    <a:close/>
                    <a:moveTo>
                      <a:pt x="28488" y="15391"/>
                    </a:moveTo>
                    <a:cubicBezTo>
                      <a:pt x="28621" y="15547"/>
                      <a:pt x="28733" y="15725"/>
                      <a:pt x="28822" y="15926"/>
                    </a:cubicBezTo>
                    <a:cubicBezTo>
                      <a:pt x="29379" y="16929"/>
                      <a:pt x="30026" y="17910"/>
                      <a:pt x="30739" y="18846"/>
                    </a:cubicBezTo>
                    <a:lnTo>
                      <a:pt x="31408" y="19693"/>
                    </a:lnTo>
                    <a:lnTo>
                      <a:pt x="31430" y="19693"/>
                    </a:lnTo>
                    <a:cubicBezTo>
                      <a:pt x="31452" y="19737"/>
                      <a:pt x="31452" y="19760"/>
                      <a:pt x="31430" y="19782"/>
                    </a:cubicBezTo>
                    <a:cubicBezTo>
                      <a:pt x="31430" y="19804"/>
                      <a:pt x="31408" y="19804"/>
                      <a:pt x="31385" y="19804"/>
                    </a:cubicBezTo>
                    <a:cubicBezTo>
                      <a:pt x="30449" y="19893"/>
                      <a:pt x="29446" y="19960"/>
                      <a:pt x="28443" y="19982"/>
                    </a:cubicBezTo>
                    <a:cubicBezTo>
                      <a:pt x="28398" y="19982"/>
                      <a:pt x="28376" y="19982"/>
                      <a:pt x="28332" y="19960"/>
                    </a:cubicBezTo>
                    <a:cubicBezTo>
                      <a:pt x="28265" y="19893"/>
                      <a:pt x="28265" y="19670"/>
                      <a:pt x="28265" y="19180"/>
                    </a:cubicBezTo>
                    <a:lnTo>
                      <a:pt x="28265" y="18667"/>
                    </a:lnTo>
                    <a:cubicBezTo>
                      <a:pt x="28265" y="17954"/>
                      <a:pt x="28309" y="17241"/>
                      <a:pt x="28354" y="16528"/>
                    </a:cubicBezTo>
                    <a:lnTo>
                      <a:pt x="28354" y="16461"/>
                    </a:lnTo>
                    <a:cubicBezTo>
                      <a:pt x="28421" y="15547"/>
                      <a:pt x="28465" y="15391"/>
                      <a:pt x="28488" y="15391"/>
                    </a:cubicBezTo>
                    <a:close/>
                    <a:moveTo>
                      <a:pt x="14044" y="15346"/>
                    </a:moveTo>
                    <a:lnTo>
                      <a:pt x="14044" y="15368"/>
                    </a:lnTo>
                    <a:cubicBezTo>
                      <a:pt x="14044" y="15502"/>
                      <a:pt x="14066" y="15725"/>
                      <a:pt x="14088" y="16015"/>
                    </a:cubicBezTo>
                    <a:cubicBezTo>
                      <a:pt x="14177" y="17107"/>
                      <a:pt x="14311" y="19135"/>
                      <a:pt x="14222" y="19871"/>
                    </a:cubicBezTo>
                    <a:lnTo>
                      <a:pt x="14222" y="19893"/>
                    </a:lnTo>
                    <a:cubicBezTo>
                      <a:pt x="14209" y="19969"/>
                      <a:pt x="14097" y="19995"/>
                      <a:pt x="13909" y="19995"/>
                    </a:cubicBezTo>
                    <a:cubicBezTo>
                      <a:pt x="13764" y="19995"/>
                      <a:pt x="13575" y="19980"/>
                      <a:pt x="13353" y="19960"/>
                    </a:cubicBezTo>
                    <a:cubicBezTo>
                      <a:pt x="13063" y="19938"/>
                      <a:pt x="12684" y="19893"/>
                      <a:pt x="12260" y="19893"/>
                    </a:cubicBezTo>
                    <a:cubicBezTo>
                      <a:pt x="12015" y="19893"/>
                      <a:pt x="11770" y="19871"/>
                      <a:pt x="11525" y="19849"/>
                    </a:cubicBezTo>
                    <a:lnTo>
                      <a:pt x="11146" y="19804"/>
                    </a:lnTo>
                    <a:cubicBezTo>
                      <a:pt x="11124" y="19804"/>
                      <a:pt x="11101" y="19782"/>
                      <a:pt x="11101" y="19782"/>
                    </a:cubicBezTo>
                    <a:cubicBezTo>
                      <a:pt x="11079" y="19760"/>
                      <a:pt x="11079" y="19715"/>
                      <a:pt x="11101" y="19715"/>
                    </a:cubicBezTo>
                    <a:cubicBezTo>
                      <a:pt x="12216" y="18378"/>
                      <a:pt x="13197" y="16929"/>
                      <a:pt x="14021" y="15368"/>
                    </a:cubicBezTo>
                    <a:cubicBezTo>
                      <a:pt x="14021" y="15368"/>
                      <a:pt x="14044" y="15346"/>
                      <a:pt x="14044" y="15346"/>
                    </a:cubicBezTo>
                    <a:close/>
                    <a:moveTo>
                      <a:pt x="26259" y="1437"/>
                    </a:moveTo>
                    <a:cubicBezTo>
                      <a:pt x="27373" y="1927"/>
                      <a:pt x="28421" y="2596"/>
                      <a:pt x="29312" y="3443"/>
                    </a:cubicBezTo>
                    <a:cubicBezTo>
                      <a:pt x="30761" y="4914"/>
                      <a:pt x="30984" y="5494"/>
                      <a:pt x="31720" y="7411"/>
                    </a:cubicBezTo>
                    <a:cubicBezTo>
                      <a:pt x="31876" y="7812"/>
                      <a:pt x="32054" y="8280"/>
                      <a:pt x="32277" y="8837"/>
                    </a:cubicBezTo>
                    <a:cubicBezTo>
                      <a:pt x="32433" y="9239"/>
                      <a:pt x="33570" y="12292"/>
                      <a:pt x="33525" y="12917"/>
                    </a:cubicBezTo>
                    <a:cubicBezTo>
                      <a:pt x="33525" y="13006"/>
                      <a:pt x="33481" y="13073"/>
                      <a:pt x="33391" y="13095"/>
                    </a:cubicBezTo>
                    <a:cubicBezTo>
                      <a:pt x="31876" y="13764"/>
                      <a:pt x="30315" y="14276"/>
                      <a:pt x="28688" y="14588"/>
                    </a:cubicBezTo>
                    <a:cubicBezTo>
                      <a:pt x="28644" y="14588"/>
                      <a:pt x="28621" y="14588"/>
                      <a:pt x="28577" y="14544"/>
                    </a:cubicBezTo>
                    <a:cubicBezTo>
                      <a:pt x="28555" y="14521"/>
                      <a:pt x="28555" y="14499"/>
                      <a:pt x="28555" y="14455"/>
                    </a:cubicBezTo>
                    <a:cubicBezTo>
                      <a:pt x="28733" y="12760"/>
                      <a:pt x="29045" y="11066"/>
                      <a:pt x="29491" y="9417"/>
                    </a:cubicBezTo>
                    <a:cubicBezTo>
                      <a:pt x="29624" y="8882"/>
                      <a:pt x="29691" y="8592"/>
                      <a:pt x="29647" y="8481"/>
                    </a:cubicBezTo>
                    <a:cubicBezTo>
                      <a:pt x="29647" y="8436"/>
                      <a:pt x="29602" y="8392"/>
                      <a:pt x="29535" y="8392"/>
                    </a:cubicBezTo>
                    <a:cubicBezTo>
                      <a:pt x="29513" y="8392"/>
                      <a:pt x="29424" y="8414"/>
                      <a:pt x="29357" y="8614"/>
                    </a:cubicBezTo>
                    <a:cubicBezTo>
                      <a:pt x="28644" y="11267"/>
                      <a:pt x="28220" y="13986"/>
                      <a:pt x="28042" y="16728"/>
                    </a:cubicBezTo>
                    <a:cubicBezTo>
                      <a:pt x="28042" y="16929"/>
                      <a:pt x="28020" y="17062"/>
                      <a:pt x="28020" y="17152"/>
                    </a:cubicBezTo>
                    <a:cubicBezTo>
                      <a:pt x="27975" y="17664"/>
                      <a:pt x="27975" y="18199"/>
                      <a:pt x="27997" y="18734"/>
                    </a:cubicBezTo>
                    <a:lnTo>
                      <a:pt x="27997" y="19648"/>
                    </a:lnTo>
                    <a:cubicBezTo>
                      <a:pt x="27997" y="20005"/>
                      <a:pt x="27997" y="20027"/>
                      <a:pt x="27730" y="20049"/>
                    </a:cubicBezTo>
                    <a:cubicBezTo>
                      <a:pt x="27351" y="20072"/>
                      <a:pt x="26972" y="20116"/>
                      <a:pt x="26615" y="20183"/>
                    </a:cubicBezTo>
                    <a:lnTo>
                      <a:pt x="26526" y="20183"/>
                    </a:lnTo>
                    <a:cubicBezTo>
                      <a:pt x="26112" y="20209"/>
                      <a:pt x="23793" y="20355"/>
                      <a:pt x="20984" y="20355"/>
                    </a:cubicBezTo>
                    <a:cubicBezTo>
                      <a:pt x="18957" y="20355"/>
                      <a:pt x="16676" y="20279"/>
                      <a:pt x="14668" y="20027"/>
                    </a:cubicBezTo>
                    <a:cubicBezTo>
                      <a:pt x="14556" y="20005"/>
                      <a:pt x="14556" y="19982"/>
                      <a:pt x="14556" y="18712"/>
                    </a:cubicBezTo>
                    <a:lnTo>
                      <a:pt x="14556" y="17553"/>
                    </a:lnTo>
                    <a:cubicBezTo>
                      <a:pt x="14556" y="15636"/>
                      <a:pt x="13776" y="10130"/>
                      <a:pt x="13107" y="8436"/>
                    </a:cubicBezTo>
                    <a:cubicBezTo>
                      <a:pt x="13107" y="8414"/>
                      <a:pt x="13063" y="8392"/>
                      <a:pt x="12996" y="8369"/>
                    </a:cubicBezTo>
                    <a:lnTo>
                      <a:pt x="12974" y="8369"/>
                    </a:lnTo>
                    <a:cubicBezTo>
                      <a:pt x="12951" y="8369"/>
                      <a:pt x="12929" y="8392"/>
                      <a:pt x="12907" y="8392"/>
                    </a:cubicBezTo>
                    <a:cubicBezTo>
                      <a:pt x="12840" y="8481"/>
                      <a:pt x="12907" y="8748"/>
                      <a:pt x="13063" y="9372"/>
                    </a:cubicBezTo>
                    <a:cubicBezTo>
                      <a:pt x="13486" y="11044"/>
                      <a:pt x="13798" y="12760"/>
                      <a:pt x="13977" y="14499"/>
                    </a:cubicBezTo>
                    <a:cubicBezTo>
                      <a:pt x="13977" y="14521"/>
                      <a:pt x="13977" y="14544"/>
                      <a:pt x="13954" y="14566"/>
                    </a:cubicBezTo>
                    <a:cubicBezTo>
                      <a:pt x="13932" y="14588"/>
                      <a:pt x="13888" y="14611"/>
                      <a:pt x="13865" y="14611"/>
                    </a:cubicBezTo>
                    <a:lnTo>
                      <a:pt x="13687" y="14611"/>
                    </a:lnTo>
                    <a:cubicBezTo>
                      <a:pt x="12238" y="14276"/>
                      <a:pt x="10789" y="13830"/>
                      <a:pt x="9407" y="13273"/>
                    </a:cubicBezTo>
                    <a:lnTo>
                      <a:pt x="9340" y="13229"/>
                    </a:lnTo>
                    <a:cubicBezTo>
                      <a:pt x="9051" y="13117"/>
                      <a:pt x="8961" y="13095"/>
                      <a:pt x="9006" y="12738"/>
                    </a:cubicBezTo>
                    <a:cubicBezTo>
                      <a:pt x="9095" y="12337"/>
                      <a:pt x="9184" y="11936"/>
                      <a:pt x="9318" y="11557"/>
                    </a:cubicBezTo>
                    <a:cubicBezTo>
                      <a:pt x="9853" y="9907"/>
                      <a:pt x="9987" y="9528"/>
                      <a:pt x="10277" y="8837"/>
                    </a:cubicBezTo>
                    <a:lnTo>
                      <a:pt x="10544" y="8169"/>
                    </a:lnTo>
                    <a:cubicBezTo>
                      <a:pt x="10633" y="7946"/>
                      <a:pt x="10700" y="7723"/>
                      <a:pt x="10789" y="7522"/>
                    </a:cubicBezTo>
                    <a:cubicBezTo>
                      <a:pt x="11324" y="6140"/>
                      <a:pt x="11770" y="4914"/>
                      <a:pt x="12929" y="3778"/>
                    </a:cubicBezTo>
                    <a:lnTo>
                      <a:pt x="13085" y="3621"/>
                    </a:lnTo>
                    <a:cubicBezTo>
                      <a:pt x="13531" y="3153"/>
                      <a:pt x="14021" y="2730"/>
                      <a:pt x="14556" y="2396"/>
                    </a:cubicBezTo>
                    <a:cubicBezTo>
                      <a:pt x="15091" y="2039"/>
                      <a:pt x="15671" y="1727"/>
                      <a:pt x="16273" y="1482"/>
                    </a:cubicBezTo>
                    <a:cubicBezTo>
                      <a:pt x="16294" y="1471"/>
                      <a:pt x="16312" y="1466"/>
                      <a:pt x="16330" y="1466"/>
                    </a:cubicBezTo>
                    <a:cubicBezTo>
                      <a:pt x="16388" y="1466"/>
                      <a:pt x="16438" y="1524"/>
                      <a:pt x="16540" y="1660"/>
                    </a:cubicBezTo>
                    <a:cubicBezTo>
                      <a:pt x="16652" y="1794"/>
                      <a:pt x="16785" y="1950"/>
                      <a:pt x="16919" y="2083"/>
                    </a:cubicBezTo>
                    <a:cubicBezTo>
                      <a:pt x="18103" y="3238"/>
                      <a:pt x="19669" y="3856"/>
                      <a:pt x="21261" y="3856"/>
                    </a:cubicBezTo>
                    <a:cubicBezTo>
                      <a:pt x="22098" y="3856"/>
                      <a:pt x="22941" y="3685"/>
                      <a:pt x="23740" y="3332"/>
                    </a:cubicBezTo>
                    <a:cubicBezTo>
                      <a:pt x="24631" y="2953"/>
                      <a:pt x="25412" y="2373"/>
                      <a:pt x="26013" y="1615"/>
                    </a:cubicBezTo>
                    <a:cubicBezTo>
                      <a:pt x="26058" y="1549"/>
                      <a:pt x="26147" y="1437"/>
                      <a:pt x="26236" y="1437"/>
                    </a:cubicBezTo>
                    <a:close/>
                    <a:moveTo>
                      <a:pt x="33163" y="13551"/>
                    </a:moveTo>
                    <a:cubicBezTo>
                      <a:pt x="33229" y="13551"/>
                      <a:pt x="33266" y="13630"/>
                      <a:pt x="33391" y="13897"/>
                    </a:cubicBezTo>
                    <a:cubicBezTo>
                      <a:pt x="33548" y="14209"/>
                      <a:pt x="33770" y="14744"/>
                      <a:pt x="34283" y="15636"/>
                    </a:cubicBezTo>
                    <a:cubicBezTo>
                      <a:pt x="34305" y="15636"/>
                      <a:pt x="34305" y="15658"/>
                      <a:pt x="34283" y="15680"/>
                    </a:cubicBezTo>
                    <a:cubicBezTo>
                      <a:pt x="34283" y="15703"/>
                      <a:pt x="34261" y="15703"/>
                      <a:pt x="34261" y="15703"/>
                    </a:cubicBezTo>
                    <a:lnTo>
                      <a:pt x="34149" y="15703"/>
                    </a:lnTo>
                    <a:cubicBezTo>
                      <a:pt x="33525" y="15747"/>
                      <a:pt x="32923" y="15859"/>
                      <a:pt x="32344" y="16082"/>
                    </a:cubicBezTo>
                    <a:cubicBezTo>
                      <a:pt x="32166" y="16149"/>
                      <a:pt x="32188" y="16260"/>
                      <a:pt x="32188" y="16282"/>
                    </a:cubicBezTo>
                    <a:cubicBezTo>
                      <a:pt x="32206" y="16337"/>
                      <a:pt x="32255" y="16377"/>
                      <a:pt x="32309" y="16377"/>
                    </a:cubicBezTo>
                    <a:cubicBezTo>
                      <a:pt x="32320" y="16377"/>
                      <a:pt x="32332" y="16375"/>
                      <a:pt x="32344" y="16371"/>
                    </a:cubicBezTo>
                    <a:cubicBezTo>
                      <a:pt x="32388" y="16371"/>
                      <a:pt x="32478" y="16349"/>
                      <a:pt x="32567" y="16327"/>
                    </a:cubicBezTo>
                    <a:cubicBezTo>
                      <a:pt x="33102" y="16149"/>
                      <a:pt x="33681" y="16037"/>
                      <a:pt x="34261" y="16015"/>
                    </a:cubicBezTo>
                    <a:lnTo>
                      <a:pt x="34350" y="16015"/>
                    </a:lnTo>
                    <a:cubicBezTo>
                      <a:pt x="34535" y="16001"/>
                      <a:pt x="34720" y="15994"/>
                      <a:pt x="34904" y="15994"/>
                    </a:cubicBezTo>
                    <a:cubicBezTo>
                      <a:pt x="35893" y="15994"/>
                      <a:pt x="36865" y="16193"/>
                      <a:pt x="37805" y="16550"/>
                    </a:cubicBezTo>
                    <a:cubicBezTo>
                      <a:pt x="38986" y="16973"/>
                      <a:pt x="40034" y="17709"/>
                      <a:pt x="40836" y="18690"/>
                    </a:cubicBezTo>
                    <a:cubicBezTo>
                      <a:pt x="41995" y="20116"/>
                      <a:pt x="42040" y="21788"/>
                      <a:pt x="41884" y="22947"/>
                    </a:cubicBezTo>
                    <a:cubicBezTo>
                      <a:pt x="41706" y="24262"/>
                      <a:pt x="41193" y="25310"/>
                      <a:pt x="40970" y="25488"/>
                    </a:cubicBezTo>
                    <a:cubicBezTo>
                      <a:pt x="40937" y="25522"/>
                      <a:pt x="40892" y="25538"/>
                      <a:pt x="40845" y="25538"/>
                    </a:cubicBezTo>
                    <a:cubicBezTo>
                      <a:pt x="40797" y="25538"/>
                      <a:pt x="40747" y="25522"/>
                      <a:pt x="40703" y="25488"/>
                    </a:cubicBezTo>
                    <a:cubicBezTo>
                      <a:pt x="40569" y="25354"/>
                      <a:pt x="40502" y="25154"/>
                      <a:pt x="40547" y="24975"/>
                    </a:cubicBezTo>
                    <a:cubicBezTo>
                      <a:pt x="40903" y="23972"/>
                      <a:pt x="41104" y="22925"/>
                      <a:pt x="41126" y="21877"/>
                    </a:cubicBezTo>
                    <a:cubicBezTo>
                      <a:pt x="41104" y="21364"/>
                      <a:pt x="40836" y="20607"/>
                      <a:pt x="40591" y="20495"/>
                    </a:cubicBezTo>
                    <a:cubicBezTo>
                      <a:pt x="40569" y="20484"/>
                      <a:pt x="40547" y="20478"/>
                      <a:pt x="40524" y="20478"/>
                    </a:cubicBezTo>
                    <a:cubicBezTo>
                      <a:pt x="40502" y="20478"/>
                      <a:pt x="40480" y="20484"/>
                      <a:pt x="40457" y="20495"/>
                    </a:cubicBezTo>
                    <a:cubicBezTo>
                      <a:pt x="40368" y="20562"/>
                      <a:pt x="40435" y="20673"/>
                      <a:pt x="40524" y="20830"/>
                    </a:cubicBezTo>
                    <a:cubicBezTo>
                      <a:pt x="40792" y="21298"/>
                      <a:pt x="40881" y="21855"/>
                      <a:pt x="40792" y="22412"/>
                    </a:cubicBezTo>
                    <a:cubicBezTo>
                      <a:pt x="40792" y="22501"/>
                      <a:pt x="40770" y="22590"/>
                      <a:pt x="40770" y="22680"/>
                    </a:cubicBezTo>
                    <a:cubicBezTo>
                      <a:pt x="40747" y="22903"/>
                      <a:pt x="40703" y="23103"/>
                      <a:pt x="40658" y="23326"/>
                    </a:cubicBezTo>
                    <a:cubicBezTo>
                      <a:pt x="40502" y="24062"/>
                      <a:pt x="40145" y="25466"/>
                      <a:pt x="39766" y="26045"/>
                    </a:cubicBezTo>
                    <a:cubicBezTo>
                      <a:pt x="39766" y="26068"/>
                      <a:pt x="39722" y="26090"/>
                      <a:pt x="39700" y="26090"/>
                    </a:cubicBezTo>
                    <a:cubicBezTo>
                      <a:pt x="39655" y="26090"/>
                      <a:pt x="39610" y="26090"/>
                      <a:pt x="39588" y="26045"/>
                    </a:cubicBezTo>
                    <a:cubicBezTo>
                      <a:pt x="39165" y="25600"/>
                      <a:pt x="39321" y="24909"/>
                      <a:pt x="39521" y="24017"/>
                    </a:cubicBezTo>
                    <a:cubicBezTo>
                      <a:pt x="39744" y="23103"/>
                      <a:pt x="40012" y="21944"/>
                      <a:pt x="39610" y="20763"/>
                    </a:cubicBezTo>
                    <a:cubicBezTo>
                      <a:pt x="39588" y="20696"/>
                      <a:pt x="39566" y="20673"/>
                      <a:pt x="39499" y="20651"/>
                    </a:cubicBezTo>
                    <a:lnTo>
                      <a:pt x="39432" y="20651"/>
                    </a:lnTo>
                    <a:cubicBezTo>
                      <a:pt x="39410" y="20673"/>
                      <a:pt x="39388" y="20696"/>
                      <a:pt x="39388" y="20718"/>
                    </a:cubicBezTo>
                    <a:lnTo>
                      <a:pt x="39388" y="20740"/>
                    </a:lnTo>
                    <a:cubicBezTo>
                      <a:pt x="39365" y="20963"/>
                      <a:pt x="39410" y="21208"/>
                      <a:pt x="39477" y="21431"/>
                    </a:cubicBezTo>
                    <a:cubicBezTo>
                      <a:pt x="39633" y="22122"/>
                      <a:pt x="39388" y="23571"/>
                      <a:pt x="39165" y="24351"/>
                    </a:cubicBezTo>
                    <a:cubicBezTo>
                      <a:pt x="39075" y="24663"/>
                      <a:pt x="39031" y="24998"/>
                      <a:pt x="39031" y="25310"/>
                    </a:cubicBezTo>
                    <a:cubicBezTo>
                      <a:pt x="39031" y="25399"/>
                      <a:pt x="38964" y="25466"/>
                      <a:pt x="38897" y="25466"/>
                    </a:cubicBezTo>
                    <a:cubicBezTo>
                      <a:pt x="38652" y="25466"/>
                      <a:pt x="38429" y="25288"/>
                      <a:pt x="38384" y="25042"/>
                    </a:cubicBezTo>
                    <a:cubicBezTo>
                      <a:pt x="38206" y="24396"/>
                      <a:pt x="38295" y="23616"/>
                      <a:pt x="38362" y="22858"/>
                    </a:cubicBezTo>
                    <a:cubicBezTo>
                      <a:pt x="38451" y="22033"/>
                      <a:pt x="38541" y="21142"/>
                      <a:pt x="38295" y="20451"/>
                    </a:cubicBezTo>
                    <a:cubicBezTo>
                      <a:pt x="38251" y="20384"/>
                      <a:pt x="38206" y="20339"/>
                      <a:pt x="38162" y="20295"/>
                    </a:cubicBezTo>
                    <a:lnTo>
                      <a:pt x="38095" y="20295"/>
                    </a:lnTo>
                    <a:cubicBezTo>
                      <a:pt x="38006" y="20361"/>
                      <a:pt x="38006" y="20406"/>
                      <a:pt x="38028" y="20517"/>
                    </a:cubicBezTo>
                    <a:cubicBezTo>
                      <a:pt x="38050" y="20607"/>
                      <a:pt x="38050" y="20673"/>
                      <a:pt x="38072" y="20740"/>
                    </a:cubicBezTo>
                    <a:cubicBezTo>
                      <a:pt x="38117" y="20941"/>
                      <a:pt x="38117" y="21008"/>
                      <a:pt x="38050" y="21052"/>
                    </a:cubicBezTo>
                    <a:cubicBezTo>
                      <a:pt x="37716" y="21275"/>
                      <a:pt x="37649" y="21632"/>
                      <a:pt x="37582" y="22055"/>
                    </a:cubicBezTo>
                    <a:lnTo>
                      <a:pt x="37582" y="22167"/>
                    </a:lnTo>
                    <a:cubicBezTo>
                      <a:pt x="37493" y="22680"/>
                      <a:pt x="37225" y="23259"/>
                      <a:pt x="36846" y="23415"/>
                    </a:cubicBezTo>
                    <a:cubicBezTo>
                      <a:pt x="36813" y="23426"/>
                      <a:pt x="36785" y="23432"/>
                      <a:pt x="36757" y="23432"/>
                    </a:cubicBezTo>
                    <a:cubicBezTo>
                      <a:pt x="36729" y="23432"/>
                      <a:pt x="36702" y="23426"/>
                      <a:pt x="36668" y="23415"/>
                    </a:cubicBezTo>
                    <a:cubicBezTo>
                      <a:pt x="36646" y="23393"/>
                      <a:pt x="36601" y="23348"/>
                      <a:pt x="36601" y="23304"/>
                    </a:cubicBezTo>
                    <a:cubicBezTo>
                      <a:pt x="36601" y="23281"/>
                      <a:pt x="36579" y="23259"/>
                      <a:pt x="36579" y="23237"/>
                    </a:cubicBezTo>
                    <a:cubicBezTo>
                      <a:pt x="36512" y="22903"/>
                      <a:pt x="36445" y="22657"/>
                      <a:pt x="36557" y="21565"/>
                    </a:cubicBezTo>
                    <a:cubicBezTo>
                      <a:pt x="36601" y="21231"/>
                      <a:pt x="36646" y="20896"/>
                      <a:pt x="36713" y="20584"/>
                    </a:cubicBezTo>
                    <a:cubicBezTo>
                      <a:pt x="36846" y="19893"/>
                      <a:pt x="37069" y="19225"/>
                      <a:pt x="37404" y="18623"/>
                    </a:cubicBezTo>
                    <a:cubicBezTo>
                      <a:pt x="37515" y="18422"/>
                      <a:pt x="37560" y="18333"/>
                      <a:pt x="37471" y="18222"/>
                    </a:cubicBezTo>
                    <a:cubicBezTo>
                      <a:pt x="37455" y="18206"/>
                      <a:pt x="37439" y="18190"/>
                      <a:pt x="37423" y="18190"/>
                    </a:cubicBezTo>
                    <a:cubicBezTo>
                      <a:pt x="37417" y="18190"/>
                      <a:pt x="37410" y="18193"/>
                      <a:pt x="37404" y="18199"/>
                    </a:cubicBezTo>
                    <a:cubicBezTo>
                      <a:pt x="37359" y="18199"/>
                      <a:pt x="37337" y="18199"/>
                      <a:pt x="37315" y="18222"/>
                    </a:cubicBezTo>
                    <a:lnTo>
                      <a:pt x="37292" y="18266"/>
                    </a:lnTo>
                    <a:cubicBezTo>
                      <a:pt x="37248" y="18311"/>
                      <a:pt x="37203" y="18378"/>
                      <a:pt x="37181" y="18422"/>
                    </a:cubicBezTo>
                    <a:cubicBezTo>
                      <a:pt x="37002" y="18757"/>
                      <a:pt x="36846" y="19113"/>
                      <a:pt x="36713" y="19470"/>
                    </a:cubicBezTo>
                    <a:cubicBezTo>
                      <a:pt x="36601" y="19782"/>
                      <a:pt x="36579" y="19804"/>
                      <a:pt x="36267" y="19804"/>
                    </a:cubicBezTo>
                    <a:lnTo>
                      <a:pt x="32544" y="19804"/>
                    </a:lnTo>
                    <a:cubicBezTo>
                      <a:pt x="32032" y="19804"/>
                      <a:pt x="31943" y="19804"/>
                      <a:pt x="31787" y="19626"/>
                    </a:cubicBezTo>
                    <a:lnTo>
                      <a:pt x="31586" y="19358"/>
                    </a:lnTo>
                    <a:cubicBezTo>
                      <a:pt x="30962" y="18645"/>
                      <a:pt x="30382" y="17865"/>
                      <a:pt x="29870" y="17062"/>
                    </a:cubicBezTo>
                    <a:cubicBezTo>
                      <a:pt x="29446" y="16416"/>
                      <a:pt x="29067" y="15747"/>
                      <a:pt x="28733" y="15056"/>
                    </a:cubicBezTo>
                    <a:cubicBezTo>
                      <a:pt x="28711" y="15034"/>
                      <a:pt x="28711" y="14989"/>
                      <a:pt x="28733" y="14967"/>
                    </a:cubicBezTo>
                    <a:cubicBezTo>
                      <a:pt x="28733" y="14945"/>
                      <a:pt x="28755" y="14923"/>
                      <a:pt x="28777" y="14900"/>
                    </a:cubicBezTo>
                    <a:cubicBezTo>
                      <a:pt x="28978" y="14856"/>
                      <a:pt x="29134" y="14811"/>
                      <a:pt x="29312" y="14767"/>
                    </a:cubicBezTo>
                    <a:cubicBezTo>
                      <a:pt x="29870" y="14655"/>
                      <a:pt x="30605" y="14499"/>
                      <a:pt x="33013" y="13607"/>
                    </a:cubicBezTo>
                    <a:lnTo>
                      <a:pt x="33057" y="13585"/>
                    </a:lnTo>
                    <a:cubicBezTo>
                      <a:pt x="33103" y="13565"/>
                      <a:pt x="33136" y="13551"/>
                      <a:pt x="33163" y="13551"/>
                    </a:cubicBezTo>
                    <a:close/>
                    <a:moveTo>
                      <a:pt x="9350" y="13579"/>
                    </a:moveTo>
                    <a:cubicBezTo>
                      <a:pt x="9409" y="13579"/>
                      <a:pt x="9515" y="13623"/>
                      <a:pt x="9742" y="13719"/>
                    </a:cubicBezTo>
                    <a:cubicBezTo>
                      <a:pt x="10076" y="13830"/>
                      <a:pt x="10633" y="14053"/>
                      <a:pt x="11636" y="14365"/>
                    </a:cubicBezTo>
                    <a:cubicBezTo>
                      <a:pt x="12171" y="14544"/>
                      <a:pt x="12729" y="14700"/>
                      <a:pt x="13308" y="14811"/>
                    </a:cubicBezTo>
                    <a:lnTo>
                      <a:pt x="13553" y="14878"/>
                    </a:lnTo>
                    <a:cubicBezTo>
                      <a:pt x="13709" y="14923"/>
                      <a:pt x="13798" y="14945"/>
                      <a:pt x="13821" y="14989"/>
                    </a:cubicBezTo>
                    <a:cubicBezTo>
                      <a:pt x="13865" y="15034"/>
                      <a:pt x="13821" y="15101"/>
                      <a:pt x="13732" y="15257"/>
                    </a:cubicBezTo>
                    <a:cubicBezTo>
                      <a:pt x="12907" y="16840"/>
                      <a:pt x="11904" y="18311"/>
                      <a:pt x="10722" y="19670"/>
                    </a:cubicBezTo>
                    <a:cubicBezTo>
                      <a:pt x="10656" y="19760"/>
                      <a:pt x="10544" y="19804"/>
                      <a:pt x="10433" y="19804"/>
                    </a:cubicBezTo>
                    <a:lnTo>
                      <a:pt x="7981" y="19804"/>
                    </a:lnTo>
                    <a:lnTo>
                      <a:pt x="6309" y="19826"/>
                    </a:lnTo>
                    <a:lnTo>
                      <a:pt x="6220" y="19826"/>
                    </a:lnTo>
                    <a:cubicBezTo>
                      <a:pt x="5930" y="19826"/>
                      <a:pt x="5930" y="19804"/>
                      <a:pt x="5819" y="19514"/>
                    </a:cubicBezTo>
                    <a:cubicBezTo>
                      <a:pt x="5685" y="19113"/>
                      <a:pt x="5507" y="18757"/>
                      <a:pt x="5328" y="18400"/>
                    </a:cubicBezTo>
                    <a:cubicBezTo>
                      <a:pt x="5284" y="18311"/>
                      <a:pt x="5217" y="18244"/>
                      <a:pt x="5150" y="18222"/>
                    </a:cubicBezTo>
                    <a:cubicBezTo>
                      <a:pt x="5128" y="18222"/>
                      <a:pt x="5083" y="18222"/>
                      <a:pt x="5061" y="18244"/>
                    </a:cubicBezTo>
                    <a:cubicBezTo>
                      <a:pt x="4949" y="18311"/>
                      <a:pt x="5016" y="18444"/>
                      <a:pt x="5150" y="18690"/>
                    </a:cubicBezTo>
                    <a:cubicBezTo>
                      <a:pt x="5551" y="19470"/>
                      <a:pt x="5819" y="20317"/>
                      <a:pt x="5930" y="21208"/>
                    </a:cubicBezTo>
                    <a:cubicBezTo>
                      <a:pt x="5997" y="21565"/>
                      <a:pt x="6242" y="23348"/>
                      <a:pt x="5774" y="23460"/>
                    </a:cubicBezTo>
                    <a:lnTo>
                      <a:pt x="5707" y="23460"/>
                    </a:lnTo>
                    <a:cubicBezTo>
                      <a:pt x="5350" y="23460"/>
                      <a:pt x="5083" y="22702"/>
                      <a:pt x="5061" y="22613"/>
                    </a:cubicBezTo>
                    <a:cubicBezTo>
                      <a:pt x="5016" y="22412"/>
                      <a:pt x="4972" y="22212"/>
                      <a:pt x="4927" y="22033"/>
                    </a:cubicBezTo>
                    <a:cubicBezTo>
                      <a:pt x="4905" y="21922"/>
                      <a:pt x="4905" y="21833"/>
                      <a:pt x="4882" y="21743"/>
                    </a:cubicBezTo>
                    <a:cubicBezTo>
                      <a:pt x="4838" y="21476"/>
                      <a:pt x="4726" y="21253"/>
                      <a:pt x="4526" y="21119"/>
                    </a:cubicBezTo>
                    <a:cubicBezTo>
                      <a:pt x="4459" y="21052"/>
                      <a:pt x="4414" y="21030"/>
                      <a:pt x="4437" y="20963"/>
                    </a:cubicBezTo>
                    <a:lnTo>
                      <a:pt x="4481" y="20673"/>
                    </a:lnTo>
                    <a:cubicBezTo>
                      <a:pt x="4526" y="20495"/>
                      <a:pt x="4526" y="20473"/>
                      <a:pt x="4526" y="20428"/>
                    </a:cubicBezTo>
                    <a:cubicBezTo>
                      <a:pt x="4503" y="20384"/>
                      <a:pt x="4459" y="20339"/>
                      <a:pt x="4414" y="20339"/>
                    </a:cubicBezTo>
                    <a:cubicBezTo>
                      <a:pt x="4402" y="20333"/>
                      <a:pt x="4392" y="20330"/>
                      <a:pt x="4383" y="20330"/>
                    </a:cubicBezTo>
                    <a:cubicBezTo>
                      <a:pt x="4358" y="20330"/>
                      <a:pt x="4341" y="20351"/>
                      <a:pt x="4325" y="20384"/>
                    </a:cubicBezTo>
                    <a:cubicBezTo>
                      <a:pt x="4169" y="20651"/>
                      <a:pt x="4080" y="20963"/>
                      <a:pt x="4080" y="21275"/>
                    </a:cubicBezTo>
                    <a:cubicBezTo>
                      <a:pt x="4080" y="21766"/>
                      <a:pt x="4080" y="22234"/>
                      <a:pt x="4102" y="22724"/>
                    </a:cubicBezTo>
                    <a:lnTo>
                      <a:pt x="4102" y="22791"/>
                    </a:lnTo>
                    <a:cubicBezTo>
                      <a:pt x="4102" y="22880"/>
                      <a:pt x="4147" y="22992"/>
                      <a:pt x="4147" y="23081"/>
                    </a:cubicBezTo>
                    <a:cubicBezTo>
                      <a:pt x="4258" y="23928"/>
                      <a:pt x="4392" y="25042"/>
                      <a:pt x="3902" y="25421"/>
                    </a:cubicBezTo>
                    <a:cubicBezTo>
                      <a:pt x="3835" y="25471"/>
                      <a:pt x="3743" y="25497"/>
                      <a:pt x="3654" y="25497"/>
                    </a:cubicBezTo>
                    <a:cubicBezTo>
                      <a:pt x="3624" y="25497"/>
                      <a:pt x="3595" y="25494"/>
                      <a:pt x="3567" y="25488"/>
                    </a:cubicBezTo>
                    <a:cubicBezTo>
                      <a:pt x="3545" y="25466"/>
                      <a:pt x="3500" y="25444"/>
                      <a:pt x="3500" y="25399"/>
                    </a:cubicBezTo>
                    <a:cubicBezTo>
                      <a:pt x="3500" y="25310"/>
                      <a:pt x="3478" y="25243"/>
                      <a:pt x="3478" y="25154"/>
                    </a:cubicBezTo>
                    <a:cubicBezTo>
                      <a:pt x="3478" y="24931"/>
                      <a:pt x="3434" y="24708"/>
                      <a:pt x="3389" y="24463"/>
                    </a:cubicBezTo>
                    <a:cubicBezTo>
                      <a:pt x="3099" y="23215"/>
                      <a:pt x="3077" y="23125"/>
                      <a:pt x="3055" y="22836"/>
                    </a:cubicBezTo>
                    <a:cubicBezTo>
                      <a:pt x="3055" y="22813"/>
                      <a:pt x="3055" y="22746"/>
                      <a:pt x="3055" y="22680"/>
                    </a:cubicBezTo>
                    <a:cubicBezTo>
                      <a:pt x="2988" y="22278"/>
                      <a:pt x="2988" y="21877"/>
                      <a:pt x="3055" y="21476"/>
                    </a:cubicBezTo>
                    <a:cubicBezTo>
                      <a:pt x="3099" y="21298"/>
                      <a:pt x="3121" y="21097"/>
                      <a:pt x="3166" y="20919"/>
                    </a:cubicBezTo>
                    <a:cubicBezTo>
                      <a:pt x="3188" y="20763"/>
                      <a:pt x="3121" y="20696"/>
                      <a:pt x="3055" y="20673"/>
                    </a:cubicBezTo>
                    <a:cubicBezTo>
                      <a:pt x="3046" y="20671"/>
                      <a:pt x="3038" y="20669"/>
                      <a:pt x="3029" y="20669"/>
                    </a:cubicBezTo>
                    <a:cubicBezTo>
                      <a:pt x="2971" y="20669"/>
                      <a:pt x="2915" y="20735"/>
                      <a:pt x="2876" y="20852"/>
                    </a:cubicBezTo>
                    <a:cubicBezTo>
                      <a:pt x="2542" y="22122"/>
                      <a:pt x="2787" y="23237"/>
                      <a:pt x="3010" y="24128"/>
                    </a:cubicBezTo>
                    <a:cubicBezTo>
                      <a:pt x="3211" y="24998"/>
                      <a:pt x="3367" y="25666"/>
                      <a:pt x="2899" y="26090"/>
                    </a:cubicBezTo>
                    <a:cubicBezTo>
                      <a:pt x="2876" y="26112"/>
                      <a:pt x="2854" y="26112"/>
                      <a:pt x="2809" y="26112"/>
                    </a:cubicBezTo>
                    <a:cubicBezTo>
                      <a:pt x="2787" y="26112"/>
                      <a:pt x="2765" y="26090"/>
                      <a:pt x="2743" y="26068"/>
                    </a:cubicBezTo>
                    <a:cubicBezTo>
                      <a:pt x="2453" y="25600"/>
                      <a:pt x="1940" y="24173"/>
                      <a:pt x="1739" y="22501"/>
                    </a:cubicBezTo>
                    <a:cubicBezTo>
                      <a:pt x="1628" y="21922"/>
                      <a:pt x="1739" y="21342"/>
                      <a:pt x="2029" y="20830"/>
                    </a:cubicBezTo>
                    <a:cubicBezTo>
                      <a:pt x="2096" y="20673"/>
                      <a:pt x="2163" y="20584"/>
                      <a:pt x="2074" y="20517"/>
                    </a:cubicBezTo>
                    <a:cubicBezTo>
                      <a:pt x="2052" y="20495"/>
                      <a:pt x="2029" y="20495"/>
                      <a:pt x="2007" y="20495"/>
                    </a:cubicBezTo>
                    <a:cubicBezTo>
                      <a:pt x="1940" y="20495"/>
                      <a:pt x="1873" y="20540"/>
                      <a:pt x="1829" y="20607"/>
                    </a:cubicBezTo>
                    <a:cubicBezTo>
                      <a:pt x="1249" y="21498"/>
                      <a:pt x="1383" y="22501"/>
                      <a:pt x="1628" y="23638"/>
                    </a:cubicBezTo>
                    <a:cubicBezTo>
                      <a:pt x="1695" y="23972"/>
                      <a:pt x="1784" y="24329"/>
                      <a:pt x="1896" y="24641"/>
                    </a:cubicBezTo>
                    <a:cubicBezTo>
                      <a:pt x="2052" y="25109"/>
                      <a:pt x="2118" y="25310"/>
                      <a:pt x="1829" y="25533"/>
                    </a:cubicBezTo>
                    <a:cubicBezTo>
                      <a:pt x="1806" y="25555"/>
                      <a:pt x="1739" y="25577"/>
                      <a:pt x="1695" y="25577"/>
                    </a:cubicBezTo>
                    <a:cubicBezTo>
                      <a:pt x="1561" y="25510"/>
                      <a:pt x="1450" y="25399"/>
                      <a:pt x="1383" y="25265"/>
                    </a:cubicBezTo>
                    <a:cubicBezTo>
                      <a:pt x="937" y="24351"/>
                      <a:pt x="670" y="23326"/>
                      <a:pt x="603" y="22301"/>
                    </a:cubicBezTo>
                    <a:cubicBezTo>
                      <a:pt x="536" y="21298"/>
                      <a:pt x="759" y="20272"/>
                      <a:pt x="1249" y="19403"/>
                    </a:cubicBezTo>
                    <a:cubicBezTo>
                      <a:pt x="2007" y="18177"/>
                      <a:pt x="3121" y="17241"/>
                      <a:pt x="4437" y="16706"/>
                    </a:cubicBezTo>
                    <a:cubicBezTo>
                      <a:pt x="5350" y="16305"/>
                      <a:pt x="6331" y="16082"/>
                      <a:pt x="7334" y="16037"/>
                    </a:cubicBezTo>
                    <a:lnTo>
                      <a:pt x="7981" y="16037"/>
                    </a:lnTo>
                    <a:cubicBezTo>
                      <a:pt x="8051" y="16033"/>
                      <a:pt x="8123" y="16032"/>
                      <a:pt x="8194" y="16032"/>
                    </a:cubicBezTo>
                    <a:cubicBezTo>
                      <a:pt x="8552" y="16032"/>
                      <a:pt x="8921" y="16078"/>
                      <a:pt x="9274" y="16171"/>
                    </a:cubicBezTo>
                    <a:cubicBezTo>
                      <a:pt x="9452" y="16215"/>
                      <a:pt x="9586" y="16238"/>
                      <a:pt x="9742" y="16282"/>
                    </a:cubicBezTo>
                    <a:cubicBezTo>
                      <a:pt x="9875" y="16327"/>
                      <a:pt x="10054" y="16371"/>
                      <a:pt x="10232" y="16394"/>
                    </a:cubicBezTo>
                    <a:cubicBezTo>
                      <a:pt x="10254" y="16394"/>
                      <a:pt x="10299" y="16394"/>
                      <a:pt x="10321" y="16371"/>
                    </a:cubicBezTo>
                    <a:cubicBezTo>
                      <a:pt x="10343" y="16349"/>
                      <a:pt x="10343" y="16327"/>
                      <a:pt x="10343" y="16282"/>
                    </a:cubicBezTo>
                    <a:cubicBezTo>
                      <a:pt x="10343" y="16238"/>
                      <a:pt x="10321" y="16215"/>
                      <a:pt x="10299" y="16171"/>
                    </a:cubicBezTo>
                    <a:cubicBezTo>
                      <a:pt x="10054" y="15993"/>
                      <a:pt x="9051" y="15770"/>
                      <a:pt x="8449" y="15747"/>
                    </a:cubicBezTo>
                    <a:cubicBezTo>
                      <a:pt x="8337" y="15747"/>
                      <a:pt x="8271" y="15725"/>
                      <a:pt x="8271" y="15703"/>
                    </a:cubicBezTo>
                    <a:cubicBezTo>
                      <a:pt x="8248" y="15658"/>
                      <a:pt x="8293" y="15547"/>
                      <a:pt x="8427" y="15346"/>
                    </a:cubicBezTo>
                    <a:cubicBezTo>
                      <a:pt x="8739" y="14789"/>
                      <a:pt x="9028" y="14232"/>
                      <a:pt x="9251" y="13674"/>
                    </a:cubicBezTo>
                    <a:cubicBezTo>
                      <a:pt x="9282" y="13612"/>
                      <a:pt x="9299" y="13579"/>
                      <a:pt x="9350" y="13579"/>
                    </a:cubicBezTo>
                    <a:close/>
                    <a:moveTo>
                      <a:pt x="18323" y="24441"/>
                    </a:moveTo>
                    <a:cubicBezTo>
                      <a:pt x="18769" y="24463"/>
                      <a:pt x="19215" y="24597"/>
                      <a:pt x="19594" y="24797"/>
                    </a:cubicBezTo>
                    <a:lnTo>
                      <a:pt x="19683" y="24842"/>
                    </a:lnTo>
                    <a:cubicBezTo>
                      <a:pt x="19990" y="24981"/>
                      <a:pt x="20313" y="25051"/>
                      <a:pt x="20638" y="25051"/>
                    </a:cubicBezTo>
                    <a:cubicBezTo>
                      <a:pt x="20833" y="25051"/>
                      <a:pt x="21029" y="25026"/>
                      <a:pt x="21221" y="24975"/>
                    </a:cubicBezTo>
                    <a:cubicBezTo>
                      <a:pt x="21331" y="24948"/>
                      <a:pt x="21424" y="24929"/>
                      <a:pt x="21490" y="24929"/>
                    </a:cubicBezTo>
                    <a:cubicBezTo>
                      <a:pt x="21531" y="24929"/>
                      <a:pt x="21561" y="24936"/>
                      <a:pt x="21578" y="24953"/>
                    </a:cubicBezTo>
                    <a:cubicBezTo>
                      <a:pt x="21622" y="24975"/>
                      <a:pt x="21645" y="25020"/>
                      <a:pt x="21645" y="25065"/>
                    </a:cubicBezTo>
                    <a:cubicBezTo>
                      <a:pt x="21711" y="25733"/>
                      <a:pt x="21823" y="26380"/>
                      <a:pt x="22001" y="27026"/>
                    </a:cubicBezTo>
                    <a:cubicBezTo>
                      <a:pt x="22046" y="27205"/>
                      <a:pt x="22090" y="27338"/>
                      <a:pt x="22113" y="27494"/>
                    </a:cubicBezTo>
                    <a:cubicBezTo>
                      <a:pt x="22113" y="27517"/>
                      <a:pt x="22113" y="27539"/>
                      <a:pt x="22090" y="27539"/>
                    </a:cubicBezTo>
                    <a:cubicBezTo>
                      <a:pt x="22090" y="27561"/>
                      <a:pt x="22068" y="27583"/>
                      <a:pt x="22024" y="27583"/>
                    </a:cubicBezTo>
                    <a:lnTo>
                      <a:pt x="21979" y="27583"/>
                    </a:lnTo>
                    <a:cubicBezTo>
                      <a:pt x="21533" y="27583"/>
                      <a:pt x="21020" y="27316"/>
                      <a:pt x="20173" y="26826"/>
                    </a:cubicBezTo>
                    <a:lnTo>
                      <a:pt x="19505" y="26469"/>
                    </a:lnTo>
                    <a:cubicBezTo>
                      <a:pt x="19371" y="26402"/>
                      <a:pt x="18836" y="26135"/>
                      <a:pt x="18279" y="25867"/>
                    </a:cubicBezTo>
                    <a:cubicBezTo>
                      <a:pt x="17521" y="25488"/>
                      <a:pt x="16652" y="25065"/>
                      <a:pt x="16562" y="24998"/>
                    </a:cubicBezTo>
                    <a:cubicBezTo>
                      <a:pt x="16540" y="24998"/>
                      <a:pt x="16540" y="24975"/>
                      <a:pt x="16540" y="24953"/>
                    </a:cubicBezTo>
                    <a:cubicBezTo>
                      <a:pt x="16540" y="24931"/>
                      <a:pt x="16540" y="24931"/>
                      <a:pt x="16540" y="24931"/>
                    </a:cubicBezTo>
                    <a:cubicBezTo>
                      <a:pt x="17053" y="24619"/>
                      <a:pt x="17610" y="24441"/>
                      <a:pt x="18190" y="24441"/>
                    </a:cubicBezTo>
                    <a:close/>
                    <a:moveTo>
                      <a:pt x="35928" y="20124"/>
                    </a:moveTo>
                    <a:cubicBezTo>
                      <a:pt x="36091" y="20124"/>
                      <a:pt x="36253" y="20135"/>
                      <a:pt x="36423" y="20161"/>
                    </a:cubicBezTo>
                    <a:cubicBezTo>
                      <a:pt x="36445" y="20183"/>
                      <a:pt x="36468" y="20205"/>
                      <a:pt x="36468" y="20228"/>
                    </a:cubicBezTo>
                    <a:cubicBezTo>
                      <a:pt x="36468" y="20317"/>
                      <a:pt x="36445" y="20428"/>
                      <a:pt x="36401" y="20584"/>
                    </a:cubicBezTo>
                    <a:cubicBezTo>
                      <a:pt x="36245" y="21298"/>
                      <a:pt x="36155" y="22033"/>
                      <a:pt x="36200" y="22769"/>
                    </a:cubicBezTo>
                    <a:cubicBezTo>
                      <a:pt x="36200" y="23036"/>
                      <a:pt x="36245" y="23304"/>
                      <a:pt x="36356" y="23549"/>
                    </a:cubicBezTo>
                    <a:cubicBezTo>
                      <a:pt x="36445" y="23683"/>
                      <a:pt x="36579" y="23772"/>
                      <a:pt x="36735" y="23794"/>
                    </a:cubicBezTo>
                    <a:cubicBezTo>
                      <a:pt x="37092" y="23705"/>
                      <a:pt x="37381" y="23482"/>
                      <a:pt x="37537" y="23170"/>
                    </a:cubicBezTo>
                    <a:cubicBezTo>
                      <a:pt x="37716" y="22858"/>
                      <a:pt x="37827" y="22501"/>
                      <a:pt x="37872" y="22145"/>
                    </a:cubicBezTo>
                    <a:cubicBezTo>
                      <a:pt x="37894" y="22011"/>
                      <a:pt x="37916" y="21855"/>
                      <a:pt x="37961" y="21677"/>
                    </a:cubicBezTo>
                    <a:cubicBezTo>
                      <a:pt x="37983" y="21632"/>
                      <a:pt x="38006" y="21587"/>
                      <a:pt x="38028" y="21565"/>
                    </a:cubicBezTo>
                    <a:lnTo>
                      <a:pt x="38072" y="21521"/>
                    </a:lnTo>
                    <a:lnTo>
                      <a:pt x="38117" y="21521"/>
                    </a:lnTo>
                    <a:cubicBezTo>
                      <a:pt x="38139" y="21944"/>
                      <a:pt x="38139" y="22390"/>
                      <a:pt x="38072" y="22813"/>
                    </a:cubicBezTo>
                    <a:cubicBezTo>
                      <a:pt x="38028" y="23460"/>
                      <a:pt x="37961" y="24173"/>
                      <a:pt x="37983" y="24708"/>
                    </a:cubicBezTo>
                    <a:cubicBezTo>
                      <a:pt x="37983" y="24975"/>
                      <a:pt x="38072" y="25221"/>
                      <a:pt x="38206" y="25444"/>
                    </a:cubicBezTo>
                    <a:cubicBezTo>
                      <a:pt x="38318" y="25644"/>
                      <a:pt x="38518" y="25800"/>
                      <a:pt x="38763" y="25823"/>
                    </a:cubicBezTo>
                    <a:lnTo>
                      <a:pt x="38919" y="25823"/>
                    </a:lnTo>
                    <a:cubicBezTo>
                      <a:pt x="39053" y="25823"/>
                      <a:pt x="39053" y="25823"/>
                      <a:pt x="39321" y="26224"/>
                    </a:cubicBezTo>
                    <a:lnTo>
                      <a:pt x="39388" y="26335"/>
                    </a:lnTo>
                    <a:cubicBezTo>
                      <a:pt x="39388" y="26335"/>
                      <a:pt x="39388" y="26357"/>
                      <a:pt x="39388" y="26380"/>
                    </a:cubicBezTo>
                    <a:lnTo>
                      <a:pt x="39343" y="26424"/>
                    </a:lnTo>
                    <a:cubicBezTo>
                      <a:pt x="39276" y="26469"/>
                      <a:pt x="39209" y="26536"/>
                      <a:pt x="39142" y="26603"/>
                    </a:cubicBezTo>
                    <a:lnTo>
                      <a:pt x="39075" y="26647"/>
                    </a:lnTo>
                    <a:cubicBezTo>
                      <a:pt x="38808" y="26826"/>
                      <a:pt x="38563" y="27004"/>
                      <a:pt x="38295" y="27160"/>
                    </a:cubicBezTo>
                    <a:cubicBezTo>
                      <a:pt x="36713" y="28141"/>
                      <a:pt x="34350" y="28943"/>
                      <a:pt x="31675" y="29434"/>
                    </a:cubicBezTo>
                    <a:cubicBezTo>
                      <a:pt x="30044" y="29719"/>
                      <a:pt x="28361" y="29891"/>
                      <a:pt x="27069" y="29891"/>
                    </a:cubicBezTo>
                    <a:cubicBezTo>
                      <a:pt x="26648" y="29891"/>
                      <a:pt x="26269" y="29873"/>
                      <a:pt x="25947" y="29835"/>
                    </a:cubicBezTo>
                    <a:cubicBezTo>
                      <a:pt x="25813" y="29812"/>
                      <a:pt x="25768" y="29656"/>
                      <a:pt x="25746" y="29523"/>
                    </a:cubicBezTo>
                    <a:cubicBezTo>
                      <a:pt x="25612" y="28787"/>
                      <a:pt x="25077" y="27851"/>
                      <a:pt x="23428" y="27628"/>
                    </a:cubicBezTo>
                    <a:cubicBezTo>
                      <a:pt x="23138" y="27583"/>
                      <a:pt x="22937" y="27561"/>
                      <a:pt x="22804" y="27561"/>
                    </a:cubicBezTo>
                    <a:cubicBezTo>
                      <a:pt x="22469" y="27539"/>
                      <a:pt x="22447" y="27539"/>
                      <a:pt x="22380" y="27271"/>
                    </a:cubicBezTo>
                    <a:lnTo>
                      <a:pt x="22358" y="27205"/>
                    </a:lnTo>
                    <a:cubicBezTo>
                      <a:pt x="22135" y="26447"/>
                      <a:pt x="22001" y="25666"/>
                      <a:pt x="21934" y="24886"/>
                    </a:cubicBezTo>
                    <a:cubicBezTo>
                      <a:pt x="21934" y="24797"/>
                      <a:pt x="21979" y="24708"/>
                      <a:pt x="22068" y="24663"/>
                    </a:cubicBezTo>
                    <a:cubicBezTo>
                      <a:pt x="22893" y="24151"/>
                      <a:pt x="25478" y="22613"/>
                      <a:pt x="31541" y="21253"/>
                    </a:cubicBezTo>
                    <a:cubicBezTo>
                      <a:pt x="31720" y="21208"/>
                      <a:pt x="31898" y="21164"/>
                      <a:pt x="32099" y="21119"/>
                    </a:cubicBezTo>
                    <a:cubicBezTo>
                      <a:pt x="32121" y="21097"/>
                      <a:pt x="32143" y="21052"/>
                      <a:pt x="32166" y="21008"/>
                    </a:cubicBezTo>
                    <a:cubicBezTo>
                      <a:pt x="32166" y="20986"/>
                      <a:pt x="32166" y="20986"/>
                      <a:pt x="32166" y="20963"/>
                    </a:cubicBezTo>
                    <a:cubicBezTo>
                      <a:pt x="32143" y="20919"/>
                      <a:pt x="32099" y="20896"/>
                      <a:pt x="32054" y="20874"/>
                    </a:cubicBezTo>
                    <a:cubicBezTo>
                      <a:pt x="32028" y="20868"/>
                      <a:pt x="31998" y="20865"/>
                      <a:pt x="31966" y="20865"/>
                    </a:cubicBezTo>
                    <a:cubicBezTo>
                      <a:pt x="31890" y="20865"/>
                      <a:pt x="31805" y="20881"/>
                      <a:pt x="31742" y="20896"/>
                    </a:cubicBezTo>
                    <a:cubicBezTo>
                      <a:pt x="27930" y="21766"/>
                      <a:pt x="24944" y="22680"/>
                      <a:pt x="21823" y="24441"/>
                    </a:cubicBezTo>
                    <a:cubicBezTo>
                      <a:pt x="21600" y="24597"/>
                      <a:pt x="21355" y="24663"/>
                      <a:pt x="21087" y="24708"/>
                    </a:cubicBezTo>
                    <a:cubicBezTo>
                      <a:pt x="21043" y="24708"/>
                      <a:pt x="20998" y="24708"/>
                      <a:pt x="20954" y="24730"/>
                    </a:cubicBezTo>
                    <a:cubicBezTo>
                      <a:pt x="20840" y="24753"/>
                      <a:pt x="20724" y="24764"/>
                      <a:pt x="20608" y="24764"/>
                    </a:cubicBezTo>
                    <a:cubicBezTo>
                      <a:pt x="20266" y="24764"/>
                      <a:pt x="19921" y="24668"/>
                      <a:pt x="19638" y="24485"/>
                    </a:cubicBezTo>
                    <a:cubicBezTo>
                      <a:pt x="19349" y="24329"/>
                      <a:pt x="19059" y="24240"/>
                      <a:pt x="18747" y="24173"/>
                    </a:cubicBezTo>
                    <a:cubicBezTo>
                      <a:pt x="18548" y="24133"/>
                      <a:pt x="18348" y="24114"/>
                      <a:pt x="18149" y="24114"/>
                    </a:cubicBezTo>
                    <a:cubicBezTo>
                      <a:pt x="17565" y="24114"/>
                      <a:pt x="16988" y="24281"/>
                      <a:pt x="16473" y="24597"/>
                    </a:cubicBezTo>
                    <a:lnTo>
                      <a:pt x="16429" y="24641"/>
                    </a:lnTo>
                    <a:cubicBezTo>
                      <a:pt x="16262" y="24730"/>
                      <a:pt x="16178" y="24775"/>
                      <a:pt x="16089" y="24775"/>
                    </a:cubicBezTo>
                    <a:cubicBezTo>
                      <a:pt x="16000" y="24775"/>
                      <a:pt x="15905" y="24730"/>
                      <a:pt x="15715" y="24641"/>
                    </a:cubicBezTo>
                    <a:cubicBezTo>
                      <a:pt x="13888" y="23794"/>
                      <a:pt x="9920" y="22122"/>
                      <a:pt x="8605" y="21810"/>
                    </a:cubicBezTo>
                    <a:cubicBezTo>
                      <a:pt x="8560" y="21810"/>
                      <a:pt x="8493" y="21833"/>
                      <a:pt x="8471" y="21899"/>
                    </a:cubicBezTo>
                    <a:cubicBezTo>
                      <a:pt x="8449" y="21922"/>
                      <a:pt x="8449" y="21966"/>
                      <a:pt x="8471" y="21989"/>
                    </a:cubicBezTo>
                    <a:cubicBezTo>
                      <a:pt x="8516" y="22078"/>
                      <a:pt x="8716" y="22145"/>
                      <a:pt x="9251" y="22323"/>
                    </a:cubicBezTo>
                    <a:cubicBezTo>
                      <a:pt x="11458" y="23081"/>
                      <a:pt x="13642" y="23950"/>
                      <a:pt x="15760" y="24975"/>
                    </a:cubicBezTo>
                    <a:cubicBezTo>
                      <a:pt x="15827" y="24998"/>
                      <a:pt x="15894" y="25042"/>
                      <a:pt x="15961" y="25087"/>
                    </a:cubicBezTo>
                    <a:cubicBezTo>
                      <a:pt x="16005" y="25109"/>
                      <a:pt x="16117" y="25154"/>
                      <a:pt x="16184" y="25198"/>
                    </a:cubicBezTo>
                    <a:cubicBezTo>
                      <a:pt x="16696" y="25421"/>
                      <a:pt x="17187" y="25666"/>
                      <a:pt x="17677" y="25912"/>
                    </a:cubicBezTo>
                    <a:lnTo>
                      <a:pt x="18346" y="26246"/>
                    </a:lnTo>
                    <a:cubicBezTo>
                      <a:pt x="20151" y="27138"/>
                      <a:pt x="20441" y="27294"/>
                      <a:pt x="20642" y="27405"/>
                    </a:cubicBezTo>
                    <a:cubicBezTo>
                      <a:pt x="20686" y="27450"/>
                      <a:pt x="20731" y="27472"/>
                      <a:pt x="20798" y="27494"/>
                    </a:cubicBezTo>
                    <a:cubicBezTo>
                      <a:pt x="21087" y="27650"/>
                      <a:pt x="21087" y="27650"/>
                      <a:pt x="21020" y="27918"/>
                    </a:cubicBezTo>
                    <a:cubicBezTo>
                      <a:pt x="21020" y="27940"/>
                      <a:pt x="20998" y="27962"/>
                      <a:pt x="20998" y="28007"/>
                    </a:cubicBezTo>
                    <a:cubicBezTo>
                      <a:pt x="20842" y="28520"/>
                      <a:pt x="20642" y="29032"/>
                      <a:pt x="20441" y="29523"/>
                    </a:cubicBezTo>
                    <a:cubicBezTo>
                      <a:pt x="19705" y="31172"/>
                      <a:pt x="19349" y="31640"/>
                      <a:pt x="18680" y="32420"/>
                    </a:cubicBezTo>
                    <a:cubicBezTo>
                      <a:pt x="18658" y="32443"/>
                      <a:pt x="18613" y="32465"/>
                      <a:pt x="18591" y="32487"/>
                    </a:cubicBezTo>
                    <a:lnTo>
                      <a:pt x="18546" y="32532"/>
                    </a:lnTo>
                    <a:cubicBezTo>
                      <a:pt x="18496" y="32582"/>
                      <a:pt x="18421" y="32607"/>
                      <a:pt x="18349" y="32607"/>
                    </a:cubicBezTo>
                    <a:cubicBezTo>
                      <a:pt x="18325" y="32607"/>
                      <a:pt x="18301" y="32604"/>
                      <a:pt x="18279" y="32599"/>
                    </a:cubicBezTo>
                    <a:lnTo>
                      <a:pt x="17855" y="32532"/>
                    </a:lnTo>
                    <a:cubicBezTo>
                      <a:pt x="17722" y="32510"/>
                      <a:pt x="17588" y="32487"/>
                      <a:pt x="17476" y="32465"/>
                    </a:cubicBezTo>
                    <a:cubicBezTo>
                      <a:pt x="13130" y="31640"/>
                      <a:pt x="8917" y="30035"/>
                      <a:pt x="6643" y="28854"/>
                    </a:cubicBezTo>
                    <a:cubicBezTo>
                      <a:pt x="6019" y="28497"/>
                      <a:pt x="4437" y="27650"/>
                      <a:pt x="3656" y="26892"/>
                    </a:cubicBezTo>
                    <a:cubicBezTo>
                      <a:pt x="3590" y="26826"/>
                      <a:pt x="3523" y="26759"/>
                      <a:pt x="3434" y="26692"/>
                    </a:cubicBezTo>
                    <a:cubicBezTo>
                      <a:pt x="3322" y="26603"/>
                      <a:pt x="3233" y="26514"/>
                      <a:pt x="3166" y="26424"/>
                    </a:cubicBezTo>
                    <a:cubicBezTo>
                      <a:pt x="3121" y="26380"/>
                      <a:pt x="3121" y="26335"/>
                      <a:pt x="3166" y="26291"/>
                    </a:cubicBezTo>
                    <a:cubicBezTo>
                      <a:pt x="3211" y="26201"/>
                      <a:pt x="3255" y="26135"/>
                      <a:pt x="3300" y="26090"/>
                    </a:cubicBezTo>
                    <a:cubicBezTo>
                      <a:pt x="3478" y="25823"/>
                      <a:pt x="3478" y="25823"/>
                      <a:pt x="3612" y="25800"/>
                    </a:cubicBezTo>
                    <a:lnTo>
                      <a:pt x="3768" y="25800"/>
                    </a:lnTo>
                    <a:cubicBezTo>
                      <a:pt x="3991" y="25778"/>
                      <a:pt x="4191" y="25644"/>
                      <a:pt x="4325" y="25444"/>
                    </a:cubicBezTo>
                    <a:cubicBezTo>
                      <a:pt x="4459" y="25221"/>
                      <a:pt x="4526" y="24953"/>
                      <a:pt x="4548" y="24708"/>
                    </a:cubicBezTo>
                    <a:cubicBezTo>
                      <a:pt x="4570" y="24173"/>
                      <a:pt x="4548" y="23660"/>
                      <a:pt x="4481" y="23148"/>
                    </a:cubicBezTo>
                    <a:cubicBezTo>
                      <a:pt x="4392" y="22613"/>
                      <a:pt x="4370" y="22078"/>
                      <a:pt x="4392" y="21543"/>
                    </a:cubicBezTo>
                    <a:cubicBezTo>
                      <a:pt x="4392" y="21521"/>
                      <a:pt x="4414" y="21521"/>
                      <a:pt x="4414" y="21498"/>
                    </a:cubicBezTo>
                    <a:cubicBezTo>
                      <a:pt x="4459" y="21498"/>
                      <a:pt x="4481" y="21521"/>
                      <a:pt x="4481" y="21565"/>
                    </a:cubicBezTo>
                    <a:cubicBezTo>
                      <a:pt x="4548" y="21766"/>
                      <a:pt x="4615" y="21966"/>
                      <a:pt x="4637" y="22167"/>
                    </a:cubicBezTo>
                    <a:cubicBezTo>
                      <a:pt x="4682" y="22724"/>
                      <a:pt x="4949" y="23237"/>
                      <a:pt x="5350" y="23616"/>
                    </a:cubicBezTo>
                    <a:cubicBezTo>
                      <a:pt x="5468" y="23716"/>
                      <a:pt x="5622" y="23766"/>
                      <a:pt x="5777" y="23766"/>
                    </a:cubicBezTo>
                    <a:cubicBezTo>
                      <a:pt x="5828" y="23766"/>
                      <a:pt x="5880" y="23761"/>
                      <a:pt x="5930" y="23750"/>
                    </a:cubicBezTo>
                    <a:cubicBezTo>
                      <a:pt x="6465" y="23549"/>
                      <a:pt x="6331" y="22189"/>
                      <a:pt x="6309" y="21766"/>
                    </a:cubicBezTo>
                    <a:cubicBezTo>
                      <a:pt x="6264" y="21320"/>
                      <a:pt x="6198" y="20896"/>
                      <a:pt x="6086" y="20473"/>
                    </a:cubicBezTo>
                    <a:cubicBezTo>
                      <a:pt x="6041" y="20317"/>
                      <a:pt x="6019" y="20228"/>
                      <a:pt x="6064" y="20183"/>
                    </a:cubicBezTo>
                    <a:cubicBezTo>
                      <a:pt x="6086" y="20139"/>
                      <a:pt x="6175" y="20139"/>
                      <a:pt x="6331" y="20139"/>
                    </a:cubicBezTo>
                    <a:lnTo>
                      <a:pt x="6376" y="20139"/>
                    </a:lnTo>
                    <a:cubicBezTo>
                      <a:pt x="7194" y="20131"/>
                      <a:pt x="7900" y="20127"/>
                      <a:pt x="8517" y="20127"/>
                    </a:cubicBezTo>
                    <a:cubicBezTo>
                      <a:pt x="11499" y="20127"/>
                      <a:pt x="12430" y="20214"/>
                      <a:pt x="14111" y="20361"/>
                    </a:cubicBezTo>
                    <a:cubicBezTo>
                      <a:pt x="14668" y="20406"/>
                      <a:pt x="15314" y="20473"/>
                      <a:pt x="16184" y="20540"/>
                    </a:cubicBezTo>
                    <a:cubicBezTo>
                      <a:pt x="17987" y="20675"/>
                      <a:pt x="19530" y="20727"/>
                      <a:pt x="20921" y="20727"/>
                    </a:cubicBezTo>
                    <a:cubicBezTo>
                      <a:pt x="23192" y="20727"/>
                      <a:pt x="25059" y="20589"/>
                      <a:pt x="26994" y="20451"/>
                    </a:cubicBezTo>
                    <a:cubicBezTo>
                      <a:pt x="29108" y="20291"/>
                      <a:pt x="31292" y="20132"/>
                      <a:pt x="34186" y="20132"/>
                    </a:cubicBezTo>
                    <a:cubicBezTo>
                      <a:pt x="34528" y="20132"/>
                      <a:pt x="34879" y="20134"/>
                      <a:pt x="35242" y="20139"/>
                    </a:cubicBezTo>
                    <a:lnTo>
                      <a:pt x="35576" y="20139"/>
                    </a:lnTo>
                    <a:cubicBezTo>
                      <a:pt x="35696" y="20129"/>
                      <a:pt x="35812" y="20124"/>
                      <a:pt x="35928" y="20124"/>
                    </a:cubicBezTo>
                    <a:close/>
                    <a:moveTo>
                      <a:pt x="21466" y="27829"/>
                    </a:moveTo>
                    <a:cubicBezTo>
                      <a:pt x="21511" y="27829"/>
                      <a:pt x="21578" y="27851"/>
                      <a:pt x="21622" y="27851"/>
                    </a:cubicBezTo>
                    <a:cubicBezTo>
                      <a:pt x="21823" y="27896"/>
                      <a:pt x="22046" y="27896"/>
                      <a:pt x="22246" y="27896"/>
                    </a:cubicBezTo>
                    <a:lnTo>
                      <a:pt x="22492" y="27896"/>
                    </a:lnTo>
                    <a:cubicBezTo>
                      <a:pt x="23249" y="27896"/>
                      <a:pt x="23651" y="27896"/>
                      <a:pt x="24342" y="28208"/>
                    </a:cubicBezTo>
                    <a:cubicBezTo>
                      <a:pt x="25144" y="28564"/>
                      <a:pt x="25278" y="29010"/>
                      <a:pt x="25501" y="29701"/>
                    </a:cubicBezTo>
                    <a:cubicBezTo>
                      <a:pt x="25746" y="30526"/>
                      <a:pt x="26080" y="31618"/>
                      <a:pt x="27663" y="33290"/>
                    </a:cubicBezTo>
                    <a:cubicBezTo>
                      <a:pt x="28086" y="33736"/>
                      <a:pt x="28822" y="34672"/>
                      <a:pt x="28800" y="35274"/>
                    </a:cubicBezTo>
                    <a:cubicBezTo>
                      <a:pt x="28800" y="35385"/>
                      <a:pt x="28733" y="35519"/>
                      <a:pt x="28644" y="35608"/>
                    </a:cubicBezTo>
                    <a:cubicBezTo>
                      <a:pt x="28513" y="35720"/>
                      <a:pt x="28367" y="35769"/>
                      <a:pt x="28218" y="35769"/>
                    </a:cubicBezTo>
                    <a:cubicBezTo>
                      <a:pt x="28189" y="35769"/>
                      <a:pt x="28160" y="35768"/>
                      <a:pt x="28131" y="35764"/>
                    </a:cubicBezTo>
                    <a:cubicBezTo>
                      <a:pt x="27418" y="35742"/>
                      <a:pt x="26816" y="35340"/>
                      <a:pt x="25813" y="34649"/>
                    </a:cubicBezTo>
                    <a:cubicBezTo>
                      <a:pt x="24542" y="33780"/>
                      <a:pt x="23227" y="33022"/>
                      <a:pt x="21845" y="32331"/>
                    </a:cubicBezTo>
                    <a:cubicBezTo>
                      <a:pt x="21110" y="31975"/>
                      <a:pt x="20619" y="31774"/>
                      <a:pt x="20285" y="31640"/>
                    </a:cubicBezTo>
                    <a:cubicBezTo>
                      <a:pt x="19906" y="31484"/>
                      <a:pt x="19839" y="31440"/>
                      <a:pt x="19861" y="31350"/>
                    </a:cubicBezTo>
                    <a:cubicBezTo>
                      <a:pt x="19906" y="31217"/>
                      <a:pt x="19973" y="31083"/>
                      <a:pt x="20040" y="30972"/>
                    </a:cubicBezTo>
                    <a:cubicBezTo>
                      <a:pt x="20530" y="30102"/>
                      <a:pt x="20931" y="29211"/>
                      <a:pt x="21199" y="28252"/>
                    </a:cubicBezTo>
                    <a:lnTo>
                      <a:pt x="21199" y="28230"/>
                    </a:lnTo>
                    <a:cubicBezTo>
                      <a:pt x="21310" y="27918"/>
                      <a:pt x="21333" y="27829"/>
                      <a:pt x="21466" y="27829"/>
                    </a:cubicBezTo>
                    <a:close/>
                    <a:moveTo>
                      <a:pt x="21216" y="1"/>
                    </a:moveTo>
                    <a:cubicBezTo>
                      <a:pt x="19169" y="1"/>
                      <a:pt x="17145" y="561"/>
                      <a:pt x="15158" y="1682"/>
                    </a:cubicBezTo>
                    <a:cubicBezTo>
                      <a:pt x="11993" y="3465"/>
                      <a:pt x="11257" y="5449"/>
                      <a:pt x="10522" y="7366"/>
                    </a:cubicBezTo>
                    <a:lnTo>
                      <a:pt x="10343" y="7834"/>
                    </a:lnTo>
                    <a:cubicBezTo>
                      <a:pt x="10299" y="7923"/>
                      <a:pt x="10277" y="8035"/>
                      <a:pt x="10210" y="8169"/>
                    </a:cubicBezTo>
                    <a:cubicBezTo>
                      <a:pt x="9942" y="8837"/>
                      <a:pt x="9496" y="9974"/>
                      <a:pt x="9051" y="11423"/>
                    </a:cubicBezTo>
                    <a:cubicBezTo>
                      <a:pt x="8895" y="11891"/>
                      <a:pt x="8783" y="12382"/>
                      <a:pt x="8694" y="12872"/>
                    </a:cubicBezTo>
                    <a:cubicBezTo>
                      <a:pt x="8672" y="13073"/>
                      <a:pt x="8761" y="13251"/>
                      <a:pt x="8917" y="13362"/>
                    </a:cubicBezTo>
                    <a:lnTo>
                      <a:pt x="8961" y="13385"/>
                    </a:lnTo>
                    <a:cubicBezTo>
                      <a:pt x="9028" y="13451"/>
                      <a:pt x="9006" y="13518"/>
                      <a:pt x="8961" y="13607"/>
                    </a:cubicBezTo>
                    <a:lnTo>
                      <a:pt x="8961" y="13652"/>
                    </a:lnTo>
                    <a:cubicBezTo>
                      <a:pt x="8694" y="14276"/>
                      <a:pt x="8382" y="14878"/>
                      <a:pt x="8048" y="15458"/>
                    </a:cubicBezTo>
                    <a:cubicBezTo>
                      <a:pt x="7958" y="15591"/>
                      <a:pt x="7802" y="15703"/>
                      <a:pt x="7624" y="15703"/>
                    </a:cubicBezTo>
                    <a:cubicBezTo>
                      <a:pt x="6131" y="15725"/>
                      <a:pt x="4660" y="16149"/>
                      <a:pt x="3367" y="16929"/>
                    </a:cubicBezTo>
                    <a:cubicBezTo>
                      <a:pt x="1940" y="17776"/>
                      <a:pt x="937" y="18979"/>
                      <a:pt x="536" y="20272"/>
                    </a:cubicBezTo>
                    <a:cubicBezTo>
                      <a:pt x="1" y="21989"/>
                      <a:pt x="469" y="24396"/>
                      <a:pt x="1227" y="25577"/>
                    </a:cubicBezTo>
                    <a:cubicBezTo>
                      <a:pt x="1316" y="25733"/>
                      <a:pt x="1450" y="25823"/>
                      <a:pt x="1628" y="25867"/>
                    </a:cubicBezTo>
                    <a:cubicBezTo>
                      <a:pt x="1656" y="25873"/>
                      <a:pt x="1685" y="25875"/>
                      <a:pt x="1715" y="25875"/>
                    </a:cubicBezTo>
                    <a:cubicBezTo>
                      <a:pt x="1804" y="25875"/>
                      <a:pt x="1896" y="25850"/>
                      <a:pt x="1962" y="25800"/>
                    </a:cubicBezTo>
                    <a:cubicBezTo>
                      <a:pt x="2007" y="25778"/>
                      <a:pt x="2052" y="25733"/>
                      <a:pt x="2096" y="25711"/>
                    </a:cubicBezTo>
                    <a:lnTo>
                      <a:pt x="2163" y="25644"/>
                    </a:lnTo>
                    <a:cubicBezTo>
                      <a:pt x="2163" y="25644"/>
                      <a:pt x="2185" y="25622"/>
                      <a:pt x="2208" y="25622"/>
                    </a:cubicBezTo>
                    <a:cubicBezTo>
                      <a:pt x="2230" y="25622"/>
                      <a:pt x="2274" y="25711"/>
                      <a:pt x="2297" y="25823"/>
                    </a:cubicBezTo>
                    <a:cubicBezTo>
                      <a:pt x="2364" y="26068"/>
                      <a:pt x="2542" y="26313"/>
                      <a:pt x="2765" y="26469"/>
                    </a:cubicBezTo>
                    <a:cubicBezTo>
                      <a:pt x="2854" y="26536"/>
                      <a:pt x="2921" y="26603"/>
                      <a:pt x="3010" y="26692"/>
                    </a:cubicBezTo>
                    <a:cubicBezTo>
                      <a:pt x="3478" y="27160"/>
                      <a:pt x="3991" y="27583"/>
                      <a:pt x="4548" y="27940"/>
                    </a:cubicBezTo>
                    <a:cubicBezTo>
                      <a:pt x="5841" y="28787"/>
                      <a:pt x="7201" y="29500"/>
                      <a:pt x="8627" y="30080"/>
                    </a:cubicBezTo>
                    <a:cubicBezTo>
                      <a:pt x="11748" y="31395"/>
                      <a:pt x="15002" y="32354"/>
                      <a:pt x="18323" y="32933"/>
                    </a:cubicBezTo>
                    <a:cubicBezTo>
                      <a:pt x="18346" y="32937"/>
                      <a:pt x="18369" y="32939"/>
                      <a:pt x="18392" y="32939"/>
                    </a:cubicBezTo>
                    <a:cubicBezTo>
                      <a:pt x="18502" y="32939"/>
                      <a:pt x="18610" y="32895"/>
                      <a:pt x="18702" y="32822"/>
                    </a:cubicBezTo>
                    <a:cubicBezTo>
                      <a:pt x="18925" y="32621"/>
                      <a:pt x="19148" y="32376"/>
                      <a:pt x="19326" y="32131"/>
                    </a:cubicBezTo>
                    <a:lnTo>
                      <a:pt x="19549" y="31841"/>
                    </a:lnTo>
                    <a:cubicBezTo>
                      <a:pt x="19594" y="31781"/>
                      <a:pt x="19648" y="31752"/>
                      <a:pt x="19719" y="31752"/>
                    </a:cubicBezTo>
                    <a:cubicBezTo>
                      <a:pt x="19755" y="31752"/>
                      <a:pt x="19795" y="31759"/>
                      <a:pt x="19839" y="31774"/>
                    </a:cubicBezTo>
                    <a:cubicBezTo>
                      <a:pt x="21890" y="32599"/>
                      <a:pt x="23851" y="33646"/>
                      <a:pt x="25679" y="34917"/>
                    </a:cubicBezTo>
                    <a:cubicBezTo>
                      <a:pt x="26593" y="35541"/>
                      <a:pt x="27195" y="35965"/>
                      <a:pt x="28064" y="36098"/>
                    </a:cubicBezTo>
                    <a:lnTo>
                      <a:pt x="28198" y="36098"/>
                    </a:lnTo>
                    <a:cubicBezTo>
                      <a:pt x="28421" y="36098"/>
                      <a:pt x="28644" y="36009"/>
                      <a:pt x="28844" y="35875"/>
                    </a:cubicBezTo>
                    <a:cubicBezTo>
                      <a:pt x="29000" y="35764"/>
                      <a:pt x="29089" y="35586"/>
                      <a:pt x="29112" y="35385"/>
                    </a:cubicBezTo>
                    <a:cubicBezTo>
                      <a:pt x="29179" y="34560"/>
                      <a:pt x="28398" y="33602"/>
                      <a:pt x="27797" y="32955"/>
                    </a:cubicBezTo>
                    <a:cubicBezTo>
                      <a:pt x="27061" y="32198"/>
                      <a:pt x="26482" y="31328"/>
                      <a:pt x="26058" y="30370"/>
                    </a:cubicBezTo>
                    <a:cubicBezTo>
                      <a:pt x="26036" y="30325"/>
                      <a:pt x="26036" y="30281"/>
                      <a:pt x="26013" y="30236"/>
                    </a:cubicBezTo>
                    <a:lnTo>
                      <a:pt x="26013" y="30191"/>
                    </a:lnTo>
                    <a:cubicBezTo>
                      <a:pt x="26013" y="30169"/>
                      <a:pt x="26013" y="30147"/>
                      <a:pt x="26013" y="30147"/>
                    </a:cubicBezTo>
                    <a:cubicBezTo>
                      <a:pt x="26036" y="30125"/>
                      <a:pt x="26058" y="30125"/>
                      <a:pt x="26058" y="30125"/>
                    </a:cubicBezTo>
                    <a:cubicBezTo>
                      <a:pt x="26370" y="30125"/>
                      <a:pt x="26615" y="30125"/>
                      <a:pt x="27061" y="30102"/>
                    </a:cubicBezTo>
                    <a:lnTo>
                      <a:pt x="28376" y="30102"/>
                    </a:lnTo>
                    <a:cubicBezTo>
                      <a:pt x="28577" y="30102"/>
                      <a:pt x="30382" y="29946"/>
                      <a:pt x="31653" y="29723"/>
                    </a:cubicBezTo>
                    <a:cubicBezTo>
                      <a:pt x="32879" y="29523"/>
                      <a:pt x="34082" y="29233"/>
                      <a:pt x="35264" y="28832"/>
                    </a:cubicBezTo>
                    <a:cubicBezTo>
                      <a:pt x="37872" y="28007"/>
                      <a:pt x="39187" y="26959"/>
                      <a:pt x="39766" y="26514"/>
                    </a:cubicBezTo>
                    <a:cubicBezTo>
                      <a:pt x="39811" y="26469"/>
                      <a:pt x="39878" y="26424"/>
                      <a:pt x="39922" y="26380"/>
                    </a:cubicBezTo>
                    <a:cubicBezTo>
                      <a:pt x="40012" y="26313"/>
                      <a:pt x="40079" y="26224"/>
                      <a:pt x="40123" y="26135"/>
                    </a:cubicBezTo>
                    <a:cubicBezTo>
                      <a:pt x="40168" y="26001"/>
                      <a:pt x="40212" y="25912"/>
                      <a:pt x="40257" y="25845"/>
                    </a:cubicBezTo>
                    <a:cubicBezTo>
                      <a:pt x="40301" y="25711"/>
                      <a:pt x="40346" y="25644"/>
                      <a:pt x="40368" y="25622"/>
                    </a:cubicBezTo>
                    <a:cubicBezTo>
                      <a:pt x="40391" y="25622"/>
                      <a:pt x="40391" y="25622"/>
                      <a:pt x="40413" y="25666"/>
                    </a:cubicBezTo>
                    <a:lnTo>
                      <a:pt x="40502" y="25733"/>
                    </a:lnTo>
                    <a:cubicBezTo>
                      <a:pt x="40631" y="25830"/>
                      <a:pt x="40724" y="25903"/>
                      <a:pt x="40842" y="25903"/>
                    </a:cubicBezTo>
                    <a:cubicBezTo>
                      <a:pt x="40887" y="25903"/>
                      <a:pt x="40936" y="25892"/>
                      <a:pt x="40992" y="25867"/>
                    </a:cubicBezTo>
                    <a:cubicBezTo>
                      <a:pt x="41193" y="25778"/>
                      <a:pt x="41349" y="25644"/>
                      <a:pt x="41438" y="25444"/>
                    </a:cubicBezTo>
                    <a:cubicBezTo>
                      <a:pt x="41951" y="24463"/>
                      <a:pt x="42241" y="23348"/>
                      <a:pt x="42263" y="22234"/>
                    </a:cubicBezTo>
                    <a:cubicBezTo>
                      <a:pt x="42308" y="21097"/>
                      <a:pt x="42018" y="19960"/>
                      <a:pt x="41394" y="19002"/>
                    </a:cubicBezTo>
                    <a:cubicBezTo>
                      <a:pt x="40792" y="18110"/>
                      <a:pt x="39989" y="17375"/>
                      <a:pt x="39053" y="16840"/>
                    </a:cubicBezTo>
                    <a:cubicBezTo>
                      <a:pt x="37649" y="16037"/>
                      <a:pt x="36512" y="15814"/>
                      <a:pt x="34773" y="15680"/>
                    </a:cubicBezTo>
                    <a:cubicBezTo>
                      <a:pt x="34684" y="15658"/>
                      <a:pt x="34617" y="15614"/>
                      <a:pt x="34595" y="15547"/>
                    </a:cubicBezTo>
                    <a:cubicBezTo>
                      <a:pt x="34172" y="14923"/>
                      <a:pt x="33837" y="14254"/>
                      <a:pt x="33548" y="13563"/>
                    </a:cubicBezTo>
                    <a:cubicBezTo>
                      <a:pt x="33503" y="13451"/>
                      <a:pt x="33503" y="13429"/>
                      <a:pt x="33637" y="13340"/>
                    </a:cubicBezTo>
                    <a:cubicBezTo>
                      <a:pt x="34016" y="13073"/>
                      <a:pt x="34082" y="12671"/>
                      <a:pt x="31675" y="6497"/>
                    </a:cubicBezTo>
                    <a:cubicBezTo>
                      <a:pt x="30672" y="3934"/>
                      <a:pt x="28822" y="2173"/>
                      <a:pt x="25857" y="947"/>
                    </a:cubicBezTo>
                    <a:cubicBezTo>
                      <a:pt x="24300" y="316"/>
                      <a:pt x="22751" y="1"/>
                      <a:pt x="21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27"/>
              <p:cNvSpPr/>
              <p:nvPr/>
            </p:nvSpPr>
            <p:spPr>
              <a:xfrm>
                <a:off x="6054325" y="2939650"/>
                <a:ext cx="112025" cy="1611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6444" extrusionOk="0">
                    <a:moveTo>
                      <a:pt x="2249" y="0"/>
                    </a:moveTo>
                    <a:cubicBezTo>
                      <a:pt x="2039" y="0"/>
                      <a:pt x="1822" y="65"/>
                      <a:pt x="1605" y="202"/>
                    </a:cubicBezTo>
                    <a:cubicBezTo>
                      <a:pt x="402" y="1005"/>
                      <a:pt x="424" y="3167"/>
                      <a:pt x="424" y="3189"/>
                    </a:cubicBezTo>
                    <a:cubicBezTo>
                      <a:pt x="424" y="3301"/>
                      <a:pt x="424" y="3702"/>
                      <a:pt x="335" y="4371"/>
                    </a:cubicBezTo>
                    <a:cubicBezTo>
                      <a:pt x="268" y="4883"/>
                      <a:pt x="179" y="5574"/>
                      <a:pt x="1" y="6444"/>
                    </a:cubicBezTo>
                    <a:lnTo>
                      <a:pt x="4481" y="6444"/>
                    </a:lnTo>
                    <a:cubicBezTo>
                      <a:pt x="4369" y="5864"/>
                      <a:pt x="4236" y="5106"/>
                      <a:pt x="4146" y="4371"/>
                    </a:cubicBezTo>
                    <a:cubicBezTo>
                      <a:pt x="4080" y="3992"/>
                      <a:pt x="4057" y="3591"/>
                      <a:pt x="4057" y="3189"/>
                    </a:cubicBezTo>
                    <a:cubicBezTo>
                      <a:pt x="4057" y="1391"/>
                      <a:pt x="3226" y="0"/>
                      <a:pt x="22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27"/>
              <p:cNvSpPr/>
              <p:nvPr/>
            </p:nvSpPr>
            <p:spPr>
              <a:xfrm>
                <a:off x="6062675" y="2939950"/>
                <a:ext cx="95325" cy="136150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5446" extrusionOk="0">
                    <a:moveTo>
                      <a:pt x="1927" y="1"/>
                    </a:moveTo>
                    <a:cubicBezTo>
                      <a:pt x="1713" y="1"/>
                      <a:pt x="1492" y="68"/>
                      <a:pt x="1271" y="213"/>
                    </a:cubicBezTo>
                    <a:cubicBezTo>
                      <a:pt x="68" y="993"/>
                      <a:pt x="90" y="3177"/>
                      <a:pt x="90" y="3200"/>
                    </a:cubicBezTo>
                    <a:cubicBezTo>
                      <a:pt x="90" y="3311"/>
                      <a:pt x="90" y="3690"/>
                      <a:pt x="1" y="4359"/>
                    </a:cubicBezTo>
                    <a:cubicBezTo>
                      <a:pt x="436" y="5083"/>
                      <a:pt x="1171" y="5445"/>
                      <a:pt x="1907" y="5445"/>
                    </a:cubicBezTo>
                    <a:cubicBezTo>
                      <a:pt x="2642" y="5445"/>
                      <a:pt x="3378" y="5083"/>
                      <a:pt x="3812" y="4359"/>
                    </a:cubicBezTo>
                    <a:cubicBezTo>
                      <a:pt x="3746" y="3980"/>
                      <a:pt x="3723" y="3579"/>
                      <a:pt x="3723" y="3200"/>
                    </a:cubicBezTo>
                    <a:cubicBezTo>
                      <a:pt x="3723" y="1391"/>
                      <a:pt x="2899" y="1"/>
                      <a:pt x="1927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27"/>
              <p:cNvSpPr/>
              <p:nvPr/>
            </p:nvSpPr>
            <p:spPr>
              <a:xfrm>
                <a:off x="6049875" y="2935875"/>
                <a:ext cx="120950" cy="16890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756" extrusionOk="0">
                    <a:moveTo>
                      <a:pt x="2398" y="1"/>
                    </a:moveTo>
                    <a:cubicBezTo>
                      <a:pt x="2147" y="1"/>
                      <a:pt x="1901" y="74"/>
                      <a:pt x="1694" y="220"/>
                    </a:cubicBezTo>
                    <a:cubicBezTo>
                      <a:pt x="557" y="955"/>
                      <a:pt x="446" y="2783"/>
                      <a:pt x="446" y="3340"/>
                    </a:cubicBezTo>
                    <a:lnTo>
                      <a:pt x="446" y="3519"/>
                    </a:lnTo>
                    <a:cubicBezTo>
                      <a:pt x="424" y="3697"/>
                      <a:pt x="401" y="4031"/>
                      <a:pt x="357" y="4499"/>
                    </a:cubicBezTo>
                    <a:cubicBezTo>
                      <a:pt x="290" y="5124"/>
                      <a:pt x="156" y="5815"/>
                      <a:pt x="22" y="6550"/>
                    </a:cubicBezTo>
                    <a:cubicBezTo>
                      <a:pt x="0" y="6639"/>
                      <a:pt x="45" y="6728"/>
                      <a:pt x="134" y="6751"/>
                    </a:cubicBezTo>
                    <a:lnTo>
                      <a:pt x="179" y="6751"/>
                    </a:lnTo>
                    <a:cubicBezTo>
                      <a:pt x="245" y="6751"/>
                      <a:pt x="312" y="6684"/>
                      <a:pt x="335" y="6617"/>
                    </a:cubicBezTo>
                    <a:cubicBezTo>
                      <a:pt x="491" y="5859"/>
                      <a:pt x="602" y="5168"/>
                      <a:pt x="669" y="4544"/>
                    </a:cubicBezTo>
                    <a:cubicBezTo>
                      <a:pt x="713" y="4054"/>
                      <a:pt x="758" y="3742"/>
                      <a:pt x="758" y="3541"/>
                    </a:cubicBezTo>
                    <a:lnTo>
                      <a:pt x="758" y="3385"/>
                    </a:lnTo>
                    <a:cubicBezTo>
                      <a:pt x="758" y="3363"/>
                      <a:pt x="758" y="3340"/>
                      <a:pt x="758" y="3340"/>
                    </a:cubicBezTo>
                    <a:cubicBezTo>
                      <a:pt x="758" y="2984"/>
                      <a:pt x="847" y="1156"/>
                      <a:pt x="1873" y="509"/>
                    </a:cubicBezTo>
                    <a:cubicBezTo>
                      <a:pt x="2034" y="386"/>
                      <a:pt x="2222" y="324"/>
                      <a:pt x="2411" y="324"/>
                    </a:cubicBezTo>
                    <a:cubicBezTo>
                      <a:pt x="2563" y="324"/>
                      <a:pt x="2715" y="363"/>
                      <a:pt x="2853" y="443"/>
                    </a:cubicBezTo>
                    <a:cubicBezTo>
                      <a:pt x="3567" y="822"/>
                      <a:pt x="4057" y="2025"/>
                      <a:pt x="4057" y="3340"/>
                    </a:cubicBezTo>
                    <a:cubicBezTo>
                      <a:pt x="4057" y="3742"/>
                      <a:pt x="4079" y="4143"/>
                      <a:pt x="4146" y="4544"/>
                    </a:cubicBezTo>
                    <a:cubicBezTo>
                      <a:pt x="4213" y="5124"/>
                      <a:pt x="4324" y="5815"/>
                      <a:pt x="4481" y="6617"/>
                    </a:cubicBezTo>
                    <a:cubicBezTo>
                      <a:pt x="4500" y="6694"/>
                      <a:pt x="4570" y="6755"/>
                      <a:pt x="4646" y="6755"/>
                    </a:cubicBezTo>
                    <a:cubicBezTo>
                      <a:pt x="4658" y="6755"/>
                      <a:pt x="4669" y="6754"/>
                      <a:pt x="4681" y="6751"/>
                    </a:cubicBezTo>
                    <a:cubicBezTo>
                      <a:pt x="4770" y="6728"/>
                      <a:pt x="4837" y="6639"/>
                      <a:pt x="4815" y="6550"/>
                    </a:cubicBezTo>
                    <a:cubicBezTo>
                      <a:pt x="4659" y="5748"/>
                      <a:pt x="4547" y="5057"/>
                      <a:pt x="4481" y="4499"/>
                    </a:cubicBezTo>
                    <a:cubicBezTo>
                      <a:pt x="4414" y="4120"/>
                      <a:pt x="4391" y="3742"/>
                      <a:pt x="4369" y="3340"/>
                    </a:cubicBezTo>
                    <a:cubicBezTo>
                      <a:pt x="4369" y="1869"/>
                      <a:pt x="3834" y="599"/>
                      <a:pt x="3009" y="153"/>
                    </a:cubicBezTo>
                    <a:cubicBezTo>
                      <a:pt x="2817" y="51"/>
                      <a:pt x="2606" y="1"/>
                      <a:pt x="23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27"/>
              <p:cNvSpPr/>
              <p:nvPr/>
            </p:nvSpPr>
            <p:spPr>
              <a:xfrm>
                <a:off x="6002500" y="2764700"/>
                <a:ext cx="215675" cy="279775"/>
              </a:xfrm>
              <a:custGeom>
                <a:avLst/>
                <a:gdLst/>
                <a:ahLst/>
                <a:cxnLst/>
                <a:rect l="l" t="t" r="r" b="b"/>
                <a:pathLst>
                  <a:path w="8627" h="11191" extrusionOk="0">
                    <a:moveTo>
                      <a:pt x="4303" y="1"/>
                    </a:moveTo>
                    <a:cubicBezTo>
                      <a:pt x="2720" y="1"/>
                      <a:pt x="1293" y="937"/>
                      <a:pt x="669" y="2386"/>
                    </a:cubicBezTo>
                    <a:cubicBezTo>
                      <a:pt x="335" y="3188"/>
                      <a:pt x="112" y="4058"/>
                      <a:pt x="67" y="4949"/>
                    </a:cubicBezTo>
                    <a:cubicBezTo>
                      <a:pt x="1" y="5707"/>
                      <a:pt x="23" y="6465"/>
                      <a:pt x="134" y="7223"/>
                    </a:cubicBezTo>
                    <a:cubicBezTo>
                      <a:pt x="201" y="7825"/>
                      <a:pt x="402" y="8426"/>
                      <a:pt x="714" y="8961"/>
                    </a:cubicBezTo>
                    <a:cubicBezTo>
                      <a:pt x="1271" y="9853"/>
                      <a:pt x="2608" y="11168"/>
                      <a:pt x="4303" y="11190"/>
                    </a:cubicBezTo>
                    <a:lnTo>
                      <a:pt x="4325" y="11190"/>
                    </a:lnTo>
                    <a:cubicBezTo>
                      <a:pt x="6019" y="11190"/>
                      <a:pt x="7356" y="9875"/>
                      <a:pt x="7914" y="8961"/>
                    </a:cubicBezTo>
                    <a:cubicBezTo>
                      <a:pt x="8226" y="8426"/>
                      <a:pt x="8426" y="7825"/>
                      <a:pt x="8493" y="7223"/>
                    </a:cubicBezTo>
                    <a:cubicBezTo>
                      <a:pt x="8605" y="6465"/>
                      <a:pt x="8627" y="5707"/>
                      <a:pt x="8560" y="4949"/>
                    </a:cubicBezTo>
                    <a:cubicBezTo>
                      <a:pt x="8515" y="4058"/>
                      <a:pt x="8292" y="3188"/>
                      <a:pt x="7958" y="2386"/>
                    </a:cubicBezTo>
                    <a:cubicBezTo>
                      <a:pt x="7334" y="937"/>
                      <a:pt x="5907" y="1"/>
                      <a:pt x="43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27"/>
              <p:cNvSpPr/>
              <p:nvPr/>
            </p:nvSpPr>
            <p:spPr>
              <a:xfrm>
                <a:off x="6146275" y="2921850"/>
                <a:ext cx="52400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717" extrusionOk="0">
                    <a:moveTo>
                      <a:pt x="1048" y="1"/>
                    </a:moveTo>
                    <a:cubicBezTo>
                      <a:pt x="468" y="1"/>
                      <a:pt x="0" y="379"/>
                      <a:pt x="0" y="870"/>
                    </a:cubicBezTo>
                    <a:cubicBezTo>
                      <a:pt x="0" y="1338"/>
                      <a:pt x="468" y="1717"/>
                      <a:pt x="1048" y="1717"/>
                    </a:cubicBezTo>
                    <a:cubicBezTo>
                      <a:pt x="1628" y="1717"/>
                      <a:pt x="2096" y="1338"/>
                      <a:pt x="2096" y="870"/>
                    </a:cubicBezTo>
                    <a:cubicBezTo>
                      <a:pt x="2096" y="402"/>
                      <a:pt x="1628" y="1"/>
                      <a:pt x="1048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27"/>
              <p:cNvSpPr/>
              <p:nvPr/>
            </p:nvSpPr>
            <p:spPr>
              <a:xfrm>
                <a:off x="6022550" y="2921850"/>
                <a:ext cx="51850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17" extrusionOk="0">
                    <a:moveTo>
                      <a:pt x="1049" y="1"/>
                    </a:moveTo>
                    <a:cubicBezTo>
                      <a:pt x="469" y="1"/>
                      <a:pt x="1" y="379"/>
                      <a:pt x="1" y="870"/>
                    </a:cubicBezTo>
                    <a:cubicBezTo>
                      <a:pt x="1" y="1338"/>
                      <a:pt x="469" y="1717"/>
                      <a:pt x="1049" y="1717"/>
                    </a:cubicBezTo>
                    <a:cubicBezTo>
                      <a:pt x="1606" y="1717"/>
                      <a:pt x="2074" y="1338"/>
                      <a:pt x="2074" y="870"/>
                    </a:cubicBezTo>
                    <a:cubicBezTo>
                      <a:pt x="2074" y="402"/>
                      <a:pt x="1606" y="1"/>
                      <a:pt x="1049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27"/>
              <p:cNvSpPr/>
              <p:nvPr/>
            </p:nvSpPr>
            <p:spPr>
              <a:xfrm>
                <a:off x="5998050" y="2760250"/>
                <a:ext cx="224600" cy="288125"/>
              </a:xfrm>
              <a:custGeom>
                <a:avLst/>
                <a:gdLst/>
                <a:ahLst/>
                <a:cxnLst/>
                <a:rect l="l" t="t" r="r" b="b"/>
                <a:pathLst>
                  <a:path w="8984" h="11525" extrusionOk="0">
                    <a:moveTo>
                      <a:pt x="4525" y="335"/>
                    </a:moveTo>
                    <a:cubicBezTo>
                      <a:pt x="6019" y="335"/>
                      <a:pt x="7401" y="1226"/>
                      <a:pt x="8002" y="2631"/>
                    </a:cubicBezTo>
                    <a:cubicBezTo>
                      <a:pt x="8337" y="3433"/>
                      <a:pt x="8537" y="4280"/>
                      <a:pt x="8582" y="5149"/>
                    </a:cubicBezTo>
                    <a:cubicBezTo>
                      <a:pt x="8649" y="5885"/>
                      <a:pt x="8626" y="6643"/>
                      <a:pt x="8515" y="7378"/>
                    </a:cubicBezTo>
                    <a:cubicBezTo>
                      <a:pt x="8448" y="7958"/>
                      <a:pt x="8248" y="8515"/>
                      <a:pt x="7958" y="9050"/>
                    </a:cubicBezTo>
                    <a:cubicBezTo>
                      <a:pt x="7467" y="9830"/>
                      <a:pt x="6197" y="11190"/>
                      <a:pt x="4525" y="11190"/>
                    </a:cubicBezTo>
                    <a:lnTo>
                      <a:pt x="4481" y="11190"/>
                    </a:lnTo>
                    <a:cubicBezTo>
                      <a:pt x="2809" y="11190"/>
                      <a:pt x="1516" y="9830"/>
                      <a:pt x="1048" y="9050"/>
                    </a:cubicBezTo>
                    <a:cubicBezTo>
                      <a:pt x="736" y="8515"/>
                      <a:pt x="557" y="7958"/>
                      <a:pt x="491" y="7378"/>
                    </a:cubicBezTo>
                    <a:cubicBezTo>
                      <a:pt x="379" y="6621"/>
                      <a:pt x="357" y="5885"/>
                      <a:pt x="424" y="5149"/>
                    </a:cubicBezTo>
                    <a:cubicBezTo>
                      <a:pt x="468" y="4280"/>
                      <a:pt x="669" y="3411"/>
                      <a:pt x="1003" y="2608"/>
                    </a:cubicBezTo>
                    <a:cubicBezTo>
                      <a:pt x="1605" y="1226"/>
                      <a:pt x="2987" y="335"/>
                      <a:pt x="4481" y="335"/>
                    </a:cubicBezTo>
                    <a:close/>
                    <a:moveTo>
                      <a:pt x="4458" y="0"/>
                    </a:moveTo>
                    <a:cubicBezTo>
                      <a:pt x="2809" y="23"/>
                      <a:pt x="1338" y="981"/>
                      <a:pt x="691" y="2497"/>
                    </a:cubicBezTo>
                    <a:cubicBezTo>
                      <a:pt x="335" y="3322"/>
                      <a:pt x="134" y="4213"/>
                      <a:pt x="67" y="5127"/>
                    </a:cubicBezTo>
                    <a:cubicBezTo>
                      <a:pt x="0" y="5885"/>
                      <a:pt x="22" y="6665"/>
                      <a:pt x="134" y="7423"/>
                    </a:cubicBezTo>
                    <a:cubicBezTo>
                      <a:pt x="223" y="8047"/>
                      <a:pt x="424" y="8671"/>
                      <a:pt x="736" y="9229"/>
                    </a:cubicBezTo>
                    <a:cubicBezTo>
                      <a:pt x="1271" y="10053"/>
                      <a:pt x="2630" y="11524"/>
                      <a:pt x="4458" y="11524"/>
                    </a:cubicBezTo>
                    <a:lnTo>
                      <a:pt x="4503" y="11524"/>
                    </a:lnTo>
                    <a:cubicBezTo>
                      <a:pt x="6331" y="11524"/>
                      <a:pt x="7690" y="10076"/>
                      <a:pt x="8225" y="9229"/>
                    </a:cubicBezTo>
                    <a:cubicBezTo>
                      <a:pt x="8537" y="8671"/>
                      <a:pt x="8738" y="8047"/>
                      <a:pt x="8827" y="7423"/>
                    </a:cubicBezTo>
                    <a:cubicBezTo>
                      <a:pt x="8939" y="6665"/>
                      <a:pt x="8983" y="5885"/>
                      <a:pt x="8916" y="5127"/>
                    </a:cubicBezTo>
                    <a:cubicBezTo>
                      <a:pt x="8849" y="4213"/>
                      <a:pt x="8626" y="3322"/>
                      <a:pt x="8270" y="2497"/>
                    </a:cubicBezTo>
                    <a:cubicBezTo>
                      <a:pt x="7623" y="981"/>
                      <a:pt x="6152" y="23"/>
                      <a:pt x="4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27"/>
              <p:cNvSpPr/>
              <p:nvPr/>
            </p:nvSpPr>
            <p:spPr>
              <a:xfrm>
                <a:off x="6140700" y="2845775"/>
                <a:ext cx="46550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151" extrusionOk="0">
                    <a:moveTo>
                      <a:pt x="644" y="1"/>
                    </a:moveTo>
                    <a:cubicBezTo>
                      <a:pt x="296" y="1"/>
                      <a:pt x="0" y="136"/>
                      <a:pt x="0" y="458"/>
                    </a:cubicBezTo>
                    <a:cubicBezTo>
                      <a:pt x="0" y="861"/>
                      <a:pt x="615" y="1151"/>
                      <a:pt x="1115" y="1151"/>
                    </a:cubicBezTo>
                    <a:cubicBezTo>
                      <a:pt x="1419" y="1151"/>
                      <a:pt x="1680" y="1044"/>
                      <a:pt x="1739" y="792"/>
                    </a:cubicBezTo>
                    <a:cubicBezTo>
                      <a:pt x="1861" y="330"/>
                      <a:pt x="1188" y="1"/>
                      <a:pt x="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27"/>
              <p:cNvSpPr/>
              <p:nvPr/>
            </p:nvSpPr>
            <p:spPr>
              <a:xfrm>
                <a:off x="6033450" y="2845625"/>
                <a:ext cx="4652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157" extrusionOk="0">
                    <a:moveTo>
                      <a:pt x="1206" y="0"/>
                    </a:moveTo>
                    <a:cubicBezTo>
                      <a:pt x="664" y="0"/>
                      <a:pt x="1" y="326"/>
                      <a:pt x="122" y="798"/>
                    </a:cubicBezTo>
                    <a:cubicBezTo>
                      <a:pt x="189" y="1050"/>
                      <a:pt x="453" y="1157"/>
                      <a:pt x="756" y="1157"/>
                    </a:cubicBezTo>
                    <a:cubicBezTo>
                      <a:pt x="1255" y="1157"/>
                      <a:pt x="1861" y="867"/>
                      <a:pt x="1861" y="464"/>
                    </a:cubicBezTo>
                    <a:cubicBezTo>
                      <a:pt x="1861" y="139"/>
                      <a:pt x="1559" y="0"/>
                      <a:pt x="1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27"/>
              <p:cNvSpPr/>
              <p:nvPr/>
            </p:nvSpPr>
            <p:spPr>
              <a:xfrm>
                <a:off x="6137525" y="2885075"/>
                <a:ext cx="4165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071" extrusionOk="0">
                    <a:moveTo>
                      <a:pt x="1465" y="0"/>
                    </a:moveTo>
                    <a:cubicBezTo>
                      <a:pt x="1376" y="0"/>
                      <a:pt x="1309" y="67"/>
                      <a:pt x="1309" y="156"/>
                    </a:cubicBezTo>
                    <a:cubicBezTo>
                      <a:pt x="1331" y="446"/>
                      <a:pt x="1153" y="691"/>
                      <a:pt x="863" y="736"/>
                    </a:cubicBezTo>
                    <a:cubicBezTo>
                      <a:pt x="849" y="737"/>
                      <a:pt x="835" y="738"/>
                      <a:pt x="821" y="738"/>
                    </a:cubicBezTo>
                    <a:cubicBezTo>
                      <a:pt x="629" y="738"/>
                      <a:pt x="413" y="595"/>
                      <a:pt x="350" y="201"/>
                    </a:cubicBezTo>
                    <a:cubicBezTo>
                      <a:pt x="341" y="93"/>
                      <a:pt x="265" y="45"/>
                      <a:pt x="191" y="45"/>
                    </a:cubicBezTo>
                    <a:cubicBezTo>
                      <a:pt x="96" y="45"/>
                      <a:pt x="1" y="121"/>
                      <a:pt x="38" y="246"/>
                    </a:cubicBezTo>
                    <a:cubicBezTo>
                      <a:pt x="38" y="691"/>
                      <a:pt x="395" y="1048"/>
                      <a:pt x="841" y="1070"/>
                    </a:cubicBezTo>
                    <a:lnTo>
                      <a:pt x="885" y="1070"/>
                    </a:lnTo>
                    <a:cubicBezTo>
                      <a:pt x="1353" y="1026"/>
                      <a:pt x="1665" y="624"/>
                      <a:pt x="1643" y="156"/>
                    </a:cubicBezTo>
                    <a:cubicBezTo>
                      <a:pt x="1643" y="67"/>
                      <a:pt x="1554" y="0"/>
                      <a:pt x="14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27"/>
              <p:cNvSpPr/>
              <p:nvPr/>
            </p:nvSpPr>
            <p:spPr>
              <a:xfrm>
                <a:off x="6041500" y="2884800"/>
                <a:ext cx="41275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082" extrusionOk="0">
                    <a:moveTo>
                      <a:pt x="190" y="0"/>
                    </a:moveTo>
                    <a:cubicBezTo>
                      <a:pt x="107" y="0"/>
                      <a:pt x="23" y="56"/>
                      <a:pt x="23" y="167"/>
                    </a:cubicBezTo>
                    <a:cubicBezTo>
                      <a:pt x="1" y="613"/>
                      <a:pt x="313" y="1014"/>
                      <a:pt x="781" y="1081"/>
                    </a:cubicBezTo>
                    <a:lnTo>
                      <a:pt x="826" y="1081"/>
                    </a:lnTo>
                    <a:cubicBezTo>
                      <a:pt x="1271" y="1059"/>
                      <a:pt x="1628" y="702"/>
                      <a:pt x="1650" y="257"/>
                    </a:cubicBezTo>
                    <a:cubicBezTo>
                      <a:pt x="1650" y="167"/>
                      <a:pt x="1583" y="78"/>
                      <a:pt x="1494" y="78"/>
                    </a:cubicBezTo>
                    <a:cubicBezTo>
                      <a:pt x="1483" y="75"/>
                      <a:pt x="1471" y="74"/>
                      <a:pt x="1460" y="74"/>
                    </a:cubicBezTo>
                    <a:cubicBezTo>
                      <a:pt x="1388" y="74"/>
                      <a:pt x="1335" y="135"/>
                      <a:pt x="1316" y="212"/>
                    </a:cubicBezTo>
                    <a:cubicBezTo>
                      <a:pt x="1254" y="606"/>
                      <a:pt x="1037" y="749"/>
                      <a:pt x="846" y="749"/>
                    </a:cubicBezTo>
                    <a:cubicBezTo>
                      <a:pt x="831" y="749"/>
                      <a:pt x="817" y="748"/>
                      <a:pt x="803" y="747"/>
                    </a:cubicBezTo>
                    <a:cubicBezTo>
                      <a:pt x="514" y="702"/>
                      <a:pt x="335" y="457"/>
                      <a:pt x="357" y="167"/>
                    </a:cubicBezTo>
                    <a:cubicBezTo>
                      <a:pt x="357" y="56"/>
                      <a:pt x="274" y="0"/>
                      <a:pt x="1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27"/>
              <p:cNvSpPr/>
              <p:nvPr/>
            </p:nvSpPr>
            <p:spPr>
              <a:xfrm>
                <a:off x="6079950" y="2950275"/>
                <a:ext cx="6077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1182" extrusionOk="0">
                    <a:moveTo>
                      <a:pt x="157" y="0"/>
                    </a:moveTo>
                    <a:cubicBezTo>
                      <a:pt x="68" y="23"/>
                      <a:pt x="1" y="112"/>
                      <a:pt x="23" y="201"/>
                    </a:cubicBezTo>
                    <a:cubicBezTo>
                      <a:pt x="135" y="780"/>
                      <a:pt x="625" y="1182"/>
                      <a:pt x="1205" y="1182"/>
                    </a:cubicBezTo>
                    <a:cubicBezTo>
                      <a:pt x="1784" y="1182"/>
                      <a:pt x="2297" y="780"/>
                      <a:pt x="2408" y="201"/>
                    </a:cubicBezTo>
                    <a:cubicBezTo>
                      <a:pt x="2430" y="112"/>
                      <a:pt x="2364" y="23"/>
                      <a:pt x="2274" y="0"/>
                    </a:cubicBezTo>
                    <a:cubicBezTo>
                      <a:pt x="2185" y="0"/>
                      <a:pt x="2118" y="45"/>
                      <a:pt x="2096" y="134"/>
                    </a:cubicBezTo>
                    <a:cubicBezTo>
                      <a:pt x="2007" y="558"/>
                      <a:pt x="1628" y="847"/>
                      <a:pt x="1227" y="847"/>
                    </a:cubicBezTo>
                    <a:cubicBezTo>
                      <a:pt x="803" y="847"/>
                      <a:pt x="424" y="558"/>
                      <a:pt x="357" y="134"/>
                    </a:cubicBezTo>
                    <a:cubicBezTo>
                      <a:pt x="335" y="45"/>
                      <a:pt x="246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27"/>
              <p:cNvSpPr/>
              <p:nvPr/>
            </p:nvSpPr>
            <p:spPr>
              <a:xfrm>
                <a:off x="6088875" y="2885375"/>
                <a:ext cx="29000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2285" extrusionOk="0">
                    <a:moveTo>
                      <a:pt x="796" y="1"/>
                    </a:moveTo>
                    <a:cubicBezTo>
                      <a:pt x="734" y="1"/>
                      <a:pt x="672" y="37"/>
                      <a:pt x="647" y="122"/>
                    </a:cubicBezTo>
                    <a:cubicBezTo>
                      <a:pt x="491" y="501"/>
                      <a:pt x="67" y="1482"/>
                      <a:pt x="67" y="1504"/>
                    </a:cubicBezTo>
                    <a:cubicBezTo>
                      <a:pt x="0" y="1638"/>
                      <a:pt x="0" y="1794"/>
                      <a:pt x="90" y="1928"/>
                    </a:cubicBezTo>
                    <a:cubicBezTo>
                      <a:pt x="290" y="2217"/>
                      <a:pt x="848" y="2284"/>
                      <a:pt x="981" y="2284"/>
                    </a:cubicBezTo>
                    <a:cubicBezTo>
                      <a:pt x="1070" y="2284"/>
                      <a:pt x="1160" y="2217"/>
                      <a:pt x="1160" y="2128"/>
                    </a:cubicBezTo>
                    <a:cubicBezTo>
                      <a:pt x="1160" y="2017"/>
                      <a:pt x="1070" y="1950"/>
                      <a:pt x="981" y="1950"/>
                    </a:cubicBezTo>
                    <a:cubicBezTo>
                      <a:pt x="758" y="1950"/>
                      <a:pt x="535" y="1883"/>
                      <a:pt x="357" y="1727"/>
                    </a:cubicBezTo>
                    <a:cubicBezTo>
                      <a:pt x="335" y="1705"/>
                      <a:pt x="335" y="1660"/>
                      <a:pt x="357" y="1616"/>
                    </a:cubicBezTo>
                    <a:cubicBezTo>
                      <a:pt x="357" y="1616"/>
                      <a:pt x="959" y="234"/>
                      <a:pt x="959" y="234"/>
                    </a:cubicBezTo>
                    <a:cubicBezTo>
                      <a:pt x="1000" y="96"/>
                      <a:pt x="897" y="1"/>
                      <a:pt x="7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27"/>
              <p:cNvSpPr/>
              <p:nvPr/>
            </p:nvSpPr>
            <p:spPr>
              <a:xfrm>
                <a:off x="5908325" y="2658975"/>
                <a:ext cx="404025" cy="378975"/>
              </a:xfrm>
              <a:custGeom>
                <a:avLst/>
                <a:gdLst/>
                <a:ahLst/>
                <a:cxnLst/>
                <a:rect l="l" t="t" r="r" b="b"/>
                <a:pathLst>
                  <a:path w="16161" h="15159" extrusionOk="0">
                    <a:moveTo>
                      <a:pt x="8080" y="1"/>
                    </a:moveTo>
                    <a:cubicBezTo>
                      <a:pt x="7841" y="1"/>
                      <a:pt x="7606" y="92"/>
                      <a:pt x="7423" y="262"/>
                    </a:cubicBezTo>
                    <a:cubicBezTo>
                      <a:pt x="7370" y="342"/>
                      <a:pt x="7276" y="382"/>
                      <a:pt x="7181" y="382"/>
                    </a:cubicBezTo>
                    <a:cubicBezTo>
                      <a:pt x="7117" y="382"/>
                      <a:pt x="7053" y="365"/>
                      <a:pt x="7000" y="329"/>
                    </a:cubicBezTo>
                    <a:cubicBezTo>
                      <a:pt x="6855" y="252"/>
                      <a:pt x="6698" y="215"/>
                      <a:pt x="6542" y="215"/>
                    </a:cubicBezTo>
                    <a:cubicBezTo>
                      <a:pt x="6290" y="215"/>
                      <a:pt x="6042" y="314"/>
                      <a:pt x="5863" y="507"/>
                    </a:cubicBezTo>
                    <a:cubicBezTo>
                      <a:pt x="5802" y="583"/>
                      <a:pt x="5700" y="628"/>
                      <a:pt x="5600" y="628"/>
                    </a:cubicBezTo>
                    <a:cubicBezTo>
                      <a:pt x="5552" y="628"/>
                      <a:pt x="5504" y="618"/>
                      <a:pt x="5462" y="596"/>
                    </a:cubicBezTo>
                    <a:cubicBezTo>
                      <a:pt x="5332" y="538"/>
                      <a:pt x="5197" y="510"/>
                      <a:pt x="5063" y="510"/>
                    </a:cubicBezTo>
                    <a:cubicBezTo>
                      <a:pt x="4690" y="510"/>
                      <a:pt x="4333" y="726"/>
                      <a:pt x="4169" y="1087"/>
                    </a:cubicBezTo>
                    <a:cubicBezTo>
                      <a:pt x="4129" y="1227"/>
                      <a:pt x="3999" y="1313"/>
                      <a:pt x="3876" y="1313"/>
                    </a:cubicBezTo>
                    <a:cubicBezTo>
                      <a:pt x="3862" y="1313"/>
                      <a:pt x="3848" y="1312"/>
                      <a:pt x="3834" y="1310"/>
                    </a:cubicBezTo>
                    <a:cubicBezTo>
                      <a:pt x="3820" y="1309"/>
                      <a:pt x="3806" y="1309"/>
                      <a:pt x="3791" y="1309"/>
                    </a:cubicBezTo>
                    <a:cubicBezTo>
                      <a:pt x="3297" y="1309"/>
                      <a:pt x="2873" y="1680"/>
                      <a:pt x="2787" y="2157"/>
                    </a:cubicBezTo>
                    <a:cubicBezTo>
                      <a:pt x="2720" y="2647"/>
                      <a:pt x="2386" y="2380"/>
                      <a:pt x="2051" y="2692"/>
                    </a:cubicBezTo>
                    <a:cubicBezTo>
                      <a:pt x="1316" y="3294"/>
                      <a:pt x="1917" y="3717"/>
                      <a:pt x="1382" y="3895"/>
                    </a:cubicBezTo>
                    <a:cubicBezTo>
                      <a:pt x="1026" y="4007"/>
                      <a:pt x="781" y="4564"/>
                      <a:pt x="825" y="4898"/>
                    </a:cubicBezTo>
                    <a:cubicBezTo>
                      <a:pt x="848" y="5121"/>
                      <a:pt x="758" y="5366"/>
                      <a:pt x="580" y="5523"/>
                    </a:cubicBezTo>
                    <a:cubicBezTo>
                      <a:pt x="179" y="5924"/>
                      <a:pt x="112" y="6570"/>
                      <a:pt x="424" y="7061"/>
                    </a:cubicBezTo>
                    <a:cubicBezTo>
                      <a:pt x="513" y="7217"/>
                      <a:pt x="402" y="7283"/>
                      <a:pt x="268" y="7529"/>
                    </a:cubicBezTo>
                    <a:cubicBezTo>
                      <a:pt x="0" y="8019"/>
                      <a:pt x="45" y="8576"/>
                      <a:pt x="379" y="9000"/>
                    </a:cubicBezTo>
                    <a:cubicBezTo>
                      <a:pt x="535" y="9200"/>
                      <a:pt x="157" y="9267"/>
                      <a:pt x="112" y="9825"/>
                    </a:cubicBezTo>
                    <a:cubicBezTo>
                      <a:pt x="45" y="10248"/>
                      <a:pt x="223" y="10672"/>
                      <a:pt x="580" y="10917"/>
                    </a:cubicBezTo>
                    <a:cubicBezTo>
                      <a:pt x="736" y="11006"/>
                      <a:pt x="803" y="11207"/>
                      <a:pt x="736" y="11363"/>
                    </a:cubicBezTo>
                    <a:cubicBezTo>
                      <a:pt x="602" y="11964"/>
                      <a:pt x="892" y="12589"/>
                      <a:pt x="1472" y="12856"/>
                    </a:cubicBezTo>
                    <a:cubicBezTo>
                      <a:pt x="1739" y="12967"/>
                      <a:pt x="1873" y="12923"/>
                      <a:pt x="1895" y="13168"/>
                    </a:cubicBezTo>
                    <a:cubicBezTo>
                      <a:pt x="1962" y="13792"/>
                      <a:pt x="2185" y="14171"/>
                      <a:pt x="2787" y="14349"/>
                    </a:cubicBezTo>
                    <a:cubicBezTo>
                      <a:pt x="2898" y="14378"/>
                      <a:pt x="2999" y="14387"/>
                      <a:pt x="3091" y="14387"/>
                    </a:cubicBezTo>
                    <a:cubicBezTo>
                      <a:pt x="3205" y="14387"/>
                      <a:pt x="3306" y="14374"/>
                      <a:pt x="3398" y="14374"/>
                    </a:cubicBezTo>
                    <a:cubicBezTo>
                      <a:pt x="3575" y="14374"/>
                      <a:pt x="3719" y="14419"/>
                      <a:pt x="3857" y="14684"/>
                    </a:cubicBezTo>
                    <a:cubicBezTo>
                      <a:pt x="4059" y="15023"/>
                      <a:pt x="4347" y="15159"/>
                      <a:pt x="4617" y="15159"/>
                    </a:cubicBezTo>
                    <a:cubicBezTo>
                      <a:pt x="5181" y="15159"/>
                      <a:pt x="5663" y="14566"/>
                      <a:pt x="5105" y="13993"/>
                    </a:cubicBezTo>
                    <a:cubicBezTo>
                      <a:pt x="4124" y="13034"/>
                      <a:pt x="3634" y="10894"/>
                      <a:pt x="3634" y="9535"/>
                    </a:cubicBezTo>
                    <a:cubicBezTo>
                      <a:pt x="3634" y="9178"/>
                      <a:pt x="3634" y="9178"/>
                      <a:pt x="3990" y="9022"/>
                    </a:cubicBezTo>
                    <a:cubicBezTo>
                      <a:pt x="4904" y="8509"/>
                      <a:pt x="4102" y="7885"/>
                      <a:pt x="4503" y="7774"/>
                    </a:cubicBezTo>
                    <a:cubicBezTo>
                      <a:pt x="5372" y="7506"/>
                      <a:pt x="5016" y="6659"/>
                      <a:pt x="5372" y="6659"/>
                    </a:cubicBezTo>
                    <a:cubicBezTo>
                      <a:pt x="5387" y="6660"/>
                      <a:pt x="5402" y="6661"/>
                      <a:pt x="5416" y="6661"/>
                    </a:cubicBezTo>
                    <a:cubicBezTo>
                      <a:pt x="5779" y="6661"/>
                      <a:pt x="6112" y="6399"/>
                      <a:pt x="6219" y="6013"/>
                    </a:cubicBezTo>
                    <a:cubicBezTo>
                      <a:pt x="6242" y="5924"/>
                      <a:pt x="6353" y="5835"/>
                      <a:pt x="6442" y="5835"/>
                    </a:cubicBezTo>
                    <a:cubicBezTo>
                      <a:pt x="6463" y="5836"/>
                      <a:pt x="6484" y="5837"/>
                      <a:pt x="6505" y="5837"/>
                    </a:cubicBezTo>
                    <a:cubicBezTo>
                      <a:pt x="6816" y="5837"/>
                      <a:pt x="7101" y="5683"/>
                      <a:pt x="7289" y="5411"/>
                    </a:cubicBezTo>
                    <a:cubicBezTo>
                      <a:pt x="7339" y="5345"/>
                      <a:pt x="7393" y="5322"/>
                      <a:pt x="7458" y="5322"/>
                    </a:cubicBezTo>
                    <a:cubicBezTo>
                      <a:pt x="7595" y="5322"/>
                      <a:pt x="7781" y="5421"/>
                      <a:pt x="8082" y="5421"/>
                    </a:cubicBezTo>
                    <a:cubicBezTo>
                      <a:pt x="8216" y="5421"/>
                      <a:pt x="8374" y="5401"/>
                      <a:pt x="8560" y="5344"/>
                    </a:cubicBezTo>
                    <a:cubicBezTo>
                      <a:pt x="8590" y="5329"/>
                      <a:pt x="8624" y="5322"/>
                      <a:pt x="8659" y="5322"/>
                    </a:cubicBezTo>
                    <a:cubicBezTo>
                      <a:pt x="8728" y="5322"/>
                      <a:pt x="8798" y="5352"/>
                      <a:pt x="8827" y="5411"/>
                    </a:cubicBezTo>
                    <a:cubicBezTo>
                      <a:pt x="9407" y="6102"/>
                      <a:pt x="9719" y="5589"/>
                      <a:pt x="9920" y="6080"/>
                    </a:cubicBezTo>
                    <a:cubicBezTo>
                      <a:pt x="10009" y="6414"/>
                      <a:pt x="10321" y="6637"/>
                      <a:pt x="10677" y="6659"/>
                    </a:cubicBezTo>
                    <a:cubicBezTo>
                      <a:pt x="10878" y="6682"/>
                      <a:pt x="10945" y="6748"/>
                      <a:pt x="10967" y="6927"/>
                    </a:cubicBezTo>
                    <a:cubicBezTo>
                      <a:pt x="11079" y="7908"/>
                      <a:pt x="11903" y="7596"/>
                      <a:pt x="11792" y="8041"/>
                    </a:cubicBezTo>
                    <a:cubicBezTo>
                      <a:pt x="11725" y="8353"/>
                      <a:pt x="11792" y="8665"/>
                      <a:pt x="11993" y="8888"/>
                    </a:cubicBezTo>
                    <a:cubicBezTo>
                      <a:pt x="12215" y="9022"/>
                      <a:pt x="12349" y="9267"/>
                      <a:pt x="12372" y="9535"/>
                    </a:cubicBezTo>
                    <a:cubicBezTo>
                      <a:pt x="12372" y="11073"/>
                      <a:pt x="12305" y="12633"/>
                      <a:pt x="11302" y="13725"/>
                    </a:cubicBezTo>
                    <a:cubicBezTo>
                      <a:pt x="10665" y="14424"/>
                      <a:pt x="11099" y="15111"/>
                      <a:pt x="11624" y="15111"/>
                    </a:cubicBezTo>
                    <a:cubicBezTo>
                      <a:pt x="11853" y="15111"/>
                      <a:pt x="12099" y="14980"/>
                      <a:pt x="12282" y="14661"/>
                    </a:cubicBezTo>
                    <a:cubicBezTo>
                      <a:pt x="12550" y="14193"/>
                      <a:pt x="13040" y="14439"/>
                      <a:pt x="13464" y="14283"/>
                    </a:cubicBezTo>
                    <a:cubicBezTo>
                      <a:pt x="13865" y="14149"/>
                      <a:pt x="14132" y="13814"/>
                      <a:pt x="14199" y="13391"/>
                    </a:cubicBezTo>
                    <a:cubicBezTo>
                      <a:pt x="14244" y="13190"/>
                      <a:pt x="14177" y="12990"/>
                      <a:pt x="14400" y="12945"/>
                    </a:cubicBezTo>
                    <a:cubicBezTo>
                      <a:pt x="15135" y="12767"/>
                      <a:pt x="15581" y="12031"/>
                      <a:pt x="15381" y="11296"/>
                    </a:cubicBezTo>
                    <a:cubicBezTo>
                      <a:pt x="15314" y="11028"/>
                      <a:pt x="15448" y="11028"/>
                      <a:pt x="15626" y="10850"/>
                    </a:cubicBezTo>
                    <a:cubicBezTo>
                      <a:pt x="16094" y="10449"/>
                      <a:pt x="16161" y="9758"/>
                      <a:pt x="15804" y="9267"/>
                    </a:cubicBezTo>
                    <a:cubicBezTo>
                      <a:pt x="15715" y="9178"/>
                      <a:pt x="15715" y="9044"/>
                      <a:pt x="15804" y="8955"/>
                    </a:cubicBezTo>
                    <a:cubicBezTo>
                      <a:pt x="16116" y="8532"/>
                      <a:pt x="16139" y="7974"/>
                      <a:pt x="15871" y="7529"/>
                    </a:cubicBezTo>
                    <a:cubicBezTo>
                      <a:pt x="15760" y="7306"/>
                      <a:pt x="15626" y="7283"/>
                      <a:pt x="15760" y="6971"/>
                    </a:cubicBezTo>
                    <a:cubicBezTo>
                      <a:pt x="16027" y="6481"/>
                      <a:pt x="15938" y="5901"/>
                      <a:pt x="15537" y="5523"/>
                    </a:cubicBezTo>
                    <a:cubicBezTo>
                      <a:pt x="15202" y="5210"/>
                      <a:pt x="15336" y="4988"/>
                      <a:pt x="15314" y="4765"/>
                    </a:cubicBezTo>
                    <a:cubicBezTo>
                      <a:pt x="15158" y="3695"/>
                      <a:pt x="14511" y="4096"/>
                      <a:pt x="14511" y="3494"/>
                    </a:cubicBezTo>
                    <a:cubicBezTo>
                      <a:pt x="14511" y="3048"/>
                      <a:pt x="14222" y="2647"/>
                      <a:pt x="13776" y="2536"/>
                    </a:cubicBezTo>
                    <a:cubicBezTo>
                      <a:pt x="13597" y="2469"/>
                      <a:pt x="13464" y="2513"/>
                      <a:pt x="13375" y="2179"/>
                    </a:cubicBezTo>
                    <a:cubicBezTo>
                      <a:pt x="13209" y="1578"/>
                      <a:pt x="12851" y="1305"/>
                      <a:pt x="12372" y="1305"/>
                    </a:cubicBezTo>
                    <a:cubicBezTo>
                      <a:pt x="12335" y="1305"/>
                      <a:pt x="12298" y="1307"/>
                      <a:pt x="12260" y="1310"/>
                    </a:cubicBezTo>
                    <a:cubicBezTo>
                      <a:pt x="12250" y="1310"/>
                      <a:pt x="12240" y="1311"/>
                      <a:pt x="12231" y="1311"/>
                    </a:cubicBezTo>
                    <a:cubicBezTo>
                      <a:pt x="11911" y="1311"/>
                      <a:pt x="12026" y="945"/>
                      <a:pt x="11636" y="686"/>
                    </a:cubicBezTo>
                    <a:cubicBezTo>
                      <a:pt x="11421" y="542"/>
                      <a:pt x="11243" y="498"/>
                      <a:pt x="11090" y="498"/>
                    </a:cubicBezTo>
                    <a:cubicBezTo>
                      <a:pt x="10839" y="498"/>
                      <a:pt x="10657" y="617"/>
                      <a:pt x="10497" y="617"/>
                    </a:cubicBezTo>
                    <a:cubicBezTo>
                      <a:pt x="10420" y="617"/>
                      <a:pt x="10348" y="589"/>
                      <a:pt x="10276" y="507"/>
                    </a:cubicBezTo>
                    <a:cubicBezTo>
                      <a:pt x="10083" y="314"/>
                      <a:pt x="9839" y="215"/>
                      <a:pt x="9591" y="215"/>
                    </a:cubicBezTo>
                    <a:cubicBezTo>
                      <a:pt x="9438" y="215"/>
                      <a:pt x="9284" y="252"/>
                      <a:pt x="9139" y="329"/>
                    </a:cubicBezTo>
                    <a:cubicBezTo>
                      <a:pt x="9093" y="375"/>
                      <a:pt x="9031" y="399"/>
                      <a:pt x="8970" y="399"/>
                    </a:cubicBezTo>
                    <a:cubicBezTo>
                      <a:pt x="8884" y="399"/>
                      <a:pt x="8800" y="353"/>
                      <a:pt x="8761" y="262"/>
                    </a:cubicBezTo>
                    <a:cubicBezTo>
                      <a:pt x="8716" y="240"/>
                      <a:pt x="8694" y="217"/>
                      <a:pt x="8649" y="195"/>
                    </a:cubicBezTo>
                    <a:cubicBezTo>
                      <a:pt x="8477" y="64"/>
                      <a:pt x="8277" y="1"/>
                      <a:pt x="80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27"/>
              <p:cNvSpPr/>
              <p:nvPr/>
            </p:nvSpPr>
            <p:spPr>
              <a:xfrm>
                <a:off x="6087750" y="2724725"/>
                <a:ext cx="45175" cy="27750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1110" extrusionOk="0">
                    <a:moveTo>
                      <a:pt x="282" y="0"/>
                    </a:moveTo>
                    <a:cubicBezTo>
                      <a:pt x="235" y="0"/>
                      <a:pt x="190" y="28"/>
                      <a:pt x="179" y="84"/>
                    </a:cubicBezTo>
                    <a:cubicBezTo>
                      <a:pt x="1" y="597"/>
                      <a:pt x="380" y="1087"/>
                      <a:pt x="893" y="1109"/>
                    </a:cubicBezTo>
                    <a:cubicBezTo>
                      <a:pt x="1427" y="1109"/>
                      <a:pt x="1806" y="574"/>
                      <a:pt x="1628" y="84"/>
                    </a:cubicBezTo>
                    <a:cubicBezTo>
                      <a:pt x="1607" y="31"/>
                      <a:pt x="1555" y="3"/>
                      <a:pt x="1504" y="3"/>
                    </a:cubicBezTo>
                    <a:cubicBezTo>
                      <a:pt x="1449" y="3"/>
                      <a:pt x="1395" y="36"/>
                      <a:pt x="1383" y="106"/>
                    </a:cubicBezTo>
                    <a:cubicBezTo>
                      <a:pt x="1361" y="240"/>
                      <a:pt x="1294" y="374"/>
                      <a:pt x="1205" y="485"/>
                    </a:cubicBezTo>
                    <a:cubicBezTo>
                      <a:pt x="1115" y="563"/>
                      <a:pt x="1010" y="602"/>
                      <a:pt x="904" y="602"/>
                    </a:cubicBezTo>
                    <a:cubicBezTo>
                      <a:pt x="798" y="602"/>
                      <a:pt x="692" y="563"/>
                      <a:pt x="603" y="485"/>
                    </a:cubicBezTo>
                    <a:cubicBezTo>
                      <a:pt x="514" y="374"/>
                      <a:pt x="447" y="240"/>
                      <a:pt x="402" y="84"/>
                    </a:cubicBezTo>
                    <a:cubicBezTo>
                      <a:pt x="380" y="28"/>
                      <a:pt x="330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27"/>
              <p:cNvSpPr/>
              <p:nvPr/>
            </p:nvSpPr>
            <p:spPr>
              <a:xfrm>
                <a:off x="5945650" y="2781225"/>
                <a:ext cx="35375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1127" extrusionOk="0">
                    <a:moveTo>
                      <a:pt x="1088" y="0"/>
                    </a:moveTo>
                    <a:cubicBezTo>
                      <a:pt x="1040" y="0"/>
                      <a:pt x="998" y="25"/>
                      <a:pt x="982" y="75"/>
                    </a:cubicBezTo>
                    <a:cubicBezTo>
                      <a:pt x="893" y="320"/>
                      <a:pt x="826" y="566"/>
                      <a:pt x="692" y="610"/>
                    </a:cubicBezTo>
                    <a:cubicBezTo>
                      <a:pt x="672" y="620"/>
                      <a:pt x="651" y="625"/>
                      <a:pt x="631" y="625"/>
                    </a:cubicBezTo>
                    <a:cubicBezTo>
                      <a:pt x="514" y="625"/>
                      <a:pt x="392" y="479"/>
                      <a:pt x="335" y="365"/>
                    </a:cubicBezTo>
                    <a:lnTo>
                      <a:pt x="335" y="343"/>
                    </a:lnTo>
                    <a:cubicBezTo>
                      <a:pt x="313" y="298"/>
                      <a:pt x="291" y="276"/>
                      <a:pt x="268" y="276"/>
                    </a:cubicBezTo>
                    <a:cubicBezTo>
                      <a:pt x="249" y="268"/>
                      <a:pt x="230" y="264"/>
                      <a:pt x="213" y="264"/>
                    </a:cubicBezTo>
                    <a:cubicBezTo>
                      <a:pt x="36" y="264"/>
                      <a:pt x="0" y="658"/>
                      <a:pt x="224" y="922"/>
                    </a:cubicBezTo>
                    <a:cubicBezTo>
                      <a:pt x="347" y="1064"/>
                      <a:pt x="498" y="1127"/>
                      <a:pt x="647" y="1127"/>
                    </a:cubicBezTo>
                    <a:cubicBezTo>
                      <a:pt x="1040" y="1127"/>
                      <a:pt x="1415" y="689"/>
                      <a:pt x="1205" y="75"/>
                    </a:cubicBezTo>
                    <a:cubicBezTo>
                      <a:pt x="1205" y="53"/>
                      <a:pt x="1160" y="8"/>
                      <a:pt x="1138" y="8"/>
                    </a:cubicBezTo>
                    <a:cubicBezTo>
                      <a:pt x="1121" y="3"/>
                      <a:pt x="1104" y="0"/>
                      <a:pt x="10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27"/>
              <p:cNvSpPr/>
              <p:nvPr/>
            </p:nvSpPr>
            <p:spPr>
              <a:xfrm>
                <a:off x="6192525" y="2754200"/>
                <a:ext cx="3792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1119" extrusionOk="0">
                    <a:moveTo>
                      <a:pt x="362" y="0"/>
                    </a:moveTo>
                    <a:cubicBezTo>
                      <a:pt x="330" y="0"/>
                      <a:pt x="297" y="13"/>
                      <a:pt x="268" y="42"/>
                    </a:cubicBezTo>
                    <a:cubicBezTo>
                      <a:pt x="0" y="398"/>
                      <a:pt x="156" y="933"/>
                      <a:pt x="602" y="1067"/>
                    </a:cubicBezTo>
                    <a:cubicBezTo>
                      <a:pt x="684" y="1102"/>
                      <a:pt x="768" y="1119"/>
                      <a:pt x="852" y="1119"/>
                    </a:cubicBezTo>
                    <a:cubicBezTo>
                      <a:pt x="1087" y="1119"/>
                      <a:pt x="1312" y="986"/>
                      <a:pt x="1427" y="755"/>
                    </a:cubicBezTo>
                    <a:cubicBezTo>
                      <a:pt x="1472" y="644"/>
                      <a:pt x="1516" y="421"/>
                      <a:pt x="1405" y="354"/>
                    </a:cubicBezTo>
                    <a:cubicBezTo>
                      <a:pt x="1388" y="348"/>
                      <a:pt x="1371" y="345"/>
                      <a:pt x="1355" y="345"/>
                    </a:cubicBezTo>
                    <a:cubicBezTo>
                      <a:pt x="1306" y="345"/>
                      <a:pt x="1260" y="371"/>
                      <a:pt x="1226" y="421"/>
                    </a:cubicBezTo>
                    <a:cubicBezTo>
                      <a:pt x="1171" y="550"/>
                      <a:pt x="1010" y="633"/>
                      <a:pt x="855" y="633"/>
                    </a:cubicBezTo>
                    <a:cubicBezTo>
                      <a:pt x="822" y="633"/>
                      <a:pt x="789" y="629"/>
                      <a:pt x="758" y="621"/>
                    </a:cubicBezTo>
                    <a:cubicBezTo>
                      <a:pt x="446" y="510"/>
                      <a:pt x="513" y="131"/>
                      <a:pt x="491" y="131"/>
                    </a:cubicBezTo>
                    <a:cubicBezTo>
                      <a:pt x="491" y="55"/>
                      <a:pt x="430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27"/>
              <p:cNvSpPr/>
              <p:nvPr/>
            </p:nvSpPr>
            <p:spPr>
              <a:xfrm>
                <a:off x="5989675" y="2754250"/>
                <a:ext cx="3762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132" extrusionOk="0">
                    <a:moveTo>
                      <a:pt x="1149" y="1"/>
                    </a:moveTo>
                    <a:cubicBezTo>
                      <a:pt x="1099" y="1"/>
                      <a:pt x="1048" y="29"/>
                      <a:pt x="1026" y="84"/>
                    </a:cubicBezTo>
                    <a:cubicBezTo>
                      <a:pt x="959" y="307"/>
                      <a:pt x="959" y="463"/>
                      <a:pt x="826" y="575"/>
                    </a:cubicBezTo>
                    <a:cubicBezTo>
                      <a:pt x="768" y="618"/>
                      <a:pt x="701" y="642"/>
                      <a:pt x="631" y="642"/>
                    </a:cubicBezTo>
                    <a:cubicBezTo>
                      <a:pt x="592" y="642"/>
                      <a:pt x="553" y="635"/>
                      <a:pt x="514" y="619"/>
                    </a:cubicBezTo>
                    <a:cubicBezTo>
                      <a:pt x="402" y="575"/>
                      <a:pt x="335" y="508"/>
                      <a:pt x="291" y="396"/>
                    </a:cubicBezTo>
                    <a:cubicBezTo>
                      <a:pt x="263" y="359"/>
                      <a:pt x="219" y="341"/>
                      <a:pt x="176" y="341"/>
                    </a:cubicBezTo>
                    <a:cubicBezTo>
                      <a:pt x="117" y="341"/>
                      <a:pt x="58" y="376"/>
                      <a:pt x="45" y="441"/>
                    </a:cubicBezTo>
                    <a:cubicBezTo>
                      <a:pt x="1" y="664"/>
                      <a:pt x="112" y="887"/>
                      <a:pt x="291" y="998"/>
                    </a:cubicBezTo>
                    <a:cubicBezTo>
                      <a:pt x="403" y="1088"/>
                      <a:pt x="541" y="1131"/>
                      <a:pt x="679" y="1131"/>
                    </a:cubicBezTo>
                    <a:cubicBezTo>
                      <a:pt x="1090" y="1131"/>
                      <a:pt x="1505" y="751"/>
                      <a:pt x="1271" y="84"/>
                    </a:cubicBezTo>
                    <a:cubicBezTo>
                      <a:pt x="1249" y="29"/>
                      <a:pt x="1199" y="1"/>
                      <a:pt x="1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27"/>
              <p:cNvSpPr/>
              <p:nvPr/>
            </p:nvSpPr>
            <p:spPr>
              <a:xfrm>
                <a:off x="6009750" y="2716775"/>
                <a:ext cx="351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037" extrusionOk="0">
                    <a:moveTo>
                      <a:pt x="1115" y="1"/>
                    </a:moveTo>
                    <a:cubicBezTo>
                      <a:pt x="1048" y="1"/>
                      <a:pt x="1003" y="45"/>
                      <a:pt x="1003" y="112"/>
                    </a:cubicBezTo>
                    <a:cubicBezTo>
                      <a:pt x="1003" y="224"/>
                      <a:pt x="959" y="335"/>
                      <a:pt x="892" y="424"/>
                    </a:cubicBezTo>
                    <a:cubicBezTo>
                      <a:pt x="823" y="505"/>
                      <a:pt x="757" y="537"/>
                      <a:pt x="692" y="537"/>
                    </a:cubicBezTo>
                    <a:cubicBezTo>
                      <a:pt x="526" y="537"/>
                      <a:pt x="374" y="324"/>
                      <a:pt x="245" y="179"/>
                    </a:cubicBezTo>
                    <a:cubicBezTo>
                      <a:pt x="217" y="150"/>
                      <a:pt x="181" y="138"/>
                      <a:pt x="146" y="138"/>
                    </a:cubicBezTo>
                    <a:cubicBezTo>
                      <a:pt x="72" y="138"/>
                      <a:pt x="0" y="193"/>
                      <a:pt x="0" y="268"/>
                    </a:cubicBezTo>
                    <a:cubicBezTo>
                      <a:pt x="39" y="782"/>
                      <a:pt x="381" y="1037"/>
                      <a:pt x="706" y="1037"/>
                    </a:cubicBezTo>
                    <a:cubicBezTo>
                      <a:pt x="946" y="1037"/>
                      <a:pt x="1176" y="899"/>
                      <a:pt x="1271" y="625"/>
                    </a:cubicBezTo>
                    <a:cubicBezTo>
                      <a:pt x="1405" y="335"/>
                      <a:pt x="1249" y="1"/>
                      <a:pt x="11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27"/>
              <p:cNvSpPr/>
              <p:nvPr/>
            </p:nvSpPr>
            <p:spPr>
              <a:xfrm>
                <a:off x="6174425" y="2716850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344" y="0"/>
                    </a:moveTo>
                    <a:cubicBezTo>
                      <a:pt x="82" y="0"/>
                      <a:pt x="1" y="920"/>
                      <a:pt x="680" y="1023"/>
                    </a:cubicBezTo>
                    <a:cubicBezTo>
                      <a:pt x="720" y="1030"/>
                      <a:pt x="758" y="1033"/>
                      <a:pt x="794" y="1033"/>
                    </a:cubicBezTo>
                    <a:cubicBezTo>
                      <a:pt x="1355" y="1033"/>
                      <a:pt x="1561" y="279"/>
                      <a:pt x="1393" y="154"/>
                    </a:cubicBezTo>
                    <a:cubicBezTo>
                      <a:pt x="1367" y="135"/>
                      <a:pt x="1344" y="127"/>
                      <a:pt x="1322" y="127"/>
                    </a:cubicBezTo>
                    <a:cubicBezTo>
                      <a:pt x="1211" y="127"/>
                      <a:pt x="1137" y="335"/>
                      <a:pt x="970" y="466"/>
                    </a:cubicBezTo>
                    <a:cubicBezTo>
                      <a:pt x="909" y="520"/>
                      <a:pt x="844" y="547"/>
                      <a:pt x="781" y="547"/>
                    </a:cubicBezTo>
                    <a:cubicBezTo>
                      <a:pt x="636" y="547"/>
                      <a:pt x="504" y="404"/>
                      <a:pt x="457" y="109"/>
                    </a:cubicBezTo>
                    <a:cubicBezTo>
                      <a:pt x="457" y="65"/>
                      <a:pt x="435" y="42"/>
                      <a:pt x="412" y="20"/>
                    </a:cubicBezTo>
                    <a:cubicBezTo>
                      <a:pt x="388" y="6"/>
                      <a:pt x="365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27"/>
              <p:cNvSpPr/>
              <p:nvPr/>
            </p:nvSpPr>
            <p:spPr>
              <a:xfrm>
                <a:off x="6255025" y="2855700"/>
                <a:ext cx="33925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038" extrusionOk="0">
                    <a:moveTo>
                      <a:pt x="326" y="0"/>
                    </a:moveTo>
                    <a:cubicBezTo>
                      <a:pt x="245" y="0"/>
                      <a:pt x="146" y="73"/>
                      <a:pt x="108" y="284"/>
                    </a:cubicBezTo>
                    <a:cubicBezTo>
                      <a:pt x="1" y="714"/>
                      <a:pt x="348" y="1038"/>
                      <a:pt x="706" y="1038"/>
                    </a:cubicBezTo>
                    <a:cubicBezTo>
                      <a:pt x="867" y="1038"/>
                      <a:pt x="1031" y="971"/>
                      <a:pt x="1156" y="819"/>
                    </a:cubicBezTo>
                    <a:cubicBezTo>
                      <a:pt x="1357" y="551"/>
                      <a:pt x="1267" y="217"/>
                      <a:pt x="1156" y="195"/>
                    </a:cubicBezTo>
                    <a:cubicBezTo>
                      <a:pt x="1137" y="182"/>
                      <a:pt x="1119" y="177"/>
                      <a:pt x="1101" y="177"/>
                    </a:cubicBezTo>
                    <a:cubicBezTo>
                      <a:pt x="1055" y="177"/>
                      <a:pt x="1016" y="213"/>
                      <a:pt x="1000" y="261"/>
                    </a:cubicBezTo>
                    <a:cubicBezTo>
                      <a:pt x="1000" y="261"/>
                      <a:pt x="1000" y="260"/>
                      <a:pt x="1000" y="260"/>
                    </a:cubicBezTo>
                    <a:cubicBezTo>
                      <a:pt x="995" y="260"/>
                      <a:pt x="926" y="508"/>
                      <a:pt x="755" y="551"/>
                    </a:cubicBezTo>
                    <a:cubicBezTo>
                      <a:pt x="643" y="551"/>
                      <a:pt x="576" y="507"/>
                      <a:pt x="532" y="418"/>
                    </a:cubicBezTo>
                    <a:cubicBezTo>
                      <a:pt x="465" y="328"/>
                      <a:pt x="420" y="217"/>
                      <a:pt x="443" y="105"/>
                    </a:cubicBezTo>
                    <a:cubicBezTo>
                      <a:pt x="443" y="46"/>
                      <a:pt x="39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27"/>
              <p:cNvSpPr/>
              <p:nvPr/>
            </p:nvSpPr>
            <p:spPr>
              <a:xfrm>
                <a:off x="5930150" y="2857075"/>
                <a:ext cx="3505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47" extrusionOk="0">
                    <a:moveTo>
                      <a:pt x="1051" y="1"/>
                    </a:moveTo>
                    <a:cubicBezTo>
                      <a:pt x="920" y="1"/>
                      <a:pt x="967" y="224"/>
                      <a:pt x="844" y="429"/>
                    </a:cubicBezTo>
                    <a:cubicBezTo>
                      <a:pt x="787" y="515"/>
                      <a:pt x="730" y="555"/>
                      <a:pt x="672" y="555"/>
                    </a:cubicBezTo>
                    <a:cubicBezTo>
                      <a:pt x="640" y="555"/>
                      <a:pt x="608" y="543"/>
                      <a:pt x="576" y="519"/>
                    </a:cubicBezTo>
                    <a:cubicBezTo>
                      <a:pt x="420" y="407"/>
                      <a:pt x="420" y="206"/>
                      <a:pt x="309" y="184"/>
                    </a:cubicBezTo>
                    <a:cubicBezTo>
                      <a:pt x="293" y="179"/>
                      <a:pt x="278" y="176"/>
                      <a:pt x="264" y="176"/>
                    </a:cubicBezTo>
                    <a:cubicBezTo>
                      <a:pt x="0" y="176"/>
                      <a:pt x="49" y="1046"/>
                      <a:pt x="673" y="1046"/>
                    </a:cubicBezTo>
                    <a:cubicBezTo>
                      <a:pt x="719" y="1046"/>
                      <a:pt x="769" y="1041"/>
                      <a:pt x="822" y="1031"/>
                    </a:cubicBezTo>
                    <a:cubicBezTo>
                      <a:pt x="1401" y="897"/>
                      <a:pt x="1334" y="50"/>
                      <a:pt x="1089" y="6"/>
                    </a:cubicBezTo>
                    <a:cubicBezTo>
                      <a:pt x="1075" y="2"/>
                      <a:pt x="1062" y="1"/>
                      <a:pt x="1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27"/>
              <p:cNvSpPr/>
              <p:nvPr/>
            </p:nvSpPr>
            <p:spPr>
              <a:xfrm>
                <a:off x="6127475" y="2688750"/>
                <a:ext cx="37775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946" extrusionOk="0">
                    <a:moveTo>
                      <a:pt x="195" y="1"/>
                    </a:moveTo>
                    <a:cubicBezTo>
                      <a:pt x="1" y="1"/>
                      <a:pt x="46" y="423"/>
                      <a:pt x="151" y="631"/>
                    </a:cubicBezTo>
                    <a:cubicBezTo>
                      <a:pt x="285" y="839"/>
                      <a:pt x="512" y="946"/>
                      <a:pt x="741" y="946"/>
                    </a:cubicBezTo>
                    <a:cubicBezTo>
                      <a:pt x="932" y="946"/>
                      <a:pt x="1124" y="872"/>
                      <a:pt x="1265" y="721"/>
                    </a:cubicBezTo>
                    <a:cubicBezTo>
                      <a:pt x="1399" y="564"/>
                      <a:pt x="1510" y="208"/>
                      <a:pt x="1354" y="119"/>
                    </a:cubicBezTo>
                    <a:cubicBezTo>
                      <a:pt x="1337" y="102"/>
                      <a:pt x="1314" y="94"/>
                      <a:pt x="1289" y="94"/>
                    </a:cubicBezTo>
                    <a:cubicBezTo>
                      <a:pt x="1248" y="94"/>
                      <a:pt x="1203" y="113"/>
                      <a:pt x="1176" y="141"/>
                    </a:cubicBezTo>
                    <a:cubicBezTo>
                      <a:pt x="1053" y="345"/>
                      <a:pt x="968" y="456"/>
                      <a:pt x="783" y="456"/>
                    </a:cubicBezTo>
                    <a:cubicBezTo>
                      <a:pt x="767" y="456"/>
                      <a:pt x="749" y="455"/>
                      <a:pt x="730" y="453"/>
                    </a:cubicBezTo>
                    <a:cubicBezTo>
                      <a:pt x="485" y="453"/>
                      <a:pt x="440" y="319"/>
                      <a:pt x="307" y="74"/>
                    </a:cubicBezTo>
                    <a:cubicBezTo>
                      <a:pt x="284" y="30"/>
                      <a:pt x="262" y="7"/>
                      <a:pt x="240" y="7"/>
                    </a:cubicBezTo>
                    <a:cubicBezTo>
                      <a:pt x="224" y="3"/>
                      <a:pt x="209" y="1"/>
                      <a:pt x="1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27"/>
              <p:cNvSpPr/>
              <p:nvPr/>
            </p:nvSpPr>
            <p:spPr>
              <a:xfrm>
                <a:off x="6056050" y="2688675"/>
                <a:ext cx="3787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973" extrusionOk="0">
                    <a:moveTo>
                      <a:pt x="1282" y="0"/>
                    </a:moveTo>
                    <a:cubicBezTo>
                      <a:pt x="1138" y="0"/>
                      <a:pt x="1140" y="249"/>
                      <a:pt x="979" y="389"/>
                    </a:cubicBezTo>
                    <a:cubicBezTo>
                      <a:pt x="904" y="439"/>
                      <a:pt x="815" y="468"/>
                      <a:pt x="724" y="468"/>
                    </a:cubicBezTo>
                    <a:cubicBezTo>
                      <a:pt x="652" y="468"/>
                      <a:pt x="579" y="451"/>
                      <a:pt x="511" y="411"/>
                    </a:cubicBezTo>
                    <a:cubicBezTo>
                      <a:pt x="422" y="345"/>
                      <a:pt x="355" y="255"/>
                      <a:pt x="288" y="144"/>
                    </a:cubicBezTo>
                    <a:cubicBezTo>
                      <a:pt x="261" y="108"/>
                      <a:pt x="220" y="90"/>
                      <a:pt x="179" y="90"/>
                    </a:cubicBezTo>
                    <a:cubicBezTo>
                      <a:pt x="118" y="90"/>
                      <a:pt x="56" y="131"/>
                      <a:pt x="43" y="211"/>
                    </a:cubicBezTo>
                    <a:cubicBezTo>
                      <a:pt x="1" y="612"/>
                      <a:pt x="318" y="972"/>
                      <a:pt x="730" y="972"/>
                    </a:cubicBezTo>
                    <a:cubicBezTo>
                      <a:pt x="753" y="972"/>
                      <a:pt x="777" y="971"/>
                      <a:pt x="801" y="969"/>
                    </a:cubicBezTo>
                    <a:cubicBezTo>
                      <a:pt x="1514" y="902"/>
                      <a:pt x="1470" y="77"/>
                      <a:pt x="1336" y="10"/>
                    </a:cubicBezTo>
                    <a:cubicBezTo>
                      <a:pt x="1316" y="3"/>
                      <a:pt x="1298" y="0"/>
                      <a:pt x="1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27"/>
              <p:cNvSpPr/>
              <p:nvPr/>
            </p:nvSpPr>
            <p:spPr>
              <a:xfrm>
                <a:off x="5987450" y="2810925"/>
                <a:ext cx="3175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68" extrusionOk="0">
                    <a:moveTo>
                      <a:pt x="953" y="0"/>
                    </a:moveTo>
                    <a:cubicBezTo>
                      <a:pt x="947" y="0"/>
                      <a:pt x="942" y="1"/>
                      <a:pt x="937" y="2"/>
                    </a:cubicBezTo>
                    <a:cubicBezTo>
                      <a:pt x="870" y="2"/>
                      <a:pt x="825" y="69"/>
                      <a:pt x="848" y="136"/>
                    </a:cubicBezTo>
                    <a:lnTo>
                      <a:pt x="848" y="158"/>
                    </a:lnTo>
                    <a:cubicBezTo>
                      <a:pt x="890" y="413"/>
                      <a:pt x="752" y="578"/>
                      <a:pt x="571" y="578"/>
                    </a:cubicBezTo>
                    <a:cubicBezTo>
                      <a:pt x="468" y="578"/>
                      <a:pt x="351" y="525"/>
                      <a:pt x="246" y="403"/>
                    </a:cubicBezTo>
                    <a:lnTo>
                      <a:pt x="224" y="381"/>
                    </a:lnTo>
                    <a:cubicBezTo>
                      <a:pt x="199" y="348"/>
                      <a:pt x="166" y="333"/>
                      <a:pt x="132" y="333"/>
                    </a:cubicBezTo>
                    <a:cubicBezTo>
                      <a:pt x="74" y="333"/>
                      <a:pt x="15" y="377"/>
                      <a:pt x="1" y="448"/>
                    </a:cubicBezTo>
                    <a:cubicBezTo>
                      <a:pt x="1" y="648"/>
                      <a:pt x="90" y="827"/>
                      <a:pt x="246" y="938"/>
                    </a:cubicBezTo>
                    <a:cubicBezTo>
                      <a:pt x="362" y="1027"/>
                      <a:pt x="496" y="1068"/>
                      <a:pt x="626" y="1068"/>
                    </a:cubicBezTo>
                    <a:cubicBezTo>
                      <a:pt x="919" y="1068"/>
                      <a:pt x="1196" y="861"/>
                      <a:pt x="1227" y="537"/>
                    </a:cubicBezTo>
                    <a:cubicBezTo>
                      <a:pt x="1269" y="218"/>
                      <a:pt x="1068" y="0"/>
                      <a:pt x="9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27"/>
              <p:cNvSpPr/>
              <p:nvPr/>
            </p:nvSpPr>
            <p:spPr>
              <a:xfrm>
                <a:off x="6049875" y="2756350"/>
                <a:ext cx="35675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083" extrusionOk="0">
                    <a:moveTo>
                      <a:pt x="1026" y="0"/>
                    </a:moveTo>
                    <a:cubicBezTo>
                      <a:pt x="959" y="0"/>
                      <a:pt x="892" y="45"/>
                      <a:pt x="892" y="112"/>
                    </a:cubicBezTo>
                    <a:cubicBezTo>
                      <a:pt x="892" y="111"/>
                      <a:pt x="892" y="111"/>
                      <a:pt x="892" y="111"/>
                    </a:cubicBezTo>
                    <a:cubicBezTo>
                      <a:pt x="892" y="111"/>
                      <a:pt x="882" y="580"/>
                      <a:pt x="446" y="602"/>
                    </a:cubicBezTo>
                    <a:cubicBezTo>
                      <a:pt x="357" y="580"/>
                      <a:pt x="268" y="535"/>
                      <a:pt x="201" y="468"/>
                    </a:cubicBezTo>
                    <a:cubicBezTo>
                      <a:pt x="182" y="450"/>
                      <a:pt x="159" y="442"/>
                      <a:pt x="135" y="442"/>
                    </a:cubicBezTo>
                    <a:cubicBezTo>
                      <a:pt x="70" y="442"/>
                      <a:pt x="0" y="499"/>
                      <a:pt x="0" y="580"/>
                    </a:cubicBezTo>
                    <a:cubicBezTo>
                      <a:pt x="32" y="883"/>
                      <a:pt x="292" y="1083"/>
                      <a:pt x="559" y="1083"/>
                    </a:cubicBezTo>
                    <a:cubicBezTo>
                      <a:pt x="666" y="1083"/>
                      <a:pt x="774" y="1051"/>
                      <a:pt x="870" y="981"/>
                    </a:cubicBezTo>
                    <a:cubicBezTo>
                      <a:pt x="1427" y="691"/>
                      <a:pt x="1226" y="23"/>
                      <a:pt x="10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27"/>
              <p:cNvSpPr/>
              <p:nvPr/>
            </p:nvSpPr>
            <p:spPr>
              <a:xfrm>
                <a:off x="6137925" y="2756175"/>
                <a:ext cx="35800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077" extrusionOk="0">
                    <a:moveTo>
                      <a:pt x="315" y="1"/>
                    </a:moveTo>
                    <a:cubicBezTo>
                      <a:pt x="274" y="1"/>
                      <a:pt x="231" y="24"/>
                      <a:pt x="201" y="74"/>
                    </a:cubicBezTo>
                    <a:cubicBezTo>
                      <a:pt x="0" y="386"/>
                      <a:pt x="111" y="810"/>
                      <a:pt x="446" y="988"/>
                    </a:cubicBezTo>
                    <a:cubicBezTo>
                      <a:pt x="557" y="1050"/>
                      <a:pt x="664" y="1076"/>
                      <a:pt x="764" y="1076"/>
                    </a:cubicBezTo>
                    <a:cubicBezTo>
                      <a:pt x="1163" y="1076"/>
                      <a:pt x="1431" y="658"/>
                      <a:pt x="1271" y="498"/>
                    </a:cubicBezTo>
                    <a:cubicBezTo>
                      <a:pt x="1248" y="464"/>
                      <a:pt x="1215" y="448"/>
                      <a:pt x="1181" y="448"/>
                    </a:cubicBezTo>
                    <a:cubicBezTo>
                      <a:pt x="1148" y="448"/>
                      <a:pt x="1115" y="464"/>
                      <a:pt x="1092" y="498"/>
                    </a:cubicBezTo>
                    <a:cubicBezTo>
                      <a:pt x="1023" y="567"/>
                      <a:pt x="927" y="602"/>
                      <a:pt x="832" y="602"/>
                    </a:cubicBezTo>
                    <a:cubicBezTo>
                      <a:pt x="775" y="602"/>
                      <a:pt x="719" y="590"/>
                      <a:pt x="669" y="565"/>
                    </a:cubicBezTo>
                    <a:cubicBezTo>
                      <a:pt x="446" y="453"/>
                      <a:pt x="468" y="186"/>
                      <a:pt x="424" y="96"/>
                    </a:cubicBezTo>
                    <a:cubicBezTo>
                      <a:pt x="411" y="35"/>
                      <a:pt x="365" y="1"/>
                      <a:pt x="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27"/>
              <p:cNvSpPr/>
              <p:nvPr/>
            </p:nvSpPr>
            <p:spPr>
              <a:xfrm>
                <a:off x="6210925" y="2974525"/>
                <a:ext cx="33450" cy="25575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023" extrusionOk="0">
                    <a:moveTo>
                      <a:pt x="351" y="1"/>
                    </a:moveTo>
                    <a:cubicBezTo>
                      <a:pt x="313" y="1"/>
                      <a:pt x="273" y="18"/>
                      <a:pt x="245" y="56"/>
                    </a:cubicBezTo>
                    <a:cubicBezTo>
                      <a:pt x="0" y="368"/>
                      <a:pt x="134" y="836"/>
                      <a:pt x="513" y="992"/>
                    </a:cubicBezTo>
                    <a:cubicBezTo>
                      <a:pt x="575" y="1013"/>
                      <a:pt x="639" y="1023"/>
                      <a:pt x="703" y="1023"/>
                    </a:cubicBezTo>
                    <a:cubicBezTo>
                      <a:pt x="845" y="1023"/>
                      <a:pt x="985" y="973"/>
                      <a:pt x="1092" y="880"/>
                    </a:cubicBezTo>
                    <a:cubicBezTo>
                      <a:pt x="1337" y="658"/>
                      <a:pt x="1337" y="368"/>
                      <a:pt x="1248" y="301"/>
                    </a:cubicBezTo>
                    <a:cubicBezTo>
                      <a:pt x="1218" y="281"/>
                      <a:pt x="1184" y="270"/>
                      <a:pt x="1153" y="270"/>
                    </a:cubicBezTo>
                    <a:cubicBezTo>
                      <a:pt x="1115" y="270"/>
                      <a:pt x="1082" y="286"/>
                      <a:pt x="1070" y="323"/>
                    </a:cubicBezTo>
                    <a:cubicBezTo>
                      <a:pt x="1070" y="323"/>
                      <a:pt x="936" y="541"/>
                      <a:pt x="755" y="541"/>
                    </a:cubicBezTo>
                    <a:cubicBezTo>
                      <a:pt x="727" y="541"/>
                      <a:pt x="698" y="536"/>
                      <a:pt x="669" y="524"/>
                    </a:cubicBezTo>
                    <a:cubicBezTo>
                      <a:pt x="468" y="435"/>
                      <a:pt x="490" y="167"/>
                      <a:pt x="468" y="100"/>
                    </a:cubicBezTo>
                    <a:cubicBezTo>
                      <a:pt x="455" y="35"/>
                      <a:pt x="40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27"/>
              <p:cNvSpPr/>
              <p:nvPr/>
            </p:nvSpPr>
            <p:spPr>
              <a:xfrm>
                <a:off x="6250525" y="2937125"/>
                <a:ext cx="30625" cy="2547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019" extrusionOk="0">
                    <a:moveTo>
                      <a:pt x="189" y="1"/>
                    </a:moveTo>
                    <a:cubicBezTo>
                      <a:pt x="35" y="1"/>
                      <a:pt x="1" y="345"/>
                      <a:pt x="21" y="526"/>
                    </a:cubicBezTo>
                    <a:cubicBezTo>
                      <a:pt x="51" y="829"/>
                      <a:pt x="307" y="1019"/>
                      <a:pt x="573" y="1019"/>
                    </a:cubicBezTo>
                    <a:cubicBezTo>
                      <a:pt x="699" y="1019"/>
                      <a:pt x="827" y="976"/>
                      <a:pt x="935" y="883"/>
                    </a:cubicBezTo>
                    <a:cubicBezTo>
                      <a:pt x="1091" y="749"/>
                      <a:pt x="1225" y="459"/>
                      <a:pt x="1113" y="348"/>
                    </a:cubicBezTo>
                    <a:cubicBezTo>
                      <a:pt x="1093" y="328"/>
                      <a:pt x="1064" y="317"/>
                      <a:pt x="1034" y="317"/>
                    </a:cubicBezTo>
                    <a:cubicBezTo>
                      <a:pt x="997" y="317"/>
                      <a:pt x="959" y="333"/>
                      <a:pt x="935" y="370"/>
                    </a:cubicBezTo>
                    <a:cubicBezTo>
                      <a:pt x="776" y="497"/>
                      <a:pt x="674" y="553"/>
                      <a:pt x="600" y="553"/>
                    </a:cubicBezTo>
                    <a:cubicBezTo>
                      <a:pt x="466" y="553"/>
                      <a:pt x="426" y="368"/>
                      <a:pt x="311" y="81"/>
                    </a:cubicBezTo>
                    <a:cubicBezTo>
                      <a:pt x="288" y="58"/>
                      <a:pt x="266" y="36"/>
                      <a:pt x="244" y="14"/>
                    </a:cubicBezTo>
                    <a:cubicBezTo>
                      <a:pt x="224" y="5"/>
                      <a:pt x="206" y="1"/>
                      <a:pt x="1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27"/>
              <p:cNvSpPr/>
              <p:nvPr/>
            </p:nvSpPr>
            <p:spPr>
              <a:xfrm>
                <a:off x="5937175" y="2938000"/>
                <a:ext cx="347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1002" extrusionOk="0">
                    <a:moveTo>
                      <a:pt x="1098" y="1"/>
                    </a:moveTo>
                    <a:cubicBezTo>
                      <a:pt x="1031" y="1"/>
                      <a:pt x="986" y="68"/>
                      <a:pt x="986" y="135"/>
                    </a:cubicBezTo>
                    <a:lnTo>
                      <a:pt x="986" y="135"/>
                    </a:lnTo>
                    <a:cubicBezTo>
                      <a:pt x="986" y="132"/>
                      <a:pt x="986" y="131"/>
                      <a:pt x="986" y="131"/>
                    </a:cubicBezTo>
                    <a:lnTo>
                      <a:pt x="986" y="131"/>
                    </a:lnTo>
                    <a:cubicBezTo>
                      <a:pt x="988" y="131"/>
                      <a:pt x="992" y="492"/>
                      <a:pt x="697" y="514"/>
                    </a:cubicBezTo>
                    <a:cubicBezTo>
                      <a:pt x="496" y="514"/>
                      <a:pt x="429" y="291"/>
                      <a:pt x="295" y="291"/>
                    </a:cubicBezTo>
                    <a:cubicBezTo>
                      <a:pt x="1" y="291"/>
                      <a:pt x="226" y="1001"/>
                      <a:pt x="726" y="1001"/>
                    </a:cubicBezTo>
                    <a:cubicBezTo>
                      <a:pt x="793" y="1001"/>
                      <a:pt x="865" y="988"/>
                      <a:pt x="942" y="959"/>
                    </a:cubicBezTo>
                    <a:cubicBezTo>
                      <a:pt x="1142" y="893"/>
                      <a:pt x="1276" y="737"/>
                      <a:pt x="1321" y="536"/>
                    </a:cubicBezTo>
                    <a:cubicBezTo>
                      <a:pt x="1388" y="268"/>
                      <a:pt x="1232" y="23"/>
                      <a:pt x="1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27"/>
              <p:cNvSpPr/>
              <p:nvPr/>
            </p:nvSpPr>
            <p:spPr>
              <a:xfrm>
                <a:off x="6248250" y="2791550"/>
                <a:ext cx="358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132" extrusionOk="0">
                    <a:moveTo>
                      <a:pt x="277" y="0"/>
                    </a:moveTo>
                    <a:cubicBezTo>
                      <a:pt x="231" y="0"/>
                      <a:pt x="188" y="32"/>
                      <a:pt x="157" y="63"/>
                    </a:cubicBezTo>
                    <a:cubicBezTo>
                      <a:pt x="0" y="331"/>
                      <a:pt x="23" y="665"/>
                      <a:pt x="201" y="911"/>
                    </a:cubicBezTo>
                    <a:cubicBezTo>
                      <a:pt x="331" y="1067"/>
                      <a:pt x="497" y="1132"/>
                      <a:pt x="660" y="1132"/>
                    </a:cubicBezTo>
                    <a:cubicBezTo>
                      <a:pt x="1055" y="1132"/>
                      <a:pt x="1432" y="748"/>
                      <a:pt x="1226" y="353"/>
                    </a:cubicBezTo>
                    <a:cubicBezTo>
                      <a:pt x="1206" y="303"/>
                      <a:pt x="1164" y="280"/>
                      <a:pt x="1119" y="280"/>
                    </a:cubicBezTo>
                    <a:cubicBezTo>
                      <a:pt x="1064" y="280"/>
                      <a:pt x="1006" y="314"/>
                      <a:pt x="981" y="376"/>
                    </a:cubicBezTo>
                    <a:lnTo>
                      <a:pt x="981" y="398"/>
                    </a:lnTo>
                    <a:cubicBezTo>
                      <a:pt x="966" y="538"/>
                      <a:pt x="841" y="635"/>
                      <a:pt x="707" y="635"/>
                    </a:cubicBezTo>
                    <a:cubicBezTo>
                      <a:pt x="649" y="635"/>
                      <a:pt x="589" y="617"/>
                      <a:pt x="535" y="576"/>
                    </a:cubicBezTo>
                    <a:cubicBezTo>
                      <a:pt x="357" y="420"/>
                      <a:pt x="469" y="86"/>
                      <a:pt x="335" y="19"/>
                    </a:cubicBezTo>
                    <a:cubicBezTo>
                      <a:pt x="315" y="6"/>
                      <a:pt x="296" y="0"/>
                      <a:pt x="2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27"/>
              <p:cNvSpPr/>
              <p:nvPr/>
            </p:nvSpPr>
            <p:spPr>
              <a:xfrm>
                <a:off x="6196050" y="2810600"/>
                <a:ext cx="3662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095" extrusionOk="0">
                    <a:moveTo>
                      <a:pt x="520" y="1"/>
                    </a:moveTo>
                    <a:cubicBezTo>
                      <a:pt x="500" y="1"/>
                      <a:pt x="480" y="5"/>
                      <a:pt x="461" y="15"/>
                    </a:cubicBezTo>
                    <a:cubicBezTo>
                      <a:pt x="0" y="308"/>
                      <a:pt x="288" y="1095"/>
                      <a:pt x="843" y="1095"/>
                    </a:cubicBezTo>
                    <a:cubicBezTo>
                      <a:pt x="878" y="1095"/>
                      <a:pt x="914" y="1091"/>
                      <a:pt x="952" y="1085"/>
                    </a:cubicBezTo>
                    <a:cubicBezTo>
                      <a:pt x="1219" y="1018"/>
                      <a:pt x="1442" y="773"/>
                      <a:pt x="1464" y="483"/>
                    </a:cubicBezTo>
                    <a:cubicBezTo>
                      <a:pt x="1464" y="402"/>
                      <a:pt x="1394" y="345"/>
                      <a:pt x="1330" y="345"/>
                    </a:cubicBezTo>
                    <a:cubicBezTo>
                      <a:pt x="1306" y="345"/>
                      <a:pt x="1282" y="353"/>
                      <a:pt x="1264" y="371"/>
                    </a:cubicBezTo>
                    <a:cubicBezTo>
                      <a:pt x="1244" y="391"/>
                      <a:pt x="1034" y="584"/>
                      <a:pt x="863" y="584"/>
                    </a:cubicBezTo>
                    <a:cubicBezTo>
                      <a:pt x="839" y="584"/>
                      <a:pt x="817" y="580"/>
                      <a:pt x="796" y="572"/>
                    </a:cubicBezTo>
                    <a:cubicBezTo>
                      <a:pt x="773" y="572"/>
                      <a:pt x="751" y="550"/>
                      <a:pt x="729" y="527"/>
                    </a:cubicBezTo>
                    <a:cubicBezTo>
                      <a:pt x="573" y="394"/>
                      <a:pt x="640" y="171"/>
                      <a:pt x="640" y="149"/>
                    </a:cubicBezTo>
                    <a:cubicBezTo>
                      <a:pt x="657" y="61"/>
                      <a:pt x="592" y="1"/>
                      <a:pt x="5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27"/>
              <p:cNvSpPr/>
              <p:nvPr/>
            </p:nvSpPr>
            <p:spPr>
              <a:xfrm>
                <a:off x="5975750" y="2973950"/>
                <a:ext cx="30675" cy="25725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029" extrusionOk="0">
                    <a:moveTo>
                      <a:pt x="1038" y="0"/>
                    </a:moveTo>
                    <a:cubicBezTo>
                      <a:pt x="869" y="0"/>
                      <a:pt x="864" y="374"/>
                      <a:pt x="803" y="435"/>
                    </a:cubicBezTo>
                    <a:cubicBezTo>
                      <a:pt x="760" y="503"/>
                      <a:pt x="692" y="533"/>
                      <a:pt x="615" y="533"/>
                    </a:cubicBezTo>
                    <a:cubicBezTo>
                      <a:pt x="490" y="533"/>
                      <a:pt x="342" y="456"/>
                      <a:pt x="246" y="346"/>
                    </a:cubicBezTo>
                    <a:lnTo>
                      <a:pt x="224" y="324"/>
                    </a:lnTo>
                    <a:cubicBezTo>
                      <a:pt x="198" y="299"/>
                      <a:pt x="164" y="286"/>
                      <a:pt x="131" y="286"/>
                    </a:cubicBezTo>
                    <a:cubicBezTo>
                      <a:pt x="75" y="286"/>
                      <a:pt x="23" y="321"/>
                      <a:pt x="23" y="391"/>
                    </a:cubicBezTo>
                    <a:cubicBezTo>
                      <a:pt x="1" y="569"/>
                      <a:pt x="90" y="747"/>
                      <a:pt x="224" y="881"/>
                    </a:cubicBezTo>
                    <a:cubicBezTo>
                      <a:pt x="346" y="969"/>
                      <a:pt x="510" y="1029"/>
                      <a:pt x="661" y="1029"/>
                    </a:cubicBezTo>
                    <a:cubicBezTo>
                      <a:pt x="703" y="1029"/>
                      <a:pt x="743" y="1024"/>
                      <a:pt x="781" y="1015"/>
                    </a:cubicBezTo>
                    <a:cubicBezTo>
                      <a:pt x="1004" y="948"/>
                      <a:pt x="1182" y="770"/>
                      <a:pt x="1204" y="547"/>
                    </a:cubicBezTo>
                    <a:cubicBezTo>
                      <a:pt x="1227" y="391"/>
                      <a:pt x="1204" y="235"/>
                      <a:pt x="1115" y="101"/>
                    </a:cubicBezTo>
                    <a:cubicBezTo>
                      <a:pt x="1115" y="56"/>
                      <a:pt x="1093" y="34"/>
                      <a:pt x="1093" y="12"/>
                    </a:cubicBezTo>
                    <a:cubicBezTo>
                      <a:pt x="1073" y="4"/>
                      <a:pt x="1054" y="0"/>
                      <a:pt x="10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27"/>
              <p:cNvSpPr/>
              <p:nvPr/>
            </p:nvSpPr>
            <p:spPr>
              <a:xfrm>
                <a:off x="6214825" y="2883325"/>
                <a:ext cx="52325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478" extrusionOk="0">
                    <a:moveTo>
                      <a:pt x="622" y="0"/>
                    </a:moveTo>
                    <a:cubicBezTo>
                      <a:pt x="423" y="0"/>
                      <a:pt x="227" y="84"/>
                      <a:pt x="67" y="204"/>
                    </a:cubicBezTo>
                    <a:cubicBezTo>
                      <a:pt x="134" y="962"/>
                      <a:pt x="112" y="1720"/>
                      <a:pt x="0" y="2478"/>
                    </a:cubicBezTo>
                    <a:lnTo>
                      <a:pt x="67" y="2478"/>
                    </a:lnTo>
                    <a:cubicBezTo>
                      <a:pt x="1820" y="2478"/>
                      <a:pt x="2093" y="3"/>
                      <a:pt x="710" y="3"/>
                    </a:cubicBezTo>
                    <a:cubicBezTo>
                      <a:pt x="704" y="3"/>
                      <a:pt x="697" y="3"/>
                      <a:pt x="691" y="3"/>
                    </a:cubicBezTo>
                    <a:cubicBezTo>
                      <a:pt x="668" y="1"/>
                      <a:pt x="645" y="0"/>
                      <a:pt x="6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27"/>
              <p:cNvSpPr/>
              <p:nvPr/>
            </p:nvSpPr>
            <p:spPr>
              <a:xfrm>
                <a:off x="5953450" y="2882850"/>
                <a:ext cx="52425" cy="62425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2497" extrusionOk="0">
                    <a:moveTo>
                      <a:pt x="1405" y="0"/>
                    </a:moveTo>
                    <a:cubicBezTo>
                      <a:pt x="1" y="0"/>
                      <a:pt x="268" y="2497"/>
                      <a:pt x="2029" y="2497"/>
                    </a:cubicBezTo>
                    <a:lnTo>
                      <a:pt x="2096" y="2497"/>
                    </a:lnTo>
                    <a:cubicBezTo>
                      <a:pt x="1985" y="1739"/>
                      <a:pt x="1963" y="981"/>
                      <a:pt x="2029" y="223"/>
                    </a:cubicBezTo>
                    <a:cubicBezTo>
                      <a:pt x="1851" y="89"/>
                      <a:pt x="1628" y="0"/>
                      <a:pt x="14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27"/>
              <p:cNvSpPr/>
              <p:nvPr/>
            </p:nvSpPr>
            <p:spPr>
              <a:xfrm>
                <a:off x="6223600" y="2900450"/>
                <a:ext cx="202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916" extrusionOk="0">
                    <a:moveTo>
                      <a:pt x="685" y="1"/>
                    </a:moveTo>
                    <a:cubicBezTo>
                      <a:pt x="617" y="1"/>
                      <a:pt x="570" y="117"/>
                      <a:pt x="474" y="232"/>
                    </a:cubicBezTo>
                    <a:cubicBezTo>
                      <a:pt x="273" y="522"/>
                      <a:pt x="139" y="634"/>
                      <a:pt x="28" y="767"/>
                    </a:cubicBezTo>
                    <a:cubicBezTo>
                      <a:pt x="0" y="837"/>
                      <a:pt x="25" y="915"/>
                      <a:pt x="123" y="915"/>
                    </a:cubicBezTo>
                    <a:cubicBezTo>
                      <a:pt x="182" y="915"/>
                      <a:pt x="268" y="887"/>
                      <a:pt x="385" y="812"/>
                    </a:cubicBezTo>
                    <a:cubicBezTo>
                      <a:pt x="764" y="567"/>
                      <a:pt x="808" y="76"/>
                      <a:pt x="719" y="9"/>
                    </a:cubicBezTo>
                    <a:cubicBezTo>
                      <a:pt x="707" y="4"/>
                      <a:pt x="696" y="1"/>
                      <a:pt x="685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27"/>
              <p:cNvSpPr/>
              <p:nvPr/>
            </p:nvSpPr>
            <p:spPr>
              <a:xfrm>
                <a:off x="5976875" y="2900450"/>
                <a:ext cx="20625" cy="23100"/>
              </a:xfrm>
              <a:custGeom>
                <a:avLst/>
                <a:gdLst/>
                <a:ahLst/>
                <a:cxnLst/>
                <a:rect l="l" t="t" r="r" b="b"/>
                <a:pathLst>
                  <a:path w="825" h="924" extrusionOk="0">
                    <a:moveTo>
                      <a:pt x="120" y="1"/>
                    </a:moveTo>
                    <a:cubicBezTo>
                      <a:pt x="90" y="1"/>
                      <a:pt x="57" y="17"/>
                      <a:pt x="45" y="54"/>
                    </a:cubicBezTo>
                    <a:cubicBezTo>
                      <a:pt x="0" y="455"/>
                      <a:pt x="290" y="834"/>
                      <a:pt x="691" y="923"/>
                    </a:cubicBezTo>
                    <a:cubicBezTo>
                      <a:pt x="758" y="923"/>
                      <a:pt x="825" y="834"/>
                      <a:pt x="780" y="767"/>
                    </a:cubicBezTo>
                    <a:cubicBezTo>
                      <a:pt x="713" y="700"/>
                      <a:pt x="669" y="634"/>
                      <a:pt x="602" y="589"/>
                    </a:cubicBezTo>
                    <a:cubicBezTo>
                      <a:pt x="557" y="522"/>
                      <a:pt x="468" y="433"/>
                      <a:pt x="335" y="232"/>
                    </a:cubicBezTo>
                    <a:cubicBezTo>
                      <a:pt x="290" y="188"/>
                      <a:pt x="179" y="32"/>
                      <a:pt x="179" y="32"/>
                    </a:cubicBezTo>
                    <a:cubicBezTo>
                      <a:pt x="168" y="12"/>
                      <a:pt x="145" y="1"/>
                      <a:pt x="120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27"/>
              <p:cNvSpPr/>
              <p:nvPr/>
            </p:nvSpPr>
            <p:spPr>
              <a:xfrm>
                <a:off x="6210925" y="2878875"/>
                <a:ext cx="479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2813" extrusionOk="0">
                    <a:moveTo>
                      <a:pt x="931" y="334"/>
                    </a:moveTo>
                    <a:cubicBezTo>
                      <a:pt x="1110" y="334"/>
                      <a:pt x="1284" y="420"/>
                      <a:pt x="1404" y="560"/>
                    </a:cubicBezTo>
                    <a:cubicBezTo>
                      <a:pt x="1516" y="739"/>
                      <a:pt x="1583" y="939"/>
                      <a:pt x="1583" y="1140"/>
                    </a:cubicBezTo>
                    <a:cubicBezTo>
                      <a:pt x="1583" y="1853"/>
                      <a:pt x="1048" y="2433"/>
                      <a:pt x="357" y="2477"/>
                    </a:cubicBezTo>
                    <a:cubicBezTo>
                      <a:pt x="446" y="1809"/>
                      <a:pt x="446" y="1140"/>
                      <a:pt x="401" y="471"/>
                    </a:cubicBezTo>
                    <a:cubicBezTo>
                      <a:pt x="535" y="382"/>
                      <a:pt x="691" y="338"/>
                      <a:pt x="869" y="338"/>
                    </a:cubicBezTo>
                    <a:cubicBezTo>
                      <a:pt x="890" y="335"/>
                      <a:pt x="910" y="334"/>
                      <a:pt x="931" y="334"/>
                    </a:cubicBezTo>
                    <a:close/>
                    <a:moveTo>
                      <a:pt x="932" y="1"/>
                    </a:moveTo>
                    <a:cubicBezTo>
                      <a:pt x="911" y="1"/>
                      <a:pt x="890" y="2"/>
                      <a:pt x="869" y="3"/>
                    </a:cubicBezTo>
                    <a:cubicBezTo>
                      <a:pt x="602" y="3"/>
                      <a:pt x="334" y="92"/>
                      <a:pt x="134" y="248"/>
                    </a:cubicBezTo>
                    <a:cubicBezTo>
                      <a:pt x="89" y="293"/>
                      <a:pt x="67" y="338"/>
                      <a:pt x="67" y="404"/>
                    </a:cubicBezTo>
                    <a:cubicBezTo>
                      <a:pt x="134" y="1140"/>
                      <a:pt x="111" y="1898"/>
                      <a:pt x="0" y="2633"/>
                    </a:cubicBezTo>
                    <a:cubicBezTo>
                      <a:pt x="0" y="2678"/>
                      <a:pt x="0" y="2723"/>
                      <a:pt x="45" y="2767"/>
                    </a:cubicBezTo>
                    <a:cubicBezTo>
                      <a:pt x="67" y="2789"/>
                      <a:pt x="111" y="2812"/>
                      <a:pt x="156" y="2812"/>
                    </a:cubicBezTo>
                    <a:lnTo>
                      <a:pt x="223" y="2812"/>
                    </a:lnTo>
                    <a:cubicBezTo>
                      <a:pt x="236" y="2812"/>
                      <a:pt x="250" y="2812"/>
                      <a:pt x="263" y="2812"/>
                    </a:cubicBezTo>
                    <a:cubicBezTo>
                      <a:pt x="1181" y="2812"/>
                      <a:pt x="1917" y="2063"/>
                      <a:pt x="1917" y="1140"/>
                    </a:cubicBezTo>
                    <a:cubicBezTo>
                      <a:pt x="1917" y="850"/>
                      <a:pt x="1828" y="583"/>
                      <a:pt x="1650" y="360"/>
                    </a:cubicBezTo>
                    <a:cubicBezTo>
                      <a:pt x="1463" y="132"/>
                      <a:pt x="1200" y="1"/>
                      <a:pt x="9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27"/>
              <p:cNvSpPr/>
              <p:nvPr/>
            </p:nvSpPr>
            <p:spPr>
              <a:xfrm>
                <a:off x="5961825" y="2878875"/>
                <a:ext cx="479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2813" extrusionOk="0">
                    <a:moveTo>
                      <a:pt x="1003" y="334"/>
                    </a:moveTo>
                    <a:cubicBezTo>
                      <a:pt x="1025" y="334"/>
                      <a:pt x="1048" y="335"/>
                      <a:pt x="1070" y="338"/>
                    </a:cubicBezTo>
                    <a:cubicBezTo>
                      <a:pt x="1226" y="338"/>
                      <a:pt x="1382" y="382"/>
                      <a:pt x="1516" y="471"/>
                    </a:cubicBezTo>
                    <a:cubicBezTo>
                      <a:pt x="1471" y="1140"/>
                      <a:pt x="1471" y="1809"/>
                      <a:pt x="1561" y="2477"/>
                    </a:cubicBezTo>
                    <a:cubicBezTo>
                      <a:pt x="870" y="2433"/>
                      <a:pt x="335" y="1853"/>
                      <a:pt x="335" y="1140"/>
                    </a:cubicBezTo>
                    <a:cubicBezTo>
                      <a:pt x="335" y="939"/>
                      <a:pt x="402" y="739"/>
                      <a:pt x="513" y="560"/>
                    </a:cubicBezTo>
                    <a:cubicBezTo>
                      <a:pt x="633" y="420"/>
                      <a:pt x="807" y="334"/>
                      <a:pt x="1003" y="334"/>
                    </a:cubicBezTo>
                    <a:close/>
                    <a:moveTo>
                      <a:pt x="1003" y="1"/>
                    </a:moveTo>
                    <a:cubicBezTo>
                      <a:pt x="717" y="1"/>
                      <a:pt x="454" y="132"/>
                      <a:pt x="268" y="360"/>
                    </a:cubicBezTo>
                    <a:cubicBezTo>
                      <a:pt x="90" y="583"/>
                      <a:pt x="0" y="850"/>
                      <a:pt x="0" y="1140"/>
                    </a:cubicBezTo>
                    <a:cubicBezTo>
                      <a:pt x="0" y="2063"/>
                      <a:pt x="737" y="2812"/>
                      <a:pt x="1654" y="2812"/>
                    </a:cubicBezTo>
                    <a:cubicBezTo>
                      <a:pt x="1668" y="2812"/>
                      <a:pt x="1681" y="2812"/>
                      <a:pt x="1694" y="2812"/>
                    </a:cubicBezTo>
                    <a:lnTo>
                      <a:pt x="1761" y="2812"/>
                    </a:lnTo>
                    <a:cubicBezTo>
                      <a:pt x="1806" y="2812"/>
                      <a:pt x="1850" y="2789"/>
                      <a:pt x="1895" y="2767"/>
                    </a:cubicBezTo>
                    <a:cubicBezTo>
                      <a:pt x="1917" y="2723"/>
                      <a:pt x="1917" y="2678"/>
                      <a:pt x="1917" y="2633"/>
                    </a:cubicBezTo>
                    <a:cubicBezTo>
                      <a:pt x="1806" y="1898"/>
                      <a:pt x="1784" y="1140"/>
                      <a:pt x="1850" y="404"/>
                    </a:cubicBezTo>
                    <a:cubicBezTo>
                      <a:pt x="1850" y="338"/>
                      <a:pt x="1828" y="293"/>
                      <a:pt x="1784" y="248"/>
                    </a:cubicBezTo>
                    <a:cubicBezTo>
                      <a:pt x="1583" y="92"/>
                      <a:pt x="1315" y="3"/>
                      <a:pt x="1070" y="3"/>
                    </a:cubicBezTo>
                    <a:cubicBezTo>
                      <a:pt x="1048" y="2"/>
                      <a:pt x="1025" y="1"/>
                      <a:pt x="10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27"/>
              <p:cNvSpPr/>
              <p:nvPr/>
            </p:nvSpPr>
            <p:spPr>
              <a:xfrm>
                <a:off x="6001375" y="3225550"/>
                <a:ext cx="214025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4883" extrusionOk="0">
                    <a:moveTo>
                      <a:pt x="4281" y="1"/>
                    </a:moveTo>
                    <a:cubicBezTo>
                      <a:pt x="2386" y="1"/>
                      <a:pt x="759" y="1516"/>
                      <a:pt x="157" y="2163"/>
                    </a:cubicBezTo>
                    <a:cubicBezTo>
                      <a:pt x="1" y="2319"/>
                      <a:pt x="1" y="2564"/>
                      <a:pt x="157" y="2720"/>
                    </a:cubicBezTo>
                    <a:cubicBezTo>
                      <a:pt x="759" y="3344"/>
                      <a:pt x="2386" y="4882"/>
                      <a:pt x="4281" y="4882"/>
                    </a:cubicBezTo>
                    <a:cubicBezTo>
                      <a:pt x="6198" y="4882"/>
                      <a:pt x="7825" y="3344"/>
                      <a:pt x="8427" y="2720"/>
                    </a:cubicBezTo>
                    <a:cubicBezTo>
                      <a:pt x="8560" y="2564"/>
                      <a:pt x="8560" y="2319"/>
                      <a:pt x="8427" y="2163"/>
                    </a:cubicBezTo>
                    <a:cubicBezTo>
                      <a:pt x="7825" y="1516"/>
                      <a:pt x="6198" y="1"/>
                      <a:pt x="42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27"/>
              <p:cNvSpPr/>
              <p:nvPr/>
            </p:nvSpPr>
            <p:spPr>
              <a:xfrm>
                <a:off x="6039275" y="3225375"/>
                <a:ext cx="138775" cy="12187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875" extrusionOk="0">
                    <a:moveTo>
                      <a:pt x="2765" y="0"/>
                    </a:moveTo>
                    <a:cubicBezTo>
                      <a:pt x="1864" y="0"/>
                      <a:pt x="994" y="507"/>
                      <a:pt x="580" y="1367"/>
                    </a:cubicBezTo>
                    <a:cubicBezTo>
                      <a:pt x="1" y="2593"/>
                      <a:pt x="491" y="4042"/>
                      <a:pt x="1695" y="4622"/>
                    </a:cubicBezTo>
                    <a:cubicBezTo>
                      <a:pt x="2045" y="4794"/>
                      <a:pt x="2413" y="4875"/>
                      <a:pt x="2774" y="4875"/>
                    </a:cubicBezTo>
                    <a:cubicBezTo>
                      <a:pt x="3679" y="4875"/>
                      <a:pt x="4541" y="4367"/>
                      <a:pt x="4971" y="3507"/>
                    </a:cubicBezTo>
                    <a:cubicBezTo>
                      <a:pt x="5551" y="2304"/>
                      <a:pt x="5038" y="832"/>
                      <a:pt x="3835" y="253"/>
                    </a:cubicBezTo>
                    <a:cubicBezTo>
                      <a:pt x="3491" y="81"/>
                      <a:pt x="3126" y="0"/>
                      <a:pt x="27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27"/>
              <p:cNvSpPr/>
              <p:nvPr/>
            </p:nvSpPr>
            <p:spPr>
              <a:xfrm>
                <a:off x="5996925" y="3221100"/>
                <a:ext cx="22292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5217" extrusionOk="0">
                    <a:moveTo>
                      <a:pt x="2586" y="825"/>
                    </a:moveTo>
                    <a:lnTo>
                      <a:pt x="2586" y="825"/>
                    </a:lnTo>
                    <a:cubicBezTo>
                      <a:pt x="1628" y="1828"/>
                      <a:pt x="1628" y="3388"/>
                      <a:pt x="2586" y="4392"/>
                    </a:cubicBezTo>
                    <a:cubicBezTo>
                      <a:pt x="1784" y="3990"/>
                      <a:pt x="1071" y="3433"/>
                      <a:pt x="446" y="2764"/>
                    </a:cubicBezTo>
                    <a:cubicBezTo>
                      <a:pt x="380" y="2675"/>
                      <a:pt x="380" y="2541"/>
                      <a:pt x="446" y="2452"/>
                    </a:cubicBezTo>
                    <a:cubicBezTo>
                      <a:pt x="1071" y="1784"/>
                      <a:pt x="1784" y="1226"/>
                      <a:pt x="2586" y="825"/>
                    </a:cubicBezTo>
                    <a:close/>
                    <a:moveTo>
                      <a:pt x="6353" y="825"/>
                    </a:moveTo>
                    <a:lnTo>
                      <a:pt x="6353" y="825"/>
                    </a:lnTo>
                    <a:cubicBezTo>
                      <a:pt x="7156" y="1226"/>
                      <a:pt x="7869" y="1784"/>
                      <a:pt x="8471" y="2452"/>
                    </a:cubicBezTo>
                    <a:cubicBezTo>
                      <a:pt x="8560" y="2541"/>
                      <a:pt x="8560" y="2675"/>
                      <a:pt x="8471" y="2764"/>
                    </a:cubicBezTo>
                    <a:cubicBezTo>
                      <a:pt x="7869" y="3433"/>
                      <a:pt x="7156" y="3968"/>
                      <a:pt x="6353" y="4392"/>
                    </a:cubicBezTo>
                    <a:cubicBezTo>
                      <a:pt x="7312" y="3388"/>
                      <a:pt x="7312" y="1828"/>
                      <a:pt x="6353" y="825"/>
                    </a:cubicBezTo>
                    <a:close/>
                    <a:moveTo>
                      <a:pt x="4459" y="335"/>
                    </a:moveTo>
                    <a:cubicBezTo>
                      <a:pt x="5729" y="335"/>
                      <a:pt x="6732" y="1360"/>
                      <a:pt x="6732" y="2608"/>
                    </a:cubicBezTo>
                    <a:cubicBezTo>
                      <a:pt x="6732" y="3980"/>
                      <a:pt x="5611" y="4882"/>
                      <a:pt x="4444" y="4882"/>
                    </a:cubicBezTo>
                    <a:cubicBezTo>
                      <a:pt x="3885" y="4882"/>
                      <a:pt x="3316" y="4675"/>
                      <a:pt x="2854" y="4213"/>
                    </a:cubicBezTo>
                    <a:cubicBezTo>
                      <a:pt x="1427" y="2787"/>
                      <a:pt x="2430" y="335"/>
                      <a:pt x="4459" y="335"/>
                    </a:cubicBezTo>
                    <a:close/>
                    <a:moveTo>
                      <a:pt x="4459" y="0"/>
                    </a:moveTo>
                    <a:cubicBezTo>
                      <a:pt x="2497" y="0"/>
                      <a:pt x="848" y="1561"/>
                      <a:pt x="224" y="2229"/>
                    </a:cubicBezTo>
                    <a:cubicBezTo>
                      <a:pt x="1" y="2430"/>
                      <a:pt x="1" y="2787"/>
                      <a:pt x="224" y="2987"/>
                    </a:cubicBezTo>
                    <a:cubicBezTo>
                      <a:pt x="848" y="3656"/>
                      <a:pt x="2497" y="5216"/>
                      <a:pt x="4459" y="5216"/>
                    </a:cubicBezTo>
                    <a:cubicBezTo>
                      <a:pt x="6442" y="5216"/>
                      <a:pt x="8092" y="3656"/>
                      <a:pt x="8716" y="2987"/>
                    </a:cubicBezTo>
                    <a:cubicBezTo>
                      <a:pt x="8917" y="2787"/>
                      <a:pt x="8917" y="2430"/>
                      <a:pt x="8716" y="2229"/>
                    </a:cubicBezTo>
                    <a:cubicBezTo>
                      <a:pt x="8092" y="1561"/>
                      <a:pt x="6442" y="0"/>
                      <a:pt x="4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27"/>
              <p:cNvSpPr/>
              <p:nvPr/>
            </p:nvSpPr>
            <p:spPr>
              <a:xfrm>
                <a:off x="6084975" y="3262525"/>
                <a:ext cx="55200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1910" extrusionOk="0">
                    <a:moveTo>
                      <a:pt x="951" y="0"/>
                    </a:moveTo>
                    <a:cubicBezTo>
                      <a:pt x="469" y="0"/>
                      <a:pt x="0" y="379"/>
                      <a:pt x="0" y="951"/>
                    </a:cubicBezTo>
                    <a:cubicBezTo>
                      <a:pt x="0" y="1464"/>
                      <a:pt x="424" y="1887"/>
                      <a:pt x="937" y="1910"/>
                    </a:cubicBezTo>
                    <a:cubicBezTo>
                      <a:pt x="1784" y="1910"/>
                      <a:pt x="2207" y="884"/>
                      <a:pt x="1605" y="283"/>
                    </a:cubicBezTo>
                    <a:cubicBezTo>
                      <a:pt x="1417" y="87"/>
                      <a:pt x="1182" y="0"/>
                      <a:pt x="9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27"/>
              <p:cNvSpPr/>
              <p:nvPr/>
            </p:nvSpPr>
            <p:spPr>
              <a:xfrm>
                <a:off x="6112275" y="3256200"/>
                <a:ext cx="24000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960" extrusionOk="0">
                    <a:moveTo>
                      <a:pt x="491" y="1"/>
                    </a:moveTo>
                    <a:cubicBezTo>
                      <a:pt x="224" y="1"/>
                      <a:pt x="1" y="201"/>
                      <a:pt x="1" y="469"/>
                    </a:cubicBezTo>
                    <a:cubicBezTo>
                      <a:pt x="1" y="736"/>
                      <a:pt x="224" y="959"/>
                      <a:pt x="491" y="959"/>
                    </a:cubicBezTo>
                    <a:cubicBezTo>
                      <a:pt x="759" y="959"/>
                      <a:pt x="959" y="736"/>
                      <a:pt x="959" y="469"/>
                    </a:cubicBezTo>
                    <a:cubicBezTo>
                      <a:pt x="959" y="201"/>
                      <a:pt x="759" y="1"/>
                      <a:pt x="4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27"/>
              <p:cNvSpPr/>
              <p:nvPr/>
            </p:nvSpPr>
            <p:spPr>
              <a:xfrm>
                <a:off x="5644175" y="3683975"/>
                <a:ext cx="442500" cy="194575"/>
              </a:xfrm>
              <a:custGeom>
                <a:avLst/>
                <a:gdLst/>
                <a:ahLst/>
                <a:cxnLst/>
                <a:rect l="l" t="t" r="r" b="b"/>
                <a:pathLst>
                  <a:path w="17700" h="7783" extrusionOk="0">
                    <a:moveTo>
                      <a:pt x="1784" y="1"/>
                    </a:moveTo>
                    <a:cubicBezTo>
                      <a:pt x="1666" y="1"/>
                      <a:pt x="1642" y="114"/>
                      <a:pt x="1539" y="321"/>
                    </a:cubicBezTo>
                    <a:cubicBezTo>
                      <a:pt x="1440" y="558"/>
                      <a:pt x="1184" y="707"/>
                      <a:pt x="925" y="707"/>
                    </a:cubicBezTo>
                    <a:cubicBezTo>
                      <a:pt x="892" y="707"/>
                      <a:pt x="859" y="705"/>
                      <a:pt x="826" y="699"/>
                    </a:cubicBezTo>
                    <a:cubicBezTo>
                      <a:pt x="806" y="690"/>
                      <a:pt x="786" y="685"/>
                      <a:pt x="765" y="685"/>
                    </a:cubicBezTo>
                    <a:cubicBezTo>
                      <a:pt x="692" y="685"/>
                      <a:pt x="620" y="741"/>
                      <a:pt x="603" y="811"/>
                    </a:cubicBezTo>
                    <a:cubicBezTo>
                      <a:pt x="447" y="1234"/>
                      <a:pt x="1" y="1301"/>
                      <a:pt x="558" y="1769"/>
                    </a:cubicBezTo>
                    <a:cubicBezTo>
                      <a:pt x="4258" y="4912"/>
                      <a:pt x="10723" y="6874"/>
                      <a:pt x="15515" y="7765"/>
                    </a:cubicBezTo>
                    <a:cubicBezTo>
                      <a:pt x="15551" y="7777"/>
                      <a:pt x="15587" y="7783"/>
                      <a:pt x="15622" y="7783"/>
                    </a:cubicBezTo>
                    <a:cubicBezTo>
                      <a:pt x="15719" y="7783"/>
                      <a:pt x="15812" y="7742"/>
                      <a:pt x="15894" y="7676"/>
                    </a:cubicBezTo>
                    <a:cubicBezTo>
                      <a:pt x="15961" y="7632"/>
                      <a:pt x="16028" y="7587"/>
                      <a:pt x="16094" y="7520"/>
                    </a:cubicBezTo>
                    <a:cubicBezTo>
                      <a:pt x="16875" y="6540"/>
                      <a:pt x="16518" y="7097"/>
                      <a:pt x="17521" y="5314"/>
                    </a:cubicBezTo>
                    <a:cubicBezTo>
                      <a:pt x="17588" y="5180"/>
                      <a:pt x="17632" y="5046"/>
                      <a:pt x="17699" y="4912"/>
                    </a:cubicBezTo>
                    <a:cubicBezTo>
                      <a:pt x="17699" y="4854"/>
                      <a:pt x="17666" y="4797"/>
                      <a:pt x="17614" y="4797"/>
                    </a:cubicBezTo>
                    <a:cubicBezTo>
                      <a:pt x="17605" y="4797"/>
                      <a:pt x="17597" y="4798"/>
                      <a:pt x="17588" y="4801"/>
                    </a:cubicBezTo>
                    <a:cubicBezTo>
                      <a:pt x="17588" y="4801"/>
                      <a:pt x="17142" y="4890"/>
                      <a:pt x="16741" y="4957"/>
                    </a:cubicBezTo>
                    <a:cubicBezTo>
                      <a:pt x="16234" y="5056"/>
                      <a:pt x="15710" y="5101"/>
                      <a:pt x="15178" y="5101"/>
                    </a:cubicBezTo>
                    <a:cubicBezTo>
                      <a:pt x="10191" y="5101"/>
                      <a:pt x="4395" y="1152"/>
                      <a:pt x="3166" y="588"/>
                    </a:cubicBezTo>
                    <a:cubicBezTo>
                      <a:pt x="2698" y="365"/>
                      <a:pt x="2230" y="165"/>
                      <a:pt x="1918" y="31"/>
                    </a:cubicBezTo>
                    <a:cubicBezTo>
                      <a:pt x="1862" y="10"/>
                      <a:pt x="1819" y="1"/>
                      <a:pt x="1784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27"/>
              <p:cNvSpPr/>
              <p:nvPr/>
            </p:nvSpPr>
            <p:spPr>
              <a:xfrm>
                <a:off x="5857050" y="3832400"/>
                <a:ext cx="12300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179" extrusionOk="0">
                    <a:moveTo>
                      <a:pt x="1" y="1"/>
                    </a:moveTo>
                    <a:lnTo>
                      <a:pt x="491" y="179"/>
                    </a:lnTo>
                    <a:cubicBezTo>
                      <a:pt x="380" y="45"/>
                      <a:pt x="246" y="1"/>
                      <a:pt x="6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27"/>
              <p:cNvSpPr/>
              <p:nvPr/>
            </p:nvSpPr>
            <p:spPr>
              <a:xfrm>
                <a:off x="6132900" y="3679700"/>
                <a:ext cx="4352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17409" h="5418" extrusionOk="0">
                    <a:moveTo>
                      <a:pt x="15825" y="0"/>
                    </a:moveTo>
                    <a:cubicBezTo>
                      <a:pt x="15616" y="0"/>
                      <a:pt x="14969" y="707"/>
                      <a:pt x="12260" y="1584"/>
                    </a:cubicBezTo>
                    <a:cubicBezTo>
                      <a:pt x="9894" y="2347"/>
                      <a:pt x="8241" y="2565"/>
                      <a:pt x="6824" y="2565"/>
                    </a:cubicBezTo>
                    <a:cubicBezTo>
                      <a:pt x="4949" y="2565"/>
                      <a:pt x="3484" y="2184"/>
                      <a:pt x="1323" y="2184"/>
                    </a:cubicBezTo>
                    <a:cubicBezTo>
                      <a:pt x="1254" y="2184"/>
                      <a:pt x="1185" y="2185"/>
                      <a:pt x="1115" y="2186"/>
                    </a:cubicBezTo>
                    <a:cubicBezTo>
                      <a:pt x="825" y="2208"/>
                      <a:pt x="513" y="2252"/>
                      <a:pt x="246" y="2342"/>
                    </a:cubicBezTo>
                    <a:cubicBezTo>
                      <a:pt x="45" y="2409"/>
                      <a:pt x="0" y="2475"/>
                      <a:pt x="67" y="2676"/>
                    </a:cubicBezTo>
                    <a:cubicBezTo>
                      <a:pt x="246" y="3233"/>
                      <a:pt x="937" y="2587"/>
                      <a:pt x="2385" y="3345"/>
                    </a:cubicBezTo>
                    <a:cubicBezTo>
                      <a:pt x="3522" y="3969"/>
                      <a:pt x="3299" y="5061"/>
                      <a:pt x="3611" y="5128"/>
                    </a:cubicBezTo>
                    <a:cubicBezTo>
                      <a:pt x="3775" y="5161"/>
                      <a:pt x="3950" y="5181"/>
                      <a:pt x="4128" y="5181"/>
                    </a:cubicBezTo>
                    <a:cubicBezTo>
                      <a:pt x="4193" y="5181"/>
                      <a:pt x="4259" y="5178"/>
                      <a:pt x="4325" y="5172"/>
                    </a:cubicBezTo>
                    <a:cubicBezTo>
                      <a:pt x="4614" y="5106"/>
                      <a:pt x="12015" y="5418"/>
                      <a:pt x="16986" y="1896"/>
                    </a:cubicBezTo>
                    <a:cubicBezTo>
                      <a:pt x="17097" y="1807"/>
                      <a:pt x="17186" y="1718"/>
                      <a:pt x="17275" y="1628"/>
                    </a:cubicBezTo>
                    <a:cubicBezTo>
                      <a:pt x="17409" y="1472"/>
                      <a:pt x="17097" y="1272"/>
                      <a:pt x="16941" y="915"/>
                    </a:cubicBezTo>
                    <a:cubicBezTo>
                      <a:pt x="16924" y="874"/>
                      <a:pt x="16879" y="866"/>
                      <a:pt x="16818" y="866"/>
                    </a:cubicBezTo>
                    <a:cubicBezTo>
                      <a:pt x="16769" y="866"/>
                      <a:pt x="16711" y="871"/>
                      <a:pt x="16647" y="871"/>
                    </a:cubicBezTo>
                    <a:cubicBezTo>
                      <a:pt x="16478" y="871"/>
                      <a:pt x="16271" y="833"/>
                      <a:pt x="16116" y="558"/>
                    </a:cubicBezTo>
                    <a:cubicBezTo>
                      <a:pt x="16005" y="402"/>
                      <a:pt x="15938" y="224"/>
                      <a:pt x="15893" y="46"/>
                    </a:cubicBezTo>
                    <a:cubicBezTo>
                      <a:pt x="15876" y="15"/>
                      <a:pt x="15855" y="0"/>
                      <a:pt x="15825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_1"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5" name="Google Shape;2345;p28"/>
          <p:cNvGrpSpPr/>
          <p:nvPr/>
        </p:nvGrpSpPr>
        <p:grpSpPr>
          <a:xfrm>
            <a:off x="11" y="-1919406"/>
            <a:ext cx="9143978" cy="8982312"/>
            <a:chOff x="480675" y="503450"/>
            <a:chExt cx="1265550" cy="1243175"/>
          </a:xfrm>
        </p:grpSpPr>
        <p:sp>
          <p:nvSpPr>
            <p:cNvPr id="2346" name="Google Shape;2346;p28"/>
            <p:cNvSpPr/>
            <p:nvPr/>
          </p:nvSpPr>
          <p:spPr>
            <a:xfrm>
              <a:off x="480675" y="503450"/>
              <a:ext cx="1265550" cy="1243175"/>
            </a:xfrm>
            <a:custGeom>
              <a:avLst/>
              <a:gdLst/>
              <a:ahLst/>
              <a:cxnLst/>
              <a:rect l="l" t="t" r="r" b="b"/>
              <a:pathLst>
                <a:path w="50622" h="49727" extrusionOk="0">
                  <a:moveTo>
                    <a:pt x="25357" y="817"/>
                  </a:moveTo>
                  <a:cubicBezTo>
                    <a:pt x="25954" y="817"/>
                    <a:pt x="26532" y="1042"/>
                    <a:pt x="26972" y="1446"/>
                  </a:cubicBezTo>
                  <a:cubicBezTo>
                    <a:pt x="28955" y="3162"/>
                    <a:pt x="28777" y="7999"/>
                    <a:pt x="28799" y="8133"/>
                  </a:cubicBezTo>
                  <a:cubicBezTo>
                    <a:pt x="28860" y="8315"/>
                    <a:pt x="29026" y="8411"/>
                    <a:pt x="29189" y="8411"/>
                  </a:cubicBezTo>
                  <a:cubicBezTo>
                    <a:pt x="29327" y="8411"/>
                    <a:pt x="29464" y="8343"/>
                    <a:pt x="29535" y="8200"/>
                  </a:cubicBezTo>
                  <a:cubicBezTo>
                    <a:pt x="30129" y="7334"/>
                    <a:pt x="31061" y="6790"/>
                    <a:pt x="31913" y="6790"/>
                  </a:cubicBezTo>
                  <a:cubicBezTo>
                    <a:pt x="32530" y="6790"/>
                    <a:pt x="33106" y="7076"/>
                    <a:pt x="33480" y="7732"/>
                  </a:cubicBezTo>
                  <a:cubicBezTo>
                    <a:pt x="33681" y="8111"/>
                    <a:pt x="33792" y="8534"/>
                    <a:pt x="33792" y="8958"/>
                  </a:cubicBezTo>
                  <a:cubicBezTo>
                    <a:pt x="33815" y="9181"/>
                    <a:pt x="31697" y="11053"/>
                    <a:pt x="30360" y="14731"/>
                  </a:cubicBezTo>
                  <a:cubicBezTo>
                    <a:pt x="29691" y="11967"/>
                    <a:pt x="28086" y="10563"/>
                    <a:pt x="26459" y="10161"/>
                  </a:cubicBezTo>
                  <a:lnTo>
                    <a:pt x="26392" y="10161"/>
                  </a:lnTo>
                  <a:cubicBezTo>
                    <a:pt x="26169" y="10117"/>
                    <a:pt x="25924" y="10072"/>
                    <a:pt x="25679" y="10050"/>
                  </a:cubicBezTo>
                  <a:cubicBezTo>
                    <a:pt x="25545" y="10028"/>
                    <a:pt x="25411" y="10005"/>
                    <a:pt x="25300" y="10005"/>
                  </a:cubicBezTo>
                  <a:cubicBezTo>
                    <a:pt x="22781" y="10161"/>
                    <a:pt x="21020" y="11833"/>
                    <a:pt x="20307" y="14709"/>
                  </a:cubicBezTo>
                  <a:cubicBezTo>
                    <a:pt x="19014" y="11187"/>
                    <a:pt x="16852" y="9114"/>
                    <a:pt x="16874" y="9002"/>
                  </a:cubicBezTo>
                  <a:cubicBezTo>
                    <a:pt x="16963" y="7710"/>
                    <a:pt x="17521" y="6952"/>
                    <a:pt x="18524" y="6796"/>
                  </a:cubicBezTo>
                  <a:cubicBezTo>
                    <a:pt x="18602" y="6783"/>
                    <a:pt x="18682" y="6778"/>
                    <a:pt x="18763" y="6778"/>
                  </a:cubicBezTo>
                  <a:cubicBezTo>
                    <a:pt x="19423" y="6778"/>
                    <a:pt x="20158" y="7159"/>
                    <a:pt x="20574" y="7576"/>
                  </a:cubicBezTo>
                  <a:cubicBezTo>
                    <a:pt x="20775" y="7754"/>
                    <a:pt x="20976" y="7955"/>
                    <a:pt x="21132" y="8178"/>
                  </a:cubicBezTo>
                  <a:cubicBezTo>
                    <a:pt x="21207" y="8313"/>
                    <a:pt x="21343" y="8387"/>
                    <a:pt x="21485" y="8387"/>
                  </a:cubicBezTo>
                  <a:cubicBezTo>
                    <a:pt x="21553" y="8387"/>
                    <a:pt x="21624" y="8370"/>
                    <a:pt x="21689" y="8334"/>
                  </a:cubicBezTo>
                  <a:cubicBezTo>
                    <a:pt x="21867" y="8200"/>
                    <a:pt x="21890" y="7977"/>
                    <a:pt x="21890" y="7331"/>
                  </a:cubicBezTo>
                  <a:cubicBezTo>
                    <a:pt x="21867" y="6015"/>
                    <a:pt x="22046" y="4723"/>
                    <a:pt x="22447" y="3474"/>
                  </a:cubicBezTo>
                  <a:cubicBezTo>
                    <a:pt x="22692" y="2761"/>
                    <a:pt x="23428" y="1067"/>
                    <a:pt x="24876" y="866"/>
                  </a:cubicBezTo>
                  <a:cubicBezTo>
                    <a:pt x="25036" y="834"/>
                    <a:pt x="25197" y="817"/>
                    <a:pt x="25357" y="817"/>
                  </a:cubicBezTo>
                  <a:close/>
                  <a:moveTo>
                    <a:pt x="41704" y="5191"/>
                  </a:moveTo>
                  <a:cubicBezTo>
                    <a:pt x="41712" y="5191"/>
                    <a:pt x="41720" y="5191"/>
                    <a:pt x="41728" y="5191"/>
                  </a:cubicBezTo>
                  <a:cubicBezTo>
                    <a:pt x="42285" y="5280"/>
                    <a:pt x="43712" y="5191"/>
                    <a:pt x="44514" y="6506"/>
                  </a:cubicBezTo>
                  <a:cubicBezTo>
                    <a:pt x="46788" y="10251"/>
                    <a:pt x="40680" y="17785"/>
                    <a:pt x="33792" y="19523"/>
                  </a:cubicBezTo>
                  <a:cubicBezTo>
                    <a:pt x="33703" y="19546"/>
                    <a:pt x="33605" y="19553"/>
                    <a:pt x="33488" y="19553"/>
                  </a:cubicBezTo>
                  <a:cubicBezTo>
                    <a:pt x="33279" y="19553"/>
                    <a:pt x="33008" y="19530"/>
                    <a:pt x="32618" y="19530"/>
                  </a:cubicBezTo>
                  <a:cubicBezTo>
                    <a:pt x="32129" y="19530"/>
                    <a:pt x="31452" y="19565"/>
                    <a:pt x="30471" y="19724"/>
                  </a:cubicBezTo>
                  <a:cubicBezTo>
                    <a:pt x="30761" y="18164"/>
                    <a:pt x="30605" y="16737"/>
                    <a:pt x="30694" y="16358"/>
                  </a:cubicBezTo>
                  <a:cubicBezTo>
                    <a:pt x="32340" y="9865"/>
                    <a:pt x="38400" y="5191"/>
                    <a:pt x="41704" y="5191"/>
                  </a:cubicBezTo>
                  <a:close/>
                  <a:moveTo>
                    <a:pt x="8804" y="5225"/>
                  </a:moveTo>
                  <a:cubicBezTo>
                    <a:pt x="13026" y="5225"/>
                    <a:pt x="18522" y="10621"/>
                    <a:pt x="19995" y="16425"/>
                  </a:cubicBezTo>
                  <a:cubicBezTo>
                    <a:pt x="20106" y="16849"/>
                    <a:pt x="19861" y="17584"/>
                    <a:pt x="20218" y="19769"/>
                  </a:cubicBezTo>
                  <a:cubicBezTo>
                    <a:pt x="20039" y="19724"/>
                    <a:pt x="19794" y="19679"/>
                    <a:pt x="19460" y="19635"/>
                  </a:cubicBezTo>
                  <a:cubicBezTo>
                    <a:pt x="19348" y="19612"/>
                    <a:pt x="19148" y="19612"/>
                    <a:pt x="19081" y="19612"/>
                  </a:cubicBezTo>
                  <a:cubicBezTo>
                    <a:pt x="18804" y="19561"/>
                    <a:pt x="18464" y="19549"/>
                    <a:pt x="18127" y="19549"/>
                  </a:cubicBezTo>
                  <a:cubicBezTo>
                    <a:pt x="17854" y="19549"/>
                    <a:pt x="17583" y="19557"/>
                    <a:pt x="17352" y="19557"/>
                  </a:cubicBezTo>
                  <a:cubicBezTo>
                    <a:pt x="17133" y="19557"/>
                    <a:pt x="16949" y="19550"/>
                    <a:pt x="16830" y="19523"/>
                  </a:cubicBezTo>
                  <a:cubicBezTo>
                    <a:pt x="12572" y="18409"/>
                    <a:pt x="7178" y="14419"/>
                    <a:pt x="5908" y="9827"/>
                  </a:cubicBezTo>
                  <a:cubicBezTo>
                    <a:pt x="5283" y="7643"/>
                    <a:pt x="5974" y="5525"/>
                    <a:pt x="8248" y="5258"/>
                  </a:cubicBezTo>
                  <a:cubicBezTo>
                    <a:pt x="8431" y="5236"/>
                    <a:pt x="8616" y="5225"/>
                    <a:pt x="8804" y="5225"/>
                  </a:cubicBezTo>
                  <a:close/>
                  <a:moveTo>
                    <a:pt x="9496" y="16403"/>
                  </a:moveTo>
                  <a:cubicBezTo>
                    <a:pt x="11168" y="17874"/>
                    <a:pt x="13107" y="19033"/>
                    <a:pt x="15202" y="19835"/>
                  </a:cubicBezTo>
                  <a:cubicBezTo>
                    <a:pt x="12528" y="20460"/>
                    <a:pt x="11034" y="22087"/>
                    <a:pt x="10655" y="23736"/>
                  </a:cubicBezTo>
                  <a:cubicBezTo>
                    <a:pt x="10588" y="23959"/>
                    <a:pt x="10544" y="24204"/>
                    <a:pt x="10522" y="24472"/>
                  </a:cubicBezTo>
                  <a:cubicBezTo>
                    <a:pt x="10499" y="24628"/>
                    <a:pt x="10477" y="24784"/>
                    <a:pt x="10477" y="24940"/>
                  </a:cubicBezTo>
                  <a:cubicBezTo>
                    <a:pt x="10700" y="27704"/>
                    <a:pt x="12528" y="29264"/>
                    <a:pt x="15202" y="29888"/>
                  </a:cubicBezTo>
                  <a:cubicBezTo>
                    <a:pt x="13196" y="30624"/>
                    <a:pt x="11346" y="31738"/>
                    <a:pt x="9719" y="33143"/>
                  </a:cubicBezTo>
                  <a:cubicBezTo>
                    <a:pt x="9652" y="33187"/>
                    <a:pt x="9585" y="33232"/>
                    <a:pt x="9541" y="33299"/>
                  </a:cubicBezTo>
                  <a:cubicBezTo>
                    <a:pt x="9527" y="33312"/>
                    <a:pt x="9500" y="33318"/>
                    <a:pt x="9465" y="33318"/>
                  </a:cubicBezTo>
                  <a:cubicBezTo>
                    <a:pt x="9388" y="33318"/>
                    <a:pt x="9270" y="33292"/>
                    <a:pt x="9162" y="33276"/>
                  </a:cubicBezTo>
                  <a:cubicBezTo>
                    <a:pt x="9006" y="33276"/>
                    <a:pt x="8872" y="33254"/>
                    <a:pt x="8738" y="33232"/>
                  </a:cubicBezTo>
                  <a:cubicBezTo>
                    <a:pt x="7735" y="33031"/>
                    <a:pt x="7067" y="32028"/>
                    <a:pt x="7312" y="31003"/>
                  </a:cubicBezTo>
                  <a:cubicBezTo>
                    <a:pt x="7668" y="29331"/>
                    <a:pt x="9073" y="29130"/>
                    <a:pt x="8850" y="28573"/>
                  </a:cubicBezTo>
                  <a:cubicBezTo>
                    <a:pt x="8738" y="28283"/>
                    <a:pt x="8449" y="28328"/>
                    <a:pt x="8025" y="28306"/>
                  </a:cubicBezTo>
                  <a:cubicBezTo>
                    <a:pt x="6933" y="28283"/>
                    <a:pt x="4369" y="28239"/>
                    <a:pt x="2609" y="27102"/>
                  </a:cubicBezTo>
                  <a:cubicBezTo>
                    <a:pt x="825" y="25921"/>
                    <a:pt x="825" y="23758"/>
                    <a:pt x="2653" y="22599"/>
                  </a:cubicBezTo>
                  <a:cubicBezTo>
                    <a:pt x="4347" y="21529"/>
                    <a:pt x="6554" y="21463"/>
                    <a:pt x="7735" y="21418"/>
                  </a:cubicBezTo>
                  <a:cubicBezTo>
                    <a:pt x="8515" y="21396"/>
                    <a:pt x="8783" y="21396"/>
                    <a:pt x="8872" y="21106"/>
                  </a:cubicBezTo>
                  <a:cubicBezTo>
                    <a:pt x="8917" y="20994"/>
                    <a:pt x="8894" y="20838"/>
                    <a:pt x="8649" y="20660"/>
                  </a:cubicBezTo>
                  <a:cubicBezTo>
                    <a:pt x="8449" y="20504"/>
                    <a:pt x="8248" y="20326"/>
                    <a:pt x="8070" y="20125"/>
                  </a:cubicBezTo>
                  <a:cubicBezTo>
                    <a:pt x="6866" y="18921"/>
                    <a:pt x="6955" y="17049"/>
                    <a:pt x="8649" y="16514"/>
                  </a:cubicBezTo>
                  <a:cubicBezTo>
                    <a:pt x="8939" y="16447"/>
                    <a:pt x="9206" y="16403"/>
                    <a:pt x="9496" y="16403"/>
                  </a:cubicBezTo>
                  <a:close/>
                  <a:moveTo>
                    <a:pt x="41170" y="16380"/>
                  </a:moveTo>
                  <a:cubicBezTo>
                    <a:pt x="42018" y="16470"/>
                    <a:pt x="42575" y="16626"/>
                    <a:pt x="43087" y="17250"/>
                  </a:cubicBezTo>
                  <a:cubicBezTo>
                    <a:pt x="43177" y="17383"/>
                    <a:pt x="43243" y="17517"/>
                    <a:pt x="43310" y="17673"/>
                  </a:cubicBezTo>
                  <a:cubicBezTo>
                    <a:pt x="43489" y="18186"/>
                    <a:pt x="43444" y="18765"/>
                    <a:pt x="43177" y="19278"/>
                  </a:cubicBezTo>
                  <a:cubicBezTo>
                    <a:pt x="42642" y="20549"/>
                    <a:pt x="41483" y="20660"/>
                    <a:pt x="41861" y="21217"/>
                  </a:cubicBezTo>
                  <a:cubicBezTo>
                    <a:pt x="41973" y="21418"/>
                    <a:pt x="42040" y="21418"/>
                    <a:pt x="42798" y="21418"/>
                  </a:cubicBezTo>
                  <a:lnTo>
                    <a:pt x="43266" y="21418"/>
                  </a:lnTo>
                  <a:lnTo>
                    <a:pt x="43689" y="21440"/>
                  </a:lnTo>
                  <a:cubicBezTo>
                    <a:pt x="44559" y="21507"/>
                    <a:pt x="46542" y="21641"/>
                    <a:pt x="48058" y="22622"/>
                  </a:cubicBezTo>
                  <a:cubicBezTo>
                    <a:pt x="50622" y="24316"/>
                    <a:pt x="49596" y="28038"/>
                    <a:pt x="43801" y="28261"/>
                  </a:cubicBezTo>
                  <a:cubicBezTo>
                    <a:pt x="43491" y="28294"/>
                    <a:pt x="43169" y="28314"/>
                    <a:pt x="42844" y="28314"/>
                  </a:cubicBezTo>
                  <a:cubicBezTo>
                    <a:pt x="42725" y="28314"/>
                    <a:pt x="42605" y="28312"/>
                    <a:pt x="42486" y="28306"/>
                  </a:cubicBezTo>
                  <a:cubicBezTo>
                    <a:pt x="42151" y="28306"/>
                    <a:pt x="41928" y="28306"/>
                    <a:pt x="41817" y="28551"/>
                  </a:cubicBezTo>
                  <a:cubicBezTo>
                    <a:pt x="41639" y="28997"/>
                    <a:pt x="42240" y="29064"/>
                    <a:pt x="42909" y="29955"/>
                  </a:cubicBezTo>
                  <a:cubicBezTo>
                    <a:pt x="44001" y="31449"/>
                    <a:pt x="43243" y="33098"/>
                    <a:pt x="41616" y="33276"/>
                  </a:cubicBezTo>
                  <a:cubicBezTo>
                    <a:pt x="41392" y="33296"/>
                    <a:pt x="41291" y="33320"/>
                    <a:pt x="41227" y="33320"/>
                  </a:cubicBezTo>
                  <a:cubicBezTo>
                    <a:pt x="41144" y="33320"/>
                    <a:pt x="41120" y="33280"/>
                    <a:pt x="40970" y="33143"/>
                  </a:cubicBezTo>
                  <a:cubicBezTo>
                    <a:pt x="39343" y="31738"/>
                    <a:pt x="37493" y="30646"/>
                    <a:pt x="35487" y="29888"/>
                  </a:cubicBezTo>
                  <a:cubicBezTo>
                    <a:pt x="36690" y="29576"/>
                    <a:pt x="38808" y="28818"/>
                    <a:pt x="39766" y="26723"/>
                  </a:cubicBezTo>
                  <a:cubicBezTo>
                    <a:pt x="40034" y="26121"/>
                    <a:pt x="40167" y="25453"/>
                    <a:pt x="40190" y="24806"/>
                  </a:cubicBezTo>
                  <a:cubicBezTo>
                    <a:pt x="39922" y="21217"/>
                    <a:pt x="37002" y="20192"/>
                    <a:pt x="35442" y="19835"/>
                  </a:cubicBezTo>
                  <a:cubicBezTo>
                    <a:pt x="38852" y="18587"/>
                    <a:pt x="41037" y="16425"/>
                    <a:pt x="41170" y="16380"/>
                  </a:cubicBezTo>
                  <a:close/>
                  <a:moveTo>
                    <a:pt x="25310" y="10844"/>
                  </a:moveTo>
                  <a:cubicBezTo>
                    <a:pt x="26183" y="10844"/>
                    <a:pt x="27052" y="11141"/>
                    <a:pt x="27752" y="11722"/>
                  </a:cubicBezTo>
                  <a:lnTo>
                    <a:pt x="27863" y="11811"/>
                  </a:lnTo>
                  <a:cubicBezTo>
                    <a:pt x="28889" y="12680"/>
                    <a:pt x="29446" y="14129"/>
                    <a:pt x="29691" y="15489"/>
                  </a:cubicBezTo>
                  <a:cubicBezTo>
                    <a:pt x="29825" y="16336"/>
                    <a:pt x="29892" y="17183"/>
                    <a:pt x="29847" y="18052"/>
                  </a:cubicBezTo>
                  <a:cubicBezTo>
                    <a:pt x="29847" y="18141"/>
                    <a:pt x="29803" y="18364"/>
                    <a:pt x="29803" y="18453"/>
                  </a:cubicBezTo>
                  <a:cubicBezTo>
                    <a:pt x="29758" y="19746"/>
                    <a:pt x="29401" y="20192"/>
                    <a:pt x="29713" y="20482"/>
                  </a:cubicBezTo>
                  <a:cubicBezTo>
                    <a:pt x="29796" y="20555"/>
                    <a:pt x="29893" y="20583"/>
                    <a:pt x="30030" y="20583"/>
                  </a:cubicBezTo>
                  <a:cubicBezTo>
                    <a:pt x="30227" y="20583"/>
                    <a:pt x="30506" y="20525"/>
                    <a:pt x="30939" y="20460"/>
                  </a:cubicBezTo>
                  <a:cubicBezTo>
                    <a:pt x="31162" y="20415"/>
                    <a:pt x="31385" y="20393"/>
                    <a:pt x="31608" y="20393"/>
                  </a:cubicBezTo>
                  <a:cubicBezTo>
                    <a:pt x="32014" y="20345"/>
                    <a:pt x="32420" y="20323"/>
                    <a:pt x="32826" y="20323"/>
                  </a:cubicBezTo>
                  <a:cubicBezTo>
                    <a:pt x="33178" y="20323"/>
                    <a:pt x="33530" y="20339"/>
                    <a:pt x="33882" y="20370"/>
                  </a:cubicBezTo>
                  <a:lnTo>
                    <a:pt x="33971" y="20370"/>
                  </a:lnTo>
                  <a:cubicBezTo>
                    <a:pt x="35643" y="20482"/>
                    <a:pt x="37604" y="21195"/>
                    <a:pt x="38652" y="22644"/>
                  </a:cubicBezTo>
                  <a:cubicBezTo>
                    <a:pt x="39766" y="24182"/>
                    <a:pt x="39566" y="26300"/>
                    <a:pt x="38184" y="27615"/>
                  </a:cubicBezTo>
                  <a:cubicBezTo>
                    <a:pt x="36636" y="29041"/>
                    <a:pt x="34636" y="29379"/>
                    <a:pt x="32984" y="29379"/>
                  </a:cubicBezTo>
                  <a:cubicBezTo>
                    <a:pt x="31590" y="29379"/>
                    <a:pt x="30444" y="29139"/>
                    <a:pt x="30025" y="29108"/>
                  </a:cubicBezTo>
                  <a:cubicBezTo>
                    <a:pt x="29780" y="29108"/>
                    <a:pt x="29580" y="29331"/>
                    <a:pt x="29602" y="29576"/>
                  </a:cubicBezTo>
                  <a:cubicBezTo>
                    <a:pt x="29602" y="29665"/>
                    <a:pt x="29803" y="30914"/>
                    <a:pt x="29803" y="30936"/>
                  </a:cubicBezTo>
                  <a:cubicBezTo>
                    <a:pt x="29803" y="31003"/>
                    <a:pt x="29803" y="31248"/>
                    <a:pt x="29825" y="31382"/>
                  </a:cubicBezTo>
                  <a:cubicBezTo>
                    <a:pt x="29869" y="31894"/>
                    <a:pt x="29892" y="32429"/>
                    <a:pt x="29869" y="32964"/>
                  </a:cubicBezTo>
                  <a:cubicBezTo>
                    <a:pt x="29709" y="36913"/>
                    <a:pt x="27518" y="38924"/>
                    <a:pt x="25333" y="38924"/>
                  </a:cubicBezTo>
                  <a:cubicBezTo>
                    <a:pt x="22670" y="38924"/>
                    <a:pt x="20014" y="35940"/>
                    <a:pt x="21043" y="29844"/>
                  </a:cubicBezTo>
                  <a:cubicBezTo>
                    <a:pt x="21087" y="29598"/>
                    <a:pt x="21109" y="29398"/>
                    <a:pt x="20953" y="29242"/>
                  </a:cubicBezTo>
                  <a:cubicBezTo>
                    <a:pt x="20879" y="29168"/>
                    <a:pt x="20790" y="29125"/>
                    <a:pt x="20699" y="29125"/>
                  </a:cubicBezTo>
                  <a:cubicBezTo>
                    <a:pt x="20680" y="29125"/>
                    <a:pt x="20660" y="29127"/>
                    <a:pt x="20641" y="29130"/>
                  </a:cubicBezTo>
                  <a:lnTo>
                    <a:pt x="20597" y="29130"/>
                  </a:lnTo>
                  <a:cubicBezTo>
                    <a:pt x="20167" y="29150"/>
                    <a:pt x="19328" y="29392"/>
                    <a:pt x="17884" y="29392"/>
                  </a:cubicBezTo>
                  <a:cubicBezTo>
                    <a:pt x="17679" y="29392"/>
                    <a:pt x="17461" y="29387"/>
                    <a:pt x="17231" y="29376"/>
                  </a:cubicBezTo>
                  <a:cubicBezTo>
                    <a:pt x="9296" y="29064"/>
                    <a:pt x="9184" y="20482"/>
                    <a:pt x="17632" y="20326"/>
                  </a:cubicBezTo>
                  <a:lnTo>
                    <a:pt x="18412" y="20326"/>
                  </a:lnTo>
                  <a:cubicBezTo>
                    <a:pt x="20943" y="20577"/>
                    <a:pt x="20326" y="20594"/>
                    <a:pt x="20494" y="20594"/>
                  </a:cubicBezTo>
                  <a:cubicBezTo>
                    <a:pt x="20520" y="20594"/>
                    <a:pt x="20564" y="20593"/>
                    <a:pt x="20641" y="20593"/>
                  </a:cubicBezTo>
                  <a:cubicBezTo>
                    <a:pt x="20886" y="20593"/>
                    <a:pt x="21065" y="20393"/>
                    <a:pt x="21065" y="20147"/>
                  </a:cubicBezTo>
                  <a:cubicBezTo>
                    <a:pt x="21065" y="20058"/>
                    <a:pt x="21043" y="19969"/>
                    <a:pt x="21043" y="19880"/>
                  </a:cubicBezTo>
                  <a:cubicBezTo>
                    <a:pt x="20953" y="19546"/>
                    <a:pt x="20931" y="19144"/>
                    <a:pt x="20864" y="18788"/>
                  </a:cubicBezTo>
                  <a:cubicBezTo>
                    <a:pt x="20864" y="18699"/>
                    <a:pt x="20864" y="18476"/>
                    <a:pt x="20842" y="18342"/>
                  </a:cubicBezTo>
                  <a:cubicBezTo>
                    <a:pt x="20775" y="17651"/>
                    <a:pt x="20775" y="16982"/>
                    <a:pt x="20842" y="16291"/>
                  </a:cubicBezTo>
                  <a:lnTo>
                    <a:pt x="20842" y="16224"/>
                  </a:lnTo>
                  <a:cubicBezTo>
                    <a:pt x="20976" y="14285"/>
                    <a:pt x="21934" y="12413"/>
                    <a:pt x="22759" y="11833"/>
                  </a:cubicBezTo>
                  <a:cubicBezTo>
                    <a:pt x="22893" y="11722"/>
                    <a:pt x="23004" y="11633"/>
                    <a:pt x="23115" y="11543"/>
                  </a:cubicBezTo>
                  <a:cubicBezTo>
                    <a:pt x="23773" y="11074"/>
                    <a:pt x="24543" y="10844"/>
                    <a:pt x="25310" y="10844"/>
                  </a:cubicBezTo>
                  <a:close/>
                  <a:moveTo>
                    <a:pt x="30471" y="30000"/>
                  </a:moveTo>
                  <a:lnTo>
                    <a:pt x="30471" y="30000"/>
                  </a:lnTo>
                  <a:cubicBezTo>
                    <a:pt x="31341" y="30167"/>
                    <a:pt x="32071" y="30195"/>
                    <a:pt x="32639" y="30195"/>
                  </a:cubicBezTo>
                  <a:cubicBezTo>
                    <a:pt x="32923" y="30195"/>
                    <a:pt x="33167" y="30188"/>
                    <a:pt x="33368" y="30188"/>
                  </a:cubicBezTo>
                  <a:cubicBezTo>
                    <a:pt x="33568" y="30188"/>
                    <a:pt x="33726" y="30195"/>
                    <a:pt x="33837" y="30223"/>
                  </a:cubicBezTo>
                  <a:cubicBezTo>
                    <a:pt x="40591" y="31939"/>
                    <a:pt x="45183" y="38247"/>
                    <a:pt x="44982" y="41524"/>
                  </a:cubicBezTo>
                  <a:cubicBezTo>
                    <a:pt x="44893" y="43240"/>
                    <a:pt x="43957" y="44310"/>
                    <a:pt x="42396" y="44488"/>
                  </a:cubicBezTo>
                  <a:cubicBezTo>
                    <a:pt x="42229" y="44506"/>
                    <a:pt x="42061" y="44515"/>
                    <a:pt x="41893" y="44515"/>
                  </a:cubicBezTo>
                  <a:cubicBezTo>
                    <a:pt x="39959" y="44515"/>
                    <a:pt x="38007" y="43382"/>
                    <a:pt x="36490" y="42192"/>
                  </a:cubicBezTo>
                  <a:cubicBezTo>
                    <a:pt x="33726" y="40008"/>
                    <a:pt x="31519" y="36620"/>
                    <a:pt x="30672" y="33321"/>
                  </a:cubicBezTo>
                  <a:cubicBezTo>
                    <a:pt x="30605" y="33053"/>
                    <a:pt x="30761" y="31449"/>
                    <a:pt x="30471" y="30000"/>
                  </a:cubicBezTo>
                  <a:close/>
                  <a:moveTo>
                    <a:pt x="20218" y="30000"/>
                  </a:moveTo>
                  <a:lnTo>
                    <a:pt x="20218" y="30000"/>
                  </a:lnTo>
                  <a:cubicBezTo>
                    <a:pt x="20129" y="30356"/>
                    <a:pt x="20084" y="30735"/>
                    <a:pt x="20084" y="31137"/>
                  </a:cubicBezTo>
                  <a:cubicBezTo>
                    <a:pt x="19950" y="31738"/>
                    <a:pt x="20084" y="32987"/>
                    <a:pt x="19973" y="33388"/>
                  </a:cubicBezTo>
                  <a:cubicBezTo>
                    <a:pt x="18411" y="39446"/>
                    <a:pt x="12672" y="44520"/>
                    <a:pt x="8803" y="44520"/>
                  </a:cubicBezTo>
                  <a:cubicBezTo>
                    <a:pt x="8088" y="44520"/>
                    <a:pt x="7437" y="44347"/>
                    <a:pt x="6888" y="43976"/>
                  </a:cubicBezTo>
                  <a:cubicBezTo>
                    <a:pt x="6197" y="43508"/>
                    <a:pt x="5774" y="42750"/>
                    <a:pt x="5729" y="41925"/>
                  </a:cubicBezTo>
                  <a:cubicBezTo>
                    <a:pt x="5484" y="39852"/>
                    <a:pt x="6665" y="37289"/>
                    <a:pt x="8961" y="34948"/>
                  </a:cubicBezTo>
                  <a:cubicBezTo>
                    <a:pt x="11190" y="32675"/>
                    <a:pt x="14133" y="30891"/>
                    <a:pt x="16874" y="30200"/>
                  </a:cubicBezTo>
                  <a:cubicBezTo>
                    <a:pt x="16954" y="30181"/>
                    <a:pt x="17077" y="30175"/>
                    <a:pt x="17240" y="30175"/>
                  </a:cubicBezTo>
                  <a:cubicBezTo>
                    <a:pt x="17443" y="30175"/>
                    <a:pt x="17709" y="30184"/>
                    <a:pt x="18028" y="30184"/>
                  </a:cubicBezTo>
                  <a:cubicBezTo>
                    <a:pt x="18602" y="30184"/>
                    <a:pt x="19348" y="30156"/>
                    <a:pt x="20218" y="30000"/>
                  </a:cubicBezTo>
                  <a:close/>
                  <a:moveTo>
                    <a:pt x="30360" y="35037"/>
                  </a:moveTo>
                  <a:cubicBezTo>
                    <a:pt x="30583" y="35684"/>
                    <a:pt x="30872" y="36308"/>
                    <a:pt x="31185" y="36910"/>
                  </a:cubicBezTo>
                  <a:cubicBezTo>
                    <a:pt x="31898" y="38247"/>
                    <a:pt x="32767" y="39518"/>
                    <a:pt x="33770" y="40654"/>
                  </a:cubicBezTo>
                  <a:cubicBezTo>
                    <a:pt x="33837" y="40721"/>
                    <a:pt x="33792" y="40744"/>
                    <a:pt x="33770" y="41033"/>
                  </a:cubicBezTo>
                  <a:cubicBezTo>
                    <a:pt x="33748" y="41189"/>
                    <a:pt x="33525" y="42148"/>
                    <a:pt x="32945" y="42616"/>
                  </a:cubicBezTo>
                  <a:cubicBezTo>
                    <a:pt x="32656" y="42817"/>
                    <a:pt x="32299" y="42928"/>
                    <a:pt x="31942" y="42950"/>
                  </a:cubicBezTo>
                  <a:lnTo>
                    <a:pt x="31920" y="42950"/>
                  </a:lnTo>
                  <a:cubicBezTo>
                    <a:pt x="31563" y="42950"/>
                    <a:pt x="31229" y="42883"/>
                    <a:pt x="30939" y="42727"/>
                  </a:cubicBezTo>
                  <a:cubicBezTo>
                    <a:pt x="29825" y="42261"/>
                    <a:pt x="29576" y="41316"/>
                    <a:pt x="29171" y="41316"/>
                  </a:cubicBezTo>
                  <a:cubicBezTo>
                    <a:pt x="29131" y="41316"/>
                    <a:pt x="29089" y="41325"/>
                    <a:pt x="29045" y="41345"/>
                  </a:cubicBezTo>
                  <a:cubicBezTo>
                    <a:pt x="28799" y="41457"/>
                    <a:pt x="28799" y="41702"/>
                    <a:pt x="28755" y="42438"/>
                  </a:cubicBezTo>
                  <a:cubicBezTo>
                    <a:pt x="28688" y="44533"/>
                    <a:pt x="28331" y="47564"/>
                    <a:pt x="26504" y="48590"/>
                  </a:cubicBezTo>
                  <a:cubicBezTo>
                    <a:pt x="26281" y="48746"/>
                    <a:pt x="26035" y="48835"/>
                    <a:pt x="25768" y="48879"/>
                  </a:cubicBezTo>
                  <a:cubicBezTo>
                    <a:pt x="25634" y="48879"/>
                    <a:pt x="25501" y="48924"/>
                    <a:pt x="25411" y="48924"/>
                  </a:cubicBezTo>
                  <a:cubicBezTo>
                    <a:pt x="25393" y="48924"/>
                    <a:pt x="25374" y="48925"/>
                    <a:pt x="25355" y="48925"/>
                  </a:cubicBezTo>
                  <a:cubicBezTo>
                    <a:pt x="23213" y="48925"/>
                    <a:pt x="22423" y="46396"/>
                    <a:pt x="22202" y="45313"/>
                  </a:cubicBezTo>
                  <a:cubicBezTo>
                    <a:pt x="21644" y="42772"/>
                    <a:pt x="22068" y="41724"/>
                    <a:pt x="21711" y="41412"/>
                  </a:cubicBezTo>
                  <a:cubicBezTo>
                    <a:pt x="21661" y="41362"/>
                    <a:pt x="21586" y="41337"/>
                    <a:pt x="21514" y="41337"/>
                  </a:cubicBezTo>
                  <a:cubicBezTo>
                    <a:pt x="21490" y="41337"/>
                    <a:pt x="21466" y="41340"/>
                    <a:pt x="21444" y="41345"/>
                  </a:cubicBezTo>
                  <a:cubicBezTo>
                    <a:pt x="21132" y="41390"/>
                    <a:pt x="21221" y="41524"/>
                    <a:pt x="20664" y="42059"/>
                  </a:cubicBezTo>
                  <a:cubicBezTo>
                    <a:pt x="20644" y="42059"/>
                    <a:pt x="19884" y="42951"/>
                    <a:pt x="18808" y="42951"/>
                  </a:cubicBezTo>
                  <a:cubicBezTo>
                    <a:pt x="18646" y="42951"/>
                    <a:pt x="18476" y="42930"/>
                    <a:pt x="18301" y="42883"/>
                  </a:cubicBezTo>
                  <a:cubicBezTo>
                    <a:pt x="17632" y="42727"/>
                    <a:pt x="17142" y="42215"/>
                    <a:pt x="16986" y="41546"/>
                  </a:cubicBezTo>
                  <a:cubicBezTo>
                    <a:pt x="16919" y="41301"/>
                    <a:pt x="16874" y="41033"/>
                    <a:pt x="16852" y="40766"/>
                  </a:cubicBezTo>
                  <a:cubicBezTo>
                    <a:pt x="16852" y="40588"/>
                    <a:pt x="19036" y="38492"/>
                    <a:pt x="20262" y="35037"/>
                  </a:cubicBezTo>
                  <a:cubicBezTo>
                    <a:pt x="20992" y="38124"/>
                    <a:pt x="23152" y="39702"/>
                    <a:pt x="25315" y="39702"/>
                  </a:cubicBezTo>
                  <a:cubicBezTo>
                    <a:pt x="27448" y="39702"/>
                    <a:pt x="29585" y="38169"/>
                    <a:pt x="30360" y="35037"/>
                  </a:cubicBezTo>
                  <a:close/>
                  <a:moveTo>
                    <a:pt x="25333" y="1"/>
                  </a:moveTo>
                  <a:cubicBezTo>
                    <a:pt x="24713" y="1"/>
                    <a:pt x="24102" y="192"/>
                    <a:pt x="23561" y="554"/>
                  </a:cubicBezTo>
                  <a:cubicBezTo>
                    <a:pt x="22447" y="1312"/>
                    <a:pt x="21756" y="2583"/>
                    <a:pt x="21332" y="4611"/>
                  </a:cubicBezTo>
                  <a:cubicBezTo>
                    <a:pt x="21221" y="5191"/>
                    <a:pt x="21132" y="5770"/>
                    <a:pt x="21132" y="6372"/>
                  </a:cubicBezTo>
                  <a:cubicBezTo>
                    <a:pt x="21109" y="6550"/>
                    <a:pt x="21087" y="6751"/>
                    <a:pt x="21087" y="6952"/>
                  </a:cubicBezTo>
                  <a:cubicBezTo>
                    <a:pt x="20355" y="6287"/>
                    <a:pt x="19538" y="5981"/>
                    <a:pt x="18780" y="5981"/>
                  </a:cubicBezTo>
                  <a:cubicBezTo>
                    <a:pt x="17529" y="5981"/>
                    <a:pt x="16439" y="6815"/>
                    <a:pt x="16161" y="8244"/>
                  </a:cubicBezTo>
                  <a:cubicBezTo>
                    <a:pt x="15804" y="7866"/>
                    <a:pt x="15671" y="7776"/>
                    <a:pt x="15247" y="7397"/>
                  </a:cubicBezTo>
                  <a:cubicBezTo>
                    <a:pt x="13820" y="6082"/>
                    <a:pt x="11658" y="4767"/>
                    <a:pt x="9675" y="4477"/>
                  </a:cubicBezTo>
                  <a:cubicBezTo>
                    <a:pt x="9378" y="4434"/>
                    <a:pt x="9090" y="4412"/>
                    <a:pt x="8814" y="4412"/>
                  </a:cubicBezTo>
                  <a:cubicBezTo>
                    <a:pt x="4444" y="4412"/>
                    <a:pt x="2804" y="9734"/>
                    <a:pt x="8716" y="15667"/>
                  </a:cubicBezTo>
                  <a:cubicBezTo>
                    <a:pt x="6398" y="16158"/>
                    <a:pt x="5685" y="18721"/>
                    <a:pt x="7423" y="20616"/>
                  </a:cubicBezTo>
                  <a:cubicBezTo>
                    <a:pt x="6888" y="20616"/>
                    <a:pt x="6799" y="20660"/>
                    <a:pt x="6688" y="20660"/>
                  </a:cubicBezTo>
                  <a:cubicBezTo>
                    <a:pt x="6509" y="20660"/>
                    <a:pt x="6153" y="20660"/>
                    <a:pt x="4815" y="20928"/>
                  </a:cubicBezTo>
                  <a:cubicBezTo>
                    <a:pt x="1650" y="21552"/>
                    <a:pt x="848" y="23268"/>
                    <a:pt x="692" y="23781"/>
                  </a:cubicBezTo>
                  <a:cubicBezTo>
                    <a:pt x="1" y="25831"/>
                    <a:pt x="1182" y="27637"/>
                    <a:pt x="3768" y="28506"/>
                  </a:cubicBezTo>
                  <a:cubicBezTo>
                    <a:pt x="4949" y="28885"/>
                    <a:pt x="6197" y="29064"/>
                    <a:pt x="7446" y="29086"/>
                  </a:cubicBezTo>
                  <a:cubicBezTo>
                    <a:pt x="5707" y="30958"/>
                    <a:pt x="6353" y="33566"/>
                    <a:pt x="8738" y="34034"/>
                  </a:cubicBezTo>
                  <a:cubicBezTo>
                    <a:pt x="6621" y="36063"/>
                    <a:pt x="4436" y="39451"/>
                    <a:pt x="4971" y="42326"/>
                  </a:cubicBezTo>
                  <a:cubicBezTo>
                    <a:pt x="5320" y="44149"/>
                    <a:pt x="6777" y="45319"/>
                    <a:pt x="8837" y="45319"/>
                  </a:cubicBezTo>
                  <a:cubicBezTo>
                    <a:pt x="10857" y="45319"/>
                    <a:pt x="13457" y="44194"/>
                    <a:pt x="16161" y="41457"/>
                  </a:cubicBezTo>
                  <a:cubicBezTo>
                    <a:pt x="16451" y="42921"/>
                    <a:pt x="17537" y="43743"/>
                    <a:pt x="18777" y="43743"/>
                  </a:cubicBezTo>
                  <a:cubicBezTo>
                    <a:pt x="19539" y="43743"/>
                    <a:pt x="20358" y="43433"/>
                    <a:pt x="21087" y="42772"/>
                  </a:cubicBezTo>
                  <a:cubicBezTo>
                    <a:pt x="21178" y="47504"/>
                    <a:pt x="23248" y="49727"/>
                    <a:pt x="25312" y="49727"/>
                  </a:cubicBezTo>
                  <a:cubicBezTo>
                    <a:pt x="26786" y="49727"/>
                    <a:pt x="28257" y="48592"/>
                    <a:pt x="29000" y="46428"/>
                  </a:cubicBezTo>
                  <a:cubicBezTo>
                    <a:pt x="29357" y="45246"/>
                    <a:pt x="29535" y="43998"/>
                    <a:pt x="29557" y="42772"/>
                  </a:cubicBezTo>
                  <a:cubicBezTo>
                    <a:pt x="30282" y="43428"/>
                    <a:pt x="31114" y="43743"/>
                    <a:pt x="31890" y="43743"/>
                  </a:cubicBezTo>
                  <a:cubicBezTo>
                    <a:pt x="33118" y="43743"/>
                    <a:pt x="34205" y="42954"/>
                    <a:pt x="34506" y="41479"/>
                  </a:cubicBezTo>
                  <a:cubicBezTo>
                    <a:pt x="37138" y="44196"/>
                    <a:pt x="39741" y="45333"/>
                    <a:pt x="41782" y="45333"/>
                  </a:cubicBezTo>
                  <a:cubicBezTo>
                    <a:pt x="46155" y="45333"/>
                    <a:pt x="47953" y="40119"/>
                    <a:pt x="41951" y="34057"/>
                  </a:cubicBezTo>
                  <a:cubicBezTo>
                    <a:pt x="44068" y="33655"/>
                    <a:pt x="45094" y="31181"/>
                    <a:pt x="43243" y="29108"/>
                  </a:cubicBezTo>
                  <a:cubicBezTo>
                    <a:pt x="43489" y="29108"/>
                    <a:pt x="43734" y="29086"/>
                    <a:pt x="43979" y="29064"/>
                  </a:cubicBezTo>
                  <a:cubicBezTo>
                    <a:pt x="44157" y="29064"/>
                    <a:pt x="44492" y="29064"/>
                    <a:pt x="45851" y="28796"/>
                  </a:cubicBezTo>
                  <a:cubicBezTo>
                    <a:pt x="49039" y="28172"/>
                    <a:pt x="49819" y="26433"/>
                    <a:pt x="49997" y="25921"/>
                  </a:cubicBezTo>
                  <a:cubicBezTo>
                    <a:pt x="50109" y="25586"/>
                    <a:pt x="50176" y="25230"/>
                    <a:pt x="50198" y="24873"/>
                  </a:cubicBezTo>
                  <a:cubicBezTo>
                    <a:pt x="50198" y="24762"/>
                    <a:pt x="50176" y="24628"/>
                    <a:pt x="50153" y="24516"/>
                  </a:cubicBezTo>
                  <a:cubicBezTo>
                    <a:pt x="49841" y="22332"/>
                    <a:pt x="47657" y="20972"/>
                    <a:pt x="43979" y="20682"/>
                  </a:cubicBezTo>
                  <a:lnTo>
                    <a:pt x="43845" y="20682"/>
                  </a:lnTo>
                  <a:cubicBezTo>
                    <a:pt x="43645" y="20660"/>
                    <a:pt x="43444" y="20638"/>
                    <a:pt x="43243" y="20638"/>
                  </a:cubicBezTo>
                  <a:cubicBezTo>
                    <a:pt x="44938" y="18765"/>
                    <a:pt x="44313" y="16180"/>
                    <a:pt x="41951" y="15712"/>
                  </a:cubicBezTo>
                  <a:cubicBezTo>
                    <a:pt x="43756" y="13973"/>
                    <a:pt x="45851" y="10852"/>
                    <a:pt x="45785" y="8356"/>
                  </a:cubicBezTo>
                  <a:cubicBezTo>
                    <a:pt x="45762" y="6929"/>
                    <a:pt x="45183" y="5726"/>
                    <a:pt x="44202" y="5102"/>
                  </a:cubicBezTo>
                  <a:cubicBezTo>
                    <a:pt x="43488" y="4639"/>
                    <a:pt x="42691" y="4439"/>
                    <a:pt x="41858" y="4439"/>
                  </a:cubicBezTo>
                  <a:cubicBezTo>
                    <a:pt x="39280" y="4439"/>
                    <a:pt x="36359" y="6347"/>
                    <a:pt x="34506" y="8267"/>
                  </a:cubicBezTo>
                  <a:cubicBezTo>
                    <a:pt x="34227" y="6846"/>
                    <a:pt x="33139" y="6000"/>
                    <a:pt x="31884" y="6000"/>
                  </a:cubicBezTo>
                  <a:cubicBezTo>
                    <a:pt x="31130" y="6000"/>
                    <a:pt x="30316" y="6305"/>
                    <a:pt x="29580" y="6974"/>
                  </a:cubicBezTo>
                  <a:cubicBezTo>
                    <a:pt x="29557" y="6082"/>
                    <a:pt x="29446" y="5213"/>
                    <a:pt x="29245" y="4344"/>
                  </a:cubicBezTo>
                  <a:cubicBezTo>
                    <a:pt x="28648" y="1324"/>
                    <a:pt x="26962" y="1"/>
                    <a:pt x="2533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8"/>
            <p:cNvSpPr/>
            <p:nvPr/>
          </p:nvSpPr>
          <p:spPr>
            <a:xfrm>
              <a:off x="824475" y="840350"/>
              <a:ext cx="573475" cy="569200"/>
            </a:xfrm>
            <a:custGeom>
              <a:avLst/>
              <a:gdLst/>
              <a:ahLst/>
              <a:cxnLst/>
              <a:rect l="l" t="t" r="r" b="b"/>
              <a:pathLst>
                <a:path w="22939" h="22768" extrusionOk="0">
                  <a:moveTo>
                    <a:pt x="12339" y="1782"/>
                  </a:moveTo>
                  <a:cubicBezTo>
                    <a:pt x="13026" y="1782"/>
                    <a:pt x="13543" y="2336"/>
                    <a:pt x="13398" y="3952"/>
                  </a:cubicBezTo>
                  <a:cubicBezTo>
                    <a:pt x="12952" y="3328"/>
                    <a:pt x="12267" y="3016"/>
                    <a:pt x="11581" y="3016"/>
                  </a:cubicBezTo>
                  <a:cubicBezTo>
                    <a:pt x="10896" y="3016"/>
                    <a:pt x="10211" y="3328"/>
                    <a:pt x="9765" y="3952"/>
                  </a:cubicBezTo>
                  <a:cubicBezTo>
                    <a:pt x="9696" y="3210"/>
                    <a:pt x="11236" y="1782"/>
                    <a:pt x="12339" y="1782"/>
                  </a:cubicBezTo>
                  <a:close/>
                  <a:moveTo>
                    <a:pt x="11592" y="3796"/>
                  </a:moveTo>
                  <a:cubicBezTo>
                    <a:pt x="12306" y="3796"/>
                    <a:pt x="12908" y="4353"/>
                    <a:pt x="13108" y="5178"/>
                  </a:cubicBezTo>
                  <a:cubicBezTo>
                    <a:pt x="13220" y="5668"/>
                    <a:pt x="12261" y="7608"/>
                    <a:pt x="11570" y="8299"/>
                  </a:cubicBezTo>
                  <a:cubicBezTo>
                    <a:pt x="10879" y="7474"/>
                    <a:pt x="10367" y="6515"/>
                    <a:pt x="10054" y="5468"/>
                  </a:cubicBezTo>
                  <a:cubicBezTo>
                    <a:pt x="9921" y="5022"/>
                    <a:pt x="10545" y="3796"/>
                    <a:pt x="11592" y="3796"/>
                  </a:cubicBezTo>
                  <a:close/>
                  <a:moveTo>
                    <a:pt x="5414" y="9819"/>
                  </a:moveTo>
                  <a:cubicBezTo>
                    <a:pt x="5504" y="9819"/>
                    <a:pt x="5595" y="9832"/>
                    <a:pt x="5686" y="9859"/>
                  </a:cubicBezTo>
                  <a:cubicBezTo>
                    <a:pt x="6733" y="10171"/>
                    <a:pt x="7692" y="10684"/>
                    <a:pt x="8516" y="11375"/>
                  </a:cubicBezTo>
                  <a:cubicBezTo>
                    <a:pt x="7692" y="12066"/>
                    <a:pt x="6733" y="12578"/>
                    <a:pt x="5708" y="12890"/>
                  </a:cubicBezTo>
                  <a:cubicBezTo>
                    <a:pt x="5652" y="12913"/>
                    <a:pt x="5591" y="12924"/>
                    <a:pt x="5530" y="12924"/>
                  </a:cubicBezTo>
                  <a:cubicBezTo>
                    <a:pt x="5468" y="12924"/>
                    <a:pt x="5407" y="12913"/>
                    <a:pt x="5351" y="12890"/>
                  </a:cubicBezTo>
                  <a:cubicBezTo>
                    <a:pt x="3212" y="12226"/>
                    <a:pt x="4189" y="9819"/>
                    <a:pt x="5414" y="9819"/>
                  </a:cubicBezTo>
                  <a:close/>
                  <a:moveTo>
                    <a:pt x="17652" y="9843"/>
                  </a:moveTo>
                  <a:cubicBezTo>
                    <a:pt x="17763" y="9843"/>
                    <a:pt x="17922" y="9878"/>
                    <a:pt x="18190" y="9993"/>
                  </a:cubicBezTo>
                  <a:cubicBezTo>
                    <a:pt x="18525" y="10149"/>
                    <a:pt x="18814" y="10394"/>
                    <a:pt x="19015" y="10728"/>
                  </a:cubicBezTo>
                  <a:cubicBezTo>
                    <a:pt x="19260" y="11107"/>
                    <a:pt x="19037" y="12066"/>
                    <a:pt x="18837" y="12311"/>
                  </a:cubicBezTo>
                  <a:cubicBezTo>
                    <a:pt x="18522" y="12646"/>
                    <a:pt x="17998" y="12928"/>
                    <a:pt x="17634" y="12928"/>
                  </a:cubicBezTo>
                  <a:cubicBezTo>
                    <a:pt x="17586" y="12928"/>
                    <a:pt x="17541" y="12923"/>
                    <a:pt x="17499" y="12913"/>
                  </a:cubicBezTo>
                  <a:cubicBezTo>
                    <a:pt x="16452" y="12601"/>
                    <a:pt x="15493" y="12088"/>
                    <a:pt x="14669" y="11375"/>
                  </a:cubicBezTo>
                  <a:cubicBezTo>
                    <a:pt x="15471" y="10684"/>
                    <a:pt x="16429" y="10171"/>
                    <a:pt x="17455" y="9881"/>
                  </a:cubicBezTo>
                  <a:cubicBezTo>
                    <a:pt x="17512" y="9862"/>
                    <a:pt x="17569" y="9843"/>
                    <a:pt x="17652" y="9843"/>
                  </a:cubicBezTo>
                  <a:close/>
                  <a:moveTo>
                    <a:pt x="19060" y="9569"/>
                  </a:moveTo>
                  <a:cubicBezTo>
                    <a:pt x="19327" y="9569"/>
                    <a:pt x="19595" y="9569"/>
                    <a:pt x="19840" y="9591"/>
                  </a:cubicBezTo>
                  <a:cubicBezTo>
                    <a:pt x="20954" y="9614"/>
                    <a:pt x="22136" y="10216"/>
                    <a:pt x="22158" y="11263"/>
                  </a:cubicBezTo>
                  <a:cubicBezTo>
                    <a:pt x="22180" y="12244"/>
                    <a:pt x="21623" y="12824"/>
                    <a:pt x="20397" y="13113"/>
                  </a:cubicBezTo>
                  <a:cubicBezTo>
                    <a:pt x="20161" y="13150"/>
                    <a:pt x="20221" y="13186"/>
                    <a:pt x="19596" y="13186"/>
                  </a:cubicBezTo>
                  <a:cubicBezTo>
                    <a:pt x="19456" y="13186"/>
                    <a:pt x="19281" y="13184"/>
                    <a:pt x="19060" y="13180"/>
                  </a:cubicBezTo>
                  <a:cubicBezTo>
                    <a:pt x="20263" y="12289"/>
                    <a:pt x="20263" y="10461"/>
                    <a:pt x="19060" y="9569"/>
                  </a:cubicBezTo>
                  <a:close/>
                  <a:moveTo>
                    <a:pt x="3665" y="9569"/>
                  </a:moveTo>
                  <a:cubicBezTo>
                    <a:pt x="3816" y="9569"/>
                    <a:pt x="3969" y="9577"/>
                    <a:pt x="4125" y="9591"/>
                  </a:cubicBezTo>
                  <a:cubicBezTo>
                    <a:pt x="2899" y="10483"/>
                    <a:pt x="2899" y="12311"/>
                    <a:pt x="4125" y="13180"/>
                  </a:cubicBezTo>
                  <a:cubicBezTo>
                    <a:pt x="3963" y="13187"/>
                    <a:pt x="3816" y="13190"/>
                    <a:pt x="3682" y="13190"/>
                  </a:cubicBezTo>
                  <a:cubicBezTo>
                    <a:pt x="2897" y="13190"/>
                    <a:pt x="2554" y="13081"/>
                    <a:pt x="2097" y="12890"/>
                  </a:cubicBezTo>
                  <a:cubicBezTo>
                    <a:pt x="1473" y="12668"/>
                    <a:pt x="1049" y="12110"/>
                    <a:pt x="1005" y="11442"/>
                  </a:cubicBezTo>
                  <a:cubicBezTo>
                    <a:pt x="1005" y="10505"/>
                    <a:pt x="1584" y="9926"/>
                    <a:pt x="2788" y="9658"/>
                  </a:cubicBezTo>
                  <a:cubicBezTo>
                    <a:pt x="3070" y="9599"/>
                    <a:pt x="3362" y="9569"/>
                    <a:pt x="3665" y="9569"/>
                  </a:cubicBezTo>
                  <a:close/>
                  <a:moveTo>
                    <a:pt x="13439" y="7300"/>
                  </a:moveTo>
                  <a:cubicBezTo>
                    <a:pt x="13814" y="7300"/>
                    <a:pt x="13833" y="7974"/>
                    <a:pt x="13665" y="8477"/>
                  </a:cubicBezTo>
                  <a:cubicBezTo>
                    <a:pt x="13532" y="8878"/>
                    <a:pt x="13353" y="9146"/>
                    <a:pt x="13599" y="9391"/>
                  </a:cubicBezTo>
                  <a:cubicBezTo>
                    <a:pt x="13680" y="9463"/>
                    <a:pt x="13761" y="9490"/>
                    <a:pt x="13847" y="9490"/>
                  </a:cubicBezTo>
                  <a:cubicBezTo>
                    <a:pt x="14127" y="9490"/>
                    <a:pt x="14464" y="9199"/>
                    <a:pt x="15081" y="9199"/>
                  </a:cubicBezTo>
                  <a:cubicBezTo>
                    <a:pt x="15155" y="9199"/>
                    <a:pt x="15233" y="9203"/>
                    <a:pt x="15315" y="9213"/>
                  </a:cubicBezTo>
                  <a:cubicBezTo>
                    <a:pt x="15672" y="9213"/>
                    <a:pt x="15783" y="9703"/>
                    <a:pt x="15471" y="9859"/>
                  </a:cubicBezTo>
                  <a:cubicBezTo>
                    <a:pt x="14847" y="10193"/>
                    <a:pt x="14290" y="10595"/>
                    <a:pt x="13799" y="11085"/>
                  </a:cubicBezTo>
                  <a:cubicBezTo>
                    <a:pt x="13665" y="11263"/>
                    <a:pt x="13665" y="11508"/>
                    <a:pt x="13799" y="11664"/>
                  </a:cubicBezTo>
                  <a:cubicBezTo>
                    <a:pt x="14290" y="12155"/>
                    <a:pt x="14869" y="12578"/>
                    <a:pt x="15471" y="12913"/>
                  </a:cubicBezTo>
                  <a:cubicBezTo>
                    <a:pt x="15560" y="12957"/>
                    <a:pt x="15582" y="12980"/>
                    <a:pt x="15582" y="13002"/>
                  </a:cubicBezTo>
                  <a:cubicBezTo>
                    <a:pt x="15627" y="13091"/>
                    <a:pt x="15649" y="13180"/>
                    <a:pt x="15649" y="13292"/>
                  </a:cubicBezTo>
                  <a:cubicBezTo>
                    <a:pt x="15604" y="13505"/>
                    <a:pt x="15339" y="13572"/>
                    <a:pt x="15070" y="13572"/>
                  </a:cubicBezTo>
                  <a:cubicBezTo>
                    <a:pt x="14945" y="13572"/>
                    <a:pt x="14819" y="13558"/>
                    <a:pt x="14713" y="13537"/>
                  </a:cubicBezTo>
                  <a:cubicBezTo>
                    <a:pt x="14314" y="13433"/>
                    <a:pt x="14042" y="13271"/>
                    <a:pt x="13833" y="13271"/>
                  </a:cubicBezTo>
                  <a:cubicBezTo>
                    <a:pt x="13727" y="13271"/>
                    <a:pt x="13637" y="13313"/>
                    <a:pt x="13554" y="13425"/>
                  </a:cubicBezTo>
                  <a:cubicBezTo>
                    <a:pt x="13264" y="13827"/>
                    <a:pt x="13844" y="14116"/>
                    <a:pt x="13755" y="15097"/>
                  </a:cubicBezTo>
                  <a:cubicBezTo>
                    <a:pt x="13732" y="15209"/>
                    <a:pt x="13688" y="15320"/>
                    <a:pt x="13621" y="15387"/>
                  </a:cubicBezTo>
                  <a:cubicBezTo>
                    <a:pt x="13561" y="15435"/>
                    <a:pt x="13521" y="15457"/>
                    <a:pt x="13465" y="15457"/>
                  </a:cubicBezTo>
                  <a:cubicBezTo>
                    <a:pt x="13417" y="15457"/>
                    <a:pt x="13357" y="15440"/>
                    <a:pt x="13264" y="15409"/>
                  </a:cubicBezTo>
                  <a:cubicBezTo>
                    <a:pt x="13197" y="15387"/>
                    <a:pt x="13153" y="15365"/>
                    <a:pt x="13131" y="15298"/>
                  </a:cubicBezTo>
                  <a:cubicBezTo>
                    <a:pt x="12796" y="14696"/>
                    <a:pt x="12373" y="14139"/>
                    <a:pt x="11905" y="13626"/>
                  </a:cubicBezTo>
                  <a:cubicBezTo>
                    <a:pt x="11815" y="13548"/>
                    <a:pt x="11698" y="13509"/>
                    <a:pt x="11581" y="13509"/>
                  </a:cubicBezTo>
                  <a:cubicBezTo>
                    <a:pt x="11464" y="13509"/>
                    <a:pt x="11347" y="13548"/>
                    <a:pt x="11258" y="13626"/>
                  </a:cubicBezTo>
                  <a:cubicBezTo>
                    <a:pt x="10790" y="14116"/>
                    <a:pt x="10389" y="14674"/>
                    <a:pt x="10077" y="15253"/>
                  </a:cubicBezTo>
                  <a:cubicBezTo>
                    <a:pt x="10003" y="15382"/>
                    <a:pt x="9884" y="15465"/>
                    <a:pt x="9744" y="15465"/>
                  </a:cubicBezTo>
                  <a:cubicBezTo>
                    <a:pt x="9715" y="15465"/>
                    <a:pt x="9684" y="15462"/>
                    <a:pt x="9653" y="15454"/>
                  </a:cubicBezTo>
                  <a:cubicBezTo>
                    <a:pt x="9230" y="15365"/>
                    <a:pt x="9408" y="14518"/>
                    <a:pt x="9564" y="14116"/>
                  </a:cubicBezTo>
                  <a:cubicBezTo>
                    <a:pt x="9676" y="13827"/>
                    <a:pt x="9765" y="13604"/>
                    <a:pt x="9564" y="13403"/>
                  </a:cubicBezTo>
                  <a:cubicBezTo>
                    <a:pt x="9485" y="13324"/>
                    <a:pt x="9399" y="13294"/>
                    <a:pt x="9301" y="13294"/>
                  </a:cubicBezTo>
                  <a:cubicBezTo>
                    <a:pt x="9150" y="13294"/>
                    <a:pt x="8969" y="13367"/>
                    <a:pt x="8739" y="13448"/>
                  </a:cubicBezTo>
                  <a:cubicBezTo>
                    <a:pt x="8541" y="13530"/>
                    <a:pt x="8330" y="13576"/>
                    <a:pt x="8117" y="13576"/>
                  </a:cubicBezTo>
                  <a:cubicBezTo>
                    <a:pt x="8042" y="13576"/>
                    <a:pt x="7967" y="13571"/>
                    <a:pt x="7892" y="13559"/>
                  </a:cubicBezTo>
                  <a:cubicBezTo>
                    <a:pt x="7692" y="13559"/>
                    <a:pt x="7491" y="13425"/>
                    <a:pt x="7513" y="13225"/>
                  </a:cubicBezTo>
                  <a:cubicBezTo>
                    <a:pt x="7558" y="13046"/>
                    <a:pt x="7625" y="12957"/>
                    <a:pt x="7692" y="12935"/>
                  </a:cubicBezTo>
                  <a:cubicBezTo>
                    <a:pt x="8138" y="12690"/>
                    <a:pt x="9096" y="12043"/>
                    <a:pt x="9386" y="11664"/>
                  </a:cubicBezTo>
                  <a:cubicBezTo>
                    <a:pt x="9497" y="11508"/>
                    <a:pt x="9497" y="11286"/>
                    <a:pt x="9386" y="11129"/>
                  </a:cubicBezTo>
                  <a:cubicBezTo>
                    <a:pt x="9118" y="10751"/>
                    <a:pt x="8227" y="10171"/>
                    <a:pt x="7781" y="9926"/>
                  </a:cubicBezTo>
                  <a:cubicBezTo>
                    <a:pt x="7603" y="9814"/>
                    <a:pt x="7603" y="9814"/>
                    <a:pt x="7536" y="9636"/>
                  </a:cubicBezTo>
                  <a:cubicBezTo>
                    <a:pt x="7469" y="9480"/>
                    <a:pt x="7558" y="9302"/>
                    <a:pt x="7736" y="9257"/>
                  </a:cubicBezTo>
                  <a:cubicBezTo>
                    <a:pt x="7842" y="9216"/>
                    <a:pt x="7957" y="9199"/>
                    <a:pt x="8074" y="9199"/>
                  </a:cubicBezTo>
                  <a:cubicBezTo>
                    <a:pt x="8525" y="9199"/>
                    <a:pt x="9018" y="9445"/>
                    <a:pt x="9230" y="9480"/>
                  </a:cubicBezTo>
                  <a:cubicBezTo>
                    <a:pt x="9260" y="9488"/>
                    <a:pt x="9290" y="9491"/>
                    <a:pt x="9319" y="9491"/>
                  </a:cubicBezTo>
                  <a:cubicBezTo>
                    <a:pt x="9549" y="9491"/>
                    <a:pt x="9737" y="9269"/>
                    <a:pt x="9698" y="9012"/>
                  </a:cubicBezTo>
                  <a:cubicBezTo>
                    <a:pt x="9676" y="8967"/>
                    <a:pt x="9653" y="8900"/>
                    <a:pt x="9631" y="8834"/>
                  </a:cubicBezTo>
                  <a:cubicBezTo>
                    <a:pt x="9332" y="8105"/>
                    <a:pt x="9315" y="7313"/>
                    <a:pt x="9725" y="7313"/>
                  </a:cubicBezTo>
                  <a:cubicBezTo>
                    <a:pt x="9804" y="7313"/>
                    <a:pt x="9898" y="7342"/>
                    <a:pt x="10010" y="7407"/>
                  </a:cubicBezTo>
                  <a:cubicBezTo>
                    <a:pt x="10300" y="7964"/>
                    <a:pt x="10679" y="8499"/>
                    <a:pt x="11102" y="8967"/>
                  </a:cubicBezTo>
                  <a:cubicBezTo>
                    <a:pt x="11255" y="9171"/>
                    <a:pt x="11422" y="9258"/>
                    <a:pt x="11579" y="9258"/>
                  </a:cubicBezTo>
                  <a:cubicBezTo>
                    <a:pt x="11697" y="9258"/>
                    <a:pt x="11809" y="9209"/>
                    <a:pt x="11905" y="9123"/>
                  </a:cubicBezTo>
                  <a:cubicBezTo>
                    <a:pt x="12462" y="8633"/>
                    <a:pt x="13131" y="7429"/>
                    <a:pt x="13175" y="7385"/>
                  </a:cubicBezTo>
                  <a:cubicBezTo>
                    <a:pt x="13278" y="7326"/>
                    <a:pt x="13365" y="7300"/>
                    <a:pt x="13439" y="7300"/>
                  </a:cubicBezTo>
                  <a:close/>
                  <a:moveTo>
                    <a:pt x="11592" y="14451"/>
                  </a:moveTo>
                  <a:cubicBezTo>
                    <a:pt x="12283" y="15275"/>
                    <a:pt x="12796" y="16234"/>
                    <a:pt x="13086" y="17259"/>
                  </a:cubicBezTo>
                  <a:lnTo>
                    <a:pt x="13108" y="17259"/>
                  </a:lnTo>
                  <a:cubicBezTo>
                    <a:pt x="13131" y="17371"/>
                    <a:pt x="13175" y="17504"/>
                    <a:pt x="12997" y="17973"/>
                  </a:cubicBezTo>
                  <a:cubicBezTo>
                    <a:pt x="12841" y="18307"/>
                    <a:pt x="12573" y="18597"/>
                    <a:pt x="12239" y="18797"/>
                  </a:cubicBezTo>
                  <a:cubicBezTo>
                    <a:pt x="12121" y="18873"/>
                    <a:pt x="11950" y="18904"/>
                    <a:pt x="11763" y="18904"/>
                  </a:cubicBezTo>
                  <a:cubicBezTo>
                    <a:pt x="11346" y="18904"/>
                    <a:pt x="10848" y="18751"/>
                    <a:pt x="10679" y="18597"/>
                  </a:cubicBezTo>
                  <a:cubicBezTo>
                    <a:pt x="10322" y="18307"/>
                    <a:pt x="9965" y="17683"/>
                    <a:pt x="10077" y="17282"/>
                  </a:cubicBezTo>
                  <a:cubicBezTo>
                    <a:pt x="10389" y="16256"/>
                    <a:pt x="10902" y="15298"/>
                    <a:pt x="11592" y="14451"/>
                  </a:cubicBezTo>
                  <a:close/>
                  <a:moveTo>
                    <a:pt x="9809" y="18842"/>
                  </a:moveTo>
                  <a:lnTo>
                    <a:pt x="9809" y="18842"/>
                  </a:lnTo>
                  <a:cubicBezTo>
                    <a:pt x="10244" y="19466"/>
                    <a:pt x="10924" y="19778"/>
                    <a:pt x="11604" y="19778"/>
                  </a:cubicBezTo>
                  <a:cubicBezTo>
                    <a:pt x="12283" y="19778"/>
                    <a:pt x="12963" y="19466"/>
                    <a:pt x="13398" y="18842"/>
                  </a:cubicBezTo>
                  <a:lnTo>
                    <a:pt x="13398" y="18842"/>
                  </a:lnTo>
                  <a:cubicBezTo>
                    <a:pt x="13398" y="19176"/>
                    <a:pt x="13398" y="19533"/>
                    <a:pt x="13376" y="19845"/>
                  </a:cubicBezTo>
                  <a:cubicBezTo>
                    <a:pt x="13331" y="20224"/>
                    <a:pt x="13242" y="20581"/>
                    <a:pt x="13108" y="20915"/>
                  </a:cubicBezTo>
                  <a:cubicBezTo>
                    <a:pt x="12813" y="21591"/>
                    <a:pt x="12212" y="21971"/>
                    <a:pt x="11601" y="21971"/>
                  </a:cubicBezTo>
                  <a:cubicBezTo>
                    <a:pt x="10641" y="21971"/>
                    <a:pt x="9659" y="21035"/>
                    <a:pt x="9809" y="18842"/>
                  </a:cubicBezTo>
                  <a:close/>
                  <a:moveTo>
                    <a:pt x="11554" y="1"/>
                  </a:moveTo>
                  <a:cubicBezTo>
                    <a:pt x="10245" y="1"/>
                    <a:pt x="8913" y="1127"/>
                    <a:pt x="8985" y="3796"/>
                  </a:cubicBezTo>
                  <a:cubicBezTo>
                    <a:pt x="9007" y="4732"/>
                    <a:pt x="9207" y="5646"/>
                    <a:pt x="9586" y="6515"/>
                  </a:cubicBezTo>
                  <a:cubicBezTo>
                    <a:pt x="8739" y="6605"/>
                    <a:pt x="8472" y="7563"/>
                    <a:pt x="8672" y="8477"/>
                  </a:cubicBezTo>
                  <a:cubicBezTo>
                    <a:pt x="8448" y="8423"/>
                    <a:pt x="8242" y="8398"/>
                    <a:pt x="8055" y="8398"/>
                  </a:cubicBezTo>
                  <a:cubicBezTo>
                    <a:pt x="7239" y="8398"/>
                    <a:pt x="6783" y="8865"/>
                    <a:pt x="6711" y="9391"/>
                  </a:cubicBezTo>
                  <a:cubicBezTo>
                    <a:pt x="5697" y="8977"/>
                    <a:pt x="4657" y="8772"/>
                    <a:pt x="3715" y="8772"/>
                  </a:cubicBezTo>
                  <a:cubicBezTo>
                    <a:pt x="1614" y="8772"/>
                    <a:pt x="1" y="9791"/>
                    <a:pt x="247" y="11776"/>
                  </a:cubicBezTo>
                  <a:cubicBezTo>
                    <a:pt x="381" y="12556"/>
                    <a:pt x="916" y="13225"/>
                    <a:pt x="1629" y="13559"/>
                  </a:cubicBezTo>
                  <a:cubicBezTo>
                    <a:pt x="2227" y="13863"/>
                    <a:pt x="2950" y="13988"/>
                    <a:pt x="3695" y="13988"/>
                  </a:cubicBezTo>
                  <a:cubicBezTo>
                    <a:pt x="4755" y="13988"/>
                    <a:pt x="5860" y="13734"/>
                    <a:pt x="6711" y="13381"/>
                  </a:cubicBezTo>
                  <a:cubicBezTo>
                    <a:pt x="6764" y="14033"/>
                    <a:pt x="7374" y="14365"/>
                    <a:pt x="8079" y="14365"/>
                  </a:cubicBezTo>
                  <a:cubicBezTo>
                    <a:pt x="8266" y="14365"/>
                    <a:pt x="8459" y="14341"/>
                    <a:pt x="8650" y="14295"/>
                  </a:cubicBezTo>
                  <a:lnTo>
                    <a:pt x="8650" y="14295"/>
                  </a:lnTo>
                  <a:cubicBezTo>
                    <a:pt x="8472" y="15164"/>
                    <a:pt x="8695" y="16122"/>
                    <a:pt x="9586" y="16234"/>
                  </a:cubicBezTo>
                  <a:cubicBezTo>
                    <a:pt x="9230" y="17081"/>
                    <a:pt x="9007" y="17995"/>
                    <a:pt x="8962" y="18909"/>
                  </a:cubicBezTo>
                  <a:lnTo>
                    <a:pt x="8940" y="18909"/>
                  </a:lnTo>
                  <a:cubicBezTo>
                    <a:pt x="9007" y="19979"/>
                    <a:pt x="9007" y="20893"/>
                    <a:pt x="9676" y="21784"/>
                  </a:cubicBezTo>
                  <a:cubicBezTo>
                    <a:pt x="10120" y="22413"/>
                    <a:pt x="10829" y="22768"/>
                    <a:pt x="11562" y="22768"/>
                  </a:cubicBezTo>
                  <a:cubicBezTo>
                    <a:pt x="11894" y="22768"/>
                    <a:pt x="12231" y="22695"/>
                    <a:pt x="12551" y="22542"/>
                  </a:cubicBezTo>
                  <a:cubicBezTo>
                    <a:pt x="14602" y="21539"/>
                    <a:pt x="14468" y="18418"/>
                    <a:pt x="13576" y="16234"/>
                  </a:cubicBezTo>
                  <a:cubicBezTo>
                    <a:pt x="14401" y="16145"/>
                    <a:pt x="14713" y="15209"/>
                    <a:pt x="14490" y="14295"/>
                  </a:cubicBezTo>
                  <a:lnTo>
                    <a:pt x="14490" y="14295"/>
                  </a:lnTo>
                  <a:cubicBezTo>
                    <a:pt x="14687" y="14338"/>
                    <a:pt x="14885" y="14360"/>
                    <a:pt x="15076" y="14360"/>
                  </a:cubicBezTo>
                  <a:cubicBezTo>
                    <a:pt x="15769" y="14360"/>
                    <a:pt x="16360" y="14063"/>
                    <a:pt x="16429" y="13381"/>
                  </a:cubicBezTo>
                  <a:cubicBezTo>
                    <a:pt x="17535" y="13815"/>
                    <a:pt x="18557" y="14008"/>
                    <a:pt x="19447" y="14008"/>
                  </a:cubicBezTo>
                  <a:cubicBezTo>
                    <a:pt x="21481" y="14008"/>
                    <a:pt x="22830" y="13002"/>
                    <a:pt x="22938" y="11575"/>
                  </a:cubicBezTo>
                  <a:lnTo>
                    <a:pt x="22938" y="11375"/>
                  </a:lnTo>
                  <a:cubicBezTo>
                    <a:pt x="22938" y="9891"/>
                    <a:pt x="21607" y="8764"/>
                    <a:pt x="19461" y="8764"/>
                  </a:cubicBezTo>
                  <a:cubicBezTo>
                    <a:pt x="18577" y="8764"/>
                    <a:pt x="17554" y="8955"/>
                    <a:pt x="16429" y="9391"/>
                  </a:cubicBezTo>
                  <a:cubicBezTo>
                    <a:pt x="16359" y="8685"/>
                    <a:pt x="15715" y="8398"/>
                    <a:pt x="15029" y="8398"/>
                  </a:cubicBezTo>
                  <a:cubicBezTo>
                    <a:pt x="14849" y="8398"/>
                    <a:pt x="14666" y="8418"/>
                    <a:pt x="14490" y="8455"/>
                  </a:cubicBezTo>
                  <a:cubicBezTo>
                    <a:pt x="14535" y="8209"/>
                    <a:pt x="14557" y="7942"/>
                    <a:pt x="14535" y="7697"/>
                  </a:cubicBezTo>
                  <a:cubicBezTo>
                    <a:pt x="14535" y="7117"/>
                    <a:pt x="14134" y="6627"/>
                    <a:pt x="13576" y="6515"/>
                  </a:cubicBezTo>
                  <a:cubicBezTo>
                    <a:pt x="13888" y="5758"/>
                    <a:pt x="14089" y="4955"/>
                    <a:pt x="14178" y="4153"/>
                  </a:cubicBezTo>
                  <a:cubicBezTo>
                    <a:pt x="14178" y="3060"/>
                    <a:pt x="14245" y="1991"/>
                    <a:pt x="13465" y="965"/>
                  </a:cubicBezTo>
                  <a:cubicBezTo>
                    <a:pt x="12996" y="346"/>
                    <a:pt x="12279" y="1"/>
                    <a:pt x="1155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8"/>
            <p:cNvSpPr/>
            <p:nvPr/>
          </p:nvSpPr>
          <p:spPr>
            <a:xfrm>
              <a:off x="516425" y="1067900"/>
              <a:ext cx="220625" cy="113850"/>
            </a:xfrm>
            <a:custGeom>
              <a:avLst/>
              <a:gdLst/>
              <a:ahLst/>
              <a:cxnLst/>
              <a:rect l="l" t="t" r="r" b="b"/>
              <a:pathLst>
                <a:path w="8825" h="4554" extrusionOk="0">
                  <a:moveTo>
                    <a:pt x="4697" y="1045"/>
                  </a:moveTo>
                  <a:cubicBezTo>
                    <a:pt x="5193" y="1045"/>
                    <a:pt x="5669" y="1101"/>
                    <a:pt x="6038" y="1247"/>
                  </a:cubicBezTo>
                  <a:cubicBezTo>
                    <a:pt x="5470" y="1149"/>
                    <a:pt x="4933" y="1104"/>
                    <a:pt x="4433" y="1104"/>
                  </a:cubicBezTo>
                  <a:cubicBezTo>
                    <a:pt x="3461" y="1104"/>
                    <a:pt x="2629" y="1272"/>
                    <a:pt x="1981" y="1537"/>
                  </a:cubicBezTo>
                  <a:cubicBezTo>
                    <a:pt x="2093" y="1394"/>
                    <a:pt x="3456" y="1045"/>
                    <a:pt x="4697" y="1045"/>
                  </a:cubicBezTo>
                  <a:close/>
                  <a:moveTo>
                    <a:pt x="4408" y="1915"/>
                  </a:moveTo>
                  <a:cubicBezTo>
                    <a:pt x="5317" y="1915"/>
                    <a:pt x="6244" y="2075"/>
                    <a:pt x="7063" y="2295"/>
                  </a:cubicBezTo>
                  <a:cubicBezTo>
                    <a:pt x="6194" y="2518"/>
                    <a:pt x="5325" y="2652"/>
                    <a:pt x="4433" y="2674"/>
                  </a:cubicBezTo>
                  <a:cubicBezTo>
                    <a:pt x="3920" y="2585"/>
                    <a:pt x="3341" y="2718"/>
                    <a:pt x="2271" y="2295"/>
                  </a:cubicBezTo>
                  <a:cubicBezTo>
                    <a:pt x="2925" y="2023"/>
                    <a:pt x="3661" y="1915"/>
                    <a:pt x="4408" y="1915"/>
                  </a:cubicBezTo>
                  <a:close/>
                  <a:moveTo>
                    <a:pt x="2003" y="3031"/>
                  </a:moveTo>
                  <a:lnTo>
                    <a:pt x="2003" y="3031"/>
                  </a:lnTo>
                  <a:cubicBezTo>
                    <a:pt x="2734" y="3316"/>
                    <a:pt x="3523" y="3459"/>
                    <a:pt x="4311" y="3459"/>
                  </a:cubicBezTo>
                  <a:cubicBezTo>
                    <a:pt x="4508" y="3459"/>
                    <a:pt x="4705" y="3450"/>
                    <a:pt x="4901" y="3432"/>
                  </a:cubicBezTo>
                  <a:lnTo>
                    <a:pt x="4901" y="3432"/>
                  </a:lnTo>
                  <a:cubicBezTo>
                    <a:pt x="4418" y="3573"/>
                    <a:pt x="3916" y="3687"/>
                    <a:pt x="3449" y="3687"/>
                  </a:cubicBezTo>
                  <a:cubicBezTo>
                    <a:pt x="2884" y="3687"/>
                    <a:pt x="2370" y="3519"/>
                    <a:pt x="2003" y="3031"/>
                  </a:cubicBezTo>
                  <a:close/>
                  <a:moveTo>
                    <a:pt x="3882" y="0"/>
                  </a:moveTo>
                  <a:cubicBezTo>
                    <a:pt x="178" y="0"/>
                    <a:pt x="0" y="4144"/>
                    <a:pt x="3318" y="4524"/>
                  </a:cubicBezTo>
                  <a:cubicBezTo>
                    <a:pt x="3498" y="4544"/>
                    <a:pt x="3682" y="4554"/>
                    <a:pt x="3870" y="4554"/>
                  </a:cubicBezTo>
                  <a:cubicBezTo>
                    <a:pt x="5553" y="4554"/>
                    <a:pt x="7525" y="3768"/>
                    <a:pt x="8668" y="2585"/>
                  </a:cubicBezTo>
                  <a:cubicBezTo>
                    <a:pt x="8824" y="2406"/>
                    <a:pt x="8824" y="2161"/>
                    <a:pt x="8668" y="2005"/>
                  </a:cubicBezTo>
                  <a:cubicBezTo>
                    <a:pt x="7932" y="1180"/>
                    <a:pt x="6617" y="489"/>
                    <a:pt x="5302" y="177"/>
                  </a:cubicBezTo>
                  <a:cubicBezTo>
                    <a:pt x="4782" y="55"/>
                    <a:pt x="4309" y="0"/>
                    <a:pt x="388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8"/>
            <p:cNvSpPr/>
            <p:nvPr/>
          </p:nvSpPr>
          <p:spPr>
            <a:xfrm>
              <a:off x="679050" y="1232500"/>
              <a:ext cx="113725" cy="85650"/>
            </a:xfrm>
            <a:custGeom>
              <a:avLst/>
              <a:gdLst/>
              <a:ahLst/>
              <a:cxnLst/>
              <a:rect l="l" t="t" r="r" b="b"/>
              <a:pathLst>
                <a:path w="4549" h="3426" extrusionOk="0">
                  <a:moveTo>
                    <a:pt x="3166" y="838"/>
                  </a:moveTo>
                  <a:cubicBezTo>
                    <a:pt x="2943" y="1038"/>
                    <a:pt x="2743" y="1284"/>
                    <a:pt x="2564" y="1506"/>
                  </a:cubicBezTo>
                  <a:cubicBezTo>
                    <a:pt x="2109" y="2065"/>
                    <a:pt x="1692" y="2586"/>
                    <a:pt x="1135" y="2586"/>
                  </a:cubicBezTo>
                  <a:cubicBezTo>
                    <a:pt x="1092" y="2586"/>
                    <a:pt x="1048" y="2583"/>
                    <a:pt x="1004" y="2576"/>
                  </a:cubicBezTo>
                  <a:cubicBezTo>
                    <a:pt x="937" y="2576"/>
                    <a:pt x="893" y="2532"/>
                    <a:pt x="870" y="2487"/>
                  </a:cubicBezTo>
                  <a:cubicBezTo>
                    <a:pt x="603" y="1885"/>
                    <a:pt x="1896" y="927"/>
                    <a:pt x="3166" y="838"/>
                  </a:cubicBezTo>
                  <a:close/>
                  <a:moveTo>
                    <a:pt x="3528" y="1"/>
                  </a:moveTo>
                  <a:cubicBezTo>
                    <a:pt x="2232" y="1"/>
                    <a:pt x="135" y="838"/>
                    <a:pt x="45" y="2242"/>
                  </a:cubicBezTo>
                  <a:cubicBezTo>
                    <a:pt x="1" y="2710"/>
                    <a:pt x="246" y="3134"/>
                    <a:pt x="692" y="3334"/>
                  </a:cubicBezTo>
                  <a:cubicBezTo>
                    <a:pt x="848" y="3397"/>
                    <a:pt x="1002" y="3425"/>
                    <a:pt x="1154" y="3425"/>
                  </a:cubicBezTo>
                  <a:cubicBezTo>
                    <a:pt x="2404" y="3425"/>
                    <a:pt x="3464" y="1496"/>
                    <a:pt x="4080" y="1038"/>
                  </a:cubicBezTo>
                  <a:cubicBezTo>
                    <a:pt x="4169" y="971"/>
                    <a:pt x="4281" y="882"/>
                    <a:pt x="4370" y="793"/>
                  </a:cubicBezTo>
                  <a:cubicBezTo>
                    <a:pt x="4548" y="593"/>
                    <a:pt x="4504" y="280"/>
                    <a:pt x="4281" y="147"/>
                  </a:cubicBezTo>
                  <a:cubicBezTo>
                    <a:pt x="4101" y="48"/>
                    <a:pt x="3837" y="1"/>
                    <a:pt x="352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8"/>
            <p:cNvSpPr/>
            <p:nvPr/>
          </p:nvSpPr>
          <p:spPr>
            <a:xfrm>
              <a:off x="674600" y="932350"/>
              <a:ext cx="116500" cy="84750"/>
            </a:xfrm>
            <a:custGeom>
              <a:avLst/>
              <a:gdLst/>
              <a:ahLst/>
              <a:cxnLst/>
              <a:rect l="l" t="t" r="r" b="b"/>
              <a:pathLst>
                <a:path w="4660" h="3390" extrusionOk="0">
                  <a:moveTo>
                    <a:pt x="1308" y="801"/>
                  </a:moveTo>
                  <a:cubicBezTo>
                    <a:pt x="2009" y="801"/>
                    <a:pt x="2494" y="1654"/>
                    <a:pt x="3344" y="2568"/>
                  </a:cubicBezTo>
                  <a:cubicBezTo>
                    <a:pt x="2542" y="2523"/>
                    <a:pt x="1004" y="1855"/>
                    <a:pt x="1004" y="1074"/>
                  </a:cubicBezTo>
                  <a:cubicBezTo>
                    <a:pt x="1004" y="941"/>
                    <a:pt x="1071" y="829"/>
                    <a:pt x="1204" y="807"/>
                  </a:cubicBezTo>
                  <a:cubicBezTo>
                    <a:pt x="1239" y="803"/>
                    <a:pt x="1274" y="801"/>
                    <a:pt x="1308" y="801"/>
                  </a:cubicBezTo>
                  <a:close/>
                  <a:moveTo>
                    <a:pt x="1332" y="1"/>
                  </a:moveTo>
                  <a:cubicBezTo>
                    <a:pt x="786" y="1"/>
                    <a:pt x="363" y="328"/>
                    <a:pt x="246" y="785"/>
                  </a:cubicBezTo>
                  <a:cubicBezTo>
                    <a:pt x="1" y="1765"/>
                    <a:pt x="959" y="2657"/>
                    <a:pt x="2007" y="3058"/>
                  </a:cubicBezTo>
                  <a:cubicBezTo>
                    <a:pt x="2530" y="3275"/>
                    <a:pt x="3098" y="3389"/>
                    <a:pt x="3662" y="3389"/>
                  </a:cubicBezTo>
                  <a:cubicBezTo>
                    <a:pt x="3794" y="3389"/>
                    <a:pt x="3926" y="3383"/>
                    <a:pt x="4057" y="3370"/>
                  </a:cubicBezTo>
                  <a:cubicBezTo>
                    <a:pt x="4369" y="3348"/>
                    <a:pt x="4659" y="3192"/>
                    <a:pt x="4659" y="2880"/>
                  </a:cubicBezTo>
                  <a:cubicBezTo>
                    <a:pt x="4659" y="2769"/>
                    <a:pt x="4615" y="2679"/>
                    <a:pt x="4525" y="2613"/>
                  </a:cubicBezTo>
                  <a:cubicBezTo>
                    <a:pt x="4236" y="2300"/>
                    <a:pt x="4325" y="2546"/>
                    <a:pt x="3389" y="1431"/>
                  </a:cubicBezTo>
                  <a:cubicBezTo>
                    <a:pt x="3166" y="1119"/>
                    <a:pt x="2898" y="829"/>
                    <a:pt x="2609" y="562"/>
                  </a:cubicBezTo>
                  <a:cubicBezTo>
                    <a:pt x="2165" y="165"/>
                    <a:pt x="1718" y="1"/>
                    <a:pt x="133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8"/>
            <p:cNvSpPr/>
            <p:nvPr/>
          </p:nvSpPr>
          <p:spPr>
            <a:xfrm>
              <a:off x="1035150" y="551325"/>
              <a:ext cx="148250" cy="195700"/>
            </a:xfrm>
            <a:custGeom>
              <a:avLst/>
              <a:gdLst/>
              <a:ahLst/>
              <a:cxnLst/>
              <a:rect l="l" t="t" r="r" b="b"/>
              <a:pathLst>
                <a:path w="5930" h="7828" extrusionOk="0">
                  <a:moveTo>
                    <a:pt x="3923" y="1047"/>
                  </a:moveTo>
                  <a:cubicBezTo>
                    <a:pt x="3938" y="1061"/>
                    <a:pt x="3969" y="1145"/>
                    <a:pt x="4009" y="1280"/>
                  </a:cubicBezTo>
                  <a:lnTo>
                    <a:pt x="4009" y="1280"/>
                  </a:lnTo>
                  <a:cubicBezTo>
                    <a:pt x="3981" y="1198"/>
                    <a:pt x="3953" y="1120"/>
                    <a:pt x="3923" y="1047"/>
                  </a:cubicBezTo>
                  <a:close/>
                  <a:moveTo>
                    <a:pt x="4282" y="2556"/>
                  </a:moveTo>
                  <a:cubicBezTo>
                    <a:pt x="4412" y="3392"/>
                    <a:pt x="4474" y="4390"/>
                    <a:pt x="4235" y="5037"/>
                  </a:cubicBezTo>
                  <a:cubicBezTo>
                    <a:pt x="4371" y="4148"/>
                    <a:pt x="4370" y="3293"/>
                    <a:pt x="4282" y="2556"/>
                  </a:cubicBezTo>
                  <a:close/>
                  <a:moveTo>
                    <a:pt x="2408" y="1047"/>
                  </a:moveTo>
                  <a:lnTo>
                    <a:pt x="2408" y="1047"/>
                  </a:lnTo>
                  <a:cubicBezTo>
                    <a:pt x="1895" y="2317"/>
                    <a:pt x="1895" y="3766"/>
                    <a:pt x="2118" y="5104"/>
                  </a:cubicBezTo>
                  <a:cubicBezTo>
                    <a:pt x="1739" y="4123"/>
                    <a:pt x="1338" y="1849"/>
                    <a:pt x="2408" y="1047"/>
                  </a:cubicBezTo>
                  <a:close/>
                  <a:moveTo>
                    <a:pt x="3143" y="1247"/>
                  </a:moveTo>
                  <a:cubicBezTo>
                    <a:pt x="3767" y="2607"/>
                    <a:pt x="3544" y="4680"/>
                    <a:pt x="3143" y="6107"/>
                  </a:cubicBezTo>
                  <a:cubicBezTo>
                    <a:pt x="3143" y="6107"/>
                    <a:pt x="3121" y="5973"/>
                    <a:pt x="3121" y="5951"/>
                  </a:cubicBezTo>
                  <a:cubicBezTo>
                    <a:pt x="2475" y="3432"/>
                    <a:pt x="2876" y="1849"/>
                    <a:pt x="3143" y="1247"/>
                  </a:cubicBezTo>
                  <a:close/>
                  <a:moveTo>
                    <a:pt x="3134" y="0"/>
                  </a:moveTo>
                  <a:cubicBezTo>
                    <a:pt x="2635" y="0"/>
                    <a:pt x="2142" y="184"/>
                    <a:pt x="1761" y="556"/>
                  </a:cubicBezTo>
                  <a:cubicBezTo>
                    <a:pt x="0" y="2250"/>
                    <a:pt x="1115" y="5973"/>
                    <a:pt x="2876" y="7711"/>
                  </a:cubicBezTo>
                  <a:cubicBezTo>
                    <a:pt x="2952" y="7787"/>
                    <a:pt x="3049" y="7827"/>
                    <a:pt x="3148" y="7827"/>
                  </a:cubicBezTo>
                  <a:cubicBezTo>
                    <a:pt x="3223" y="7827"/>
                    <a:pt x="3299" y="7804"/>
                    <a:pt x="3366" y="7756"/>
                  </a:cubicBezTo>
                  <a:cubicBezTo>
                    <a:pt x="4191" y="7288"/>
                    <a:pt x="5929" y="4301"/>
                    <a:pt x="5283" y="1782"/>
                  </a:cubicBezTo>
                  <a:cubicBezTo>
                    <a:pt x="4967" y="604"/>
                    <a:pt x="4040" y="0"/>
                    <a:pt x="3134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8"/>
            <p:cNvSpPr/>
            <p:nvPr/>
          </p:nvSpPr>
          <p:spPr>
            <a:xfrm>
              <a:off x="1221825" y="690525"/>
              <a:ext cx="84725" cy="111750"/>
            </a:xfrm>
            <a:custGeom>
              <a:avLst/>
              <a:gdLst/>
              <a:ahLst/>
              <a:cxnLst/>
              <a:rect l="l" t="t" r="r" b="b"/>
              <a:pathLst>
                <a:path w="3389" h="4470" extrusionOk="0">
                  <a:moveTo>
                    <a:pt x="2277" y="822"/>
                  </a:moveTo>
                  <a:cubicBezTo>
                    <a:pt x="2306" y="822"/>
                    <a:pt x="2335" y="824"/>
                    <a:pt x="2363" y="828"/>
                  </a:cubicBezTo>
                  <a:cubicBezTo>
                    <a:pt x="2653" y="851"/>
                    <a:pt x="2608" y="1274"/>
                    <a:pt x="2475" y="1519"/>
                  </a:cubicBezTo>
                  <a:cubicBezTo>
                    <a:pt x="2051" y="2255"/>
                    <a:pt x="1695" y="2277"/>
                    <a:pt x="825" y="3124"/>
                  </a:cubicBezTo>
                  <a:cubicBezTo>
                    <a:pt x="892" y="2456"/>
                    <a:pt x="1226" y="1564"/>
                    <a:pt x="1761" y="1074"/>
                  </a:cubicBezTo>
                  <a:lnTo>
                    <a:pt x="1739" y="1074"/>
                  </a:lnTo>
                  <a:cubicBezTo>
                    <a:pt x="1994" y="873"/>
                    <a:pt x="2145" y="822"/>
                    <a:pt x="2277" y="822"/>
                  </a:cubicBezTo>
                  <a:close/>
                  <a:moveTo>
                    <a:pt x="2298" y="1"/>
                  </a:moveTo>
                  <a:cubicBezTo>
                    <a:pt x="2173" y="1"/>
                    <a:pt x="2044" y="23"/>
                    <a:pt x="1917" y="70"/>
                  </a:cubicBezTo>
                  <a:cubicBezTo>
                    <a:pt x="446" y="605"/>
                    <a:pt x="45" y="2500"/>
                    <a:pt x="23" y="3436"/>
                  </a:cubicBezTo>
                  <a:cubicBezTo>
                    <a:pt x="0" y="3793"/>
                    <a:pt x="45" y="4328"/>
                    <a:pt x="357" y="4439"/>
                  </a:cubicBezTo>
                  <a:cubicBezTo>
                    <a:pt x="406" y="4460"/>
                    <a:pt x="453" y="4469"/>
                    <a:pt x="498" y="4469"/>
                  </a:cubicBezTo>
                  <a:cubicBezTo>
                    <a:pt x="697" y="4469"/>
                    <a:pt x="858" y="4287"/>
                    <a:pt x="1004" y="4105"/>
                  </a:cubicBezTo>
                  <a:cubicBezTo>
                    <a:pt x="1583" y="3258"/>
                    <a:pt x="3389" y="2567"/>
                    <a:pt x="3389" y="1096"/>
                  </a:cubicBezTo>
                  <a:cubicBezTo>
                    <a:pt x="3389" y="473"/>
                    <a:pt x="2877" y="1"/>
                    <a:pt x="229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8"/>
            <p:cNvSpPr/>
            <p:nvPr/>
          </p:nvSpPr>
          <p:spPr>
            <a:xfrm>
              <a:off x="919925" y="690975"/>
              <a:ext cx="86825" cy="111175"/>
            </a:xfrm>
            <a:custGeom>
              <a:avLst/>
              <a:gdLst/>
              <a:ahLst/>
              <a:cxnLst/>
              <a:rect l="l" t="t" r="r" b="b"/>
              <a:pathLst>
                <a:path w="3473" h="4447" extrusionOk="0">
                  <a:moveTo>
                    <a:pt x="1132" y="799"/>
                  </a:moveTo>
                  <a:cubicBezTo>
                    <a:pt x="1244" y="799"/>
                    <a:pt x="1372" y="837"/>
                    <a:pt x="1466" y="900"/>
                  </a:cubicBezTo>
                  <a:cubicBezTo>
                    <a:pt x="2135" y="1278"/>
                    <a:pt x="2581" y="2371"/>
                    <a:pt x="2625" y="3129"/>
                  </a:cubicBezTo>
                  <a:cubicBezTo>
                    <a:pt x="1712" y="2259"/>
                    <a:pt x="775" y="1791"/>
                    <a:pt x="887" y="966"/>
                  </a:cubicBezTo>
                  <a:cubicBezTo>
                    <a:pt x="899" y="848"/>
                    <a:pt x="1005" y="799"/>
                    <a:pt x="1132" y="799"/>
                  </a:cubicBezTo>
                  <a:close/>
                  <a:moveTo>
                    <a:pt x="1136" y="1"/>
                  </a:moveTo>
                  <a:cubicBezTo>
                    <a:pt x="499" y="1"/>
                    <a:pt x="1" y="478"/>
                    <a:pt x="62" y="1212"/>
                  </a:cubicBezTo>
                  <a:cubicBezTo>
                    <a:pt x="196" y="2527"/>
                    <a:pt x="1667" y="3173"/>
                    <a:pt x="2447" y="4065"/>
                  </a:cubicBezTo>
                  <a:cubicBezTo>
                    <a:pt x="2654" y="4313"/>
                    <a:pt x="2746" y="4446"/>
                    <a:pt x="2936" y="4446"/>
                  </a:cubicBezTo>
                  <a:cubicBezTo>
                    <a:pt x="2951" y="4446"/>
                    <a:pt x="2966" y="4445"/>
                    <a:pt x="2982" y="4444"/>
                  </a:cubicBezTo>
                  <a:cubicBezTo>
                    <a:pt x="3272" y="4421"/>
                    <a:pt x="3406" y="4154"/>
                    <a:pt x="3406" y="3864"/>
                  </a:cubicBezTo>
                  <a:cubicBezTo>
                    <a:pt x="3473" y="3374"/>
                    <a:pt x="3428" y="2861"/>
                    <a:pt x="3294" y="2393"/>
                  </a:cubicBezTo>
                  <a:cubicBezTo>
                    <a:pt x="2846" y="674"/>
                    <a:pt x="1893" y="1"/>
                    <a:pt x="1136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8"/>
            <p:cNvSpPr/>
            <p:nvPr/>
          </p:nvSpPr>
          <p:spPr>
            <a:xfrm>
              <a:off x="1490975" y="1068700"/>
              <a:ext cx="196750" cy="112975"/>
            </a:xfrm>
            <a:custGeom>
              <a:avLst/>
              <a:gdLst/>
              <a:ahLst/>
              <a:cxnLst/>
              <a:rect l="l" t="t" r="r" b="b"/>
              <a:pathLst>
                <a:path w="7870" h="4519" extrusionOk="0">
                  <a:moveTo>
                    <a:pt x="4841" y="825"/>
                  </a:moveTo>
                  <a:cubicBezTo>
                    <a:pt x="5178" y="825"/>
                    <a:pt x="5514" y="852"/>
                    <a:pt x="5841" y="903"/>
                  </a:cubicBezTo>
                  <a:cubicBezTo>
                    <a:pt x="6242" y="992"/>
                    <a:pt x="6576" y="1193"/>
                    <a:pt x="6821" y="1505"/>
                  </a:cubicBezTo>
                  <a:cubicBezTo>
                    <a:pt x="6442" y="1371"/>
                    <a:pt x="6064" y="1260"/>
                    <a:pt x="5662" y="1193"/>
                  </a:cubicBezTo>
                  <a:cubicBezTo>
                    <a:pt x="5199" y="1118"/>
                    <a:pt x="4731" y="1079"/>
                    <a:pt x="4262" y="1079"/>
                  </a:cubicBezTo>
                  <a:cubicBezTo>
                    <a:pt x="3761" y="1079"/>
                    <a:pt x="3260" y="1123"/>
                    <a:pt x="2765" y="1215"/>
                  </a:cubicBezTo>
                  <a:cubicBezTo>
                    <a:pt x="3054" y="1104"/>
                    <a:pt x="3344" y="1015"/>
                    <a:pt x="3656" y="948"/>
                  </a:cubicBezTo>
                  <a:cubicBezTo>
                    <a:pt x="4043" y="863"/>
                    <a:pt x="4442" y="825"/>
                    <a:pt x="4841" y="825"/>
                  </a:cubicBezTo>
                  <a:close/>
                  <a:moveTo>
                    <a:pt x="4377" y="1879"/>
                  </a:moveTo>
                  <a:cubicBezTo>
                    <a:pt x="5121" y="1879"/>
                    <a:pt x="5855" y="1984"/>
                    <a:pt x="6532" y="2241"/>
                  </a:cubicBezTo>
                  <a:cubicBezTo>
                    <a:pt x="5850" y="2480"/>
                    <a:pt x="5168" y="2636"/>
                    <a:pt x="4342" y="2636"/>
                  </a:cubicBezTo>
                  <a:cubicBezTo>
                    <a:pt x="3628" y="2636"/>
                    <a:pt x="2806" y="2520"/>
                    <a:pt x="1784" y="2241"/>
                  </a:cubicBezTo>
                  <a:cubicBezTo>
                    <a:pt x="2614" y="2024"/>
                    <a:pt x="3503" y="1879"/>
                    <a:pt x="4377" y="1879"/>
                  </a:cubicBezTo>
                  <a:close/>
                  <a:moveTo>
                    <a:pt x="6821" y="2999"/>
                  </a:moveTo>
                  <a:cubicBezTo>
                    <a:pt x="6665" y="3221"/>
                    <a:pt x="6442" y="3377"/>
                    <a:pt x="6197" y="3467"/>
                  </a:cubicBezTo>
                  <a:cubicBezTo>
                    <a:pt x="5841" y="3630"/>
                    <a:pt x="5382" y="3723"/>
                    <a:pt x="4857" y="3723"/>
                  </a:cubicBezTo>
                  <a:cubicBezTo>
                    <a:pt x="4233" y="3723"/>
                    <a:pt x="3515" y="3591"/>
                    <a:pt x="2765" y="3288"/>
                  </a:cubicBezTo>
                  <a:lnTo>
                    <a:pt x="2765" y="3288"/>
                  </a:lnTo>
                  <a:cubicBezTo>
                    <a:pt x="3301" y="3377"/>
                    <a:pt x="3826" y="3416"/>
                    <a:pt x="4321" y="3416"/>
                  </a:cubicBezTo>
                  <a:cubicBezTo>
                    <a:pt x="5326" y="3416"/>
                    <a:pt x="6209" y="3252"/>
                    <a:pt x="6821" y="2999"/>
                  </a:cubicBezTo>
                  <a:close/>
                  <a:moveTo>
                    <a:pt x="4953" y="0"/>
                  </a:moveTo>
                  <a:cubicBezTo>
                    <a:pt x="3306" y="0"/>
                    <a:pt x="1341" y="733"/>
                    <a:pt x="134" y="1973"/>
                  </a:cubicBezTo>
                  <a:cubicBezTo>
                    <a:pt x="1" y="2129"/>
                    <a:pt x="1" y="2374"/>
                    <a:pt x="157" y="2530"/>
                  </a:cubicBezTo>
                  <a:cubicBezTo>
                    <a:pt x="1249" y="3578"/>
                    <a:pt x="2631" y="4269"/>
                    <a:pt x="4147" y="4470"/>
                  </a:cubicBezTo>
                  <a:cubicBezTo>
                    <a:pt x="4371" y="4502"/>
                    <a:pt x="4602" y="4519"/>
                    <a:pt x="4833" y="4519"/>
                  </a:cubicBezTo>
                  <a:cubicBezTo>
                    <a:pt x="6343" y="4519"/>
                    <a:pt x="7869" y="3816"/>
                    <a:pt x="7869" y="2308"/>
                  </a:cubicBezTo>
                  <a:cubicBezTo>
                    <a:pt x="7869" y="699"/>
                    <a:pt x="6563" y="0"/>
                    <a:pt x="495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8"/>
            <p:cNvSpPr/>
            <p:nvPr/>
          </p:nvSpPr>
          <p:spPr>
            <a:xfrm>
              <a:off x="1434150" y="933475"/>
              <a:ext cx="125400" cy="83250"/>
            </a:xfrm>
            <a:custGeom>
              <a:avLst/>
              <a:gdLst/>
              <a:ahLst/>
              <a:cxnLst/>
              <a:rect l="l" t="t" r="r" b="b"/>
              <a:pathLst>
                <a:path w="5016" h="3330" extrusionOk="0">
                  <a:moveTo>
                    <a:pt x="3448" y="773"/>
                  </a:moveTo>
                  <a:cubicBezTo>
                    <a:pt x="3494" y="773"/>
                    <a:pt x="3541" y="777"/>
                    <a:pt x="3589" y="784"/>
                  </a:cubicBezTo>
                  <a:cubicBezTo>
                    <a:pt x="3834" y="807"/>
                    <a:pt x="3923" y="1342"/>
                    <a:pt x="3188" y="1899"/>
                  </a:cubicBezTo>
                  <a:cubicBezTo>
                    <a:pt x="2675" y="2255"/>
                    <a:pt x="2073" y="2478"/>
                    <a:pt x="1449" y="2523"/>
                  </a:cubicBezTo>
                  <a:cubicBezTo>
                    <a:pt x="1605" y="2345"/>
                    <a:pt x="1828" y="2099"/>
                    <a:pt x="2140" y="1743"/>
                  </a:cubicBezTo>
                  <a:cubicBezTo>
                    <a:pt x="2549" y="1211"/>
                    <a:pt x="2939" y="773"/>
                    <a:pt x="3448" y="773"/>
                  </a:cubicBezTo>
                  <a:close/>
                  <a:moveTo>
                    <a:pt x="3744" y="1"/>
                  </a:moveTo>
                  <a:cubicBezTo>
                    <a:pt x="2998" y="1"/>
                    <a:pt x="1393" y="1375"/>
                    <a:pt x="1248" y="1520"/>
                  </a:cubicBezTo>
                  <a:cubicBezTo>
                    <a:pt x="446" y="2478"/>
                    <a:pt x="892" y="1943"/>
                    <a:pt x="245" y="2545"/>
                  </a:cubicBezTo>
                  <a:cubicBezTo>
                    <a:pt x="0" y="2746"/>
                    <a:pt x="89" y="3169"/>
                    <a:pt x="424" y="3259"/>
                  </a:cubicBezTo>
                  <a:cubicBezTo>
                    <a:pt x="655" y="3307"/>
                    <a:pt x="890" y="3330"/>
                    <a:pt x="1126" y="3330"/>
                  </a:cubicBezTo>
                  <a:cubicBezTo>
                    <a:pt x="1436" y="3330"/>
                    <a:pt x="1747" y="3290"/>
                    <a:pt x="2051" y="3214"/>
                  </a:cubicBezTo>
                  <a:cubicBezTo>
                    <a:pt x="4859" y="2545"/>
                    <a:pt x="5015" y="495"/>
                    <a:pt x="3901" y="26"/>
                  </a:cubicBezTo>
                  <a:cubicBezTo>
                    <a:pt x="3854" y="9"/>
                    <a:pt x="3802" y="1"/>
                    <a:pt x="374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8"/>
            <p:cNvSpPr/>
            <p:nvPr/>
          </p:nvSpPr>
          <p:spPr>
            <a:xfrm>
              <a:off x="1435800" y="1232925"/>
              <a:ext cx="112600" cy="85025"/>
            </a:xfrm>
            <a:custGeom>
              <a:avLst/>
              <a:gdLst/>
              <a:ahLst/>
              <a:cxnLst/>
              <a:rect l="l" t="t" r="r" b="b"/>
              <a:pathLst>
                <a:path w="4504" h="3401" extrusionOk="0">
                  <a:moveTo>
                    <a:pt x="1361" y="821"/>
                  </a:moveTo>
                  <a:lnTo>
                    <a:pt x="1361" y="821"/>
                  </a:lnTo>
                  <a:cubicBezTo>
                    <a:pt x="2007" y="865"/>
                    <a:pt x="3166" y="1244"/>
                    <a:pt x="3590" y="1980"/>
                  </a:cubicBezTo>
                  <a:cubicBezTo>
                    <a:pt x="3723" y="2203"/>
                    <a:pt x="3746" y="2559"/>
                    <a:pt x="3478" y="2582"/>
                  </a:cubicBezTo>
                  <a:cubicBezTo>
                    <a:pt x="3460" y="2583"/>
                    <a:pt x="3443" y="2583"/>
                    <a:pt x="3425" y="2583"/>
                  </a:cubicBezTo>
                  <a:cubicBezTo>
                    <a:pt x="2632" y="2583"/>
                    <a:pt x="2146" y="1606"/>
                    <a:pt x="1361" y="821"/>
                  </a:cubicBezTo>
                  <a:close/>
                  <a:moveTo>
                    <a:pt x="1033" y="1"/>
                  </a:moveTo>
                  <a:cubicBezTo>
                    <a:pt x="617" y="1"/>
                    <a:pt x="285" y="86"/>
                    <a:pt x="135" y="263"/>
                  </a:cubicBezTo>
                  <a:cubicBezTo>
                    <a:pt x="1" y="397"/>
                    <a:pt x="1" y="598"/>
                    <a:pt x="135" y="732"/>
                  </a:cubicBezTo>
                  <a:cubicBezTo>
                    <a:pt x="224" y="843"/>
                    <a:pt x="335" y="932"/>
                    <a:pt x="447" y="1021"/>
                  </a:cubicBezTo>
                  <a:cubicBezTo>
                    <a:pt x="870" y="1356"/>
                    <a:pt x="1628" y="2403"/>
                    <a:pt x="2118" y="2849"/>
                  </a:cubicBezTo>
                  <a:cubicBezTo>
                    <a:pt x="2558" y="3239"/>
                    <a:pt x="3000" y="3400"/>
                    <a:pt x="3382" y="3400"/>
                  </a:cubicBezTo>
                  <a:cubicBezTo>
                    <a:pt x="4028" y="3400"/>
                    <a:pt x="4504" y="2939"/>
                    <a:pt x="4504" y="2336"/>
                  </a:cubicBezTo>
                  <a:cubicBezTo>
                    <a:pt x="4504" y="848"/>
                    <a:pt x="2346" y="1"/>
                    <a:pt x="103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8"/>
            <p:cNvSpPr/>
            <p:nvPr/>
          </p:nvSpPr>
          <p:spPr>
            <a:xfrm>
              <a:off x="1032925" y="1503350"/>
              <a:ext cx="150250" cy="195975"/>
            </a:xfrm>
            <a:custGeom>
              <a:avLst/>
              <a:gdLst/>
              <a:ahLst/>
              <a:cxnLst/>
              <a:rect l="l" t="t" r="r" b="b"/>
              <a:pathLst>
                <a:path w="6010" h="7839" extrusionOk="0">
                  <a:moveTo>
                    <a:pt x="3254" y="1661"/>
                  </a:moveTo>
                  <a:cubicBezTo>
                    <a:pt x="3299" y="1840"/>
                    <a:pt x="3411" y="2464"/>
                    <a:pt x="3433" y="2553"/>
                  </a:cubicBezTo>
                  <a:lnTo>
                    <a:pt x="3433" y="2575"/>
                  </a:lnTo>
                  <a:cubicBezTo>
                    <a:pt x="3678" y="3868"/>
                    <a:pt x="3700" y="5250"/>
                    <a:pt x="3254" y="6476"/>
                  </a:cubicBezTo>
                  <a:cubicBezTo>
                    <a:pt x="2809" y="5161"/>
                    <a:pt x="2630" y="3957"/>
                    <a:pt x="3254" y="1661"/>
                  </a:cubicBezTo>
                  <a:close/>
                  <a:moveTo>
                    <a:pt x="4302" y="2798"/>
                  </a:moveTo>
                  <a:cubicBezTo>
                    <a:pt x="4837" y="4292"/>
                    <a:pt x="4859" y="5897"/>
                    <a:pt x="4191" y="6610"/>
                  </a:cubicBezTo>
                  <a:cubicBezTo>
                    <a:pt x="4124" y="6654"/>
                    <a:pt x="4079" y="6677"/>
                    <a:pt x="4035" y="6699"/>
                  </a:cubicBezTo>
                  <a:cubicBezTo>
                    <a:pt x="4458" y="5451"/>
                    <a:pt x="4547" y="4113"/>
                    <a:pt x="4302" y="2798"/>
                  </a:cubicBezTo>
                  <a:close/>
                  <a:moveTo>
                    <a:pt x="2185" y="2798"/>
                  </a:moveTo>
                  <a:lnTo>
                    <a:pt x="2185" y="2798"/>
                  </a:lnTo>
                  <a:cubicBezTo>
                    <a:pt x="2140" y="3110"/>
                    <a:pt x="2118" y="3422"/>
                    <a:pt x="2095" y="3734"/>
                  </a:cubicBezTo>
                  <a:cubicBezTo>
                    <a:pt x="2051" y="4136"/>
                    <a:pt x="2051" y="4559"/>
                    <a:pt x="2095" y="4983"/>
                  </a:cubicBezTo>
                  <a:cubicBezTo>
                    <a:pt x="2118" y="5607"/>
                    <a:pt x="2274" y="6209"/>
                    <a:pt x="2519" y="6788"/>
                  </a:cubicBezTo>
                  <a:cubicBezTo>
                    <a:pt x="1945" y="6435"/>
                    <a:pt x="1765" y="5558"/>
                    <a:pt x="1761" y="4892"/>
                  </a:cubicBezTo>
                  <a:lnTo>
                    <a:pt x="1761" y="4892"/>
                  </a:lnTo>
                  <a:cubicBezTo>
                    <a:pt x="1784" y="4179"/>
                    <a:pt x="1917" y="3466"/>
                    <a:pt x="2185" y="2798"/>
                  </a:cubicBezTo>
                  <a:close/>
                  <a:moveTo>
                    <a:pt x="3243" y="1"/>
                  </a:moveTo>
                  <a:cubicBezTo>
                    <a:pt x="3143" y="1"/>
                    <a:pt x="3043" y="34"/>
                    <a:pt x="2965" y="101"/>
                  </a:cubicBezTo>
                  <a:cubicBezTo>
                    <a:pt x="1025" y="1929"/>
                    <a:pt x="0" y="6231"/>
                    <a:pt x="2207" y="7546"/>
                  </a:cubicBezTo>
                  <a:cubicBezTo>
                    <a:pt x="2537" y="7742"/>
                    <a:pt x="2893" y="7839"/>
                    <a:pt x="3246" y="7839"/>
                  </a:cubicBezTo>
                  <a:cubicBezTo>
                    <a:pt x="4658" y="7839"/>
                    <a:pt x="6010" y="6298"/>
                    <a:pt x="5350" y="3445"/>
                  </a:cubicBezTo>
                  <a:cubicBezTo>
                    <a:pt x="5038" y="2196"/>
                    <a:pt x="4414" y="1037"/>
                    <a:pt x="3522" y="101"/>
                  </a:cubicBezTo>
                  <a:cubicBezTo>
                    <a:pt x="3444" y="34"/>
                    <a:pt x="3344" y="1"/>
                    <a:pt x="3243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8"/>
            <p:cNvSpPr/>
            <p:nvPr/>
          </p:nvSpPr>
          <p:spPr>
            <a:xfrm>
              <a:off x="1215150" y="1447350"/>
              <a:ext cx="93000" cy="111225"/>
            </a:xfrm>
            <a:custGeom>
              <a:avLst/>
              <a:gdLst/>
              <a:ahLst/>
              <a:cxnLst/>
              <a:rect l="l" t="t" r="r" b="b"/>
              <a:pathLst>
                <a:path w="3720" h="4449" extrusionOk="0">
                  <a:moveTo>
                    <a:pt x="1115" y="1338"/>
                  </a:moveTo>
                  <a:lnTo>
                    <a:pt x="1115" y="1338"/>
                  </a:lnTo>
                  <a:cubicBezTo>
                    <a:pt x="2340" y="2497"/>
                    <a:pt x="2853" y="2676"/>
                    <a:pt x="2853" y="3433"/>
                  </a:cubicBezTo>
                  <a:cubicBezTo>
                    <a:pt x="2853" y="3586"/>
                    <a:pt x="2751" y="3671"/>
                    <a:pt x="2595" y="3671"/>
                  </a:cubicBezTo>
                  <a:cubicBezTo>
                    <a:pt x="2161" y="3671"/>
                    <a:pt x="1311" y="3012"/>
                    <a:pt x="1115" y="1338"/>
                  </a:cubicBezTo>
                  <a:close/>
                  <a:moveTo>
                    <a:pt x="758" y="1"/>
                  </a:moveTo>
                  <a:cubicBezTo>
                    <a:pt x="646" y="23"/>
                    <a:pt x="535" y="68"/>
                    <a:pt x="468" y="157"/>
                  </a:cubicBezTo>
                  <a:cubicBezTo>
                    <a:pt x="0" y="736"/>
                    <a:pt x="379" y="2007"/>
                    <a:pt x="557" y="2542"/>
                  </a:cubicBezTo>
                  <a:cubicBezTo>
                    <a:pt x="1012" y="3895"/>
                    <a:pt x="1876" y="4448"/>
                    <a:pt x="2577" y="4448"/>
                  </a:cubicBezTo>
                  <a:cubicBezTo>
                    <a:pt x="3216" y="4448"/>
                    <a:pt x="3719" y="3988"/>
                    <a:pt x="3656" y="3255"/>
                  </a:cubicBezTo>
                  <a:cubicBezTo>
                    <a:pt x="3566" y="2141"/>
                    <a:pt x="2563" y="1628"/>
                    <a:pt x="1583" y="736"/>
                  </a:cubicBezTo>
                  <a:cubicBezTo>
                    <a:pt x="1137" y="313"/>
                    <a:pt x="1048" y="1"/>
                    <a:pt x="75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8"/>
            <p:cNvSpPr/>
            <p:nvPr/>
          </p:nvSpPr>
          <p:spPr>
            <a:xfrm>
              <a:off x="917575" y="1447450"/>
              <a:ext cx="90450" cy="111725"/>
            </a:xfrm>
            <a:custGeom>
              <a:avLst/>
              <a:gdLst/>
              <a:ahLst/>
              <a:cxnLst/>
              <a:rect l="l" t="t" r="r" b="b"/>
              <a:pathLst>
                <a:path w="3618" h="4469" extrusionOk="0">
                  <a:moveTo>
                    <a:pt x="2697" y="1379"/>
                  </a:moveTo>
                  <a:cubicBezTo>
                    <a:pt x="2504" y="2943"/>
                    <a:pt x="1680" y="3679"/>
                    <a:pt x="1239" y="3679"/>
                  </a:cubicBezTo>
                  <a:cubicBezTo>
                    <a:pt x="1071" y="3679"/>
                    <a:pt x="959" y="3572"/>
                    <a:pt x="959" y="3363"/>
                  </a:cubicBezTo>
                  <a:lnTo>
                    <a:pt x="959" y="3340"/>
                  </a:lnTo>
                  <a:cubicBezTo>
                    <a:pt x="959" y="2649"/>
                    <a:pt x="1828" y="2159"/>
                    <a:pt x="2697" y="1379"/>
                  </a:cubicBezTo>
                  <a:close/>
                  <a:moveTo>
                    <a:pt x="3061" y="0"/>
                  </a:moveTo>
                  <a:cubicBezTo>
                    <a:pt x="2926" y="0"/>
                    <a:pt x="2784" y="77"/>
                    <a:pt x="2675" y="220"/>
                  </a:cubicBezTo>
                  <a:cubicBezTo>
                    <a:pt x="2073" y="1022"/>
                    <a:pt x="1248" y="1423"/>
                    <a:pt x="669" y="2114"/>
                  </a:cubicBezTo>
                  <a:cubicBezTo>
                    <a:pt x="312" y="2515"/>
                    <a:pt x="0" y="3229"/>
                    <a:pt x="245" y="3808"/>
                  </a:cubicBezTo>
                  <a:cubicBezTo>
                    <a:pt x="430" y="4253"/>
                    <a:pt x="786" y="4468"/>
                    <a:pt x="1199" y="4468"/>
                  </a:cubicBezTo>
                  <a:cubicBezTo>
                    <a:pt x="2233" y="4468"/>
                    <a:pt x="3618" y="3119"/>
                    <a:pt x="3522" y="665"/>
                  </a:cubicBezTo>
                  <a:cubicBezTo>
                    <a:pt x="3494" y="208"/>
                    <a:pt x="3285" y="0"/>
                    <a:pt x="306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8"/>
            <p:cNvSpPr/>
            <p:nvPr/>
          </p:nvSpPr>
          <p:spPr>
            <a:xfrm>
              <a:off x="1257300" y="676775"/>
              <a:ext cx="362975" cy="303175"/>
            </a:xfrm>
            <a:custGeom>
              <a:avLst/>
              <a:gdLst/>
              <a:ahLst/>
              <a:cxnLst/>
              <a:rect l="l" t="t" r="r" b="b"/>
              <a:pathLst>
                <a:path w="14519" h="12127" extrusionOk="0">
                  <a:moveTo>
                    <a:pt x="9880" y="813"/>
                  </a:moveTo>
                  <a:cubicBezTo>
                    <a:pt x="11385" y="813"/>
                    <a:pt x="11986" y="2214"/>
                    <a:pt x="10663" y="4432"/>
                  </a:cubicBezTo>
                  <a:cubicBezTo>
                    <a:pt x="9414" y="6527"/>
                    <a:pt x="6740" y="8600"/>
                    <a:pt x="4511" y="9782"/>
                  </a:cubicBezTo>
                  <a:cubicBezTo>
                    <a:pt x="6651" y="8333"/>
                    <a:pt x="9236" y="6260"/>
                    <a:pt x="9660" y="4232"/>
                  </a:cubicBezTo>
                  <a:cubicBezTo>
                    <a:pt x="9838" y="3630"/>
                    <a:pt x="9571" y="2961"/>
                    <a:pt x="9013" y="2627"/>
                  </a:cubicBezTo>
                  <a:cubicBezTo>
                    <a:pt x="8762" y="2489"/>
                    <a:pt x="8497" y="2425"/>
                    <a:pt x="8221" y="2425"/>
                  </a:cubicBezTo>
                  <a:cubicBezTo>
                    <a:pt x="6435" y="2425"/>
                    <a:pt x="4185" y="5089"/>
                    <a:pt x="2371" y="7753"/>
                  </a:cubicBezTo>
                  <a:cubicBezTo>
                    <a:pt x="5012" y="2799"/>
                    <a:pt x="8087" y="813"/>
                    <a:pt x="9880" y="813"/>
                  </a:cubicBezTo>
                  <a:close/>
                  <a:moveTo>
                    <a:pt x="8281" y="3227"/>
                  </a:moveTo>
                  <a:cubicBezTo>
                    <a:pt x="8514" y="3227"/>
                    <a:pt x="8702" y="3314"/>
                    <a:pt x="8835" y="3496"/>
                  </a:cubicBezTo>
                  <a:cubicBezTo>
                    <a:pt x="9080" y="3808"/>
                    <a:pt x="8902" y="4432"/>
                    <a:pt x="8411" y="5212"/>
                  </a:cubicBezTo>
                  <a:cubicBezTo>
                    <a:pt x="7007" y="7330"/>
                    <a:pt x="3062" y="9871"/>
                    <a:pt x="1479" y="10763"/>
                  </a:cubicBezTo>
                  <a:cubicBezTo>
                    <a:pt x="3993" y="6230"/>
                    <a:pt x="6914" y="3227"/>
                    <a:pt x="8281" y="3227"/>
                  </a:cubicBezTo>
                  <a:close/>
                  <a:moveTo>
                    <a:pt x="766" y="11364"/>
                  </a:moveTo>
                  <a:lnTo>
                    <a:pt x="833" y="11431"/>
                  </a:lnTo>
                  <a:lnTo>
                    <a:pt x="833" y="11476"/>
                  </a:lnTo>
                  <a:lnTo>
                    <a:pt x="677" y="11520"/>
                  </a:lnTo>
                  <a:cubicBezTo>
                    <a:pt x="677" y="11476"/>
                    <a:pt x="699" y="11409"/>
                    <a:pt x="721" y="11364"/>
                  </a:cubicBezTo>
                  <a:close/>
                  <a:moveTo>
                    <a:pt x="9859" y="0"/>
                  </a:moveTo>
                  <a:cubicBezTo>
                    <a:pt x="8258" y="0"/>
                    <a:pt x="6405" y="1185"/>
                    <a:pt x="4221" y="3585"/>
                  </a:cubicBezTo>
                  <a:cubicBezTo>
                    <a:pt x="3976" y="3875"/>
                    <a:pt x="3619" y="4365"/>
                    <a:pt x="3196" y="4923"/>
                  </a:cubicBezTo>
                  <a:cubicBezTo>
                    <a:pt x="1769" y="6884"/>
                    <a:pt x="721" y="9091"/>
                    <a:pt x="97" y="11431"/>
                  </a:cubicBezTo>
                  <a:cubicBezTo>
                    <a:pt x="1" y="11779"/>
                    <a:pt x="155" y="12126"/>
                    <a:pt x="574" y="12126"/>
                  </a:cubicBezTo>
                  <a:cubicBezTo>
                    <a:pt x="639" y="12126"/>
                    <a:pt x="711" y="12118"/>
                    <a:pt x="788" y="12100"/>
                  </a:cubicBezTo>
                  <a:cubicBezTo>
                    <a:pt x="6272" y="10829"/>
                    <a:pt x="14519" y="4388"/>
                    <a:pt x="11599" y="665"/>
                  </a:cubicBezTo>
                  <a:cubicBezTo>
                    <a:pt x="11287" y="375"/>
                    <a:pt x="10908" y="152"/>
                    <a:pt x="10484" y="63"/>
                  </a:cubicBezTo>
                  <a:cubicBezTo>
                    <a:pt x="10280" y="21"/>
                    <a:pt x="10072" y="0"/>
                    <a:pt x="985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8"/>
            <p:cNvSpPr/>
            <p:nvPr/>
          </p:nvSpPr>
          <p:spPr>
            <a:xfrm>
              <a:off x="1259150" y="1270600"/>
              <a:ext cx="302625" cy="302450"/>
            </a:xfrm>
            <a:custGeom>
              <a:avLst/>
              <a:gdLst/>
              <a:ahLst/>
              <a:cxnLst/>
              <a:rect l="l" t="t" r="r" b="b"/>
              <a:pathLst>
                <a:path w="12105" h="12098" extrusionOk="0">
                  <a:moveTo>
                    <a:pt x="603" y="562"/>
                  </a:moveTo>
                  <a:lnTo>
                    <a:pt x="759" y="607"/>
                  </a:lnTo>
                  <a:lnTo>
                    <a:pt x="759" y="651"/>
                  </a:lnTo>
                  <a:lnTo>
                    <a:pt x="692" y="718"/>
                  </a:lnTo>
                  <a:lnTo>
                    <a:pt x="647" y="718"/>
                  </a:lnTo>
                  <a:cubicBezTo>
                    <a:pt x="647" y="673"/>
                    <a:pt x="625" y="607"/>
                    <a:pt x="603" y="562"/>
                  </a:cubicBezTo>
                  <a:close/>
                  <a:moveTo>
                    <a:pt x="1405" y="1364"/>
                  </a:moveTo>
                  <a:lnTo>
                    <a:pt x="1405" y="1364"/>
                  </a:lnTo>
                  <a:cubicBezTo>
                    <a:pt x="3434" y="2501"/>
                    <a:pt x="9497" y="6424"/>
                    <a:pt x="8761" y="8631"/>
                  </a:cubicBezTo>
                  <a:lnTo>
                    <a:pt x="8761" y="8609"/>
                  </a:lnTo>
                  <a:cubicBezTo>
                    <a:pt x="8739" y="8676"/>
                    <a:pt x="8694" y="8720"/>
                    <a:pt x="8650" y="8720"/>
                  </a:cubicBezTo>
                  <a:cubicBezTo>
                    <a:pt x="8519" y="8765"/>
                    <a:pt x="8382" y="8786"/>
                    <a:pt x="8241" y="8786"/>
                  </a:cubicBezTo>
                  <a:cubicBezTo>
                    <a:pt x="5995" y="8786"/>
                    <a:pt x="2517" y="3399"/>
                    <a:pt x="1405" y="1364"/>
                  </a:cubicBezTo>
                  <a:close/>
                  <a:moveTo>
                    <a:pt x="4414" y="2301"/>
                  </a:moveTo>
                  <a:lnTo>
                    <a:pt x="4414" y="2301"/>
                  </a:lnTo>
                  <a:cubicBezTo>
                    <a:pt x="7223" y="3794"/>
                    <a:pt x="10923" y="6781"/>
                    <a:pt x="11302" y="9456"/>
                  </a:cubicBezTo>
                  <a:cubicBezTo>
                    <a:pt x="11469" y="10600"/>
                    <a:pt x="10880" y="11301"/>
                    <a:pt x="9837" y="11301"/>
                  </a:cubicBezTo>
                  <a:cubicBezTo>
                    <a:pt x="8380" y="11301"/>
                    <a:pt x="6037" y="9933"/>
                    <a:pt x="3634" y="6491"/>
                  </a:cubicBezTo>
                  <a:cubicBezTo>
                    <a:pt x="3188" y="5867"/>
                    <a:pt x="2787" y="5221"/>
                    <a:pt x="2431" y="4552"/>
                  </a:cubicBezTo>
                  <a:lnTo>
                    <a:pt x="2431" y="4552"/>
                  </a:lnTo>
                  <a:cubicBezTo>
                    <a:pt x="3300" y="5845"/>
                    <a:pt x="4325" y="7048"/>
                    <a:pt x="5462" y="8141"/>
                  </a:cubicBezTo>
                  <a:cubicBezTo>
                    <a:pt x="6559" y="9171"/>
                    <a:pt x="7574" y="9609"/>
                    <a:pt x="8329" y="9609"/>
                  </a:cubicBezTo>
                  <a:cubicBezTo>
                    <a:pt x="9847" y="9609"/>
                    <a:pt x="10317" y="7839"/>
                    <a:pt x="8293" y="5533"/>
                  </a:cubicBezTo>
                  <a:cubicBezTo>
                    <a:pt x="7134" y="4284"/>
                    <a:pt x="5841" y="3214"/>
                    <a:pt x="4414" y="2301"/>
                  </a:cubicBezTo>
                  <a:close/>
                  <a:moveTo>
                    <a:pt x="417" y="0"/>
                  </a:moveTo>
                  <a:cubicBezTo>
                    <a:pt x="306" y="0"/>
                    <a:pt x="212" y="61"/>
                    <a:pt x="135" y="138"/>
                  </a:cubicBezTo>
                  <a:cubicBezTo>
                    <a:pt x="46" y="205"/>
                    <a:pt x="1" y="317"/>
                    <a:pt x="1" y="451"/>
                  </a:cubicBezTo>
                  <a:cubicBezTo>
                    <a:pt x="1" y="985"/>
                    <a:pt x="670" y="2813"/>
                    <a:pt x="1071" y="3616"/>
                  </a:cubicBezTo>
                  <a:cubicBezTo>
                    <a:pt x="2275" y="6135"/>
                    <a:pt x="3523" y="7962"/>
                    <a:pt x="5105" y="9545"/>
                  </a:cubicBezTo>
                  <a:cubicBezTo>
                    <a:pt x="5762" y="10202"/>
                    <a:pt x="7843" y="12098"/>
                    <a:pt x="9793" y="12098"/>
                  </a:cubicBezTo>
                  <a:cubicBezTo>
                    <a:pt x="10093" y="12098"/>
                    <a:pt x="10390" y="12053"/>
                    <a:pt x="10678" y="11952"/>
                  </a:cubicBezTo>
                  <a:cubicBezTo>
                    <a:pt x="10968" y="11841"/>
                    <a:pt x="11213" y="11707"/>
                    <a:pt x="11436" y="11506"/>
                  </a:cubicBezTo>
                  <a:cubicBezTo>
                    <a:pt x="11748" y="11194"/>
                    <a:pt x="11948" y="10815"/>
                    <a:pt x="12038" y="10392"/>
                  </a:cubicBezTo>
                  <a:cubicBezTo>
                    <a:pt x="12082" y="10214"/>
                    <a:pt x="12104" y="10013"/>
                    <a:pt x="12104" y="9835"/>
                  </a:cubicBezTo>
                  <a:cubicBezTo>
                    <a:pt x="12104" y="7093"/>
                    <a:pt x="8560" y="3371"/>
                    <a:pt x="3634" y="1052"/>
                  </a:cubicBezTo>
                  <a:cubicBezTo>
                    <a:pt x="2720" y="629"/>
                    <a:pt x="937" y="5"/>
                    <a:pt x="469" y="5"/>
                  </a:cubicBezTo>
                  <a:cubicBezTo>
                    <a:pt x="451" y="2"/>
                    <a:pt x="434" y="0"/>
                    <a:pt x="417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8"/>
            <p:cNvSpPr/>
            <p:nvPr/>
          </p:nvSpPr>
          <p:spPr>
            <a:xfrm>
              <a:off x="653425" y="1270150"/>
              <a:ext cx="317650" cy="302775"/>
            </a:xfrm>
            <a:custGeom>
              <a:avLst/>
              <a:gdLst/>
              <a:ahLst/>
              <a:cxnLst/>
              <a:rect l="l" t="t" r="r" b="b"/>
              <a:pathLst>
                <a:path w="12706" h="12111" extrusionOk="0">
                  <a:moveTo>
                    <a:pt x="12015" y="602"/>
                  </a:moveTo>
                  <a:lnTo>
                    <a:pt x="11970" y="758"/>
                  </a:lnTo>
                  <a:lnTo>
                    <a:pt x="11926" y="758"/>
                  </a:lnTo>
                  <a:lnTo>
                    <a:pt x="11881" y="691"/>
                  </a:lnTo>
                  <a:lnTo>
                    <a:pt x="11881" y="647"/>
                  </a:lnTo>
                  <a:lnTo>
                    <a:pt x="12015" y="602"/>
                  </a:lnTo>
                  <a:close/>
                  <a:moveTo>
                    <a:pt x="11212" y="1405"/>
                  </a:moveTo>
                  <a:lnTo>
                    <a:pt x="11212" y="1405"/>
                  </a:lnTo>
                  <a:cubicBezTo>
                    <a:pt x="8012" y="6986"/>
                    <a:pt x="5436" y="8854"/>
                    <a:pt x="4344" y="8854"/>
                  </a:cubicBezTo>
                  <a:cubicBezTo>
                    <a:pt x="3892" y="8854"/>
                    <a:pt x="3695" y="8534"/>
                    <a:pt x="3812" y="8025"/>
                  </a:cubicBezTo>
                  <a:cubicBezTo>
                    <a:pt x="4369" y="5640"/>
                    <a:pt x="9050" y="2608"/>
                    <a:pt x="11212" y="1405"/>
                  </a:cubicBezTo>
                  <a:close/>
                  <a:moveTo>
                    <a:pt x="8248" y="2296"/>
                  </a:moveTo>
                  <a:lnTo>
                    <a:pt x="8248" y="2296"/>
                  </a:lnTo>
                  <a:cubicBezTo>
                    <a:pt x="6108" y="3723"/>
                    <a:pt x="3456" y="5840"/>
                    <a:pt x="3010" y="7891"/>
                  </a:cubicBezTo>
                  <a:cubicBezTo>
                    <a:pt x="2811" y="8826"/>
                    <a:pt x="3290" y="9645"/>
                    <a:pt x="4300" y="9645"/>
                  </a:cubicBezTo>
                  <a:cubicBezTo>
                    <a:pt x="5554" y="9645"/>
                    <a:pt x="7626" y="8381"/>
                    <a:pt x="10232" y="4503"/>
                  </a:cubicBezTo>
                  <a:lnTo>
                    <a:pt x="10232" y="4503"/>
                  </a:lnTo>
                  <a:cubicBezTo>
                    <a:pt x="8515" y="7646"/>
                    <a:pt x="5707" y="10923"/>
                    <a:pt x="3143" y="11302"/>
                  </a:cubicBezTo>
                  <a:cubicBezTo>
                    <a:pt x="3032" y="11317"/>
                    <a:pt x="2924" y="11324"/>
                    <a:pt x="2819" y="11324"/>
                  </a:cubicBezTo>
                  <a:cubicBezTo>
                    <a:pt x="1236" y="11324"/>
                    <a:pt x="404" y="9608"/>
                    <a:pt x="2787" y="6598"/>
                  </a:cubicBezTo>
                  <a:cubicBezTo>
                    <a:pt x="3812" y="5305"/>
                    <a:pt x="5952" y="3500"/>
                    <a:pt x="8248" y="2296"/>
                  </a:cubicBezTo>
                  <a:close/>
                  <a:moveTo>
                    <a:pt x="12149" y="0"/>
                  </a:moveTo>
                  <a:cubicBezTo>
                    <a:pt x="11591" y="23"/>
                    <a:pt x="9786" y="669"/>
                    <a:pt x="8983" y="1070"/>
                  </a:cubicBezTo>
                  <a:cubicBezTo>
                    <a:pt x="6554" y="2229"/>
                    <a:pt x="4815" y="3389"/>
                    <a:pt x="3210" y="4971"/>
                  </a:cubicBezTo>
                  <a:cubicBezTo>
                    <a:pt x="1539" y="6576"/>
                    <a:pt x="1" y="8939"/>
                    <a:pt x="647" y="10722"/>
                  </a:cubicBezTo>
                  <a:cubicBezTo>
                    <a:pt x="758" y="10989"/>
                    <a:pt x="914" y="11235"/>
                    <a:pt x="1115" y="11458"/>
                  </a:cubicBezTo>
                  <a:cubicBezTo>
                    <a:pt x="1405" y="11747"/>
                    <a:pt x="1806" y="11948"/>
                    <a:pt x="2230" y="12059"/>
                  </a:cubicBezTo>
                  <a:cubicBezTo>
                    <a:pt x="2429" y="12093"/>
                    <a:pt x="2631" y="12110"/>
                    <a:pt x="2834" y="12110"/>
                  </a:cubicBezTo>
                  <a:cubicBezTo>
                    <a:pt x="3176" y="12110"/>
                    <a:pt x="3521" y="12060"/>
                    <a:pt x="3857" y="11948"/>
                  </a:cubicBezTo>
                  <a:cubicBezTo>
                    <a:pt x="5506" y="11458"/>
                    <a:pt x="7200" y="9986"/>
                    <a:pt x="8226" y="8783"/>
                  </a:cubicBezTo>
                  <a:cubicBezTo>
                    <a:pt x="10432" y="6219"/>
                    <a:pt x="11770" y="3723"/>
                    <a:pt x="12594" y="714"/>
                  </a:cubicBezTo>
                  <a:cubicBezTo>
                    <a:pt x="12706" y="246"/>
                    <a:pt x="12438" y="0"/>
                    <a:pt x="1214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8"/>
            <p:cNvSpPr/>
            <p:nvPr/>
          </p:nvSpPr>
          <p:spPr>
            <a:xfrm>
              <a:off x="658450" y="677100"/>
              <a:ext cx="312175" cy="302450"/>
            </a:xfrm>
            <a:custGeom>
              <a:avLst/>
              <a:gdLst/>
              <a:ahLst/>
              <a:cxnLst/>
              <a:rect l="l" t="t" r="r" b="b"/>
              <a:pathLst>
                <a:path w="12487" h="12098" extrusionOk="0">
                  <a:moveTo>
                    <a:pt x="2593" y="785"/>
                  </a:moveTo>
                  <a:cubicBezTo>
                    <a:pt x="4817" y="785"/>
                    <a:pt x="7892" y="3726"/>
                    <a:pt x="9942" y="7473"/>
                  </a:cubicBezTo>
                  <a:cubicBezTo>
                    <a:pt x="8549" y="5454"/>
                    <a:pt x="6151" y="2467"/>
                    <a:pt x="4154" y="2467"/>
                  </a:cubicBezTo>
                  <a:cubicBezTo>
                    <a:pt x="3946" y="2467"/>
                    <a:pt x="3742" y="2500"/>
                    <a:pt x="3544" y="2569"/>
                  </a:cubicBezTo>
                  <a:cubicBezTo>
                    <a:pt x="2251" y="3037"/>
                    <a:pt x="1984" y="5712"/>
                    <a:pt x="8025" y="9791"/>
                  </a:cubicBezTo>
                  <a:cubicBezTo>
                    <a:pt x="3477" y="7339"/>
                    <a:pt x="312" y="3528"/>
                    <a:pt x="1271" y="1499"/>
                  </a:cubicBezTo>
                  <a:cubicBezTo>
                    <a:pt x="1560" y="897"/>
                    <a:pt x="2251" y="808"/>
                    <a:pt x="2519" y="786"/>
                  </a:cubicBezTo>
                  <a:cubicBezTo>
                    <a:pt x="2544" y="785"/>
                    <a:pt x="2568" y="785"/>
                    <a:pt x="2593" y="785"/>
                  </a:cubicBezTo>
                  <a:close/>
                  <a:moveTo>
                    <a:pt x="4178" y="3283"/>
                  </a:moveTo>
                  <a:cubicBezTo>
                    <a:pt x="6437" y="3283"/>
                    <a:pt x="9879" y="8691"/>
                    <a:pt x="11011" y="10705"/>
                  </a:cubicBezTo>
                  <a:cubicBezTo>
                    <a:pt x="8849" y="9501"/>
                    <a:pt x="2898" y="5690"/>
                    <a:pt x="3656" y="3461"/>
                  </a:cubicBezTo>
                  <a:cubicBezTo>
                    <a:pt x="3678" y="3394"/>
                    <a:pt x="3723" y="3349"/>
                    <a:pt x="3767" y="3349"/>
                  </a:cubicBezTo>
                  <a:cubicBezTo>
                    <a:pt x="3899" y="3304"/>
                    <a:pt x="4036" y="3283"/>
                    <a:pt x="4178" y="3283"/>
                  </a:cubicBezTo>
                  <a:close/>
                  <a:moveTo>
                    <a:pt x="11769" y="11351"/>
                  </a:moveTo>
                  <a:cubicBezTo>
                    <a:pt x="11769" y="11396"/>
                    <a:pt x="11792" y="11441"/>
                    <a:pt x="11814" y="11507"/>
                  </a:cubicBezTo>
                  <a:lnTo>
                    <a:pt x="11658" y="11463"/>
                  </a:lnTo>
                  <a:lnTo>
                    <a:pt x="11658" y="11418"/>
                  </a:lnTo>
                  <a:lnTo>
                    <a:pt x="11725" y="11351"/>
                  </a:lnTo>
                  <a:close/>
                  <a:moveTo>
                    <a:pt x="2681" y="0"/>
                  </a:moveTo>
                  <a:cubicBezTo>
                    <a:pt x="2067" y="0"/>
                    <a:pt x="1485" y="182"/>
                    <a:pt x="959" y="585"/>
                  </a:cubicBezTo>
                  <a:cubicBezTo>
                    <a:pt x="669" y="875"/>
                    <a:pt x="446" y="1276"/>
                    <a:pt x="357" y="1700"/>
                  </a:cubicBezTo>
                  <a:cubicBezTo>
                    <a:pt x="0" y="3416"/>
                    <a:pt x="1226" y="5645"/>
                    <a:pt x="3745" y="7830"/>
                  </a:cubicBezTo>
                  <a:cubicBezTo>
                    <a:pt x="6085" y="9836"/>
                    <a:pt x="9050" y="11441"/>
                    <a:pt x="11725" y="12065"/>
                  </a:cubicBezTo>
                  <a:cubicBezTo>
                    <a:pt x="11802" y="12087"/>
                    <a:pt x="11874" y="12097"/>
                    <a:pt x="11942" y="12097"/>
                  </a:cubicBezTo>
                  <a:cubicBezTo>
                    <a:pt x="12284" y="12097"/>
                    <a:pt x="12487" y="11824"/>
                    <a:pt x="12393" y="11396"/>
                  </a:cubicBezTo>
                  <a:cubicBezTo>
                    <a:pt x="11266" y="6616"/>
                    <a:pt x="6382" y="0"/>
                    <a:pt x="2681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4" name="Google Shape;2364;p28"/>
          <p:cNvGrpSpPr/>
          <p:nvPr/>
        </p:nvGrpSpPr>
        <p:grpSpPr>
          <a:xfrm rot="10800000" flipH="1">
            <a:off x="116032" y="4422620"/>
            <a:ext cx="511259" cy="509410"/>
            <a:chOff x="5327725" y="4661925"/>
            <a:chExt cx="331900" cy="330700"/>
          </a:xfrm>
        </p:grpSpPr>
        <p:sp>
          <p:nvSpPr>
            <p:cNvPr id="2365" name="Google Shape;2365;p28"/>
            <p:cNvSpPr/>
            <p:nvPr/>
          </p:nvSpPr>
          <p:spPr>
            <a:xfrm>
              <a:off x="5332500" y="4857200"/>
              <a:ext cx="66075" cy="85875"/>
            </a:xfrm>
            <a:custGeom>
              <a:avLst/>
              <a:gdLst/>
              <a:ahLst/>
              <a:cxnLst/>
              <a:rect l="l" t="t" r="r" b="b"/>
              <a:pathLst>
                <a:path w="2643" h="3435" extrusionOk="0">
                  <a:moveTo>
                    <a:pt x="755" y="1"/>
                  </a:moveTo>
                  <a:cubicBezTo>
                    <a:pt x="533" y="1"/>
                    <a:pt x="323" y="108"/>
                    <a:pt x="191" y="315"/>
                  </a:cubicBezTo>
                  <a:cubicBezTo>
                    <a:pt x="0" y="729"/>
                    <a:pt x="191" y="1206"/>
                    <a:pt x="573" y="1429"/>
                  </a:cubicBezTo>
                  <a:cubicBezTo>
                    <a:pt x="837" y="1535"/>
                    <a:pt x="1101" y="1596"/>
                    <a:pt x="1382" y="1596"/>
                  </a:cubicBezTo>
                  <a:cubicBezTo>
                    <a:pt x="1441" y="1596"/>
                    <a:pt x="1500" y="1594"/>
                    <a:pt x="1560" y="1588"/>
                  </a:cubicBezTo>
                  <a:lnTo>
                    <a:pt x="1560" y="1588"/>
                  </a:lnTo>
                  <a:cubicBezTo>
                    <a:pt x="1369" y="1875"/>
                    <a:pt x="1242" y="2193"/>
                    <a:pt x="1210" y="2511"/>
                  </a:cubicBezTo>
                  <a:cubicBezTo>
                    <a:pt x="1210" y="2989"/>
                    <a:pt x="1528" y="3371"/>
                    <a:pt x="2006" y="3435"/>
                  </a:cubicBezTo>
                  <a:cubicBezTo>
                    <a:pt x="2388" y="3435"/>
                    <a:pt x="2642" y="3021"/>
                    <a:pt x="2642" y="2639"/>
                  </a:cubicBezTo>
                  <a:cubicBezTo>
                    <a:pt x="2611" y="2129"/>
                    <a:pt x="2483" y="1652"/>
                    <a:pt x="2260" y="1238"/>
                  </a:cubicBezTo>
                  <a:cubicBezTo>
                    <a:pt x="1974" y="792"/>
                    <a:pt x="1624" y="410"/>
                    <a:pt x="1210" y="156"/>
                  </a:cubicBezTo>
                  <a:cubicBezTo>
                    <a:pt x="1067" y="52"/>
                    <a:pt x="908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8"/>
            <p:cNvSpPr/>
            <p:nvPr/>
          </p:nvSpPr>
          <p:spPr>
            <a:xfrm>
              <a:off x="5408100" y="4942150"/>
              <a:ext cx="94725" cy="50475"/>
            </a:xfrm>
            <a:custGeom>
              <a:avLst/>
              <a:gdLst/>
              <a:ahLst/>
              <a:cxnLst/>
              <a:rect l="l" t="t" r="r" b="b"/>
              <a:pathLst>
                <a:path w="3789" h="2019" extrusionOk="0">
                  <a:moveTo>
                    <a:pt x="1348" y="0"/>
                  </a:moveTo>
                  <a:cubicBezTo>
                    <a:pt x="1119" y="0"/>
                    <a:pt x="891" y="24"/>
                    <a:pt x="669" y="68"/>
                  </a:cubicBezTo>
                  <a:cubicBezTo>
                    <a:pt x="255" y="132"/>
                    <a:pt x="0" y="482"/>
                    <a:pt x="64" y="896"/>
                  </a:cubicBezTo>
                  <a:cubicBezTo>
                    <a:pt x="128" y="1087"/>
                    <a:pt x="287" y="1246"/>
                    <a:pt x="478" y="1342"/>
                  </a:cubicBezTo>
                  <a:cubicBezTo>
                    <a:pt x="622" y="1404"/>
                    <a:pt x="766" y="1439"/>
                    <a:pt x="910" y="1439"/>
                  </a:cubicBezTo>
                  <a:cubicBezTo>
                    <a:pt x="989" y="1439"/>
                    <a:pt x="1068" y="1428"/>
                    <a:pt x="1147" y="1406"/>
                  </a:cubicBezTo>
                  <a:cubicBezTo>
                    <a:pt x="1433" y="1278"/>
                    <a:pt x="1720" y="1087"/>
                    <a:pt x="1942" y="833"/>
                  </a:cubicBezTo>
                  <a:cubicBezTo>
                    <a:pt x="1974" y="1151"/>
                    <a:pt x="2133" y="1469"/>
                    <a:pt x="2324" y="1724"/>
                  </a:cubicBezTo>
                  <a:cubicBezTo>
                    <a:pt x="2484" y="1883"/>
                    <a:pt x="2706" y="1979"/>
                    <a:pt x="2929" y="2010"/>
                  </a:cubicBezTo>
                  <a:cubicBezTo>
                    <a:pt x="2961" y="2016"/>
                    <a:pt x="2994" y="2018"/>
                    <a:pt x="3027" y="2018"/>
                  </a:cubicBezTo>
                  <a:cubicBezTo>
                    <a:pt x="3194" y="2018"/>
                    <a:pt x="3375" y="1952"/>
                    <a:pt x="3534" y="1819"/>
                  </a:cubicBezTo>
                  <a:cubicBezTo>
                    <a:pt x="3789" y="1501"/>
                    <a:pt x="3725" y="1055"/>
                    <a:pt x="3407" y="801"/>
                  </a:cubicBezTo>
                  <a:cubicBezTo>
                    <a:pt x="3311" y="737"/>
                    <a:pt x="3216" y="642"/>
                    <a:pt x="3120" y="578"/>
                  </a:cubicBezTo>
                  <a:cubicBezTo>
                    <a:pt x="3025" y="482"/>
                    <a:pt x="2929" y="419"/>
                    <a:pt x="2802" y="387"/>
                  </a:cubicBezTo>
                  <a:lnTo>
                    <a:pt x="2643" y="291"/>
                  </a:lnTo>
                  <a:cubicBezTo>
                    <a:pt x="2579" y="260"/>
                    <a:pt x="2547" y="228"/>
                    <a:pt x="2484" y="228"/>
                  </a:cubicBezTo>
                  <a:cubicBezTo>
                    <a:pt x="2356" y="164"/>
                    <a:pt x="2261" y="132"/>
                    <a:pt x="2133" y="100"/>
                  </a:cubicBezTo>
                  <a:cubicBezTo>
                    <a:pt x="1878" y="32"/>
                    <a:pt x="1612" y="0"/>
                    <a:pt x="1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8"/>
            <p:cNvSpPr/>
            <p:nvPr/>
          </p:nvSpPr>
          <p:spPr>
            <a:xfrm>
              <a:off x="5521125" y="4922350"/>
              <a:ext cx="88350" cy="62400"/>
            </a:xfrm>
            <a:custGeom>
              <a:avLst/>
              <a:gdLst/>
              <a:ahLst/>
              <a:cxnLst/>
              <a:rect l="l" t="t" r="r" b="b"/>
              <a:pathLst>
                <a:path w="3534" h="2496" extrusionOk="0">
                  <a:moveTo>
                    <a:pt x="2738" y="1"/>
                  </a:moveTo>
                  <a:cubicBezTo>
                    <a:pt x="2228" y="33"/>
                    <a:pt x="1751" y="160"/>
                    <a:pt x="1305" y="415"/>
                  </a:cubicBezTo>
                  <a:cubicBezTo>
                    <a:pt x="891" y="638"/>
                    <a:pt x="509" y="988"/>
                    <a:pt x="255" y="1434"/>
                  </a:cubicBezTo>
                  <a:cubicBezTo>
                    <a:pt x="0" y="1720"/>
                    <a:pt x="64" y="2198"/>
                    <a:pt x="382" y="2420"/>
                  </a:cubicBezTo>
                  <a:cubicBezTo>
                    <a:pt x="501" y="2472"/>
                    <a:pt x="623" y="2495"/>
                    <a:pt x="742" y="2495"/>
                  </a:cubicBezTo>
                  <a:cubicBezTo>
                    <a:pt x="1065" y="2495"/>
                    <a:pt x="1365" y="2318"/>
                    <a:pt x="1528" y="2038"/>
                  </a:cubicBezTo>
                  <a:cubicBezTo>
                    <a:pt x="1655" y="1720"/>
                    <a:pt x="1719" y="1402"/>
                    <a:pt x="1687" y="1052"/>
                  </a:cubicBezTo>
                  <a:lnTo>
                    <a:pt x="1687" y="1052"/>
                  </a:lnTo>
                  <a:cubicBezTo>
                    <a:pt x="1974" y="1243"/>
                    <a:pt x="2292" y="1370"/>
                    <a:pt x="2610" y="1402"/>
                  </a:cubicBezTo>
                  <a:cubicBezTo>
                    <a:pt x="3088" y="1402"/>
                    <a:pt x="3470" y="1052"/>
                    <a:pt x="3534" y="606"/>
                  </a:cubicBezTo>
                  <a:cubicBezTo>
                    <a:pt x="3534" y="256"/>
                    <a:pt x="3120" y="1"/>
                    <a:pt x="2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8"/>
            <p:cNvSpPr/>
            <p:nvPr/>
          </p:nvSpPr>
          <p:spPr>
            <a:xfrm>
              <a:off x="5607075" y="4819750"/>
              <a:ext cx="52550" cy="91725"/>
            </a:xfrm>
            <a:custGeom>
              <a:avLst/>
              <a:gdLst/>
              <a:ahLst/>
              <a:cxnLst/>
              <a:rect l="l" t="t" r="r" b="b"/>
              <a:pathLst>
                <a:path w="2102" h="3669" extrusionOk="0">
                  <a:moveTo>
                    <a:pt x="1436" y="0"/>
                  </a:moveTo>
                  <a:cubicBezTo>
                    <a:pt x="1221" y="0"/>
                    <a:pt x="1008" y="99"/>
                    <a:pt x="860" y="285"/>
                  </a:cubicBezTo>
                  <a:cubicBezTo>
                    <a:pt x="764" y="380"/>
                    <a:pt x="701" y="476"/>
                    <a:pt x="637" y="571"/>
                  </a:cubicBezTo>
                  <a:cubicBezTo>
                    <a:pt x="541" y="699"/>
                    <a:pt x="478" y="794"/>
                    <a:pt x="414" y="890"/>
                  </a:cubicBezTo>
                  <a:cubicBezTo>
                    <a:pt x="382" y="953"/>
                    <a:pt x="382" y="1017"/>
                    <a:pt x="350" y="1081"/>
                  </a:cubicBezTo>
                  <a:cubicBezTo>
                    <a:pt x="319" y="1112"/>
                    <a:pt x="287" y="1176"/>
                    <a:pt x="255" y="1240"/>
                  </a:cubicBezTo>
                  <a:cubicBezTo>
                    <a:pt x="223" y="1335"/>
                    <a:pt x="191" y="1463"/>
                    <a:pt x="159" y="1590"/>
                  </a:cubicBezTo>
                  <a:cubicBezTo>
                    <a:pt x="32" y="2068"/>
                    <a:pt x="0" y="2545"/>
                    <a:pt x="128" y="3054"/>
                  </a:cubicBezTo>
                  <a:cubicBezTo>
                    <a:pt x="156" y="3400"/>
                    <a:pt x="473" y="3668"/>
                    <a:pt x="816" y="3668"/>
                  </a:cubicBezTo>
                  <a:cubicBezTo>
                    <a:pt x="851" y="3668"/>
                    <a:pt x="887" y="3665"/>
                    <a:pt x="923" y="3659"/>
                  </a:cubicBezTo>
                  <a:cubicBezTo>
                    <a:pt x="1114" y="3596"/>
                    <a:pt x="1305" y="3436"/>
                    <a:pt x="1401" y="3214"/>
                  </a:cubicBezTo>
                  <a:cubicBezTo>
                    <a:pt x="1465" y="3023"/>
                    <a:pt x="1496" y="2800"/>
                    <a:pt x="1433" y="2577"/>
                  </a:cubicBezTo>
                  <a:cubicBezTo>
                    <a:pt x="1305" y="2259"/>
                    <a:pt x="1114" y="2004"/>
                    <a:pt x="860" y="1781"/>
                  </a:cubicBezTo>
                  <a:cubicBezTo>
                    <a:pt x="1210" y="1717"/>
                    <a:pt x="1496" y="1590"/>
                    <a:pt x="1783" y="1399"/>
                  </a:cubicBezTo>
                  <a:cubicBezTo>
                    <a:pt x="1942" y="1240"/>
                    <a:pt x="2038" y="1017"/>
                    <a:pt x="2038" y="794"/>
                  </a:cubicBezTo>
                  <a:cubicBezTo>
                    <a:pt x="2101" y="571"/>
                    <a:pt x="2038" y="348"/>
                    <a:pt x="1878" y="157"/>
                  </a:cubicBezTo>
                  <a:cubicBezTo>
                    <a:pt x="1746" y="51"/>
                    <a:pt x="1590" y="0"/>
                    <a:pt x="1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8"/>
            <p:cNvSpPr/>
            <p:nvPr/>
          </p:nvSpPr>
          <p:spPr>
            <a:xfrm>
              <a:off x="5588750" y="4711450"/>
              <a:ext cx="65300" cy="85300"/>
            </a:xfrm>
            <a:custGeom>
              <a:avLst/>
              <a:gdLst/>
              <a:ahLst/>
              <a:cxnLst/>
              <a:rect l="l" t="t" r="r" b="b"/>
              <a:pathLst>
                <a:path w="2612" h="3412" extrusionOk="0">
                  <a:moveTo>
                    <a:pt x="638" y="1"/>
                  </a:moveTo>
                  <a:cubicBezTo>
                    <a:pt x="256" y="1"/>
                    <a:pt x="1" y="415"/>
                    <a:pt x="1" y="797"/>
                  </a:cubicBezTo>
                  <a:cubicBezTo>
                    <a:pt x="33" y="1274"/>
                    <a:pt x="160" y="1783"/>
                    <a:pt x="415" y="2197"/>
                  </a:cubicBezTo>
                  <a:cubicBezTo>
                    <a:pt x="638" y="2643"/>
                    <a:pt x="1020" y="2993"/>
                    <a:pt x="1434" y="3280"/>
                  </a:cubicBezTo>
                  <a:cubicBezTo>
                    <a:pt x="1560" y="3368"/>
                    <a:pt x="1707" y="3412"/>
                    <a:pt x="1854" y="3412"/>
                  </a:cubicBezTo>
                  <a:cubicBezTo>
                    <a:pt x="2076" y="3412"/>
                    <a:pt x="2299" y="3312"/>
                    <a:pt x="2452" y="3121"/>
                  </a:cubicBezTo>
                  <a:cubicBezTo>
                    <a:pt x="2611" y="2707"/>
                    <a:pt x="2452" y="2229"/>
                    <a:pt x="2038" y="2006"/>
                  </a:cubicBezTo>
                  <a:cubicBezTo>
                    <a:pt x="1816" y="1883"/>
                    <a:pt x="1556" y="1836"/>
                    <a:pt x="1302" y="1836"/>
                  </a:cubicBezTo>
                  <a:cubicBezTo>
                    <a:pt x="1228" y="1836"/>
                    <a:pt x="1155" y="1840"/>
                    <a:pt x="1083" y="1847"/>
                  </a:cubicBezTo>
                  <a:cubicBezTo>
                    <a:pt x="1274" y="1561"/>
                    <a:pt x="1370" y="1242"/>
                    <a:pt x="1434" y="924"/>
                  </a:cubicBezTo>
                  <a:cubicBezTo>
                    <a:pt x="1434" y="446"/>
                    <a:pt x="1083" y="64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8"/>
            <p:cNvSpPr/>
            <p:nvPr/>
          </p:nvSpPr>
          <p:spPr>
            <a:xfrm>
              <a:off x="5484500" y="4661925"/>
              <a:ext cx="94725" cy="50400"/>
            </a:xfrm>
            <a:custGeom>
              <a:avLst/>
              <a:gdLst/>
              <a:ahLst/>
              <a:cxnLst/>
              <a:rect l="l" t="t" r="r" b="b"/>
              <a:pathLst>
                <a:path w="3789" h="2016" extrusionOk="0">
                  <a:moveTo>
                    <a:pt x="749" y="0"/>
                  </a:moveTo>
                  <a:cubicBezTo>
                    <a:pt x="565" y="0"/>
                    <a:pt x="388" y="66"/>
                    <a:pt x="255" y="199"/>
                  </a:cubicBezTo>
                  <a:cubicBezTo>
                    <a:pt x="1" y="485"/>
                    <a:pt x="32" y="963"/>
                    <a:pt x="351" y="1218"/>
                  </a:cubicBezTo>
                  <a:cubicBezTo>
                    <a:pt x="446" y="1281"/>
                    <a:pt x="574" y="1377"/>
                    <a:pt x="669" y="1441"/>
                  </a:cubicBezTo>
                  <a:cubicBezTo>
                    <a:pt x="765" y="1504"/>
                    <a:pt x="860" y="1568"/>
                    <a:pt x="988" y="1632"/>
                  </a:cubicBezTo>
                  <a:lnTo>
                    <a:pt x="1147" y="1727"/>
                  </a:lnTo>
                  <a:lnTo>
                    <a:pt x="1306" y="1791"/>
                  </a:lnTo>
                  <a:cubicBezTo>
                    <a:pt x="1433" y="1854"/>
                    <a:pt x="1529" y="1854"/>
                    <a:pt x="1656" y="1886"/>
                  </a:cubicBezTo>
                  <a:cubicBezTo>
                    <a:pt x="1925" y="1976"/>
                    <a:pt x="2204" y="2015"/>
                    <a:pt x="2482" y="2015"/>
                  </a:cubicBezTo>
                  <a:cubicBezTo>
                    <a:pt x="2698" y="2015"/>
                    <a:pt x="2912" y="1992"/>
                    <a:pt x="3120" y="1950"/>
                  </a:cubicBezTo>
                  <a:cubicBezTo>
                    <a:pt x="3502" y="1886"/>
                    <a:pt x="3789" y="1536"/>
                    <a:pt x="3725" y="1122"/>
                  </a:cubicBezTo>
                  <a:cubicBezTo>
                    <a:pt x="3662" y="931"/>
                    <a:pt x="3502" y="740"/>
                    <a:pt x="3280" y="677"/>
                  </a:cubicBezTo>
                  <a:cubicBezTo>
                    <a:pt x="3156" y="615"/>
                    <a:pt x="3020" y="580"/>
                    <a:pt x="2878" y="580"/>
                  </a:cubicBezTo>
                  <a:cubicBezTo>
                    <a:pt x="2801" y="580"/>
                    <a:pt x="2722" y="590"/>
                    <a:pt x="2643" y="613"/>
                  </a:cubicBezTo>
                  <a:cubicBezTo>
                    <a:pt x="2325" y="740"/>
                    <a:pt x="2070" y="931"/>
                    <a:pt x="1847" y="1186"/>
                  </a:cubicBezTo>
                  <a:cubicBezTo>
                    <a:pt x="1783" y="836"/>
                    <a:pt x="1656" y="549"/>
                    <a:pt x="1433" y="294"/>
                  </a:cubicBezTo>
                  <a:cubicBezTo>
                    <a:pt x="1274" y="135"/>
                    <a:pt x="1083" y="8"/>
                    <a:pt x="860" y="8"/>
                  </a:cubicBezTo>
                  <a:cubicBezTo>
                    <a:pt x="823" y="3"/>
                    <a:pt x="786" y="0"/>
                    <a:pt x="7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8"/>
            <p:cNvSpPr/>
            <p:nvPr/>
          </p:nvSpPr>
          <p:spPr>
            <a:xfrm>
              <a:off x="5377050" y="4669325"/>
              <a:ext cx="88375" cy="62850"/>
            </a:xfrm>
            <a:custGeom>
              <a:avLst/>
              <a:gdLst/>
              <a:ahLst/>
              <a:cxnLst/>
              <a:rect l="l" t="t" r="r" b="b"/>
              <a:pathLst>
                <a:path w="3535" h="2514" extrusionOk="0">
                  <a:moveTo>
                    <a:pt x="2822" y="1"/>
                  </a:moveTo>
                  <a:cubicBezTo>
                    <a:pt x="2507" y="1"/>
                    <a:pt x="2203" y="162"/>
                    <a:pt x="2038" y="444"/>
                  </a:cubicBezTo>
                  <a:cubicBezTo>
                    <a:pt x="1879" y="763"/>
                    <a:pt x="1816" y="1081"/>
                    <a:pt x="1847" y="1431"/>
                  </a:cubicBezTo>
                  <a:cubicBezTo>
                    <a:pt x="1593" y="1240"/>
                    <a:pt x="1274" y="1113"/>
                    <a:pt x="924" y="1081"/>
                  </a:cubicBezTo>
                  <a:cubicBezTo>
                    <a:pt x="478" y="1081"/>
                    <a:pt x="96" y="1399"/>
                    <a:pt x="33" y="1845"/>
                  </a:cubicBezTo>
                  <a:cubicBezTo>
                    <a:pt x="1" y="2291"/>
                    <a:pt x="447" y="2513"/>
                    <a:pt x="829" y="2513"/>
                  </a:cubicBezTo>
                  <a:cubicBezTo>
                    <a:pt x="1306" y="2482"/>
                    <a:pt x="1816" y="2322"/>
                    <a:pt x="2229" y="2100"/>
                  </a:cubicBezTo>
                  <a:cubicBezTo>
                    <a:pt x="2675" y="1845"/>
                    <a:pt x="3025" y="1495"/>
                    <a:pt x="3312" y="1081"/>
                  </a:cubicBezTo>
                  <a:cubicBezTo>
                    <a:pt x="3535" y="763"/>
                    <a:pt x="3471" y="285"/>
                    <a:pt x="3153" y="62"/>
                  </a:cubicBezTo>
                  <a:cubicBezTo>
                    <a:pt x="3045" y="21"/>
                    <a:pt x="2933" y="1"/>
                    <a:pt x="2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8"/>
            <p:cNvSpPr/>
            <p:nvPr/>
          </p:nvSpPr>
          <p:spPr>
            <a:xfrm>
              <a:off x="5327725" y="4743050"/>
              <a:ext cx="51750" cy="91250"/>
            </a:xfrm>
            <a:custGeom>
              <a:avLst/>
              <a:gdLst/>
              <a:ahLst/>
              <a:cxnLst/>
              <a:rect l="l" t="t" r="r" b="b"/>
              <a:pathLst>
                <a:path w="2070" h="3650" extrusionOk="0">
                  <a:moveTo>
                    <a:pt x="1263" y="0"/>
                  </a:moveTo>
                  <a:cubicBezTo>
                    <a:pt x="1225" y="0"/>
                    <a:pt x="1185" y="4"/>
                    <a:pt x="1146" y="10"/>
                  </a:cubicBezTo>
                  <a:cubicBezTo>
                    <a:pt x="955" y="74"/>
                    <a:pt x="764" y="233"/>
                    <a:pt x="701" y="424"/>
                  </a:cubicBezTo>
                  <a:cubicBezTo>
                    <a:pt x="605" y="647"/>
                    <a:pt x="573" y="870"/>
                    <a:pt x="637" y="1093"/>
                  </a:cubicBezTo>
                  <a:cubicBezTo>
                    <a:pt x="764" y="1379"/>
                    <a:pt x="955" y="1666"/>
                    <a:pt x="1210" y="1888"/>
                  </a:cubicBezTo>
                  <a:cubicBezTo>
                    <a:pt x="860" y="1952"/>
                    <a:pt x="573" y="2079"/>
                    <a:pt x="287" y="2270"/>
                  </a:cubicBezTo>
                  <a:cubicBezTo>
                    <a:pt x="127" y="2430"/>
                    <a:pt x="32" y="2652"/>
                    <a:pt x="32" y="2875"/>
                  </a:cubicBezTo>
                  <a:cubicBezTo>
                    <a:pt x="0" y="3098"/>
                    <a:pt x="64" y="3321"/>
                    <a:pt x="191" y="3480"/>
                  </a:cubicBezTo>
                  <a:cubicBezTo>
                    <a:pt x="333" y="3593"/>
                    <a:pt x="499" y="3650"/>
                    <a:pt x="663" y="3650"/>
                  </a:cubicBezTo>
                  <a:cubicBezTo>
                    <a:pt x="868" y="3650"/>
                    <a:pt x="1068" y="3561"/>
                    <a:pt x="1210" y="3385"/>
                  </a:cubicBezTo>
                  <a:cubicBezTo>
                    <a:pt x="1305" y="3289"/>
                    <a:pt x="1401" y="3194"/>
                    <a:pt x="1465" y="3066"/>
                  </a:cubicBezTo>
                  <a:cubicBezTo>
                    <a:pt x="1528" y="2971"/>
                    <a:pt x="1592" y="2875"/>
                    <a:pt x="1656" y="2748"/>
                  </a:cubicBezTo>
                  <a:cubicBezTo>
                    <a:pt x="1687" y="2716"/>
                    <a:pt x="1719" y="2652"/>
                    <a:pt x="1751" y="2589"/>
                  </a:cubicBezTo>
                  <a:cubicBezTo>
                    <a:pt x="1751" y="2525"/>
                    <a:pt x="1783" y="2493"/>
                    <a:pt x="1815" y="2430"/>
                  </a:cubicBezTo>
                  <a:cubicBezTo>
                    <a:pt x="1847" y="2366"/>
                    <a:pt x="1878" y="2207"/>
                    <a:pt x="1910" y="2079"/>
                  </a:cubicBezTo>
                  <a:cubicBezTo>
                    <a:pt x="2069" y="1602"/>
                    <a:pt x="2069" y="1093"/>
                    <a:pt x="1974" y="615"/>
                  </a:cubicBezTo>
                  <a:cubicBezTo>
                    <a:pt x="1917" y="244"/>
                    <a:pt x="1603" y="0"/>
                    <a:pt x="1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8"/>
            <p:cNvSpPr/>
            <p:nvPr/>
          </p:nvSpPr>
          <p:spPr>
            <a:xfrm>
              <a:off x="5402525" y="4849150"/>
              <a:ext cx="49375" cy="39575"/>
            </a:xfrm>
            <a:custGeom>
              <a:avLst/>
              <a:gdLst/>
              <a:ahLst/>
              <a:cxnLst/>
              <a:rect l="l" t="t" r="r" b="b"/>
              <a:pathLst>
                <a:path w="1975" h="1583" extrusionOk="0">
                  <a:moveTo>
                    <a:pt x="1561" y="0"/>
                  </a:moveTo>
                  <a:cubicBezTo>
                    <a:pt x="1370" y="0"/>
                    <a:pt x="1179" y="0"/>
                    <a:pt x="1019" y="64"/>
                  </a:cubicBezTo>
                  <a:cubicBezTo>
                    <a:pt x="733" y="191"/>
                    <a:pt x="478" y="382"/>
                    <a:pt x="287" y="605"/>
                  </a:cubicBezTo>
                  <a:cubicBezTo>
                    <a:pt x="192" y="732"/>
                    <a:pt x="96" y="860"/>
                    <a:pt x="64" y="1019"/>
                  </a:cubicBezTo>
                  <a:cubicBezTo>
                    <a:pt x="1" y="1146"/>
                    <a:pt x="1" y="1305"/>
                    <a:pt x="96" y="1401"/>
                  </a:cubicBezTo>
                  <a:cubicBezTo>
                    <a:pt x="169" y="1528"/>
                    <a:pt x="313" y="1582"/>
                    <a:pt x="483" y="1582"/>
                  </a:cubicBezTo>
                  <a:cubicBezTo>
                    <a:pt x="612" y="1582"/>
                    <a:pt x="755" y="1551"/>
                    <a:pt x="892" y="1496"/>
                  </a:cubicBezTo>
                  <a:cubicBezTo>
                    <a:pt x="1147" y="1401"/>
                    <a:pt x="1401" y="1274"/>
                    <a:pt x="1624" y="1051"/>
                  </a:cubicBezTo>
                  <a:cubicBezTo>
                    <a:pt x="1752" y="923"/>
                    <a:pt x="1847" y="764"/>
                    <a:pt x="1911" y="573"/>
                  </a:cubicBezTo>
                  <a:cubicBezTo>
                    <a:pt x="1974" y="446"/>
                    <a:pt x="1974" y="319"/>
                    <a:pt x="1911" y="191"/>
                  </a:cubicBezTo>
                  <a:cubicBezTo>
                    <a:pt x="1879" y="127"/>
                    <a:pt x="1815" y="96"/>
                    <a:pt x="1752" y="64"/>
                  </a:cubicBezTo>
                  <a:cubicBezTo>
                    <a:pt x="1688" y="32"/>
                    <a:pt x="1624" y="0"/>
                    <a:pt x="15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8"/>
            <p:cNvSpPr/>
            <p:nvPr/>
          </p:nvSpPr>
          <p:spPr>
            <a:xfrm>
              <a:off x="5461425" y="4876000"/>
              <a:ext cx="31850" cy="53800"/>
            </a:xfrm>
            <a:custGeom>
              <a:avLst/>
              <a:gdLst/>
              <a:ahLst/>
              <a:cxnLst/>
              <a:rect l="l" t="t" r="r" b="b"/>
              <a:pathLst>
                <a:path w="1274" h="2152" extrusionOk="0">
                  <a:moveTo>
                    <a:pt x="790" y="0"/>
                  </a:moveTo>
                  <a:cubicBezTo>
                    <a:pt x="678" y="0"/>
                    <a:pt x="557" y="57"/>
                    <a:pt x="478" y="136"/>
                  </a:cubicBezTo>
                  <a:cubicBezTo>
                    <a:pt x="351" y="231"/>
                    <a:pt x="223" y="391"/>
                    <a:pt x="160" y="550"/>
                  </a:cubicBezTo>
                  <a:cubicBezTo>
                    <a:pt x="32" y="836"/>
                    <a:pt x="0" y="1123"/>
                    <a:pt x="32" y="1441"/>
                  </a:cubicBezTo>
                  <a:cubicBezTo>
                    <a:pt x="32" y="1791"/>
                    <a:pt x="191" y="2110"/>
                    <a:pt x="414" y="2141"/>
                  </a:cubicBezTo>
                  <a:cubicBezTo>
                    <a:pt x="438" y="2148"/>
                    <a:pt x="462" y="2151"/>
                    <a:pt x="486" y="2151"/>
                  </a:cubicBezTo>
                  <a:cubicBezTo>
                    <a:pt x="695" y="2151"/>
                    <a:pt x="937" y="1920"/>
                    <a:pt x="1051" y="1664"/>
                  </a:cubicBezTo>
                  <a:cubicBezTo>
                    <a:pt x="1178" y="1377"/>
                    <a:pt x="1274" y="1091"/>
                    <a:pt x="1274" y="804"/>
                  </a:cubicBezTo>
                  <a:cubicBezTo>
                    <a:pt x="1274" y="613"/>
                    <a:pt x="1210" y="422"/>
                    <a:pt x="1146" y="263"/>
                  </a:cubicBezTo>
                  <a:cubicBezTo>
                    <a:pt x="1083" y="136"/>
                    <a:pt x="987" y="9"/>
                    <a:pt x="860" y="9"/>
                  </a:cubicBezTo>
                  <a:cubicBezTo>
                    <a:pt x="837" y="3"/>
                    <a:pt x="814" y="0"/>
                    <a:pt x="7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8"/>
            <p:cNvSpPr/>
            <p:nvPr/>
          </p:nvSpPr>
          <p:spPr>
            <a:xfrm>
              <a:off x="5517125" y="4867650"/>
              <a:ext cx="41425" cy="48100"/>
            </a:xfrm>
            <a:custGeom>
              <a:avLst/>
              <a:gdLst/>
              <a:ahLst/>
              <a:cxnLst/>
              <a:rect l="l" t="t" r="r" b="b"/>
              <a:pathLst>
                <a:path w="1657" h="1924" extrusionOk="0">
                  <a:moveTo>
                    <a:pt x="383" y="0"/>
                  </a:moveTo>
                  <a:cubicBezTo>
                    <a:pt x="319" y="0"/>
                    <a:pt x="256" y="8"/>
                    <a:pt x="192" y="24"/>
                  </a:cubicBezTo>
                  <a:cubicBezTo>
                    <a:pt x="128" y="56"/>
                    <a:pt x="96" y="120"/>
                    <a:pt x="65" y="183"/>
                  </a:cubicBezTo>
                  <a:cubicBezTo>
                    <a:pt x="33" y="247"/>
                    <a:pt x="33" y="311"/>
                    <a:pt x="33" y="406"/>
                  </a:cubicBezTo>
                  <a:cubicBezTo>
                    <a:pt x="1" y="565"/>
                    <a:pt x="33" y="756"/>
                    <a:pt x="65" y="947"/>
                  </a:cubicBezTo>
                  <a:cubicBezTo>
                    <a:pt x="192" y="1202"/>
                    <a:pt x="383" y="1457"/>
                    <a:pt x="606" y="1648"/>
                  </a:cubicBezTo>
                  <a:cubicBezTo>
                    <a:pt x="733" y="1743"/>
                    <a:pt x="892" y="1839"/>
                    <a:pt x="1020" y="1902"/>
                  </a:cubicBezTo>
                  <a:cubicBezTo>
                    <a:pt x="1072" y="1916"/>
                    <a:pt x="1131" y="1923"/>
                    <a:pt x="1190" y="1923"/>
                  </a:cubicBezTo>
                  <a:cubicBezTo>
                    <a:pt x="1273" y="1923"/>
                    <a:pt x="1359" y="1908"/>
                    <a:pt x="1433" y="1871"/>
                  </a:cubicBezTo>
                  <a:cubicBezTo>
                    <a:pt x="1624" y="1711"/>
                    <a:pt x="1656" y="1393"/>
                    <a:pt x="1529" y="1075"/>
                  </a:cubicBezTo>
                  <a:cubicBezTo>
                    <a:pt x="1433" y="788"/>
                    <a:pt x="1274" y="534"/>
                    <a:pt x="1051" y="311"/>
                  </a:cubicBezTo>
                  <a:cubicBezTo>
                    <a:pt x="924" y="183"/>
                    <a:pt x="765" y="88"/>
                    <a:pt x="574" y="24"/>
                  </a:cubicBezTo>
                  <a:cubicBezTo>
                    <a:pt x="510" y="8"/>
                    <a:pt x="447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8"/>
            <p:cNvSpPr/>
            <p:nvPr/>
          </p:nvSpPr>
          <p:spPr>
            <a:xfrm>
              <a:off x="5544200" y="4825275"/>
              <a:ext cx="55725" cy="31850"/>
            </a:xfrm>
            <a:custGeom>
              <a:avLst/>
              <a:gdLst/>
              <a:ahLst/>
              <a:cxnLst/>
              <a:rect l="l" t="t" r="r" b="b"/>
              <a:pathLst>
                <a:path w="2229" h="1274" extrusionOk="0">
                  <a:moveTo>
                    <a:pt x="796" y="0"/>
                  </a:moveTo>
                  <a:cubicBezTo>
                    <a:pt x="605" y="0"/>
                    <a:pt x="446" y="64"/>
                    <a:pt x="287" y="127"/>
                  </a:cubicBezTo>
                  <a:cubicBezTo>
                    <a:pt x="128" y="223"/>
                    <a:pt x="32" y="318"/>
                    <a:pt x="0" y="414"/>
                  </a:cubicBezTo>
                  <a:cubicBezTo>
                    <a:pt x="0" y="573"/>
                    <a:pt x="32" y="700"/>
                    <a:pt x="128" y="796"/>
                  </a:cubicBezTo>
                  <a:cubicBezTo>
                    <a:pt x="255" y="923"/>
                    <a:pt x="414" y="1051"/>
                    <a:pt x="573" y="1146"/>
                  </a:cubicBezTo>
                  <a:cubicBezTo>
                    <a:pt x="828" y="1242"/>
                    <a:pt x="1146" y="1274"/>
                    <a:pt x="1433" y="1274"/>
                  </a:cubicBezTo>
                  <a:cubicBezTo>
                    <a:pt x="1783" y="1242"/>
                    <a:pt x="2101" y="1082"/>
                    <a:pt x="2165" y="860"/>
                  </a:cubicBezTo>
                  <a:cubicBezTo>
                    <a:pt x="2229" y="637"/>
                    <a:pt x="1974" y="350"/>
                    <a:pt x="1656" y="223"/>
                  </a:cubicBezTo>
                  <a:cubicBezTo>
                    <a:pt x="1401" y="64"/>
                    <a:pt x="1114" y="0"/>
                    <a:pt x="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8"/>
            <p:cNvSpPr/>
            <p:nvPr/>
          </p:nvSpPr>
          <p:spPr>
            <a:xfrm>
              <a:off x="5535450" y="4761275"/>
              <a:ext cx="49350" cy="40150"/>
            </a:xfrm>
            <a:custGeom>
              <a:avLst/>
              <a:gdLst/>
              <a:ahLst/>
              <a:cxnLst/>
              <a:rect l="l" t="t" r="r" b="b"/>
              <a:pathLst>
                <a:path w="1974" h="1606" extrusionOk="0">
                  <a:moveTo>
                    <a:pt x="1463" y="1"/>
                  </a:moveTo>
                  <a:cubicBezTo>
                    <a:pt x="1342" y="1"/>
                    <a:pt x="1210" y="26"/>
                    <a:pt x="1082" y="77"/>
                  </a:cubicBezTo>
                  <a:cubicBezTo>
                    <a:pt x="828" y="172"/>
                    <a:pt x="573" y="332"/>
                    <a:pt x="350" y="523"/>
                  </a:cubicBezTo>
                  <a:cubicBezTo>
                    <a:pt x="223" y="682"/>
                    <a:pt x="127" y="841"/>
                    <a:pt x="64" y="1000"/>
                  </a:cubicBezTo>
                  <a:cubicBezTo>
                    <a:pt x="0" y="1128"/>
                    <a:pt x="0" y="1287"/>
                    <a:pt x="64" y="1414"/>
                  </a:cubicBezTo>
                  <a:cubicBezTo>
                    <a:pt x="96" y="1478"/>
                    <a:pt x="159" y="1510"/>
                    <a:pt x="223" y="1541"/>
                  </a:cubicBezTo>
                  <a:cubicBezTo>
                    <a:pt x="287" y="1573"/>
                    <a:pt x="350" y="1573"/>
                    <a:pt x="414" y="1605"/>
                  </a:cubicBezTo>
                  <a:cubicBezTo>
                    <a:pt x="605" y="1605"/>
                    <a:pt x="796" y="1573"/>
                    <a:pt x="955" y="1510"/>
                  </a:cubicBezTo>
                  <a:cubicBezTo>
                    <a:pt x="1242" y="1414"/>
                    <a:pt x="1464" y="1223"/>
                    <a:pt x="1687" y="1000"/>
                  </a:cubicBezTo>
                  <a:cubicBezTo>
                    <a:pt x="1783" y="873"/>
                    <a:pt x="1878" y="746"/>
                    <a:pt x="1910" y="586"/>
                  </a:cubicBezTo>
                  <a:cubicBezTo>
                    <a:pt x="1974" y="459"/>
                    <a:pt x="1974" y="300"/>
                    <a:pt x="1878" y="172"/>
                  </a:cubicBezTo>
                  <a:cubicBezTo>
                    <a:pt x="1802" y="58"/>
                    <a:pt x="1645" y="1"/>
                    <a:pt x="1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8"/>
            <p:cNvSpPr/>
            <p:nvPr/>
          </p:nvSpPr>
          <p:spPr>
            <a:xfrm>
              <a:off x="5494050" y="4720125"/>
              <a:ext cx="31875" cy="54225"/>
            </a:xfrm>
            <a:custGeom>
              <a:avLst/>
              <a:gdLst/>
              <a:ahLst/>
              <a:cxnLst/>
              <a:rect l="l" t="t" r="r" b="b"/>
              <a:pathLst>
                <a:path w="1275" h="2169" extrusionOk="0">
                  <a:moveTo>
                    <a:pt x="817" y="1"/>
                  </a:moveTo>
                  <a:cubicBezTo>
                    <a:pt x="601" y="1"/>
                    <a:pt x="343" y="215"/>
                    <a:pt x="223" y="513"/>
                  </a:cubicBezTo>
                  <a:cubicBezTo>
                    <a:pt x="96" y="768"/>
                    <a:pt x="1" y="1086"/>
                    <a:pt x="1" y="1373"/>
                  </a:cubicBezTo>
                  <a:cubicBezTo>
                    <a:pt x="1" y="1564"/>
                    <a:pt x="64" y="1723"/>
                    <a:pt x="128" y="1914"/>
                  </a:cubicBezTo>
                  <a:cubicBezTo>
                    <a:pt x="223" y="2041"/>
                    <a:pt x="319" y="2169"/>
                    <a:pt x="414" y="2169"/>
                  </a:cubicBezTo>
                  <a:cubicBezTo>
                    <a:pt x="574" y="2169"/>
                    <a:pt x="701" y="2137"/>
                    <a:pt x="797" y="2041"/>
                  </a:cubicBezTo>
                  <a:cubicBezTo>
                    <a:pt x="924" y="1914"/>
                    <a:pt x="1051" y="1787"/>
                    <a:pt x="1115" y="1627"/>
                  </a:cubicBezTo>
                  <a:cubicBezTo>
                    <a:pt x="1210" y="1341"/>
                    <a:pt x="1274" y="1023"/>
                    <a:pt x="1242" y="736"/>
                  </a:cubicBezTo>
                  <a:cubicBezTo>
                    <a:pt x="1242" y="386"/>
                    <a:pt x="1083" y="68"/>
                    <a:pt x="860" y="4"/>
                  </a:cubicBezTo>
                  <a:cubicBezTo>
                    <a:pt x="846" y="2"/>
                    <a:pt x="832" y="1"/>
                    <a:pt x="8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8"/>
            <p:cNvSpPr/>
            <p:nvPr/>
          </p:nvSpPr>
          <p:spPr>
            <a:xfrm>
              <a:off x="5429600" y="4734800"/>
              <a:ext cx="40600" cy="47900"/>
            </a:xfrm>
            <a:custGeom>
              <a:avLst/>
              <a:gdLst/>
              <a:ahLst/>
              <a:cxnLst/>
              <a:rect l="l" t="t" r="r" b="b"/>
              <a:pathLst>
                <a:path w="1624" h="1916" extrusionOk="0">
                  <a:moveTo>
                    <a:pt x="415" y="1"/>
                  </a:moveTo>
                  <a:cubicBezTo>
                    <a:pt x="340" y="1"/>
                    <a:pt x="266" y="16"/>
                    <a:pt x="191" y="54"/>
                  </a:cubicBezTo>
                  <a:cubicBezTo>
                    <a:pt x="0" y="181"/>
                    <a:pt x="0" y="531"/>
                    <a:pt x="96" y="849"/>
                  </a:cubicBezTo>
                  <a:cubicBezTo>
                    <a:pt x="191" y="1136"/>
                    <a:pt x="350" y="1391"/>
                    <a:pt x="573" y="1614"/>
                  </a:cubicBezTo>
                  <a:cubicBezTo>
                    <a:pt x="700" y="1741"/>
                    <a:pt x="860" y="1836"/>
                    <a:pt x="1019" y="1868"/>
                  </a:cubicBezTo>
                  <a:cubicBezTo>
                    <a:pt x="1082" y="1900"/>
                    <a:pt x="1154" y="1916"/>
                    <a:pt x="1226" y="1916"/>
                  </a:cubicBezTo>
                  <a:cubicBezTo>
                    <a:pt x="1297" y="1916"/>
                    <a:pt x="1369" y="1900"/>
                    <a:pt x="1433" y="1868"/>
                  </a:cubicBezTo>
                  <a:cubicBezTo>
                    <a:pt x="1464" y="1836"/>
                    <a:pt x="1528" y="1805"/>
                    <a:pt x="1528" y="1741"/>
                  </a:cubicBezTo>
                  <a:cubicBezTo>
                    <a:pt x="1560" y="1677"/>
                    <a:pt x="1592" y="1582"/>
                    <a:pt x="1592" y="1518"/>
                  </a:cubicBezTo>
                  <a:cubicBezTo>
                    <a:pt x="1624" y="1327"/>
                    <a:pt x="1592" y="1168"/>
                    <a:pt x="1528" y="977"/>
                  </a:cubicBezTo>
                  <a:cubicBezTo>
                    <a:pt x="1401" y="722"/>
                    <a:pt x="1242" y="467"/>
                    <a:pt x="1019" y="276"/>
                  </a:cubicBezTo>
                  <a:cubicBezTo>
                    <a:pt x="891" y="149"/>
                    <a:pt x="732" y="85"/>
                    <a:pt x="573" y="22"/>
                  </a:cubicBezTo>
                  <a:cubicBezTo>
                    <a:pt x="520" y="9"/>
                    <a:pt x="468" y="1"/>
                    <a:pt x="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8"/>
            <p:cNvSpPr/>
            <p:nvPr/>
          </p:nvSpPr>
          <p:spPr>
            <a:xfrm>
              <a:off x="5387400" y="4793225"/>
              <a:ext cx="55750" cy="32075"/>
            </a:xfrm>
            <a:custGeom>
              <a:avLst/>
              <a:gdLst/>
              <a:ahLst/>
              <a:cxnLst/>
              <a:rect l="l" t="t" r="r" b="b"/>
              <a:pathLst>
                <a:path w="2230" h="1283" extrusionOk="0">
                  <a:moveTo>
                    <a:pt x="931" y="0"/>
                  </a:moveTo>
                  <a:cubicBezTo>
                    <a:pt x="877" y="0"/>
                    <a:pt x="821" y="3"/>
                    <a:pt x="765" y="9"/>
                  </a:cubicBezTo>
                  <a:cubicBezTo>
                    <a:pt x="446" y="41"/>
                    <a:pt x="128" y="200"/>
                    <a:pt x="64" y="423"/>
                  </a:cubicBezTo>
                  <a:cubicBezTo>
                    <a:pt x="1" y="645"/>
                    <a:pt x="255" y="900"/>
                    <a:pt x="574" y="1059"/>
                  </a:cubicBezTo>
                  <a:cubicBezTo>
                    <a:pt x="828" y="1187"/>
                    <a:pt x="1115" y="1250"/>
                    <a:pt x="1402" y="1282"/>
                  </a:cubicBezTo>
                  <a:cubicBezTo>
                    <a:pt x="1593" y="1250"/>
                    <a:pt x="1784" y="1218"/>
                    <a:pt x="1943" y="1155"/>
                  </a:cubicBezTo>
                  <a:cubicBezTo>
                    <a:pt x="2102" y="1059"/>
                    <a:pt x="2197" y="964"/>
                    <a:pt x="2229" y="868"/>
                  </a:cubicBezTo>
                  <a:cubicBezTo>
                    <a:pt x="2229" y="709"/>
                    <a:pt x="2166" y="582"/>
                    <a:pt x="2070" y="486"/>
                  </a:cubicBezTo>
                  <a:cubicBezTo>
                    <a:pt x="1975" y="327"/>
                    <a:pt x="1815" y="232"/>
                    <a:pt x="1656" y="136"/>
                  </a:cubicBezTo>
                  <a:cubicBezTo>
                    <a:pt x="1420" y="57"/>
                    <a:pt x="1185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8"/>
            <p:cNvSpPr/>
            <p:nvPr/>
          </p:nvSpPr>
          <p:spPr>
            <a:xfrm>
              <a:off x="5468575" y="4802175"/>
              <a:ext cx="47800" cy="47775"/>
            </a:xfrm>
            <a:custGeom>
              <a:avLst/>
              <a:gdLst/>
              <a:ahLst/>
              <a:cxnLst/>
              <a:rect l="l" t="t" r="r" b="b"/>
              <a:pathLst>
                <a:path w="1912" h="1911" extrusionOk="0">
                  <a:moveTo>
                    <a:pt x="956" y="1"/>
                  </a:moveTo>
                  <a:cubicBezTo>
                    <a:pt x="447" y="1"/>
                    <a:pt x="1" y="447"/>
                    <a:pt x="1" y="956"/>
                  </a:cubicBezTo>
                  <a:cubicBezTo>
                    <a:pt x="1" y="1497"/>
                    <a:pt x="447" y="1911"/>
                    <a:pt x="956" y="1911"/>
                  </a:cubicBezTo>
                  <a:cubicBezTo>
                    <a:pt x="1497" y="1911"/>
                    <a:pt x="1911" y="1497"/>
                    <a:pt x="1911" y="956"/>
                  </a:cubicBezTo>
                  <a:cubicBezTo>
                    <a:pt x="1911" y="447"/>
                    <a:pt x="1497" y="1"/>
                    <a:pt x="9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2" name="Google Shape;2382;p28"/>
          <p:cNvGrpSpPr/>
          <p:nvPr/>
        </p:nvGrpSpPr>
        <p:grpSpPr>
          <a:xfrm rot="10800000" flipH="1">
            <a:off x="116045" y="4052434"/>
            <a:ext cx="226050" cy="225650"/>
            <a:chOff x="3077000" y="3858475"/>
            <a:chExt cx="226050" cy="225650"/>
          </a:xfrm>
        </p:grpSpPr>
        <p:sp>
          <p:nvSpPr>
            <p:cNvPr id="2383" name="Google Shape;2383;p28"/>
            <p:cNvSpPr/>
            <p:nvPr/>
          </p:nvSpPr>
          <p:spPr>
            <a:xfrm>
              <a:off x="3077000" y="3971300"/>
              <a:ext cx="47775" cy="66075"/>
            </a:xfrm>
            <a:custGeom>
              <a:avLst/>
              <a:gdLst/>
              <a:ahLst/>
              <a:cxnLst/>
              <a:rect l="l" t="t" r="r" b="b"/>
              <a:pathLst>
                <a:path w="1911" h="2643" extrusionOk="0">
                  <a:moveTo>
                    <a:pt x="0" y="0"/>
                  </a:moveTo>
                  <a:cubicBezTo>
                    <a:pt x="32" y="478"/>
                    <a:pt x="96" y="924"/>
                    <a:pt x="223" y="1401"/>
                  </a:cubicBezTo>
                  <a:cubicBezTo>
                    <a:pt x="382" y="1847"/>
                    <a:pt x="605" y="2261"/>
                    <a:pt x="891" y="2643"/>
                  </a:cubicBezTo>
                  <a:cubicBezTo>
                    <a:pt x="1051" y="1974"/>
                    <a:pt x="1401" y="1337"/>
                    <a:pt x="1910" y="860"/>
                  </a:cubicBezTo>
                  <a:cubicBezTo>
                    <a:pt x="1210" y="733"/>
                    <a:pt x="541" y="44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8"/>
            <p:cNvSpPr/>
            <p:nvPr/>
          </p:nvSpPr>
          <p:spPr>
            <a:xfrm>
              <a:off x="3099275" y="4007900"/>
              <a:ext cx="64500" cy="70875"/>
            </a:xfrm>
            <a:custGeom>
              <a:avLst/>
              <a:gdLst/>
              <a:ahLst/>
              <a:cxnLst/>
              <a:rect l="l" t="t" r="r" b="b"/>
              <a:pathLst>
                <a:path w="2580" h="2835" extrusionOk="0">
                  <a:moveTo>
                    <a:pt x="2579" y="1"/>
                  </a:moveTo>
                  <a:lnTo>
                    <a:pt x="2579" y="1"/>
                  </a:lnTo>
                  <a:cubicBezTo>
                    <a:pt x="1847" y="637"/>
                    <a:pt x="955" y="1051"/>
                    <a:pt x="0" y="1179"/>
                  </a:cubicBezTo>
                  <a:cubicBezTo>
                    <a:pt x="542" y="1943"/>
                    <a:pt x="1338" y="2516"/>
                    <a:pt x="2261" y="2834"/>
                  </a:cubicBezTo>
                  <a:cubicBezTo>
                    <a:pt x="2070" y="1879"/>
                    <a:pt x="2165" y="892"/>
                    <a:pt x="25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8"/>
            <p:cNvSpPr/>
            <p:nvPr/>
          </p:nvSpPr>
          <p:spPr>
            <a:xfrm>
              <a:off x="3155775" y="4040525"/>
              <a:ext cx="69275" cy="43600"/>
            </a:xfrm>
            <a:custGeom>
              <a:avLst/>
              <a:gdLst/>
              <a:ahLst/>
              <a:cxnLst/>
              <a:rect l="l" t="t" r="r" b="b"/>
              <a:pathLst>
                <a:path w="2771" h="1744" extrusionOk="0">
                  <a:moveTo>
                    <a:pt x="1370" y="1"/>
                  </a:moveTo>
                  <a:cubicBezTo>
                    <a:pt x="1051" y="606"/>
                    <a:pt x="574" y="1147"/>
                    <a:pt x="1" y="1529"/>
                  </a:cubicBezTo>
                  <a:cubicBezTo>
                    <a:pt x="446" y="1672"/>
                    <a:pt x="916" y="1744"/>
                    <a:pt x="1386" y="1744"/>
                  </a:cubicBezTo>
                  <a:cubicBezTo>
                    <a:pt x="1855" y="1744"/>
                    <a:pt x="2325" y="1672"/>
                    <a:pt x="2770" y="1529"/>
                  </a:cubicBezTo>
                  <a:cubicBezTo>
                    <a:pt x="2165" y="1147"/>
                    <a:pt x="1688" y="606"/>
                    <a:pt x="1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8"/>
            <p:cNvSpPr/>
            <p:nvPr/>
          </p:nvSpPr>
          <p:spPr>
            <a:xfrm>
              <a:off x="3217075" y="4007900"/>
              <a:ext cx="64475" cy="70875"/>
            </a:xfrm>
            <a:custGeom>
              <a:avLst/>
              <a:gdLst/>
              <a:ahLst/>
              <a:cxnLst/>
              <a:rect l="l" t="t" r="r" b="b"/>
              <a:pathLst>
                <a:path w="2579" h="2835" extrusionOk="0">
                  <a:moveTo>
                    <a:pt x="0" y="1"/>
                  </a:moveTo>
                  <a:lnTo>
                    <a:pt x="0" y="1"/>
                  </a:lnTo>
                  <a:cubicBezTo>
                    <a:pt x="382" y="892"/>
                    <a:pt x="509" y="1879"/>
                    <a:pt x="318" y="2834"/>
                  </a:cubicBezTo>
                  <a:cubicBezTo>
                    <a:pt x="1242" y="2516"/>
                    <a:pt x="2006" y="1943"/>
                    <a:pt x="2579" y="1179"/>
                  </a:cubicBezTo>
                  <a:cubicBezTo>
                    <a:pt x="1624" y="1051"/>
                    <a:pt x="732" y="63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8"/>
            <p:cNvSpPr/>
            <p:nvPr/>
          </p:nvSpPr>
          <p:spPr>
            <a:xfrm>
              <a:off x="3256050" y="3971300"/>
              <a:ext cx="47000" cy="66075"/>
            </a:xfrm>
            <a:custGeom>
              <a:avLst/>
              <a:gdLst/>
              <a:ahLst/>
              <a:cxnLst/>
              <a:rect l="l" t="t" r="r" b="b"/>
              <a:pathLst>
                <a:path w="1880" h="2643" extrusionOk="0">
                  <a:moveTo>
                    <a:pt x="1879" y="0"/>
                  </a:moveTo>
                  <a:lnTo>
                    <a:pt x="1879" y="0"/>
                  </a:lnTo>
                  <a:cubicBezTo>
                    <a:pt x="1338" y="446"/>
                    <a:pt x="701" y="733"/>
                    <a:pt x="1" y="860"/>
                  </a:cubicBezTo>
                  <a:cubicBezTo>
                    <a:pt x="510" y="1337"/>
                    <a:pt x="860" y="1974"/>
                    <a:pt x="1020" y="2643"/>
                  </a:cubicBezTo>
                  <a:cubicBezTo>
                    <a:pt x="1306" y="2261"/>
                    <a:pt x="1529" y="1847"/>
                    <a:pt x="1656" y="1401"/>
                  </a:cubicBezTo>
                  <a:cubicBezTo>
                    <a:pt x="1816" y="924"/>
                    <a:pt x="1879" y="478"/>
                    <a:pt x="1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8"/>
            <p:cNvSpPr/>
            <p:nvPr/>
          </p:nvSpPr>
          <p:spPr>
            <a:xfrm>
              <a:off x="3233775" y="3904450"/>
              <a:ext cx="69275" cy="66875"/>
            </a:xfrm>
            <a:custGeom>
              <a:avLst/>
              <a:gdLst/>
              <a:ahLst/>
              <a:cxnLst/>
              <a:rect l="l" t="t" r="r" b="b"/>
              <a:pathLst>
                <a:path w="2771" h="2675" extrusionOk="0">
                  <a:moveTo>
                    <a:pt x="1911" y="0"/>
                  </a:moveTo>
                  <a:cubicBezTo>
                    <a:pt x="1497" y="892"/>
                    <a:pt x="828" y="1624"/>
                    <a:pt x="1" y="2101"/>
                  </a:cubicBezTo>
                  <a:cubicBezTo>
                    <a:pt x="160" y="2085"/>
                    <a:pt x="320" y="2077"/>
                    <a:pt x="480" y="2077"/>
                  </a:cubicBezTo>
                  <a:cubicBezTo>
                    <a:pt x="1280" y="2077"/>
                    <a:pt x="2080" y="2276"/>
                    <a:pt x="2770" y="2674"/>
                  </a:cubicBezTo>
                  <a:cubicBezTo>
                    <a:pt x="2770" y="2197"/>
                    <a:pt x="2707" y="1719"/>
                    <a:pt x="2547" y="1274"/>
                  </a:cubicBezTo>
                  <a:cubicBezTo>
                    <a:pt x="2420" y="828"/>
                    <a:pt x="2197" y="382"/>
                    <a:pt x="1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8"/>
            <p:cNvSpPr/>
            <p:nvPr/>
          </p:nvSpPr>
          <p:spPr>
            <a:xfrm>
              <a:off x="3225025" y="3863850"/>
              <a:ext cx="56525" cy="50975"/>
            </a:xfrm>
            <a:custGeom>
              <a:avLst/>
              <a:gdLst/>
              <a:ahLst/>
              <a:cxnLst/>
              <a:rect l="l" t="t" r="r" b="b"/>
              <a:pathLst>
                <a:path w="2261" h="2039" extrusionOk="0">
                  <a:moveTo>
                    <a:pt x="0" y="1"/>
                  </a:moveTo>
                  <a:lnTo>
                    <a:pt x="0" y="1"/>
                  </a:lnTo>
                  <a:cubicBezTo>
                    <a:pt x="255" y="669"/>
                    <a:pt x="351" y="1370"/>
                    <a:pt x="223" y="2038"/>
                  </a:cubicBezTo>
                  <a:cubicBezTo>
                    <a:pt x="766" y="1794"/>
                    <a:pt x="1355" y="1642"/>
                    <a:pt x="1951" y="1642"/>
                  </a:cubicBezTo>
                  <a:cubicBezTo>
                    <a:pt x="2054" y="1642"/>
                    <a:pt x="2157" y="1647"/>
                    <a:pt x="2261" y="1656"/>
                  </a:cubicBezTo>
                  <a:cubicBezTo>
                    <a:pt x="1688" y="892"/>
                    <a:pt x="924" y="31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8"/>
            <p:cNvSpPr/>
            <p:nvPr/>
          </p:nvSpPr>
          <p:spPr>
            <a:xfrm>
              <a:off x="3155775" y="3858475"/>
              <a:ext cx="69275" cy="66675"/>
            </a:xfrm>
            <a:custGeom>
              <a:avLst/>
              <a:gdLst/>
              <a:ahLst/>
              <a:cxnLst/>
              <a:rect l="l" t="t" r="r" b="b"/>
              <a:pathLst>
                <a:path w="2771" h="2667" extrusionOk="0">
                  <a:moveTo>
                    <a:pt x="1386" y="1"/>
                  </a:moveTo>
                  <a:cubicBezTo>
                    <a:pt x="916" y="1"/>
                    <a:pt x="446" y="72"/>
                    <a:pt x="1" y="216"/>
                  </a:cubicBezTo>
                  <a:cubicBezTo>
                    <a:pt x="701" y="884"/>
                    <a:pt x="1179" y="1744"/>
                    <a:pt x="1370" y="2667"/>
                  </a:cubicBezTo>
                  <a:cubicBezTo>
                    <a:pt x="1592" y="1744"/>
                    <a:pt x="2070" y="884"/>
                    <a:pt x="2770" y="216"/>
                  </a:cubicBezTo>
                  <a:cubicBezTo>
                    <a:pt x="2325" y="72"/>
                    <a:pt x="1855" y="1"/>
                    <a:pt x="1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8"/>
            <p:cNvSpPr/>
            <p:nvPr/>
          </p:nvSpPr>
          <p:spPr>
            <a:xfrm>
              <a:off x="3099275" y="3863850"/>
              <a:ext cx="56525" cy="50975"/>
            </a:xfrm>
            <a:custGeom>
              <a:avLst/>
              <a:gdLst/>
              <a:ahLst/>
              <a:cxnLst/>
              <a:rect l="l" t="t" r="r" b="b"/>
              <a:pathLst>
                <a:path w="2261" h="2039" extrusionOk="0">
                  <a:moveTo>
                    <a:pt x="2261" y="1"/>
                  </a:moveTo>
                  <a:cubicBezTo>
                    <a:pt x="1338" y="287"/>
                    <a:pt x="542" y="860"/>
                    <a:pt x="0" y="1624"/>
                  </a:cubicBezTo>
                  <a:cubicBezTo>
                    <a:pt x="70" y="1621"/>
                    <a:pt x="139" y="1619"/>
                    <a:pt x="208" y="1619"/>
                  </a:cubicBezTo>
                  <a:cubicBezTo>
                    <a:pt x="833" y="1619"/>
                    <a:pt x="1432" y="1751"/>
                    <a:pt x="2006" y="2038"/>
                  </a:cubicBezTo>
                  <a:cubicBezTo>
                    <a:pt x="1911" y="1338"/>
                    <a:pt x="1974" y="637"/>
                    <a:pt x="2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8"/>
            <p:cNvSpPr/>
            <p:nvPr/>
          </p:nvSpPr>
          <p:spPr>
            <a:xfrm>
              <a:off x="3077000" y="3904450"/>
              <a:ext cx="70050" cy="66875"/>
            </a:xfrm>
            <a:custGeom>
              <a:avLst/>
              <a:gdLst/>
              <a:ahLst/>
              <a:cxnLst/>
              <a:rect l="l" t="t" r="r" b="b"/>
              <a:pathLst>
                <a:path w="2802" h="2675" extrusionOk="0">
                  <a:moveTo>
                    <a:pt x="891" y="0"/>
                  </a:moveTo>
                  <a:cubicBezTo>
                    <a:pt x="605" y="382"/>
                    <a:pt x="382" y="828"/>
                    <a:pt x="223" y="1274"/>
                  </a:cubicBezTo>
                  <a:cubicBezTo>
                    <a:pt x="96" y="1719"/>
                    <a:pt x="32" y="2197"/>
                    <a:pt x="0" y="2674"/>
                  </a:cubicBezTo>
                  <a:cubicBezTo>
                    <a:pt x="716" y="2276"/>
                    <a:pt x="1499" y="2077"/>
                    <a:pt x="2311" y="2077"/>
                  </a:cubicBezTo>
                  <a:cubicBezTo>
                    <a:pt x="2473" y="2077"/>
                    <a:pt x="2637" y="2085"/>
                    <a:pt x="2802" y="2101"/>
                  </a:cubicBezTo>
                  <a:cubicBezTo>
                    <a:pt x="1974" y="1624"/>
                    <a:pt x="1305" y="892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8"/>
            <p:cNvSpPr/>
            <p:nvPr/>
          </p:nvSpPr>
          <p:spPr>
            <a:xfrm>
              <a:off x="3149425" y="3942650"/>
              <a:ext cx="70050" cy="59550"/>
            </a:xfrm>
            <a:custGeom>
              <a:avLst/>
              <a:gdLst/>
              <a:ahLst/>
              <a:cxnLst/>
              <a:rect l="l" t="t" r="r" b="b"/>
              <a:pathLst>
                <a:path w="2802" h="2382" extrusionOk="0">
                  <a:moveTo>
                    <a:pt x="1592" y="0"/>
                  </a:moveTo>
                  <a:cubicBezTo>
                    <a:pt x="541" y="0"/>
                    <a:pt x="0" y="1274"/>
                    <a:pt x="764" y="2038"/>
                  </a:cubicBezTo>
                  <a:cubicBezTo>
                    <a:pt x="1001" y="2274"/>
                    <a:pt x="1297" y="2381"/>
                    <a:pt x="1590" y="2381"/>
                  </a:cubicBezTo>
                  <a:cubicBezTo>
                    <a:pt x="2203" y="2381"/>
                    <a:pt x="2802" y="1911"/>
                    <a:pt x="2802" y="1178"/>
                  </a:cubicBezTo>
                  <a:cubicBezTo>
                    <a:pt x="2802" y="510"/>
                    <a:pt x="2260" y="0"/>
                    <a:pt x="1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4" name="Google Shape;2394;p28"/>
          <p:cNvGrpSpPr/>
          <p:nvPr/>
        </p:nvGrpSpPr>
        <p:grpSpPr>
          <a:xfrm>
            <a:off x="8513000" y="157890"/>
            <a:ext cx="529159" cy="518286"/>
            <a:chOff x="2337975" y="1063725"/>
            <a:chExt cx="375850" cy="368075"/>
          </a:xfrm>
        </p:grpSpPr>
        <p:sp>
          <p:nvSpPr>
            <p:cNvPr id="2395" name="Google Shape;2395;p28"/>
            <p:cNvSpPr/>
            <p:nvPr/>
          </p:nvSpPr>
          <p:spPr>
            <a:xfrm>
              <a:off x="2346850" y="1286650"/>
              <a:ext cx="51200" cy="33500"/>
            </a:xfrm>
            <a:custGeom>
              <a:avLst/>
              <a:gdLst/>
              <a:ahLst/>
              <a:cxnLst/>
              <a:rect l="l" t="t" r="r" b="b"/>
              <a:pathLst>
                <a:path w="2048" h="1340" extrusionOk="0">
                  <a:moveTo>
                    <a:pt x="956" y="0"/>
                  </a:moveTo>
                  <a:cubicBezTo>
                    <a:pt x="819" y="0"/>
                    <a:pt x="683" y="9"/>
                    <a:pt x="546" y="26"/>
                  </a:cubicBezTo>
                  <a:cubicBezTo>
                    <a:pt x="341" y="60"/>
                    <a:pt x="205" y="196"/>
                    <a:pt x="103" y="333"/>
                  </a:cubicBezTo>
                  <a:cubicBezTo>
                    <a:pt x="0" y="503"/>
                    <a:pt x="0" y="708"/>
                    <a:pt x="34" y="879"/>
                  </a:cubicBezTo>
                  <a:cubicBezTo>
                    <a:pt x="103" y="1084"/>
                    <a:pt x="239" y="1220"/>
                    <a:pt x="444" y="1288"/>
                  </a:cubicBezTo>
                  <a:cubicBezTo>
                    <a:pt x="529" y="1322"/>
                    <a:pt x="614" y="1339"/>
                    <a:pt x="700" y="1339"/>
                  </a:cubicBezTo>
                  <a:cubicBezTo>
                    <a:pt x="785" y="1339"/>
                    <a:pt x="870" y="1322"/>
                    <a:pt x="956" y="1288"/>
                  </a:cubicBezTo>
                  <a:cubicBezTo>
                    <a:pt x="1195" y="1152"/>
                    <a:pt x="1433" y="981"/>
                    <a:pt x="1638" y="811"/>
                  </a:cubicBezTo>
                  <a:cubicBezTo>
                    <a:pt x="1843" y="606"/>
                    <a:pt x="2048" y="401"/>
                    <a:pt x="2013" y="265"/>
                  </a:cubicBezTo>
                  <a:cubicBezTo>
                    <a:pt x="1945" y="94"/>
                    <a:pt x="1672" y="60"/>
                    <a:pt x="1365" y="26"/>
                  </a:cubicBezTo>
                  <a:cubicBezTo>
                    <a:pt x="1229" y="9"/>
                    <a:pt x="1092" y="0"/>
                    <a:pt x="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8"/>
            <p:cNvSpPr/>
            <p:nvPr/>
          </p:nvSpPr>
          <p:spPr>
            <a:xfrm>
              <a:off x="2371825" y="1334600"/>
              <a:ext cx="51825" cy="39000"/>
            </a:xfrm>
            <a:custGeom>
              <a:avLst/>
              <a:gdLst/>
              <a:ahLst/>
              <a:cxnLst/>
              <a:rect l="l" t="t" r="r" b="b"/>
              <a:pathLst>
                <a:path w="2073" h="1560" extrusionOk="0">
                  <a:moveTo>
                    <a:pt x="1810" y="1"/>
                  </a:moveTo>
                  <a:cubicBezTo>
                    <a:pt x="1676" y="1"/>
                    <a:pt x="1482" y="44"/>
                    <a:pt x="1287" y="87"/>
                  </a:cubicBezTo>
                  <a:cubicBezTo>
                    <a:pt x="1014" y="155"/>
                    <a:pt x="776" y="257"/>
                    <a:pt x="537" y="394"/>
                  </a:cubicBezTo>
                  <a:cubicBezTo>
                    <a:pt x="0" y="850"/>
                    <a:pt x="413" y="1560"/>
                    <a:pt x="946" y="1560"/>
                  </a:cubicBezTo>
                  <a:cubicBezTo>
                    <a:pt x="1091" y="1560"/>
                    <a:pt x="1244" y="1507"/>
                    <a:pt x="1390" y="1384"/>
                  </a:cubicBezTo>
                  <a:cubicBezTo>
                    <a:pt x="1560" y="1179"/>
                    <a:pt x="1697" y="974"/>
                    <a:pt x="1833" y="701"/>
                  </a:cubicBezTo>
                  <a:cubicBezTo>
                    <a:pt x="1970" y="428"/>
                    <a:pt x="2072" y="189"/>
                    <a:pt x="1970" y="53"/>
                  </a:cubicBezTo>
                  <a:cubicBezTo>
                    <a:pt x="1945" y="15"/>
                    <a:pt x="1888" y="1"/>
                    <a:pt x="18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8"/>
            <p:cNvSpPr/>
            <p:nvPr/>
          </p:nvSpPr>
          <p:spPr>
            <a:xfrm>
              <a:off x="2424475" y="1367750"/>
              <a:ext cx="37550" cy="47000"/>
            </a:xfrm>
            <a:custGeom>
              <a:avLst/>
              <a:gdLst/>
              <a:ahLst/>
              <a:cxnLst/>
              <a:rect l="l" t="t" r="r" b="b"/>
              <a:pathLst>
                <a:path w="1502" h="1880" extrusionOk="0">
                  <a:moveTo>
                    <a:pt x="1275" y="1"/>
                  </a:moveTo>
                  <a:cubicBezTo>
                    <a:pt x="1218" y="1"/>
                    <a:pt x="1166" y="18"/>
                    <a:pt x="1126" y="58"/>
                  </a:cubicBezTo>
                  <a:cubicBezTo>
                    <a:pt x="990" y="92"/>
                    <a:pt x="888" y="194"/>
                    <a:pt x="785" y="262"/>
                  </a:cubicBezTo>
                  <a:cubicBezTo>
                    <a:pt x="546" y="433"/>
                    <a:pt x="342" y="603"/>
                    <a:pt x="171" y="842"/>
                  </a:cubicBezTo>
                  <a:cubicBezTo>
                    <a:pt x="69" y="979"/>
                    <a:pt x="0" y="1149"/>
                    <a:pt x="69" y="1354"/>
                  </a:cubicBezTo>
                  <a:cubicBezTo>
                    <a:pt x="69" y="1525"/>
                    <a:pt x="205" y="1695"/>
                    <a:pt x="376" y="1798"/>
                  </a:cubicBezTo>
                  <a:cubicBezTo>
                    <a:pt x="470" y="1854"/>
                    <a:pt x="574" y="1879"/>
                    <a:pt x="677" y="1879"/>
                  </a:cubicBezTo>
                  <a:cubicBezTo>
                    <a:pt x="761" y="1879"/>
                    <a:pt x="845" y="1863"/>
                    <a:pt x="922" y="1832"/>
                  </a:cubicBezTo>
                  <a:cubicBezTo>
                    <a:pt x="1092" y="1764"/>
                    <a:pt x="1229" y="1627"/>
                    <a:pt x="1297" y="1457"/>
                  </a:cubicBezTo>
                  <a:cubicBezTo>
                    <a:pt x="1399" y="1218"/>
                    <a:pt x="1468" y="945"/>
                    <a:pt x="1468" y="672"/>
                  </a:cubicBezTo>
                  <a:cubicBezTo>
                    <a:pt x="1502" y="365"/>
                    <a:pt x="1502" y="58"/>
                    <a:pt x="1399" y="23"/>
                  </a:cubicBezTo>
                  <a:cubicBezTo>
                    <a:pt x="1357" y="9"/>
                    <a:pt x="1315" y="1"/>
                    <a:pt x="12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8"/>
            <p:cNvSpPr/>
            <p:nvPr/>
          </p:nvSpPr>
          <p:spPr>
            <a:xfrm>
              <a:off x="2481175" y="1383675"/>
              <a:ext cx="36200" cy="47200"/>
            </a:xfrm>
            <a:custGeom>
              <a:avLst/>
              <a:gdLst/>
              <a:ahLst/>
              <a:cxnLst/>
              <a:rect l="l" t="t" r="r" b="b"/>
              <a:pathLst>
                <a:path w="1448" h="1888" extrusionOk="0">
                  <a:moveTo>
                    <a:pt x="1008" y="1"/>
                  </a:moveTo>
                  <a:cubicBezTo>
                    <a:pt x="872" y="1"/>
                    <a:pt x="701" y="205"/>
                    <a:pt x="531" y="478"/>
                  </a:cubicBezTo>
                  <a:cubicBezTo>
                    <a:pt x="360" y="683"/>
                    <a:pt x="258" y="956"/>
                    <a:pt x="155" y="1229"/>
                  </a:cubicBezTo>
                  <a:cubicBezTo>
                    <a:pt x="1" y="1635"/>
                    <a:pt x="448" y="1888"/>
                    <a:pt x="853" y="1888"/>
                  </a:cubicBezTo>
                  <a:cubicBezTo>
                    <a:pt x="1163" y="1888"/>
                    <a:pt x="1447" y="1740"/>
                    <a:pt x="1418" y="1400"/>
                  </a:cubicBezTo>
                  <a:cubicBezTo>
                    <a:pt x="1418" y="1127"/>
                    <a:pt x="1384" y="854"/>
                    <a:pt x="1315" y="581"/>
                  </a:cubicBezTo>
                  <a:cubicBezTo>
                    <a:pt x="1247" y="274"/>
                    <a:pt x="1145" y="1"/>
                    <a:pt x="1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8"/>
            <p:cNvSpPr/>
            <p:nvPr/>
          </p:nvSpPr>
          <p:spPr>
            <a:xfrm>
              <a:off x="2546475" y="1381125"/>
              <a:ext cx="34125" cy="50675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375" y="0"/>
                  </a:moveTo>
                  <a:cubicBezTo>
                    <a:pt x="239" y="0"/>
                    <a:pt x="137" y="307"/>
                    <a:pt x="102" y="614"/>
                  </a:cubicBezTo>
                  <a:cubicBezTo>
                    <a:pt x="34" y="887"/>
                    <a:pt x="0" y="1160"/>
                    <a:pt x="34" y="1433"/>
                  </a:cubicBezTo>
                  <a:cubicBezTo>
                    <a:pt x="34" y="1638"/>
                    <a:pt x="137" y="1775"/>
                    <a:pt x="307" y="1911"/>
                  </a:cubicBezTo>
                  <a:cubicBezTo>
                    <a:pt x="410" y="1988"/>
                    <a:pt x="550" y="2026"/>
                    <a:pt x="686" y="2026"/>
                  </a:cubicBezTo>
                  <a:cubicBezTo>
                    <a:pt x="732" y="2026"/>
                    <a:pt x="776" y="2022"/>
                    <a:pt x="819" y="2013"/>
                  </a:cubicBezTo>
                  <a:cubicBezTo>
                    <a:pt x="1024" y="1979"/>
                    <a:pt x="1160" y="1843"/>
                    <a:pt x="1263" y="1672"/>
                  </a:cubicBezTo>
                  <a:cubicBezTo>
                    <a:pt x="1331" y="1502"/>
                    <a:pt x="1365" y="1297"/>
                    <a:pt x="1297" y="1126"/>
                  </a:cubicBezTo>
                  <a:cubicBezTo>
                    <a:pt x="1194" y="887"/>
                    <a:pt x="1058" y="649"/>
                    <a:pt x="887" y="444"/>
                  </a:cubicBezTo>
                  <a:cubicBezTo>
                    <a:pt x="717" y="171"/>
                    <a:pt x="512" y="0"/>
                    <a:pt x="3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8"/>
            <p:cNvSpPr/>
            <p:nvPr/>
          </p:nvSpPr>
          <p:spPr>
            <a:xfrm>
              <a:off x="2598500" y="1360625"/>
              <a:ext cx="45575" cy="46100"/>
            </a:xfrm>
            <a:custGeom>
              <a:avLst/>
              <a:gdLst/>
              <a:ahLst/>
              <a:cxnLst/>
              <a:rect l="l" t="t" r="r" b="b"/>
              <a:pathLst>
                <a:path w="1823" h="1844" extrusionOk="0">
                  <a:moveTo>
                    <a:pt x="217" y="0"/>
                  </a:moveTo>
                  <a:cubicBezTo>
                    <a:pt x="174" y="0"/>
                    <a:pt x="135" y="11"/>
                    <a:pt x="103" y="35"/>
                  </a:cubicBezTo>
                  <a:cubicBezTo>
                    <a:pt x="1" y="104"/>
                    <a:pt x="1" y="411"/>
                    <a:pt x="69" y="684"/>
                  </a:cubicBezTo>
                  <a:cubicBezTo>
                    <a:pt x="103" y="957"/>
                    <a:pt x="171" y="1230"/>
                    <a:pt x="308" y="1503"/>
                  </a:cubicBezTo>
                  <a:cubicBezTo>
                    <a:pt x="439" y="1745"/>
                    <a:pt x="641" y="1844"/>
                    <a:pt x="845" y="1844"/>
                  </a:cubicBezTo>
                  <a:cubicBezTo>
                    <a:pt x="1331" y="1844"/>
                    <a:pt x="1822" y="1281"/>
                    <a:pt x="1365" y="752"/>
                  </a:cubicBezTo>
                  <a:cubicBezTo>
                    <a:pt x="1195" y="547"/>
                    <a:pt x="956" y="377"/>
                    <a:pt x="751" y="240"/>
                  </a:cubicBezTo>
                  <a:cubicBezTo>
                    <a:pt x="543" y="110"/>
                    <a:pt x="355" y="0"/>
                    <a:pt x="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8"/>
            <p:cNvSpPr/>
            <p:nvPr/>
          </p:nvSpPr>
          <p:spPr>
            <a:xfrm>
              <a:off x="2635175" y="1324050"/>
              <a:ext cx="46950" cy="38550"/>
            </a:xfrm>
            <a:custGeom>
              <a:avLst/>
              <a:gdLst/>
              <a:ahLst/>
              <a:cxnLst/>
              <a:rect l="l" t="t" r="r" b="b"/>
              <a:pathLst>
                <a:path w="1878" h="1542" extrusionOk="0">
                  <a:moveTo>
                    <a:pt x="265" y="1"/>
                  </a:moveTo>
                  <a:cubicBezTo>
                    <a:pt x="162" y="1"/>
                    <a:pt x="81" y="19"/>
                    <a:pt x="35" y="65"/>
                  </a:cubicBezTo>
                  <a:cubicBezTo>
                    <a:pt x="1" y="133"/>
                    <a:pt x="1" y="236"/>
                    <a:pt x="35" y="338"/>
                  </a:cubicBezTo>
                  <a:cubicBezTo>
                    <a:pt x="103" y="475"/>
                    <a:pt x="171" y="611"/>
                    <a:pt x="240" y="714"/>
                  </a:cubicBezTo>
                  <a:cubicBezTo>
                    <a:pt x="376" y="952"/>
                    <a:pt x="547" y="1191"/>
                    <a:pt x="752" y="1396"/>
                  </a:cubicBezTo>
                  <a:cubicBezTo>
                    <a:pt x="864" y="1480"/>
                    <a:pt x="999" y="1541"/>
                    <a:pt x="1139" y="1541"/>
                  </a:cubicBezTo>
                  <a:cubicBezTo>
                    <a:pt x="1169" y="1541"/>
                    <a:pt x="1199" y="1539"/>
                    <a:pt x="1229" y="1533"/>
                  </a:cubicBezTo>
                  <a:cubicBezTo>
                    <a:pt x="1332" y="1533"/>
                    <a:pt x="1434" y="1498"/>
                    <a:pt x="1502" y="1464"/>
                  </a:cubicBezTo>
                  <a:cubicBezTo>
                    <a:pt x="1605" y="1396"/>
                    <a:pt x="1673" y="1328"/>
                    <a:pt x="1707" y="1260"/>
                  </a:cubicBezTo>
                  <a:cubicBezTo>
                    <a:pt x="1843" y="1089"/>
                    <a:pt x="1878" y="918"/>
                    <a:pt x="1809" y="714"/>
                  </a:cubicBezTo>
                  <a:cubicBezTo>
                    <a:pt x="1775" y="543"/>
                    <a:pt x="1639" y="406"/>
                    <a:pt x="1502" y="304"/>
                  </a:cubicBezTo>
                  <a:cubicBezTo>
                    <a:pt x="1229" y="202"/>
                    <a:pt x="990" y="99"/>
                    <a:pt x="717" y="65"/>
                  </a:cubicBezTo>
                  <a:cubicBezTo>
                    <a:pt x="549" y="28"/>
                    <a:pt x="391" y="1"/>
                    <a:pt x="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8"/>
            <p:cNvSpPr/>
            <p:nvPr/>
          </p:nvSpPr>
          <p:spPr>
            <a:xfrm>
              <a:off x="2655650" y="1272425"/>
              <a:ext cx="58175" cy="33200"/>
            </a:xfrm>
            <a:custGeom>
              <a:avLst/>
              <a:gdLst/>
              <a:ahLst/>
              <a:cxnLst/>
              <a:rect l="l" t="t" r="r" b="b"/>
              <a:pathLst>
                <a:path w="2327" h="1328" extrusionOk="0">
                  <a:moveTo>
                    <a:pt x="1228" y="0"/>
                  </a:moveTo>
                  <a:cubicBezTo>
                    <a:pt x="1035" y="0"/>
                    <a:pt x="842" y="25"/>
                    <a:pt x="649" y="49"/>
                  </a:cubicBezTo>
                  <a:cubicBezTo>
                    <a:pt x="342" y="117"/>
                    <a:pt x="69" y="185"/>
                    <a:pt x="35" y="322"/>
                  </a:cubicBezTo>
                  <a:cubicBezTo>
                    <a:pt x="1" y="458"/>
                    <a:pt x="206" y="663"/>
                    <a:pt x="444" y="868"/>
                  </a:cubicBezTo>
                  <a:cubicBezTo>
                    <a:pt x="683" y="1038"/>
                    <a:pt x="922" y="1175"/>
                    <a:pt x="1161" y="1277"/>
                  </a:cubicBezTo>
                  <a:cubicBezTo>
                    <a:pt x="1255" y="1312"/>
                    <a:pt x="1342" y="1327"/>
                    <a:pt x="1423" y="1327"/>
                  </a:cubicBezTo>
                  <a:cubicBezTo>
                    <a:pt x="2138" y="1327"/>
                    <a:pt x="2326" y="107"/>
                    <a:pt x="1468" y="15"/>
                  </a:cubicBezTo>
                  <a:cubicBezTo>
                    <a:pt x="1388" y="5"/>
                    <a:pt x="1308" y="0"/>
                    <a:pt x="1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8"/>
            <p:cNvSpPr/>
            <p:nvPr/>
          </p:nvSpPr>
          <p:spPr>
            <a:xfrm>
              <a:off x="2658225" y="1210575"/>
              <a:ext cx="52925" cy="32425"/>
            </a:xfrm>
            <a:custGeom>
              <a:avLst/>
              <a:gdLst/>
              <a:ahLst/>
              <a:cxnLst/>
              <a:rect l="l" t="t" r="r" b="b"/>
              <a:pathLst>
                <a:path w="2117" h="1297" extrusionOk="0">
                  <a:moveTo>
                    <a:pt x="1395" y="0"/>
                  </a:moveTo>
                  <a:cubicBezTo>
                    <a:pt x="1343" y="0"/>
                    <a:pt x="1288" y="10"/>
                    <a:pt x="1229" y="32"/>
                  </a:cubicBezTo>
                  <a:cubicBezTo>
                    <a:pt x="956" y="100"/>
                    <a:pt x="717" y="202"/>
                    <a:pt x="478" y="339"/>
                  </a:cubicBezTo>
                  <a:cubicBezTo>
                    <a:pt x="205" y="509"/>
                    <a:pt x="0" y="680"/>
                    <a:pt x="0" y="817"/>
                  </a:cubicBezTo>
                  <a:cubicBezTo>
                    <a:pt x="34" y="953"/>
                    <a:pt x="307" y="1055"/>
                    <a:pt x="580" y="1158"/>
                  </a:cubicBezTo>
                  <a:cubicBezTo>
                    <a:pt x="853" y="1226"/>
                    <a:pt x="1126" y="1294"/>
                    <a:pt x="1399" y="1294"/>
                  </a:cubicBezTo>
                  <a:cubicBezTo>
                    <a:pt x="1416" y="1296"/>
                    <a:pt x="1432" y="1296"/>
                    <a:pt x="1447" y="1296"/>
                  </a:cubicBezTo>
                  <a:cubicBezTo>
                    <a:pt x="2117" y="1296"/>
                    <a:pt x="1992" y="0"/>
                    <a:pt x="13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8"/>
            <p:cNvSpPr/>
            <p:nvPr/>
          </p:nvSpPr>
          <p:spPr>
            <a:xfrm>
              <a:off x="2642000" y="1151325"/>
              <a:ext cx="50375" cy="35800"/>
            </a:xfrm>
            <a:custGeom>
              <a:avLst/>
              <a:gdLst/>
              <a:ahLst/>
              <a:cxnLst/>
              <a:rect l="l" t="t" r="r" b="b"/>
              <a:pathLst>
                <a:path w="2015" h="1432" extrusionOk="0">
                  <a:moveTo>
                    <a:pt x="1252" y="0"/>
                  </a:moveTo>
                  <a:cubicBezTo>
                    <a:pt x="1110" y="0"/>
                    <a:pt x="982" y="39"/>
                    <a:pt x="854" y="115"/>
                  </a:cubicBezTo>
                  <a:cubicBezTo>
                    <a:pt x="649" y="286"/>
                    <a:pt x="444" y="491"/>
                    <a:pt x="308" y="730"/>
                  </a:cubicBezTo>
                  <a:cubicBezTo>
                    <a:pt x="206" y="832"/>
                    <a:pt x="137" y="934"/>
                    <a:pt x="69" y="1037"/>
                  </a:cubicBezTo>
                  <a:cubicBezTo>
                    <a:pt x="35" y="1173"/>
                    <a:pt x="1" y="1242"/>
                    <a:pt x="35" y="1310"/>
                  </a:cubicBezTo>
                  <a:cubicBezTo>
                    <a:pt x="80" y="1401"/>
                    <a:pt x="217" y="1431"/>
                    <a:pt x="394" y="1431"/>
                  </a:cubicBezTo>
                  <a:cubicBezTo>
                    <a:pt x="482" y="1431"/>
                    <a:pt x="581" y="1424"/>
                    <a:pt x="683" y="1412"/>
                  </a:cubicBezTo>
                  <a:cubicBezTo>
                    <a:pt x="956" y="1412"/>
                    <a:pt x="1229" y="1344"/>
                    <a:pt x="1502" y="1276"/>
                  </a:cubicBezTo>
                  <a:cubicBezTo>
                    <a:pt x="1878" y="1105"/>
                    <a:pt x="2014" y="696"/>
                    <a:pt x="1843" y="354"/>
                  </a:cubicBezTo>
                  <a:cubicBezTo>
                    <a:pt x="1775" y="252"/>
                    <a:pt x="1707" y="184"/>
                    <a:pt x="1639" y="115"/>
                  </a:cubicBezTo>
                  <a:cubicBezTo>
                    <a:pt x="1570" y="81"/>
                    <a:pt x="1468" y="47"/>
                    <a:pt x="1400" y="13"/>
                  </a:cubicBezTo>
                  <a:cubicBezTo>
                    <a:pt x="1349" y="5"/>
                    <a:pt x="1300" y="0"/>
                    <a:pt x="1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8"/>
            <p:cNvSpPr/>
            <p:nvPr/>
          </p:nvSpPr>
          <p:spPr>
            <a:xfrm>
              <a:off x="2607875" y="1103700"/>
              <a:ext cx="42700" cy="43750"/>
            </a:xfrm>
            <a:custGeom>
              <a:avLst/>
              <a:gdLst/>
              <a:ahLst/>
              <a:cxnLst/>
              <a:rect l="l" t="t" r="r" b="b"/>
              <a:pathLst>
                <a:path w="1708" h="1750" extrusionOk="0">
                  <a:moveTo>
                    <a:pt x="1038" y="0"/>
                  </a:moveTo>
                  <a:cubicBezTo>
                    <a:pt x="817" y="0"/>
                    <a:pt x="600" y="98"/>
                    <a:pt x="479" y="280"/>
                  </a:cubicBezTo>
                  <a:cubicBezTo>
                    <a:pt x="342" y="519"/>
                    <a:pt x="240" y="792"/>
                    <a:pt x="172" y="1031"/>
                  </a:cubicBezTo>
                  <a:cubicBezTo>
                    <a:pt x="69" y="1338"/>
                    <a:pt x="1" y="1611"/>
                    <a:pt x="137" y="1713"/>
                  </a:cubicBezTo>
                  <a:cubicBezTo>
                    <a:pt x="162" y="1738"/>
                    <a:pt x="198" y="1749"/>
                    <a:pt x="240" y="1749"/>
                  </a:cubicBezTo>
                  <a:cubicBezTo>
                    <a:pt x="373" y="1749"/>
                    <a:pt x="579" y="1646"/>
                    <a:pt x="786" y="1543"/>
                  </a:cubicBezTo>
                  <a:cubicBezTo>
                    <a:pt x="1025" y="1440"/>
                    <a:pt x="1263" y="1304"/>
                    <a:pt x="1468" y="1133"/>
                  </a:cubicBezTo>
                  <a:cubicBezTo>
                    <a:pt x="1605" y="997"/>
                    <a:pt x="1673" y="826"/>
                    <a:pt x="1673" y="621"/>
                  </a:cubicBezTo>
                  <a:cubicBezTo>
                    <a:pt x="1707" y="451"/>
                    <a:pt x="1605" y="246"/>
                    <a:pt x="1468" y="144"/>
                  </a:cubicBezTo>
                  <a:cubicBezTo>
                    <a:pt x="1343" y="46"/>
                    <a:pt x="1190" y="0"/>
                    <a:pt x="1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8"/>
            <p:cNvSpPr/>
            <p:nvPr/>
          </p:nvSpPr>
          <p:spPr>
            <a:xfrm>
              <a:off x="2561825" y="1072275"/>
              <a:ext cx="34150" cy="49650"/>
            </a:xfrm>
            <a:custGeom>
              <a:avLst/>
              <a:gdLst/>
              <a:ahLst/>
              <a:cxnLst/>
              <a:rect l="l" t="t" r="r" b="b"/>
              <a:pathLst>
                <a:path w="1366" h="1986" extrusionOk="0">
                  <a:moveTo>
                    <a:pt x="705" y="0"/>
                  </a:moveTo>
                  <a:cubicBezTo>
                    <a:pt x="576" y="0"/>
                    <a:pt x="452" y="38"/>
                    <a:pt x="341" y="104"/>
                  </a:cubicBezTo>
                  <a:cubicBezTo>
                    <a:pt x="205" y="206"/>
                    <a:pt x="103" y="343"/>
                    <a:pt x="34" y="514"/>
                  </a:cubicBezTo>
                  <a:cubicBezTo>
                    <a:pt x="0" y="787"/>
                    <a:pt x="0" y="1059"/>
                    <a:pt x="34" y="1332"/>
                  </a:cubicBezTo>
                  <a:cubicBezTo>
                    <a:pt x="34" y="1640"/>
                    <a:pt x="103" y="1947"/>
                    <a:pt x="239" y="1981"/>
                  </a:cubicBezTo>
                  <a:cubicBezTo>
                    <a:pt x="251" y="1984"/>
                    <a:pt x="263" y="1985"/>
                    <a:pt x="276" y="1985"/>
                  </a:cubicBezTo>
                  <a:cubicBezTo>
                    <a:pt x="411" y="1985"/>
                    <a:pt x="598" y="1824"/>
                    <a:pt x="785" y="1605"/>
                  </a:cubicBezTo>
                  <a:cubicBezTo>
                    <a:pt x="990" y="1401"/>
                    <a:pt x="1160" y="1196"/>
                    <a:pt x="1297" y="957"/>
                  </a:cubicBezTo>
                  <a:cubicBezTo>
                    <a:pt x="1365" y="787"/>
                    <a:pt x="1365" y="582"/>
                    <a:pt x="1297" y="411"/>
                  </a:cubicBezTo>
                  <a:cubicBezTo>
                    <a:pt x="1229" y="241"/>
                    <a:pt x="1092" y="104"/>
                    <a:pt x="922" y="36"/>
                  </a:cubicBezTo>
                  <a:cubicBezTo>
                    <a:pt x="849" y="12"/>
                    <a:pt x="777" y="0"/>
                    <a:pt x="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8"/>
            <p:cNvSpPr/>
            <p:nvPr/>
          </p:nvSpPr>
          <p:spPr>
            <a:xfrm>
              <a:off x="2499550" y="1063725"/>
              <a:ext cx="34950" cy="51250"/>
            </a:xfrm>
            <a:custGeom>
              <a:avLst/>
              <a:gdLst/>
              <a:ahLst/>
              <a:cxnLst/>
              <a:rect l="l" t="t" r="r" b="b"/>
              <a:pathLst>
                <a:path w="1398" h="2050" extrusionOk="0">
                  <a:moveTo>
                    <a:pt x="735" y="0"/>
                  </a:moveTo>
                  <a:cubicBezTo>
                    <a:pt x="718" y="0"/>
                    <a:pt x="700" y="1"/>
                    <a:pt x="683" y="2"/>
                  </a:cubicBezTo>
                  <a:cubicBezTo>
                    <a:pt x="307" y="37"/>
                    <a:pt x="0" y="378"/>
                    <a:pt x="69" y="753"/>
                  </a:cubicBezTo>
                  <a:cubicBezTo>
                    <a:pt x="103" y="1026"/>
                    <a:pt x="205" y="1299"/>
                    <a:pt x="341" y="1538"/>
                  </a:cubicBezTo>
                  <a:cubicBezTo>
                    <a:pt x="478" y="1811"/>
                    <a:pt x="614" y="2050"/>
                    <a:pt x="751" y="2050"/>
                  </a:cubicBezTo>
                  <a:cubicBezTo>
                    <a:pt x="887" y="2050"/>
                    <a:pt x="1024" y="1811"/>
                    <a:pt x="1160" y="1504"/>
                  </a:cubicBezTo>
                  <a:cubicBezTo>
                    <a:pt x="1263" y="1231"/>
                    <a:pt x="1331" y="958"/>
                    <a:pt x="1365" y="685"/>
                  </a:cubicBezTo>
                  <a:cubicBezTo>
                    <a:pt x="1398" y="327"/>
                    <a:pt x="1089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8"/>
            <p:cNvSpPr/>
            <p:nvPr/>
          </p:nvSpPr>
          <p:spPr>
            <a:xfrm>
              <a:off x="2439825" y="1077850"/>
              <a:ext cx="35000" cy="48600"/>
            </a:xfrm>
            <a:custGeom>
              <a:avLst/>
              <a:gdLst/>
              <a:ahLst/>
              <a:cxnLst/>
              <a:rect l="l" t="t" r="r" b="b"/>
              <a:pathLst>
                <a:path w="1400" h="1944" extrusionOk="0">
                  <a:moveTo>
                    <a:pt x="683" y="0"/>
                  </a:moveTo>
                  <a:cubicBezTo>
                    <a:pt x="589" y="0"/>
                    <a:pt x="495" y="18"/>
                    <a:pt x="410" y="52"/>
                  </a:cubicBezTo>
                  <a:cubicBezTo>
                    <a:pt x="205" y="154"/>
                    <a:pt x="69" y="291"/>
                    <a:pt x="35" y="495"/>
                  </a:cubicBezTo>
                  <a:cubicBezTo>
                    <a:pt x="1" y="666"/>
                    <a:pt x="1" y="871"/>
                    <a:pt x="103" y="1007"/>
                  </a:cubicBezTo>
                  <a:cubicBezTo>
                    <a:pt x="240" y="1246"/>
                    <a:pt x="444" y="1451"/>
                    <a:pt x="649" y="1621"/>
                  </a:cubicBezTo>
                  <a:cubicBezTo>
                    <a:pt x="822" y="1795"/>
                    <a:pt x="1020" y="1944"/>
                    <a:pt x="1160" y="1944"/>
                  </a:cubicBezTo>
                  <a:cubicBezTo>
                    <a:pt x="1185" y="1944"/>
                    <a:pt x="1208" y="1939"/>
                    <a:pt x="1229" y="1928"/>
                  </a:cubicBezTo>
                  <a:cubicBezTo>
                    <a:pt x="1331" y="1894"/>
                    <a:pt x="1366" y="1587"/>
                    <a:pt x="1366" y="1280"/>
                  </a:cubicBezTo>
                  <a:cubicBezTo>
                    <a:pt x="1400" y="1007"/>
                    <a:pt x="1366" y="734"/>
                    <a:pt x="1297" y="461"/>
                  </a:cubicBezTo>
                  <a:cubicBezTo>
                    <a:pt x="1229" y="291"/>
                    <a:pt x="1127" y="154"/>
                    <a:pt x="956" y="52"/>
                  </a:cubicBezTo>
                  <a:cubicBezTo>
                    <a:pt x="871" y="18"/>
                    <a:pt x="777" y="0"/>
                    <a:pt x="6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8"/>
            <p:cNvSpPr/>
            <p:nvPr/>
          </p:nvSpPr>
          <p:spPr>
            <a:xfrm>
              <a:off x="2386075" y="1112900"/>
              <a:ext cx="46100" cy="42600"/>
            </a:xfrm>
            <a:custGeom>
              <a:avLst/>
              <a:gdLst/>
              <a:ahLst/>
              <a:cxnLst/>
              <a:rect l="l" t="t" r="r" b="b"/>
              <a:pathLst>
                <a:path w="1844" h="1704" extrusionOk="0">
                  <a:moveTo>
                    <a:pt x="747" y="0"/>
                  </a:moveTo>
                  <a:cubicBezTo>
                    <a:pt x="582" y="0"/>
                    <a:pt x="414" y="61"/>
                    <a:pt x="274" y="185"/>
                  </a:cubicBezTo>
                  <a:cubicBezTo>
                    <a:pt x="1" y="492"/>
                    <a:pt x="35" y="936"/>
                    <a:pt x="342" y="1175"/>
                  </a:cubicBezTo>
                  <a:cubicBezTo>
                    <a:pt x="581" y="1345"/>
                    <a:pt x="820" y="1482"/>
                    <a:pt x="1059" y="1584"/>
                  </a:cubicBezTo>
                  <a:cubicBezTo>
                    <a:pt x="1259" y="1651"/>
                    <a:pt x="1444" y="1703"/>
                    <a:pt x="1578" y="1703"/>
                  </a:cubicBezTo>
                  <a:cubicBezTo>
                    <a:pt x="1649" y="1703"/>
                    <a:pt x="1705" y="1688"/>
                    <a:pt x="1741" y="1652"/>
                  </a:cubicBezTo>
                  <a:cubicBezTo>
                    <a:pt x="1844" y="1550"/>
                    <a:pt x="1741" y="1277"/>
                    <a:pt x="1639" y="1004"/>
                  </a:cubicBezTo>
                  <a:cubicBezTo>
                    <a:pt x="1571" y="731"/>
                    <a:pt x="1434" y="492"/>
                    <a:pt x="1263" y="253"/>
                  </a:cubicBezTo>
                  <a:cubicBezTo>
                    <a:pt x="1134" y="86"/>
                    <a:pt x="943" y="0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8"/>
            <p:cNvSpPr/>
            <p:nvPr/>
          </p:nvSpPr>
          <p:spPr>
            <a:xfrm>
              <a:off x="2351950" y="1164400"/>
              <a:ext cx="50375" cy="35050"/>
            </a:xfrm>
            <a:custGeom>
              <a:avLst/>
              <a:gdLst/>
              <a:ahLst/>
              <a:cxnLst/>
              <a:rect l="l" t="t" r="r" b="b"/>
              <a:pathLst>
                <a:path w="2015" h="1402" extrusionOk="0">
                  <a:moveTo>
                    <a:pt x="702" y="1"/>
                  </a:moveTo>
                  <a:cubicBezTo>
                    <a:pt x="638" y="1"/>
                    <a:pt x="573" y="12"/>
                    <a:pt x="513" y="36"/>
                  </a:cubicBezTo>
                  <a:cubicBezTo>
                    <a:pt x="308" y="70"/>
                    <a:pt x="172" y="207"/>
                    <a:pt x="103" y="377"/>
                  </a:cubicBezTo>
                  <a:cubicBezTo>
                    <a:pt x="1" y="582"/>
                    <a:pt x="1" y="753"/>
                    <a:pt x="103" y="957"/>
                  </a:cubicBezTo>
                  <a:cubicBezTo>
                    <a:pt x="172" y="1094"/>
                    <a:pt x="308" y="1230"/>
                    <a:pt x="513" y="1299"/>
                  </a:cubicBezTo>
                  <a:cubicBezTo>
                    <a:pt x="786" y="1367"/>
                    <a:pt x="1059" y="1401"/>
                    <a:pt x="1332" y="1401"/>
                  </a:cubicBezTo>
                  <a:cubicBezTo>
                    <a:pt x="1639" y="1401"/>
                    <a:pt x="1912" y="1401"/>
                    <a:pt x="1980" y="1230"/>
                  </a:cubicBezTo>
                  <a:cubicBezTo>
                    <a:pt x="2014" y="1094"/>
                    <a:pt x="1878" y="889"/>
                    <a:pt x="1673" y="650"/>
                  </a:cubicBezTo>
                  <a:cubicBezTo>
                    <a:pt x="1468" y="446"/>
                    <a:pt x="1264" y="241"/>
                    <a:pt x="1025" y="104"/>
                  </a:cubicBezTo>
                  <a:cubicBezTo>
                    <a:pt x="937" y="38"/>
                    <a:pt x="820" y="1"/>
                    <a:pt x="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8"/>
            <p:cNvSpPr/>
            <p:nvPr/>
          </p:nvSpPr>
          <p:spPr>
            <a:xfrm>
              <a:off x="2337975" y="1225275"/>
              <a:ext cx="51550" cy="33225"/>
            </a:xfrm>
            <a:custGeom>
              <a:avLst/>
              <a:gdLst/>
              <a:ahLst/>
              <a:cxnLst/>
              <a:rect l="l" t="t" r="r" b="b"/>
              <a:pathLst>
                <a:path w="2062" h="1329" extrusionOk="0">
                  <a:moveTo>
                    <a:pt x="651" y="0"/>
                  </a:moveTo>
                  <a:cubicBezTo>
                    <a:pt x="36" y="0"/>
                    <a:pt x="0" y="1328"/>
                    <a:pt x="642" y="1328"/>
                  </a:cubicBezTo>
                  <a:cubicBezTo>
                    <a:pt x="670" y="1328"/>
                    <a:pt x="700" y="1326"/>
                    <a:pt x="731" y="1321"/>
                  </a:cubicBezTo>
                  <a:cubicBezTo>
                    <a:pt x="1004" y="1286"/>
                    <a:pt x="1277" y="1218"/>
                    <a:pt x="1550" y="1116"/>
                  </a:cubicBezTo>
                  <a:cubicBezTo>
                    <a:pt x="1823" y="1013"/>
                    <a:pt x="2061" y="877"/>
                    <a:pt x="2061" y="740"/>
                  </a:cubicBezTo>
                  <a:cubicBezTo>
                    <a:pt x="2061" y="604"/>
                    <a:pt x="1857" y="433"/>
                    <a:pt x="1584" y="297"/>
                  </a:cubicBezTo>
                  <a:cubicBezTo>
                    <a:pt x="1311" y="194"/>
                    <a:pt x="1072" y="92"/>
                    <a:pt x="799" y="24"/>
                  </a:cubicBezTo>
                  <a:cubicBezTo>
                    <a:pt x="746" y="8"/>
                    <a:pt x="697" y="0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8"/>
            <p:cNvSpPr/>
            <p:nvPr/>
          </p:nvSpPr>
          <p:spPr>
            <a:xfrm>
              <a:off x="2418500" y="1270725"/>
              <a:ext cx="61450" cy="35350"/>
            </a:xfrm>
            <a:custGeom>
              <a:avLst/>
              <a:gdLst/>
              <a:ahLst/>
              <a:cxnLst/>
              <a:rect l="l" t="t" r="r" b="b"/>
              <a:pathLst>
                <a:path w="2458" h="1414" extrusionOk="0">
                  <a:moveTo>
                    <a:pt x="2379" y="0"/>
                  </a:moveTo>
                  <a:cubicBezTo>
                    <a:pt x="2361" y="0"/>
                    <a:pt x="2341" y="4"/>
                    <a:pt x="2321" y="14"/>
                  </a:cubicBezTo>
                  <a:cubicBezTo>
                    <a:pt x="2116" y="48"/>
                    <a:pt x="1877" y="117"/>
                    <a:pt x="1707" y="185"/>
                  </a:cubicBezTo>
                  <a:cubicBezTo>
                    <a:pt x="1536" y="253"/>
                    <a:pt x="1331" y="321"/>
                    <a:pt x="1127" y="390"/>
                  </a:cubicBezTo>
                  <a:cubicBezTo>
                    <a:pt x="922" y="458"/>
                    <a:pt x="751" y="560"/>
                    <a:pt x="547" y="663"/>
                  </a:cubicBezTo>
                  <a:cubicBezTo>
                    <a:pt x="376" y="765"/>
                    <a:pt x="205" y="902"/>
                    <a:pt x="69" y="1038"/>
                  </a:cubicBezTo>
                  <a:cubicBezTo>
                    <a:pt x="1" y="1106"/>
                    <a:pt x="1" y="1175"/>
                    <a:pt x="35" y="1243"/>
                  </a:cubicBezTo>
                  <a:cubicBezTo>
                    <a:pt x="35" y="1345"/>
                    <a:pt x="137" y="1413"/>
                    <a:pt x="239" y="1413"/>
                  </a:cubicBezTo>
                  <a:cubicBezTo>
                    <a:pt x="444" y="1379"/>
                    <a:pt x="649" y="1311"/>
                    <a:pt x="854" y="1209"/>
                  </a:cubicBezTo>
                  <a:cubicBezTo>
                    <a:pt x="1058" y="1140"/>
                    <a:pt x="1229" y="1038"/>
                    <a:pt x="1400" y="902"/>
                  </a:cubicBezTo>
                  <a:cubicBezTo>
                    <a:pt x="1570" y="799"/>
                    <a:pt x="1741" y="663"/>
                    <a:pt x="1911" y="560"/>
                  </a:cubicBezTo>
                  <a:cubicBezTo>
                    <a:pt x="2082" y="424"/>
                    <a:pt x="2253" y="287"/>
                    <a:pt x="2389" y="151"/>
                  </a:cubicBezTo>
                  <a:cubicBezTo>
                    <a:pt x="2423" y="117"/>
                    <a:pt x="2457" y="83"/>
                    <a:pt x="2457" y="48"/>
                  </a:cubicBezTo>
                  <a:cubicBezTo>
                    <a:pt x="2457" y="24"/>
                    <a:pt x="2423" y="0"/>
                    <a:pt x="2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8"/>
            <p:cNvSpPr/>
            <p:nvPr/>
          </p:nvSpPr>
          <p:spPr>
            <a:xfrm>
              <a:off x="2462850" y="1291850"/>
              <a:ext cx="38425" cy="60375"/>
            </a:xfrm>
            <a:custGeom>
              <a:avLst/>
              <a:gdLst/>
              <a:ahLst/>
              <a:cxnLst/>
              <a:rect l="l" t="t" r="r" b="b"/>
              <a:pathLst>
                <a:path w="1537" h="2415" extrusionOk="0">
                  <a:moveTo>
                    <a:pt x="1458" y="0"/>
                  </a:moveTo>
                  <a:cubicBezTo>
                    <a:pt x="1434" y="0"/>
                    <a:pt x="1406" y="17"/>
                    <a:pt x="1366" y="57"/>
                  </a:cubicBezTo>
                  <a:cubicBezTo>
                    <a:pt x="1195" y="227"/>
                    <a:pt x="1059" y="364"/>
                    <a:pt x="922" y="534"/>
                  </a:cubicBezTo>
                  <a:cubicBezTo>
                    <a:pt x="786" y="705"/>
                    <a:pt x="649" y="841"/>
                    <a:pt x="547" y="1046"/>
                  </a:cubicBezTo>
                  <a:cubicBezTo>
                    <a:pt x="410" y="1217"/>
                    <a:pt x="308" y="1387"/>
                    <a:pt x="206" y="1558"/>
                  </a:cubicBezTo>
                  <a:cubicBezTo>
                    <a:pt x="103" y="1763"/>
                    <a:pt x="35" y="1967"/>
                    <a:pt x="1" y="2172"/>
                  </a:cubicBezTo>
                  <a:cubicBezTo>
                    <a:pt x="1" y="2240"/>
                    <a:pt x="35" y="2275"/>
                    <a:pt x="69" y="2343"/>
                  </a:cubicBezTo>
                  <a:cubicBezTo>
                    <a:pt x="111" y="2385"/>
                    <a:pt x="180" y="2414"/>
                    <a:pt x="250" y="2414"/>
                  </a:cubicBezTo>
                  <a:cubicBezTo>
                    <a:pt x="293" y="2414"/>
                    <a:pt x="337" y="2403"/>
                    <a:pt x="376" y="2377"/>
                  </a:cubicBezTo>
                  <a:cubicBezTo>
                    <a:pt x="513" y="2240"/>
                    <a:pt x="683" y="2070"/>
                    <a:pt x="786" y="1865"/>
                  </a:cubicBezTo>
                  <a:cubicBezTo>
                    <a:pt x="888" y="1694"/>
                    <a:pt x="991" y="1524"/>
                    <a:pt x="1093" y="1319"/>
                  </a:cubicBezTo>
                  <a:cubicBezTo>
                    <a:pt x="1161" y="1148"/>
                    <a:pt x="1229" y="944"/>
                    <a:pt x="1298" y="739"/>
                  </a:cubicBezTo>
                  <a:cubicBezTo>
                    <a:pt x="1400" y="534"/>
                    <a:pt x="1434" y="330"/>
                    <a:pt x="1502" y="159"/>
                  </a:cubicBezTo>
                  <a:cubicBezTo>
                    <a:pt x="1537" y="125"/>
                    <a:pt x="1537" y="57"/>
                    <a:pt x="1502" y="22"/>
                  </a:cubicBezTo>
                  <a:cubicBezTo>
                    <a:pt x="1488" y="8"/>
                    <a:pt x="1474" y="0"/>
                    <a:pt x="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8"/>
            <p:cNvSpPr/>
            <p:nvPr/>
          </p:nvSpPr>
          <p:spPr>
            <a:xfrm>
              <a:off x="2521725" y="1298375"/>
              <a:ext cx="16225" cy="68275"/>
            </a:xfrm>
            <a:custGeom>
              <a:avLst/>
              <a:gdLst/>
              <a:ahLst/>
              <a:cxnLst/>
              <a:rect l="l" t="t" r="r" b="b"/>
              <a:pathLst>
                <a:path w="649" h="2731" extrusionOk="0">
                  <a:moveTo>
                    <a:pt x="273" y="0"/>
                  </a:moveTo>
                  <a:cubicBezTo>
                    <a:pt x="205" y="0"/>
                    <a:pt x="171" y="34"/>
                    <a:pt x="171" y="137"/>
                  </a:cubicBezTo>
                  <a:cubicBezTo>
                    <a:pt x="103" y="342"/>
                    <a:pt x="103" y="546"/>
                    <a:pt x="69" y="751"/>
                  </a:cubicBezTo>
                  <a:cubicBezTo>
                    <a:pt x="35" y="956"/>
                    <a:pt x="35" y="1160"/>
                    <a:pt x="35" y="1365"/>
                  </a:cubicBezTo>
                  <a:cubicBezTo>
                    <a:pt x="0" y="1570"/>
                    <a:pt x="0" y="1775"/>
                    <a:pt x="35" y="1979"/>
                  </a:cubicBezTo>
                  <a:cubicBezTo>
                    <a:pt x="35" y="2218"/>
                    <a:pt x="103" y="2423"/>
                    <a:pt x="171" y="2628"/>
                  </a:cubicBezTo>
                  <a:cubicBezTo>
                    <a:pt x="205" y="2662"/>
                    <a:pt x="239" y="2696"/>
                    <a:pt x="308" y="2730"/>
                  </a:cubicBezTo>
                  <a:cubicBezTo>
                    <a:pt x="410" y="2730"/>
                    <a:pt x="512" y="2696"/>
                    <a:pt x="581" y="2594"/>
                  </a:cubicBezTo>
                  <a:cubicBezTo>
                    <a:pt x="615" y="2389"/>
                    <a:pt x="649" y="2184"/>
                    <a:pt x="649" y="1945"/>
                  </a:cubicBezTo>
                  <a:cubicBezTo>
                    <a:pt x="649" y="1741"/>
                    <a:pt x="615" y="1536"/>
                    <a:pt x="615" y="1331"/>
                  </a:cubicBezTo>
                  <a:cubicBezTo>
                    <a:pt x="581" y="1126"/>
                    <a:pt x="546" y="956"/>
                    <a:pt x="512" y="717"/>
                  </a:cubicBezTo>
                  <a:cubicBezTo>
                    <a:pt x="444" y="512"/>
                    <a:pt x="410" y="307"/>
                    <a:pt x="342" y="103"/>
                  </a:cubicBezTo>
                  <a:cubicBezTo>
                    <a:pt x="308" y="69"/>
                    <a:pt x="308" y="34"/>
                    <a:pt x="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8"/>
            <p:cNvSpPr/>
            <p:nvPr/>
          </p:nvSpPr>
          <p:spPr>
            <a:xfrm>
              <a:off x="2554150" y="1288975"/>
              <a:ext cx="43525" cy="56125"/>
            </a:xfrm>
            <a:custGeom>
              <a:avLst/>
              <a:gdLst/>
              <a:ahLst/>
              <a:cxnLst/>
              <a:rect l="l" t="t" r="r" b="b"/>
              <a:pathLst>
                <a:path w="1741" h="2245" extrusionOk="0">
                  <a:moveTo>
                    <a:pt x="68" y="1"/>
                  </a:moveTo>
                  <a:cubicBezTo>
                    <a:pt x="0" y="1"/>
                    <a:pt x="0" y="69"/>
                    <a:pt x="34" y="137"/>
                  </a:cubicBezTo>
                  <a:cubicBezTo>
                    <a:pt x="103" y="342"/>
                    <a:pt x="205" y="513"/>
                    <a:pt x="273" y="718"/>
                  </a:cubicBezTo>
                  <a:cubicBezTo>
                    <a:pt x="375" y="888"/>
                    <a:pt x="478" y="1093"/>
                    <a:pt x="580" y="1263"/>
                  </a:cubicBezTo>
                  <a:cubicBezTo>
                    <a:pt x="683" y="1434"/>
                    <a:pt x="785" y="1605"/>
                    <a:pt x="921" y="1775"/>
                  </a:cubicBezTo>
                  <a:cubicBezTo>
                    <a:pt x="1058" y="1946"/>
                    <a:pt x="1229" y="2082"/>
                    <a:pt x="1399" y="2219"/>
                  </a:cubicBezTo>
                  <a:cubicBezTo>
                    <a:pt x="1416" y="2236"/>
                    <a:pt x="1442" y="2245"/>
                    <a:pt x="1472" y="2245"/>
                  </a:cubicBezTo>
                  <a:cubicBezTo>
                    <a:pt x="1502" y="2245"/>
                    <a:pt x="1536" y="2236"/>
                    <a:pt x="1570" y="2219"/>
                  </a:cubicBezTo>
                  <a:cubicBezTo>
                    <a:pt x="1672" y="2185"/>
                    <a:pt x="1740" y="2082"/>
                    <a:pt x="1706" y="1946"/>
                  </a:cubicBezTo>
                  <a:cubicBezTo>
                    <a:pt x="1638" y="1775"/>
                    <a:pt x="1570" y="1571"/>
                    <a:pt x="1433" y="1400"/>
                  </a:cubicBezTo>
                  <a:cubicBezTo>
                    <a:pt x="1331" y="1229"/>
                    <a:pt x="1194" y="1059"/>
                    <a:pt x="1058" y="922"/>
                  </a:cubicBezTo>
                  <a:cubicBezTo>
                    <a:pt x="921" y="752"/>
                    <a:pt x="785" y="615"/>
                    <a:pt x="614" y="479"/>
                  </a:cubicBezTo>
                  <a:cubicBezTo>
                    <a:pt x="478" y="308"/>
                    <a:pt x="341" y="172"/>
                    <a:pt x="171" y="35"/>
                  </a:cubicBezTo>
                  <a:cubicBezTo>
                    <a:pt x="137" y="1"/>
                    <a:pt x="103" y="1"/>
                    <a:pt x="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8"/>
            <p:cNvSpPr/>
            <p:nvPr/>
          </p:nvSpPr>
          <p:spPr>
            <a:xfrm>
              <a:off x="2572050" y="1265100"/>
              <a:ext cx="64875" cy="29875"/>
            </a:xfrm>
            <a:custGeom>
              <a:avLst/>
              <a:gdLst/>
              <a:ahLst/>
              <a:cxnLst/>
              <a:rect l="l" t="t" r="r" b="b"/>
              <a:pathLst>
                <a:path w="2595" h="1195" extrusionOk="0">
                  <a:moveTo>
                    <a:pt x="137" y="0"/>
                  </a:moveTo>
                  <a:cubicBezTo>
                    <a:pt x="103" y="0"/>
                    <a:pt x="69" y="0"/>
                    <a:pt x="35" y="35"/>
                  </a:cubicBezTo>
                  <a:cubicBezTo>
                    <a:pt x="1" y="69"/>
                    <a:pt x="35" y="137"/>
                    <a:pt x="69" y="171"/>
                  </a:cubicBezTo>
                  <a:cubicBezTo>
                    <a:pt x="240" y="308"/>
                    <a:pt x="444" y="410"/>
                    <a:pt x="615" y="512"/>
                  </a:cubicBezTo>
                  <a:cubicBezTo>
                    <a:pt x="786" y="615"/>
                    <a:pt x="956" y="717"/>
                    <a:pt x="1161" y="819"/>
                  </a:cubicBezTo>
                  <a:cubicBezTo>
                    <a:pt x="1332" y="922"/>
                    <a:pt x="1536" y="990"/>
                    <a:pt x="1741" y="1058"/>
                  </a:cubicBezTo>
                  <a:cubicBezTo>
                    <a:pt x="1946" y="1127"/>
                    <a:pt x="2150" y="1161"/>
                    <a:pt x="2355" y="1195"/>
                  </a:cubicBezTo>
                  <a:cubicBezTo>
                    <a:pt x="2423" y="1195"/>
                    <a:pt x="2492" y="1161"/>
                    <a:pt x="2526" y="1092"/>
                  </a:cubicBezTo>
                  <a:cubicBezTo>
                    <a:pt x="2594" y="1024"/>
                    <a:pt x="2594" y="888"/>
                    <a:pt x="2526" y="819"/>
                  </a:cubicBezTo>
                  <a:cubicBezTo>
                    <a:pt x="2355" y="683"/>
                    <a:pt x="2150" y="546"/>
                    <a:pt x="1980" y="478"/>
                  </a:cubicBezTo>
                  <a:cubicBezTo>
                    <a:pt x="1775" y="376"/>
                    <a:pt x="1570" y="308"/>
                    <a:pt x="1366" y="273"/>
                  </a:cubicBezTo>
                  <a:cubicBezTo>
                    <a:pt x="1161" y="205"/>
                    <a:pt x="956" y="171"/>
                    <a:pt x="751" y="103"/>
                  </a:cubicBezTo>
                  <a:cubicBezTo>
                    <a:pt x="547" y="69"/>
                    <a:pt x="342" y="35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8"/>
            <p:cNvSpPr/>
            <p:nvPr/>
          </p:nvSpPr>
          <p:spPr>
            <a:xfrm>
              <a:off x="2574625" y="1219250"/>
              <a:ext cx="67400" cy="19425"/>
            </a:xfrm>
            <a:custGeom>
              <a:avLst/>
              <a:gdLst/>
              <a:ahLst/>
              <a:cxnLst/>
              <a:rect l="l" t="t" r="r" b="b"/>
              <a:pathLst>
                <a:path w="2696" h="777" extrusionOk="0">
                  <a:moveTo>
                    <a:pt x="2201" y="0"/>
                  </a:moveTo>
                  <a:cubicBezTo>
                    <a:pt x="2090" y="0"/>
                    <a:pt x="1979" y="9"/>
                    <a:pt x="1877" y="26"/>
                  </a:cubicBezTo>
                  <a:cubicBezTo>
                    <a:pt x="1672" y="60"/>
                    <a:pt x="1467" y="94"/>
                    <a:pt x="1263" y="162"/>
                  </a:cubicBezTo>
                  <a:cubicBezTo>
                    <a:pt x="1058" y="231"/>
                    <a:pt x="887" y="299"/>
                    <a:pt x="683" y="367"/>
                  </a:cubicBezTo>
                  <a:cubicBezTo>
                    <a:pt x="478" y="435"/>
                    <a:pt x="273" y="538"/>
                    <a:pt x="102" y="606"/>
                  </a:cubicBezTo>
                  <a:cubicBezTo>
                    <a:pt x="68" y="640"/>
                    <a:pt x="34" y="674"/>
                    <a:pt x="0" y="708"/>
                  </a:cubicBezTo>
                  <a:cubicBezTo>
                    <a:pt x="0" y="743"/>
                    <a:pt x="34" y="777"/>
                    <a:pt x="137" y="777"/>
                  </a:cubicBezTo>
                  <a:lnTo>
                    <a:pt x="751" y="777"/>
                  </a:lnTo>
                  <a:cubicBezTo>
                    <a:pt x="956" y="777"/>
                    <a:pt x="1194" y="777"/>
                    <a:pt x="1399" y="743"/>
                  </a:cubicBezTo>
                  <a:cubicBezTo>
                    <a:pt x="1604" y="743"/>
                    <a:pt x="1809" y="708"/>
                    <a:pt x="2013" y="640"/>
                  </a:cubicBezTo>
                  <a:cubicBezTo>
                    <a:pt x="2218" y="606"/>
                    <a:pt x="2423" y="504"/>
                    <a:pt x="2593" y="401"/>
                  </a:cubicBezTo>
                  <a:cubicBezTo>
                    <a:pt x="2662" y="367"/>
                    <a:pt x="2696" y="333"/>
                    <a:pt x="2696" y="265"/>
                  </a:cubicBezTo>
                  <a:cubicBezTo>
                    <a:pt x="2696" y="162"/>
                    <a:pt x="2628" y="60"/>
                    <a:pt x="2525" y="26"/>
                  </a:cubicBezTo>
                  <a:cubicBezTo>
                    <a:pt x="2423" y="9"/>
                    <a:pt x="2312" y="0"/>
                    <a:pt x="2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8"/>
            <p:cNvSpPr/>
            <p:nvPr/>
          </p:nvSpPr>
          <p:spPr>
            <a:xfrm>
              <a:off x="2561825" y="1163275"/>
              <a:ext cx="50350" cy="49525"/>
            </a:xfrm>
            <a:custGeom>
              <a:avLst/>
              <a:gdLst/>
              <a:ahLst/>
              <a:cxnLst/>
              <a:rect l="l" t="t" r="r" b="b"/>
              <a:pathLst>
                <a:path w="2014" h="1981" extrusionOk="0">
                  <a:moveTo>
                    <a:pt x="1817" y="0"/>
                  </a:moveTo>
                  <a:cubicBezTo>
                    <a:pt x="1792" y="0"/>
                    <a:pt x="1766" y="4"/>
                    <a:pt x="1741" y="13"/>
                  </a:cubicBezTo>
                  <a:cubicBezTo>
                    <a:pt x="1536" y="81"/>
                    <a:pt x="1365" y="218"/>
                    <a:pt x="1195" y="354"/>
                  </a:cubicBezTo>
                  <a:cubicBezTo>
                    <a:pt x="1058" y="491"/>
                    <a:pt x="887" y="627"/>
                    <a:pt x="785" y="798"/>
                  </a:cubicBezTo>
                  <a:cubicBezTo>
                    <a:pt x="649" y="934"/>
                    <a:pt x="512" y="1105"/>
                    <a:pt x="376" y="1275"/>
                  </a:cubicBezTo>
                  <a:cubicBezTo>
                    <a:pt x="273" y="1446"/>
                    <a:pt x="137" y="1617"/>
                    <a:pt x="34" y="1787"/>
                  </a:cubicBezTo>
                  <a:cubicBezTo>
                    <a:pt x="0" y="1821"/>
                    <a:pt x="0" y="1855"/>
                    <a:pt x="0" y="1924"/>
                  </a:cubicBezTo>
                  <a:cubicBezTo>
                    <a:pt x="0" y="1964"/>
                    <a:pt x="24" y="1980"/>
                    <a:pt x="57" y="1980"/>
                  </a:cubicBezTo>
                  <a:cubicBezTo>
                    <a:pt x="80" y="1980"/>
                    <a:pt x="108" y="1972"/>
                    <a:pt x="137" y="1958"/>
                  </a:cubicBezTo>
                  <a:cubicBezTo>
                    <a:pt x="307" y="1855"/>
                    <a:pt x="478" y="1719"/>
                    <a:pt x="649" y="1617"/>
                  </a:cubicBezTo>
                  <a:cubicBezTo>
                    <a:pt x="819" y="1480"/>
                    <a:pt x="990" y="1378"/>
                    <a:pt x="1160" y="1241"/>
                  </a:cubicBezTo>
                  <a:cubicBezTo>
                    <a:pt x="1331" y="1105"/>
                    <a:pt x="1468" y="968"/>
                    <a:pt x="1638" y="832"/>
                  </a:cubicBezTo>
                  <a:cubicBezTo>
                    <a:pt x="1775" y="661"/>
                    <a:pt x="1911" y="491"/>
                    <a:pt x="2014" y="286"/>
                  </a:cubicBezTo>
                  <a:cubicBezTo>
                    <a:pt x="2014" y="252"/>
                    <a:pt x="2014" y="183"/>
                    <a:pt x="2014" y="115"/>
                  </a:cubicBezTo>
                  <a:cubicBezTo>
                    <a:pt x="1962" y="38"/>
                    <a:pt x="1892" y="0"/>
                    <a:pt x="18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8"/>
            <p:cNvSpPr/>
            <p:nvPr/>
          </p:nvSpPr>
          <p:spPr>
            <a:xfrm>
              <a:off x="2535375" y="1131675"/>
              <a:ext cx="21350" cy="66400"/>
            </a:xfrm>
            <a:custGeom>
              <a:avLst/>
              <a:gdLst/>
              <a:ahLst/>
              <a:cxnLst/>
              <a:rect l="l" t="t" r="r" b="b"/>
              <a:pathLst>
                <a:path w="854" h="2656" extrusionOk="0">
                  <a:moveTo>
                    <a:pt x="596" y="1"/>
                  </a:moveTo>
                  <a:cubicBezTo>
                    <a:pt x="540" y="1"/>
                    <a:pt x="482" y="26"/>
                    <a:pt x="444" y="83"/>
                  </a:cubicBezTo>
                  <a:cubicBezTo>
                    <a:pt x="342" y="253"/>
                    <a:pt x="239" y="458"/>
                    <a:pt x="171" y="663"/>
                  </a:cubicBezTo>
                  <a:cubicBezTo>
                    <a:pt x="137" y="867"/>
                    <a:pt x="103" y="1072"/>
                    <a:pt x="69" y="1277"/>
                  </a:cubicBezTo>
                  <a:cubicBezTo>
                    <a:pt x="35" y="1482"/>
                    <a:pt x="35" y="1720"/>
                    <a:pt x="0" y="1891"/>
                  </a:cubicBezTo>
                  <a:cubicBezTo>
                    <a:pt x="0" y="2096"/>
                    <a:pt x="0" y="2335"/>
                    <a:pt x="0" y="2539"/>
                  </a:cubicBezTo>
                  <a:cubicBezTo>
                    <a:pt x="0" y="2574"/>
                    <a:pt x="0" y="2608"/>
                    <a:pt x="35" y="2642"/>
                  </a:cubicBezTo>
                  <a:cubicBezTo>
                    <a:pt x="44" y="2651"/>
                    <a:pt x="55" y="2655"/>
                    <a:pt x="68" y="2655"/>
                  </a:cubicBezTo>
                  <a:cubicBezTo>
                    <a:pt x="103" y="2655"/>
                    <a:pt x="146" y="2623"/>
                    <a:pt x="171" y="2574"/>
                  </a:cubicBezTo>
                  <a:cubicBezTo>
                    <a:pt x="273" y="2403"/>
                    <a:pt x="342" y="2198"/>
                    <a:pt x="444" y="1993"/>
                  </a:cubicBezTo>
                  <a:cubicBezTo>
                    <a:pt x="512" y="1823"/>
                    <a:pt x="581" y="1618"/>
                    <a:pt x="649" y="1413"/>
                  </a:cubicBezTo>
                  <a:cubicBezTo>
                    <a:pt x="717" y="1209"/>
                    <a:pt x="785" y="1004"/>
                    <a:pt x="819" y="799"/>
                  </a:cubicBezTo>
                  <a:cubicBezTo>
                    <a:pt x="854" y="594"/>
                    <a:pt x="854" y="390"/>
                    <a:pt x="854" y="185"/>
                  </a:cubicBezTo>
                  <a:cubicBezTo>
                    <a:pt x="819" y="117"/>
                    <a:pt x="785" y="48"/>
                    <a:pt x="717" y="48"/>
                  </a:cubicBezTo>
                  <a:cubicBezTo>
                    <a:pt x="686" y="18"/>
                    <a:pt x="642" y="1"/>
                    <a:pt x="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8"/>
            <p:cNvSpPr/>
            <p:nvPr/>
          </p:nvSpPr>
          <p:spPr>
            <a:xfrm>
              <a:off x="2481625" y="1135075"/>
              <a:ext cx="27325" cy="64375"/>
            </a:xfrm>
            <a:custGeom>
              <a:avLst/>
              <a:gdLst/>
              <a:ahLst/>
              <a:cxnLst/>
              <a:rect l="l" t="t" r="r" b="b"/>
              <a:pathLst>
                <a:path w="1093" h="2575" extrusionOk="0">
                  <a:moveTo>
                    <a:pt x="265" y="1"/>
                  </a:moveTo>
                  <a:cubicBezTo>
                    <a:pt x="245" y="1"/>
                    <a:pt x="225" y="5"/>
                    <a:pt x="205" y="15"/>
                  </a:cubicBezTo>
                  <a:cubicBezTo>
                    <a:pt x="103" y="15"/>
                    <a:pt x="1" y="83"/>
                    <a:pt x="1" y="220"/>
                  </a:cubicBezTo>
                  <a:cubicBezTo>
                    <a:pt x="1" y="424"/>
                    <a:pt x="35" y="629"/>
                    <a:pt x="103" y="834"/>
                  </a:cubicBezTo>
                  <a:cubicBezTo>
                    <a:pt x="171" y="1038"/>
                    <a:pt x="240" y="1243"/>
                    <a:pt x="308" y="1414"/>
                  </a:cubicBezTo>
                  <a:cubicBezTo>
                    <a:pt x="410" y="1619"/>
                    <a:pt x="513" y="1789"/>
                    <a:pt x="615" y="1960"/>
                  </a:cubicBezTo>
                  <a:cubicBezTo>
                    <a:pt x="717" y="2165"/>
                    <a:pt x="820" y="2335"/>
                    <a:pt x="922" y="2506"/>
                  </a:cubicBezTo>
                  <a:cubicBezTo>
                    <a:pt x="956" y="2540"/>
                    <a:pt x="990" y="2574"/>
                    <a:pt x="1024" y="2574"/>
                  </a:cubicBezTo>
                  <a:cubicBezTo>
                    <a:pt x="1093" y="2574"/>
                    <a:pt x="1093" y="2540"/>
                    <a:pt x="1093" y="2472"/>
                  </a:cubicBezTo>
                  <a:cubicBezTo>
                    <a:pt x="1093" y="2233"/>
                    <a:pt x="1058" y="2028"/>
                    <a:pt x="1024" y="1823"/>
                  </a:cubicBezTo>
                  <a:cubicBezTo>
                    <a:pt x="990" y="1653"/>
                    <a:pt x="922" y="1414"/>
                    <a:pt x="888" y="1209"/>
                  </a:cubicBezTo>
                  <a:cubicBezTo>
                    <a:pt x="820" y="1004"/>
                    <a:pt x="786" y="834"/>
                    <a:pt x="683" y="629"/>
                  </a:cubicBezTo>
                  <a:cubicBezTo>
                    <a:pt x="615" y="424"/>
                    <a:pt x="513" y="220"/>
                    <a:pt x="376" y="49"/>
                  </a:cubicBezTo>
                  <a:cubicBezTo>
                    <a:pt x="352" y="25"/>
                    <a:pt x="311" y="1"/>
                    <a:pt x="2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8"/>
            <p:cNvSpPr/>
            <p:nvPr/>
          </p:nvSpPr>
          <p:spPr>
            <a:xfrm>
              <a:off x="2428750" y="1172625"/>
              <a:ext cx="56325" cy="44525"/>
            </a:xfrm>
            <a:custGeom>
              <a:avLst/>
              <a:gdLst/>
              <a:ahLst/>
              <a:cxnLst/>
              <a:rect l="l" t="t" r="r" b="b"/>
              <a:pathLst>
                <a:path w="2253" h="1781" extrusionOk="0">
                  <a:moveTo>
                    <a:pt x="248" y="0"/>
                  </a:moveTo>
                  <a:cubicBezTo>
                    <a:pt x="202" y="0"/>
                    <a:pt x="161" y="24"/>
                    <a:pt x="137" y="48"/>
                  </a:cubicBezTo>
                  <a:cubicBezTo>
                    <a:pt x="34" y="117"/>
                    <a:pt x="0" y="219"/>
                    <a:pt x="68" y="321"/>
                  </a:cubicBezTo>
                  <a:cubicBezTo>
                    <a:pt x="171" y="492"/>
                    <a:pt x="307" y="663"/>
                    <a:pt x="478" y="799"/>
                  </a:cubicBezTo>
                  <a:cubicBezTo>
                    <a:pt x="648" y="936"/>
                    <a:pt x="819" y="1072"/>
                    <a:pt x="990" y="1174"/>
                  </a:cubicBezTo>
                  <a:cubicBezTo>
                    <a:pt x="1160" y="1277"/>
                    <a:pt x="1331" y="1379"/>
                    <a:pt x="1536" y="1481"/>
                  </a:cubicBezTo>
                  <a:cubicBezTo>
                    <a:pt x="1706" y="1584"/>
                    <a:pt x="1911" y="1686"/>
                    <a:pt x="2082" y="1754"/>
                  </a:cubicBezTo>
                  <a:cubicBezTo>
                    <a:pt x="2116" y="1772"/>
                    <a:pt x="2141" y="1780"/>
                    <a:pt x="2163" y="1780"/>
                  </a:cubicBezTo>
                  <a:cubicBezTo>
                    <a:pt x="2184" y="1780"/>
                    <a:pt x="2201" y="1772"/>
                    <a:pt x="2218" y="1754"/>
                  </a:cubicBezTo>
                  <a:cubicBezTo>
                    <a:pt x="2252" y="1754"/>
                    <a:pt x="2252" y="1652"/>
                    <a:pt x="2218" y="1618"/>
                  </a:cubicBezTo>
                  <a:cubicBezTo>
                    <a:pt x="2082" y="1447"/>
                    <a:pt x="1945" y="1277"/>
                    <a:pt x="1774" y="1140"/>
                  </a:cubicBezTo>
                  <a:cubicBezTo>
                    <a:pt x="1638" y="970"/>
                    <a:pt x="1501" y="833"/>
                    <a:pt x="1365" y="697"/>
                  </a:cubicBezTo>
                  <a:cubicBezTo>
                    <a:pt x="1194" y="560"/>
                    <a:pt x="1058" y="424"/>
                    <a:pt x="887" y="287"/>
                  </a:cubicBezTo>
                  <a:cubicBezTo>
                    <a:pt x="717" y="185"/>
                    <a:pt x="512" y="82"/>
                    <a:pt x="307" y="14"/>
                  </a:cubicBezTo>
                  <a:cubicBezTo>
                    <a:pt x="287" y="4"/>
                    <a:pt x="267" y="0"/>
                    <a:pt x="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8"/>
            <p:cNvSpPr/>
            <p:nvPr/>
          </p:nvSpPr>
          <p:spPr>
            <a:xfrm>
              <a:off x="2405700" y="1230975"/>
              <a:ext cx="68275" cy="17100"/>
            </a:xfrm>
            <a:custGeom>
              <a:avLst/>
              <a:gdLst/>
              <a:ahLst/>
              <a:cxnLst/>
              <a:rect l="l" t="t" r="r" b="b"/>
              <a:pathLst>
                <a:path w="2731" h="684" extrusionOk="0">
                  <a:moveTo>
                    <a:pt x="820" y="1"/>
                  </a:moveTo>
                  <a:cubicBezTo>
                    <a:pt x="581" y="1"/>
                    <a:pt x="376" y="1"/>
                    <a:pt x="171" y="69"/>
                  </a:cubicBezTo>
                  <a:cubicBezTo>
                    <a:pt x="103" y="69"/>
                    <a:pt x="69" y="137"/>
                    <a:pt x="35" y="205"/>
                  </a:cubicBezTo>
                  <a:cubicBezTo>
                    <a:pt x="1" y="308"/>
                    <a:pt x="35" y="410"/>
                    <a:pt x="137" y="478"/>
                  </a:cubicBezTo>
                  <a:cubicBezTo>
                    <a:pt x="342" y="547"/>
                    <a:pt x="547" y="615"/>
                    <a:pt x="751" y="649"/>
                  </a:cubicBezTo>
                  <a:cubicBezTo>
                    <a:pt x="956" y="649"/>
                    <a:pt x="1161" y="683"/>
                    <a:pt x="1366" y="683"/>
                  </a:cubicBezTo>
                  <a:cubicBezTo>
                    <a:pt x="1570" y="683"/>
                    <a:pt x="1809" y="683"/>
                    <a:pt x="2014" y="649"/>
                  </a:cubicBezTo>
                  <a:cubicBezTo>
                    <a:pt x="2185" y="615"/>
                    <a:pt x="2423" y="615"/>
                    <a:pt x="2628" y="581"/>
                  </a:cubicBezTo>
                  <a:cubicBezTo>
                    <a:pt x="2662" y="581"/>
                    <a:pt x="2696" y="547"/>
                    <a:pt x="2731" y="512"/>
                  </a:cubicBezTo>
                  <a:cubicBezTo>
                    <a:pt x="2731" y="478"/>
                    <a:pt x="2731" y="410"/>
                    <a:pt x="2628" y="410"/>
                  </a:cubicBezTo>
                  <a:cubicBezTo>
                    <a:pt x="2458" y="342"/>
                    <a:pt x="2253" y="274"/>
                    <a:pt x="2048" y="205"/>
                  </a:cubicBezTo>
                  <a:cubicBezTo>
                    <a:pt x="1843" y="171"/>
                    <a:pt x="1639" y="103"/>
                    <a:pt x="1434" y="69"/>
                  </a:cubicBezTo>
                  <a:cubicBezTo>
                    <a:pt x="1229" y="35"/>
                    <a:pt x="1024" y="1"/>
                    <a:pt x="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8"/>
            <p:cNvSpPr/>
            <p:nvPr/>
          </p:nvSpPr>
          <p:spPr>
            <a:xfrm>
              <a:off x="2497850" y="1223300"/>
              <a:ext cx="60575" cy="51200"/>
            </a:xfrm>
            <a:custGeom>
              <a:avLst/>
              <a:gdLst/>
              <a:ahLst/>
              <a:cxnLst/>
              <a:rect l="l" t="t" r="r" b="b"/>
              <a:pathLst>
                <a:path w="2423" h="2048" extrusionOk="0">
                  <a:moveTo>
                    <a:pt x="1024" y="0"/>
                  </a:moveTo>
                  <a:cubicBezTo>
                    <a:pt x="478" y="0"/>
                    <a:pt x="0" y="478"/>
                    <a:pt x="34" y="1024"/>
                  </a:cubicBezTo>
                  <a:cubicBezTo>
                    <a:pt x="11" y="1644"/>
                    <a:pt x="514" y="2048"/>
                    <a:pt x="1043" y="2048"/>
                  </a:cubicBezTo>
                  <a:cubicBezTo>
                    <a:pt x="1299" y="2048"/>
                    <a:pt x="1562" y="1953"/>
                    <a:pt x="1774" y="1741"/>
                  </a:cubicBezTo>
                  <a:cubicBezTo>
                    <a:pt x="2423" y="1127"/>
                    <a:pt x="1945" y="0"/>
                    <a:pt x="10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4" name="Google Shape;2424;p28"/>
          <p:cNvGrpSpPr/>
          <p:nvPr/>
        </p:nvGrpSpPr>
        <p:grpSpPr>
          <a:xfrm>
            <a:off x="8755075" y="854195"/>
            <a:ext cx="287130" cy="283405"/>
            <a:chOff x="2418500" y="2256150"/>
            <a:chExt cx="248275" cy="245075"/>
          </a:xfrm>
        </p:grpSpPr>
        <p:sp>
          <p:nvSpPr>
            <p:cNvPr id="2425" name="Google Shape;2425;p28"/>
            <p:cNvSpPr/>
            <p:nvPr/>
          </p:nvSpPr>
          <p:spPr>
            <a:xfrm>
              <a:off x="2430450" y="2395525"/>
              <a:ext cx="74225" cy="46000"/>
            </a:xfrm>
            <a:custGeom>
              <a:avLst/>
              <a:gdLst/>
              <a:ahLst/>
              <a:cxnLst/>
              <a:rect l="l" t="t" r="r" b="b"/>
              <a:pathLst>
                <a:path w="2969" h="1840" extrusionOk="0">
                  <a:moveTo>
                    <a:pt x="2634" y="0"/>
                  </a:moveTo>
                  <a:cubicBezTo>
                    <a:pt x="2130" y="0"/>
                    <a:pt x="893" y="495"/>
                    <a:pt x="444" y="884"/>
                  </a:cubicBezTo>
                  <a:cubicBezTo>
                    <a:pt x="342" y="952"/>
                    <a:pt x="0" y="1191"/>
                    <a:pt x="103" y="1464"/>
                  </a:cubicBezTo>
                  <a:cubicBezTo>
                    <a:pt x="137" y="1669"/>
                    <a:pt x="307" y="1839"/>
                    <a:pt x="512" y="1839"/>
                  </a:cubicBezTo>
                  <a:lnTo>
                    <a:pt x="615" y="1839"/>
                  </a:lnTo>
                  <a:cubicBezTo>
                    <a:pt x="1092" y="1737"/>
                    <a:pt x="2969" y="577"/>
                    <a:pt x="2935" y="270"/>
                  </a:cubicBezTo>
                  <a:lnTo>
                    <a:pt x="2935" y="99"/>
                  </a:lnTo>
                  <a:lnTo>
                    <a:pt x="2798" y="31"/>
                  </a:lnTo>
                  <a:cubicBezTo>
                    <a:pt x="2761" y="10"/>
                    <a:pt x="2705" y="0"/>
                    <a:pt x="2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8"/>
            <p:cNvSpPr/>
            <p:nvPr/>
          </p:nvSpPr>
          <p:spPr>
            <a:xfrm>
              <a:off x="2474800" y="2415900"/>
              <a:ext cx="52925" cy="70825"/>
            </a:xfrm>
            <a:custGeom>
              <a:avLst/>
              <a:gdLst/>
              <a:ahLst/>
              <a:cxnLst/>
              <a:rect l="l" t="t" r="r" b="b"/>
              <a:pathLst>
                <a:path w="2117" h="2833" extrusionOk="0">
                  <a:moveTo>
                    <a:pt x="1707" y="1"/>
                  </a:moveTo>
                  <a:cubicBezTo>
                    <a:pt x="1331" y="35"/>
                    <a:pt x="376" y="1400"/>
                    <a:pt x="171" y="2014"/>
                  </a:cubicBezTo>
                  <a:cubicBezTo>
                    <a:pt x="103" y="2116"/>
                    <a:pt x="1" y="2492"/>
                    <a:pt x="205" y="2696"/>
                  </a:cubicBezTo>
                  <a:cubicBezTo>
                    <a:pt x="274" y="2765"/>
                    <a:pt x="376" y="2833"/>
                    <a:pt x="513" y="2833"/>
                  </a:cubicBezTo>
                  <a:cubicBezTo>
                    <a:pt x="615" y="2833"/>
                    <a:pt x="717" y="2765"/>
                    <a:pt x="820" y="2696"/>
                  </a:cubicBezTo>
                  <a:cubicBezTo>
                    <a:pt x="1161" y="2457"/>
                    <a:pt x="2116" y="444"/>
                    <a:pt x="1946" y="137"/>
                  </a:cubicBezTo>
                  <a:lnTo>
                    <a:pt x="18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8"/>
            <p:cNvSpPr/>
            <p:nvPr/>
          </p:nvSpPr>
          <p:spPr>
            <a:xfrm>
              <a:off x="2533675" y="2421875"/>
              <a:ext cx="30725" cy="79350"/>
            </a:xfrm>
            <a:custGeom>
              <a:avLst/>
              <a:gdLst/>
              <a:ahLst/>
              <a:cxnLst/>
              <a:rect l="l" t="t" r="r" b="b"/>
              <a:pathLst>
                <a:path w="1229" h="3174" extrusionOk="0">
                  <a:moveTo>
                    <a:pt x="478" y="0"/>
                  </a:moveTo>
                  <a:lnTo>
                    <a:pt x="376" y="103"/>
                  </a:lnTo>
                  <a:cubicBezTo>
                    <a:pt x="68" y="342"/>
                    <a:pt x="0" y="2048"/>
                    <a:pt x="171" y="2662"/>
                  </a:cubicBezTo>
                  <a:cubicBezTo>
                    <a:pt x="239" y="2969"/>
                    <a:pt x="376" y="3106"/>
                    <a:pt x="546" y="3174"/>
                  </a:cubicBezTo>
                  <a:lnTo>
                    <a:pt x="649" y="3174"/>
                  </a:lnTo>
                  <a:cubicBezTo>
                    <a:pt x="853" y="3140"/>
                    <a:pt x="1024" y="3003"/>
                    <a:pt x="1092" y="2799"/>
                  </a:cubicBezTo>
                  <a:cubicBezTo>
                    <a:pt x="1229" y="2355"/>
                    <a:pt x="956" y="205"/>
                    <a:pt x="649" y="69"/>
                  </a:cubicBezTo>
                  <a:lnTo>
                    <a:pt x="4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8"/>
            <p:cNvSpPr/>
            <p:nvPr/>
          </p:nvSpPr>
          <p:spPr>
            <a:xfrm>
              <a:off x="2566075" y="2413350"/>
              <a:ext cx="57200" cy="66550"/>
            </a:xfrm>
            <a:custGeom>
              <a:avLst/>
              <a:gdLst/>
              <a:ahLst/>
              <a:cxnLst/>
              <a:rect l="l" t="t" r="r" b="b"/>
              <a:pathLst>
                <a:path w="2288" h="2662" extrusionOk="0">
                  <a:moveTo>
                    <a:pt x="308" y="0"/>
                  </a:moveTo>
                  <a:lnTo>
                    <a:pt x="137" y="34"/>
                  </a:lnTo>
                  <a:lnTo>
                    <a:pt x="103" y="137"/>
                  </a:lnTo>
                  <a:cubicBezTo>
                    <a:pt x="1" y="512"/>
                    <a:pt x="854" y="2013"/>
                    <a:pt x="1366" y="2457"/>
                  </a:cubicBezTo>
                  <a:cubicBezTo>
                    <a:pt x="1468" y="2594"/>
                    <a:pt x="1605" y="2662"/>
                    <a:pt x="1775" y="2662"/>
                  </a:cubicBezTo>
                  <a:cubicBezTo>
                    <a:pt x="1844" y="2662"/>
                    <a:pt x="1878" y="2662"/>
                    <a:pt x="1912" y="2628"/>
                  </a:cubicBezTo>
                  <a:cubicBezTo>
                    <a:pt x="2151" y="2559"/>
                    <a:pt x="2287" y="2286"/>
                    <a:pt x="2151" y="2048"/>
                  </a:cubicBezTo>
                  <a:cubicBezTo>
                    <a:pt x="1980" y="1467"/>
                    <a:pt x="649" y="0"/>
                    <a:pt x="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8"/>
            <p:cNvSpPr/>
            <p:nvPr/>
          </p:nvSpPr>
          <p:spPr>
            <a:xfrm>
              <a:off x="2585700" y="2389650"/>
              <a:ext cx="75950" cy="40575"/>
            </a:xfrm>
            <a:custGeom>
              <a:avLst/>
              <a:gdLst/>
              <a:ahLst/>
              <a:cxnLst/>
              <a:rect l="l" t="t" r="r" b="b"/>
              <a:pathLst>
                <a:path w="3038" h="1623" extrusionOk="0">
                  <a:moveTo>
                    <a:pt x="378" y="0"/>
                  </a:moveTo>
                  <a:cubicBezTo>
                    <a:pt x="248" y="0"/>
                    <a:pt x="151" y="19"/>
                    <a:pt x="103" y="61"/>
                  </a:cubicBezTo>
                  <a:cubicBezTo>
                    <a:pt x="35" y="129"/>
                    <a:pt x="1" y="197"/>
                    <a:pt x="1" y="266"/>
                  </a:cubicBezTo>
                  <a:cubicBezTo>
                    <a:pt x="1" y="402"/>
                    <a:pt x="69" y="470"/>
                    <a:pt x="171" y="539"/>
                  </a:cubicBezTo>
                  <a:cubicBezTo>
                    <a:pt x="171" y="539"/>
                    <a:pt x="1741" y="1597"/>
                    <a:pt x="2492" y="1597"/>
                  </a:cubicBezTo>
                  <a:cubicBezTo>
                    <a:pt x="2509" y="1614"/>
                    <a:pt x="2526" y="1622"/>
                    <a:pt x="2547" y="1622"/>
                  </a:cubicBezTo>
                  <a:cubicBezTo>
                    <a:pt x="2568" y="1622"/>
                    <a:pt x="2594" y="1614"/>
                    <a:pt x="2628" y="1597"/>
                  </a:cubicBezTo>
                  <a:cubicBezTo>
                    <a:pt x="2731" y="1597"/>
                    <a:pt x="2833" y="1528"/>
                    <a:pt x="2901" y="1426"/>
                  </a:cubicBezTo>
                  <a:cubicBezTo>
                    <a:pt x="3038" y="1221"/>
                    <a:pt x="2969" y="948"/>
                    <a:pt x="2765" y="812"/>
                  </a:cubicBezTo>
                  <a:cubicBezTo>
                    <a:pt x="2342" y="418"/>
                    <a:pt x="992" y="0"/>
                    <a:pt x="3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8"/>
            <p:cNvSpPr/>
            <p:nvPr/>
          </p:nvSpPr>
          <p:spPr>
            <a:xfrm>
              <a:off x="2588275" y="2343950"/>
              <a:ext cx="78500" cy="31025"/>
            </a:xfrm>
            <a:custGeom>
              <a:avLst/>
              <a:gdLst/>
              <a:ahLst/>
              <a:cxnLst/>
              <a:rect l="l" t="t" r="r" b="b"/>
              <a:pathLst>
                <a:path w="3140" h="1241" extrusionOk="0">
                  <a:moveTo>
                    <a:pt x="2534" y="0"/>
                  </a:moveTo>
                  <a:cubicBezTo>
                    <a:pt x="1814" y="0"/>
                    <a:pt x="126" y="520"/>
                    <a:pt x="0" y="865"/>
                  </a:cubicBezTo>
                  <a:lnTo>
                    <a:pt x="0" y="1002"/>
                  </a:lnTo>
                  <a:lnTo>
                    <a:pt x="68" y="1104"/>
                  </a:lnTo>
                  <a:cubicBezTo>
                    <a:pt x="307" y="1207"/>
                    <a:pt x="580" y="1241"/>
                    <a:pt x="819" y="1241"/>
                  </a:cubicBezTo>
                  <a:cubicBezTo>
                    <a:pt x="1433" y="1241"/>
                    <a:pt x="2047" y="1138"/>
                    <a:pt x="2628" y="968"/>
                  </a:cubicBezTo>
                  <a:cubicBezTo>
                    <a:pt x="2764" y="899"/>
                    <a:pt x="3071" y="797"/>
                    <a:pt x="3105" y="490"/>
                  </a:cubicBezTo>
                  <a:cubicBezTo>
                    <a:pt x="3139" y="251"/>
                    <a:pt x="2935" y="12"/>
                    <a:pt x="2696" y="12"/>
                  </a:cubicBezTo>
                  <a:cubicBezTo>
                    <a:pt x="2650" y="4"/>
                    <a:pt x="2595" y="0"/>
                    <a:pt x="2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8"/>
            <p:cNvSpPr/>
            <p:nvPr/>
          </p:nvSpPr>
          <p:spPr>
            <a:xfrm>
              <a:off x="2572900" y="2287075"/>
              <a:ext cx="64025" cy="59750"/>
            </a:xfrm>
            <a:custGeom>
              <a:avLst/>
              <a:gdLst/>
              <a:ahLst/>
              <a:cxnLst/>
              <a:rect l="l" t="t" r="r" b="b"/>
              <a:pathLst>
                <a:path w="2561" h="2390" extrusionOk="0">
                  <a:moveTo>
                    <a:pt x="2081" y="1"/>
                  </a:moveTo>
                  <a:cubicBezTo>
                    <a:pt x="2025" y="1"/>
                    <a:pt x="1969" y="12"/>
                    <a:pt x="1912" y="35"/>
                  </a:cubicBezTo>
                  <a:cubicBezTo>
                    <a:pt x="1229" y="376"/>
                    <a:pt x="1" y="1912"/>
                    <a:pt x="69" y="2219"/>
                  </a:cubicBezTo>
                  <a:lnTo>
                    <a:pt x="137" y="2390"/>
                  </a:lnTo>
                  <a:lnTo>
                    <a:pt x="274" y="2390"/>
                  </a:lnTo>
                  <a:cubicBezTo>
                    <a:pt x="683" y="2390"/>
                    <a:pt x="2116" y="1332"/>
                    <a:pt x="2492" y="615"/>
                  </a:cubicBezTo>
                  <a:cubicBezTo>
                    <a:pt x="2560" y="445"/>
                    <a:pt x="2492" y="240"/>
                    <a:pt x="2389" y="137"/>
                  </a:cubicBezTo>
                  <a:cubicBezTo>
                    <a:pt x="2298" y="46"/>
                    <a:pt x="2192" y="1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8"/>
            <p:cNvSpPr/>
            <p:nvPr/>
          </p:nvSpPr>
          <p:spPr>
            <a:xfrm>
              <a:off x="2545600" y="2256150"/>
              <a:ext cx="37575" cy="77025"/>
            </a:xfrm>
            <a:custGeom>
              <a:avLst/>
              <a:gdLst/>
              <a:ahLst/>
              <a:cxnLst/>
              <a:rect l="l" t="t" r="r" b="b"/>
              <a:pathLst>
                <a:path w="1503" h="3081" extrusionOk="0">
                  <a:moveTo>
                    <a:pt x="971" y="1"/>
                  </a:moveTo>
                  <a:cubicBezTo>
                    <a:pt x="832" y="1"/>
                    <a:pt x="700" y="67"/>
                    <a:pt x="615" y="180"/>
                  </a:cubicBezTo>
                  <a:cubicBezTo>
                    <a:pt x="137" y="863"/>
                    <a:pt x="1" y="2774"/>
                    <a:pt x="240" y="3012"/>
                  </a:cubicBezTo>
                  <a:cubicBezTo>
                    <a:pt x="274" y="3046"/>
                    <a:pt x="308" y="3081"/>
                    <a:pt x="376" y="3081"/>
                  </a:cubicBezTo>
                  <a:cubicBezTo>
                    <a:pt x="410" y="3081"/>
                    <a:pt x="479" y="3046"/>
                    <a:pt x="513" y="3046"/>
                  </a:cubicBezTo>
                  <a:cubicBezTo>
                    <a:pt x="854" y="2876"/>
                    <a:pt x="1502" y="1101"/>
                    <a:pt x="1400" y="351"/>
                  </a:cubicBezTo>
                  <a:cubicBezTo>
                    <a:pt x="1366" y="180"/>
                    <a:pt x="1229" y="44"/>
                    <a:pt x="1059" y="10"/>
                  </a:cubicBezTo>
                  <a:cubicBezTo>
                    <a:pt x="1029" y="4"/>
                    <a:pt x="1000" y="1"/>
                    <a:pt x="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8"/>
            <p:cNvSpPr/>
            <p:nvPr/>
          </p:nvSpPr>
          <p:spPr>
            <a:xfrm>
              <a:off x="2494425" y="2259750"/>
              <a:ext cx="41825" cy="75125"/>
            </a:xfrm>
            <a:custGeom>
              <a:avLst/>
              <a:gdLst/>
              <a:ahLst/>
              <a:cxnLst/>
              <a:rect l="l" t="t" r="r" b="b"/>
              <a:pathLst>
                <a:path w="1673" h="3005" extrusionOk="0">
                  <a:moveTo>
                    <a:pt x="487" y="1"/>
                  </a:moveTo>
                  <a:cubicBezTo>
                    <a:pt x="429" y="1"/>
                    <a:pt x="368" y="12"/>
                    <a:pt x="308" y="36"/>
                  </a:cubicBezTo>
                  <a:cubicBezTo>
                    <a:pt x="137" y="70"/>
                    <a:pt x="35" y="207"/>
                    <a:pt x="1" y="412"/>
                  </a:cubicBezTo>
                  <a:cubicBezTo>
                    <a:pt x="1" y="1299"/>
                    <a:pt x="956" y="2971"/>
                    <a:pt x="1229" y="3005"/>
                  </a:cubicBezTo>
                  <a:lnTo>
                    <a:pt x="1400" y="3005"/>
                  </a:lnTo>
                  <a:lnTo>
                    <a:pt x="1468" y="2868"/>
                  </a:lnTo>
                  <a:cubicBezTo>
                    <a:pt x="1673" y="2561"/>
                    <a:pt x="1297" y="787"/>
                    <a:pt x="785" y="104"/>
                  </a:cubicBezTo>
                  <a:cubicBezTo>
                    <a:pt x="697" y="38"/>
                    <a:pt x="595" y="1"/>
                    <a:pt x="4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8"/>
            <p:cNvSpPr/>
            <p:nvPr/>
          </p:nvSpPr>
          <p:spPr>
            <a:xfrm>
              <a:off x="2439825" y="2296475"/>
              <a:ext cx="71675" cy="54625"/>
            </a:xfrm>
            <a:custGeom>
              <a:avLst/>
              <a:gdLst/>
              <a:ahLst/>
              <a:cxnLst/>
              <a:rect l="l" t="t" r="r" b="b"/>
              <a:pathLst>
                <a:path w="2867" h="2185" extrusionOk="0">
                  <a:moveTo>
                    <a:pt x="615" y="0"/>
                  </a:moveTo>
                  <a:cubicBezTo>
                    <a:pt x="512" y="0"/>
                    <a:pt x="376" y="34"/>
                    <a:pt x="308" y="103"/>
                  </a:cubicBezTo>
                  <a:cubicBezTo>
                    <a:pt x="205" y="171"/>
                    <a:pt x="1" y="444"/>
                    <a:pt x="342" y="853"/>
                  </a:cubicBezTo>
                  <a:cubicBezTo>
                    <a:pt x="683" y="1297"/>
                    <a:pt x="1980" y="2184"/>
                    <a:pt x="2526" y="2184"/>
                  </a:cubicBezTo>
                  <a:cubicBezTo>
                    <a:pt x="2594" y="2184"/>
                    <a:pt x="2628" y="2184"/>
                    <a:pt x="2696" y="2150"/>
                  </a:cubicBezTo>
                  <a:cubicBezTo>
                    <a:pt x="2730" y="2116"/>
                    <a:pt x="2867" y="1979"/>
                    <a:pt x="2696" y="1706"/>
                  </a:cubicBezTo>
                  <a:cubicBezTo>
                    <a:pt x="2696" y="1706"/>
                    <a:pt x="1331" y="69"/>
                    <a:pt x="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8"/>
            <p:cNvSpPr/>
            <p:nvPr/>
          </p:nvSpPr>
          <p:spPr>
            <a:xfrm>
              <a:off x="2418500" y="2354750"/>
              <a:ext cx="79375" cy="27275"/>
            </a:xfrm>
            <a:custGeom>
              <a:avLst/>
              <a:gdLst/>
              <a:ahLst/>
              <a:cxnLst/>
              <a:rect l="l" t="t" r="r" b="b"/>
              <a:pathLst>
                <a:path w="3175" h="1091" extrusionOk="0">
                  <a:moveTo>
                    <a:pt x="862" y="1"/>
                  </a:moveTo>
                  <a:cubicBezTo>
                    <a:pt x="480" y="1"/>
                    <a:pt x="169" y="86"/>
                    <a:pt x="69" y="331"/>
                  </a:cubicBezTo>
                  <a:cubicBezTo>
                    <a:pt x="1" y="604"/>
                    <a:pt x="137" y="843"/>
                    <a:pt x="376" y="911"/>
                  </a:cubicBezTo>
                  <a:cubicBezTo>
                    <a:pt x="743" y="1024"/>
                    <a:pt x="1134" y="1090"/>
                    <a:pt x="1510" y="1090"/>
                  </a:cubicBezTo>
                  <a:cubicBezTo>
                    <a:pt x="1588" y="1090"/>
                    <a:pt x="1665" y="1087"/>
                    <a:pt x="1741" y="1082"/>
                  </a:cubicBezTo>
                  <a:cubicBezTo>
                    <a:pt x="1825" y="1086"/>
                    <a:pt x="1908" y="1088"/>
                    <a:pt x="1991" y="1088"/>
                  </a:cubicBezTo>
                  <a:cubicBezTo>
                    <a:pt x="2548" y="1088"/>
                    <a:pt x="3051" y="991"/>
                    <a:pt x="3140" y="843"/>
                  </a:cubicBezTo>
                  <a:cubicBezTo>
                    <a:pt x="3174" y="775"/>
                    <a:pt x="3174" y="706"/>
                    <a:pt x="3140" y="604"/>
                  </a:cubicBezTo>
                  <a:cubicBezTo>
                    <a:pt x="3106" y="536"/>
                    <a:pt x="3038" y="467"/>
                    <a:pt x="2935" y="433"/>
                  </a:cubicBezTo>
                  <a:cubicBezTo>
                    <a:pt x="2751" y="364"/>
                    <a:pt x="1653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8"/>
            <p:cNvSpPr/>
            <p:nvPr/>
          </p:nvSpPr>
          <p:spPr>
            <a:xfrm>
              <a:off x="2508925" y="2352775"/>
              <a:ext cx="68275" cy="51200"/>
            </a:xfrm>
            <a:custGeom>
              <a:avLst/>
              <a:gdLst/>
              <a:ahLst/>
              <a:cxnLst/>
              <a:rect l="l" t="t" r="r" b="b"/>
              <a:pathLst>
                <a:path w="2731" h="2048" extrusionOk="0">
                  <a:moveTo>
                    <a:pt x="1366" y="0"/>
                  </a:moveTo>
                  <a:cubicBezTo>
                    <a:pt x="1" y="0"/>
                    <a:pt x="1" y="2048"/>
                    <a:pt x="1366" y="2048"/>
                  </a:cubicBezTo>
                  <a:cubicBezTo>
                    <a:pt x="2730" y="2048"/>
                    <a:pt x="2730" y="0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7" name="Google Shape;2437;p28"/>
          <p:cNvGrpSpPr/>
          <p:nvPr/>
        </p:nvGrpSpPr>
        <p:grpSpPr>
          <a:xfrm>
            <a:off x="8513000" y="1205270"/>
            <a:ext cx="287130" cy="283405"/>
            <a:chOff x="2418500" y="2256150"/>
            <a:chExt cx="248275" cy="245075"/>
          </a:xfrm>
        </p:grpSpPr>
        <p:sp>
          <p:nvSpPr>
            <p:cNvPr id="2438" name="Google Shape;2438;p28"/>
            <p:cNvSpPr/>
            <p:nvPr/>
          </p:nvSpPr>
          <p:spPr>
            <a:xfrm>
              <a:off x="2430450" y="2395525"/>
              <a:ext cx="74225" cy="46000"/>
            </a:xfrm>
            <a:custGeom>
              <a:avLst/>
              <a:gdLst/>
              <a:ahLst/>
              <a:cxnLst/>
              <a:rect l="l" t="t" r="r" b="b"/>
              <a:pathLst>
                <a:path w="2969" h="1840" extrusionOk="0">
                  <a:moveTo>
                    <a:pt x="2634" y="0"/>
                  </a:moveTo>
                  <a:cubicBezTo>
                    <a:pt x="2130" y="0"/>
                    <a:pt x="893" y="495"/>
                    <a:pt x="444" y="884"/>
                  </a:cubicBezTo>
                  <a:cubicBezTo>
                    <a:pt x="342" y="952"/>
                    <a:pt x="0" y="1191"/>
                    <a:pt x="103" y="1464"/>
                  </a:cubicBezTo>
                  <a:cubicBezTo>
                    <a:pt x="137" y="1669"/>
                    <a:pt x="307" y="1839"/>
                    <a:pt x="512" y="1839"/>
                  </a:cubicBezTo>
                  <a:lnTo>
                    <a:pt x="615" y="1839"/>
                  </a:lnTo>
                  <a:cubicBezTo>
                    <a:pt x="1092" y="1737"/>
                    <a:pt x="2969" y="577"/>
                    <a:pt x="2935" y="270"/>
                  </a:cubicBezTo>
                  <a:lnTo>
                    <a:pt x="2935" y="99"/>
                  </a:lnTo>
                  <a:lnTo>
                    <a:pt x="2798" y="31"/>
                  </a:lnTo>
                  <a:cubicBezTo>
                    <a:pt x="2761" y="10"/>
                    <a:pt x="2705" y="0"/>
                    <a:pt x="2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8"/>
            <p:cNvSpPr/>
            <p:nvPr/>
          </p:nvSpPr>
          <p:spPr>
            <a:xfrm>
              <a:off x="2474800" y="2415900"/>
              <a:ext cx="52925" cy="70825"/>
            </a:xfrm>
            <a:custGeom>
              <a:avLst/>
              <a:gdLst/>
              <a:ahLst/>
              <a:cxnLst/>
              <a:rect l="l" t="t" r="r" b="b"/>
              <a:pathLst>
                <a:path w="2117" h="2833" extrusionOk="0">
                  <a:moveTo>
                    <a:pt x="1707" y="1"/>
                  </a:moveTo>
                  <a:cubicBezTo>
                    <a:pt x="1331" y="35"/>
                    <a:pt x="376" y="1400"/>
                    <a:pt x="171" y="2014"/>
                  </a:cubicBezTo>
                  <a:cubicBezTo>
                    <a:pt x="103" y="2116"/>
                    <a:pt x="1" y="2492"/>
                    <a:pt x="205" y="2696"/>
                  </a:cubicBezTo>
                  <a:cubicBezTo>
                    <a:pt x="274" y="2765"/>
                    <a:pt x="376" y="2833"/>
                    <a:pt x="513" y="2833"/>
                  </a:cubicBezTo>
                  <a:cubicBezTo>
                    <a:pt x="615" y="2833"/>
                    <a:pt x="717" y="2765"/>
                    <a:pt x="820" y="2696"/>
                  </a:cubicBezTo>
                  <a:cubicBezTo>
                    <a:pt x="1161" y="2457"/>
                    <a:pt x="2116" y="444"/>
                    <a:pt x="1946" y="137"/>
                  </a:cubicBezTo>
                  <a:lnTo>
                    <a:pt x="18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8"/>
            <p:cNvSpPr/>
            <p:nvPr/>
          </p:nvSpPr>
          <p:spPr>
            <a:xfrm>
              <a:off x="2533675" y="2421875"/>
              <a:ext cx="30725" cy="79350"/>
            </a:xfrm>
            <a:custGeom>
              <a:avLst/>
              <a:gdLst/>
              <a:ahLst/>
              <a:cxnLst/>
              <a:rect l="l" t="t" r="r" b="b"/>
              <a:pathLst>
                <a:path w="1229" h="3174" extrusionOk="0">
                  <a:moveTo>
                    <a:pt x="478" y="0"/>
                  </a:moveTo>
                  <a:lnTo>
                    <a:pt x="376" y="103"/>
                  </a:lnTo>
                  <a:cubicBezTo>
                    <a:pt x="68" y="342"/>
                    <a:pt x="0" y="2048"/>
                    <a:pt x="171" y="2662"/>
                  </a:cubicBezTo>
                  <a:cubicBezTo>
                    <a:pt x="239" y="2969"/>
                    <a:pt x="376" y="3106"/>
                    <a:pt x="546" y="3174"/>
                  </a:cubicBezTo>
                  <a:lnTo>
                    <a:pt x="649" y="3174"/>
                  </a:lnTo>
                  <a:cubicBezTo>
                    <a:pt x="853" y="3140"/>
                    <a:pt x="1024" y="3003"/>
                    <a:pt x="1092" y="2799"/>
                  </a:cubicBezTo>
                  <a:cubicBezTo>
                    <a:pt x="1229" y="2355"/>
                    <a:pt x="956" y="205"/>
                    <a:pt x="649" y="69"/>
                  </a:cubicBezTo>
                  <a:lnTo>
                    <a:pt x="4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8"/>
            <p:cNvSpPr/>
            <p:nvPr/>
          </p:nvSpPr>
          <p:spPr>
            <a:xfrm>
              <a:off x="2566075" y="2413350"/>
              <a:ext cx="57200" cy="66550"/>
            </a:xfrm>
            <a:custGeom>
              <a:avLst/>
              <a:gdLst/>
              <a:ahLst/>
              <a:cxnLst/>
              <a:rect l="l" t="t" r="r" b="b"/>
              <a:pathLst>
                <a:path w="2288" h="2662" extrusionOk="0">
                  <a:moveTo>
                    <a:pt x="308" y="0"/>
                  </a:moveTo>
                  <a:lnTo>
                    <a:pt x="137" y="34"/>
                  </a:lnTo>
                  <a:lnTo>
                    <a:pt x="103" y="137"/>
                  </a:lnTo>
                  <a:cubicBezTo>
                    <a:pt x="1" y="512"/>
                    <a:pt x="854" y="2013"/>
                    <a:pt x="1366" y="2457"/>
                  </a:cubicBezTo>
                  <a:cubicBezTo>
                    <a:pt x="1468" y="2594"/>
                    <a:pt x="1605" y="2662"/>
                    <a:pt x="1775" y="2662"/>
                  </a:cubicBezTo>
                  <a:cubicBezTo>
                    <a:pt x="1844" y="2662"/>
                    <a:pt x="1878" y="2662"/>
                    <a:pt x="1912" y="2628"/>
                  </a:cubicBezTo>
                  <a:cubicBezTo>
                    <a:pt x="2151" y="2559"/>
                    <a:pt x="2287" y="2286"/>
                    <a:pt x="2151" y="2048"/>
                  </a:cubicBezTo>
                  <a:cubicBezTo>
                    <a:pt x="1980" y="1467"/>
                    <a:pt x="649" y="0"/>
                    <a:pt x="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8"/>
            <p:cNvSpPr/>
            <p:nvPr/>
          </p:nvSpPr>
          <p:spPr>
            <a:xfrm>
              <a:off x="2585700" y="2389650"/>
              <a:ext cx="75950" cy="40575"/>
            </a:xfrm>
            <a:custGeom>
              <a:avLst/>
              <a:gdLst/>
              <a:ahLst/>
              <a:cxnLst/>
              <a:rect l="l" t="t" r="r" b="b"/>
              <a:pathLst>
                <a:path w="3038" h="1623" extrusionOk="0">
                  <a:moveTo>
                    <a:pt x="378" y="0"/>
                  </a:moveTo>
                  <a:cubicBezTo>
                    <a:pt x="248" y="0"/>
                    <a:pt x="151" y="19"/>
                    <a:pt x="103" y="61"/>
                  </a:cubicBezTo>
                  <a:cubicBezTo>
                    <a:pt x="35" y="129"/>
                    <a:pt x="1" y="197"/>
                    <a:pt x="1" y="266"/>
                  </a:cubicBezTo>
                  <a:cubicBezTo>
                    <a:pt x="1" y="402"/>
                    <a:pt x="69" y="470"/>
                    <a:pt x="171" y="539"/>
                  </a:cubicBezTo>
                  <a:cubicBezTo>
                    <a:pt x="171" y="539"/>
                    <a:pt x="1741" y="1597"/>
                    <a:pt x="2492" y="1597"/>
                  </a:cubicBezTo>
                  <a:cubicBezTo>
                    <a:pt x="2509" y="1614"/>
                    <a:pt x="2526" y="1622"/>
                    <a:pt x="2547" y="1622"/>
                  </a:cubicBezTo>
                  <a:cubicBezTo>
                    <a:pt x="2568" y="1622"/>
                    <a:pt x="2594" y="1614"/>
                    <a:pt x="2628" y="1597"/>
                  </a:cubicBezTo>
                  <a:cubicBezTo>
                    <a:pt x="2731" y="1597"/>
                    <a:pt x="2833" y="1528"/>
                    <a:pt x="2901" y="1426"/>
                  </a:cubicBezTo>
                  <a:cubicBezTo>
                    <a:pt x="3038" y="1221"/>
                    <a:pt x="2969" y="948"/>
                    <a:pt x="2765" y="812"/>
                  </a:cubicBezTo>
                  <a:cubicBezTo>
                    <a:pt x="2342" y="418"/>
                    <a:pt x="992" y="0"/>
                    <a:pt x="3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8"/>
            <p:cNvSpPr/>
            <p:nvPr/>
          </p:nvSpPr>
          <p:spPr>
            <a:xfrm>
              <a:off x="2588275" y="2343950"/>
              <a:ext cx="78500" cy="31025"/>
            </a:xfrm>
            <a:custGeom>
              <a:avLst/>
              <a:gdLst/>
              <a:ahLst/>
              <a:cxnLst/>
              <a:rect l="l" t="t" r="r" b="b"/>
              <a:pathLst>
                <a:path w="3140" h="1241" extrusionOk="0">
                  <a:moveTo>
                    <a:pt x="2534" y="0"/>
                  </a:moveTo>
                  <a:cubicBezTo>
                    <a:pt x="1814" y="0"/>
                    <a:pt x="126" y="520"/>
                    <a:pt x="0" y="865"/>
                  </a:cubicBezTo>
                  <a:lnTo>
                    <a:pt x="0" y="1002"/>
                  </a:lnTo>
                  <a:lnTo>
                    <a:pt x="68" y="1104"/>
                  </a:lnTo>
                  <a:cubicBezTo>
                    <a:pt x="307" y="1207"/>
                    <a:pt x="580" y="1241"/>
                    <a:pt x="819" y="1241"/>
                  </a:cubicBezTo>
                  <a:cubicBezTo>
                    <a:pt x="1433" y="1241"/>
                    <a:pt x="2047" y="1138"/>
                    <a:pt x="2628" y="968"/>
                  </a:cubicBezTo>
                  <a:cubicBezTo>
                    <a:pt x="2764" y="899"/>
                    <a:pt x="3071" y="797"/>
                    <a:pt x="3105" y="490"/>
                  </a:cubicBezTo>
                  <a:cubicBezTo>
                    <a:pt x="3139" y="251"/>
                    <a:pt x="2935" y="12"/>
                    <a:pt x="2696" y="12"/>
                  </a:cubicBezTo>
                  <a:cubicBezTo>
                    <a:pt x="2650" y="4"/>
                    <a:pt x="2595" y="0"/>
                    <a:pt x="2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8"/>
            <p:cNvSpPr/>
            <p:nvPr/>
          </p:nvSpPr>
          <p:spPr>
            <a:xfrm>
              <a:off x="2572900" y="2287075"/>
              <a:ext cx="64025" cy="59750"/>
            </a:xfrm>
            <a:custGeom>
              <a:avLst/>
              <a:gdLst/>
              <a:ahLst/>
              <a:cxnLst/>
              <a:rect l="l" t="t" r="r" b="b"/>
              <a:pathLst>
                <a:path w="2561" h="2390" extrusionOk="0">
                  <a:moveTo>
                    <a:pt x="2081" y="1"/>
                  </a:moveTo>
                  <a:cubicBezTo>
                    <a:pt x="2025" y="1"/>
                    <a:pt x="1969" y="12"/>
                    <a:pt x="1912" y="35"/>
                  </a:cubicBezTo>
                  <a:cubicBezTo>
                    <a:pt x="1229" y="376"/>
                    <a:pt x="1" y="1912"/>
                    <a:pt x="69" y="2219"/>
                  </a:cubicBezTo>
                  <a:lnTo>
                    <a:pt x="137" y="2390"/>
                  </a:lnTo>
                  <a:lnTo>
                    <a:pt x="274" y="2390"/>
                  </a:lnTo>
                  <a:cubicBezTo>
                    <a:pt x="683" y="2390"/>
                    <a:pt x="2116" y="1332"/>
                    <a:pt x="2492" y="615"/>
                  </a:cubicBezTo>
                  <a:cubicBezTo>
                    <a:pt x="2560" y="445"/>
                    <a:pt x="2492" y="240"/>
                    <a:pt x="2389" y="137"/>
                  </a:cubicBezTo>
                  <a:cubicBezTo>
                    <a:pt x="2298" y="46"/>
                    <a:pt x="2192" y="1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8"/>
            <p:cNvSpPr/>
            <p:nvPr/>
          </p:nvSpPr>
          <p:spPr>
            <a:xfrm>
              <a:off x="2545600" y="2256150"/>
              <a:ext cx="37575" cy="77025"/>
            </a:xfrm>
            <a:custGeom>
              <a:avLst/>
              <a:gdLst/>
              <a:ahLst/>
              <a:cxnLst/>
              <a:rect l="l" t="t" r="r" b="b"/>
              <a:pathLst>
                <a:path w="1503" h="3081" extrusionOk="0">
                  <a:moveTo>
                    <a:pt x="971" y="1"/>
                  </a:moveTo>
                  <a:cubicBezTo>
                    <a:pt x="832" y="1"/>
                    <a:pt x="700" y="67"/>
                    <a:pt x="615" y="180"/>
                  </a:cubicBezTo>
                  <a:cubicBezTo>
                    <a:pt x="137" y="863"/>
                    <a:pt x="1" y="2774"/>
                    <a:pt x="240" y="3012"/>
                  </a:cubicBezTo>
                  <a:cubicBezTo>
                    <a:pt x="274" y="3046"/>
                    <a:pt x="308" y="3081"/>
                    <a:pt x="376" y="3081"/>
                  </a:cubicBezTo>
                  <a:cubicBezTo>
                    <a:pt x="410" y="3081"/>
                    <a:pt x="479" y="3046"/>
                    <a:pt x="513" y="3046"/>
                  </a:cubicBezTo>
                  <a:cubicBezTo>
                    <a:pt x="854" y="2876"/>
                    <a:pt x="1502" y="1101"/>
                    <a:pt x="1400" y="351"/>
                  </a:cubicBezTo>
                  <a:cubicBezTo>
                    <a:pt x="1366" y="180"/>
                    <a:pt x="1229" y="44"/>
                    <a:pt x="1059" y="10"/>
                  </a:cubicBezTo>
                  <a:cubicBezTo>
                    <a:pt x="1029" y="4"/>
                    <a:pt x="1000" y="1"/>
                    <a:pt x="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8"/>
            <p:cNvSpPr/>
            <p:nvPr/>
          </p:nvSpPr>
          <p:spPr>
            <a:xfrm>
              <a:off x="2494425" y="2259750"/>
              <a:ext cx="41825" cy="75125"/>
            </a:xfrm>
            <a:custGeom>
              <a:avLst/>
              <a:gdLst/>
              <a:ahLst/>
              <a:cxnLst/>
              <a:rect l="l" t="t" r="r" b="b"/>
              <a:pathLst>
                <a:path w="1673" h="3005" extrusionOk="0">
                  <a:moveTo>
                    <a:pt x="487" y="1"/>
                  </a:moveTo>
                  <a:cubicBezTo>
                    <a:pt x="429" y="1"/>
                    <a:pt x="368" y="12"/>
                    <a:pt x="308" y="36"/>
                  </a:cubicBezTo>
                  <a:cubicBezTo>
                    <a:pt x="137" y="70"/>
                    <a:pt x="35" y="207"/>
                    <a:pt x="1" y="412"/>
                  </a:cubicBezTo>
                  <a:cubicBezTo>
                    <a:pt x="1" y="1299"/>
                    <a:pt x="956" y="2971"/>
                    <a:pt x="1229" y="3005"/>
                  </a:cubicBezTo>
                  <a:lnTo>
                    <a:pt x="1400" y="3005"/>
                  </a:lnTo>
                  <a:lnTo>
                    <a:pt x="1468" y="2868"/>
                  </a:lnTo>
                  <a:cubicBezTo>
                    <a:pt x="1673" y="2561"/>
                    <a:pt x="1297" y="787"/>
                    <a:pt x="785" y="104"/>
                  </a:cubicBezTo>
                  <a:cubicBezTo>
                    <a:pt x="697" y="38"/>
                    <a:pt x="595" y="1"/>
                    <a:pt x="4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8"/>
            <p:cNvSpPr/>
            <p:nvPr/>
          </p:nvSpPr>
          <p:spPr>
            <a:xfrm>
              <a:off x="2439825" y="2296475"/>
              <a:ext cx="71675" cy="54625"/>
            </a:xfrm>
            <a:custGeom>
              <a:avLst/>
              <a:gdLst/>
              <a:ahLst/>
              <a:cxnLst/>
              <a:rect l="l" t="t" r="r" b="b"/>
              <a:pathLst>
                <a:path w="2867" h="2185" extrusionOk="0">
                  <a:moveTo>
                    <a:pt x="615" y="0"/>
                  </a:moveTo>
                  <a:cubicBezTo>
                    <a:pt x="512" y="0"/>
                    <a:pt x="376" y="34"/>
                    <a:pt x="308" y="103"/>
                  </a:cubicBezTo>
                  <a:cubicBezTo>
                    <a:pt x="205" y="171"/>
                    <a:pt x="1" y="444"/>
                    <a:pt x="342" y="853"/>
                  </a:cubicBezTo>
                  <a:cubicBezTo>
                    <a:pt x="683" y="1297"/>
                    <a:pt x="1980" y="2184"/>
                    <a:pt x="2526" y="2184"/>
                  </a:cubicBezTo>
                  <a:cubicBezTo>
                    <a:pt x="2594" y="2184"/>
                    <a:pt x="2628" y="2184"/>
                    <a:pt x="2696" y="2150"/>
                  </a:cubicBezTo>
                  <a:cubicBezTo>
                    <a:pt x="2730" y="2116"/>
                    <a:pt x="2867" y="1979"/>
                    <a:pt x="2696" y="1706"/>
                  </a:cubicBezTo>
                  <a:cubicBezTo>
                    <a:pt x="2696" y="1706"/>
                    <a:pt x="1331" y="69"/>
                    <a:pt x="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8"/>
            <p:cNvSpPr/>
            <p:nvPr/>
          </p:nvSpPr>
          <p:spPr>
            <a:xfrm>
              <a:off x="2418500" y="2354750"/>
              <a:ext cx="79375" cy="27275"/>
            </a:xfrm>
            <a:custGeom>
              <a:avLst/>
              <a:gdLst/>
              <a:ahLst/>
              <a:cxnLst/>
              <a:rect l="l" t="t" r="r" b="b"/>
              <a:pathLst>
                <a:path w="3175" h="1091" extrusionOk="0">
                  <a:moveTo>
                    <a:pt x="862" y="1"/>
                  </a:moveTo>
                  <a:cubicBezTo>
                    <a:pt x="480" y="1"/>
                    <a:pt x="169" y="86"/>
                    <a:pt x="69" y="331"/>
                  </a:cubicBezTo>
                  <a:cubicBezTo>
                    <a:pt x="1" y="604"/>
                    <a:pt x="137" y="843"/>
                    <a:pt x="376" y="911"/>
                  </a:cubicBezTo>
                  <a:cubicBezTo>
                    <a:pt x="743" y="1024"/>
                    <a:pt x="1134" y="1090"/>
                    <a:pt x="1510" y="1090"/>
                  </a:cubicBezTo>
                  <a:cubicBezTo>
                    <a:pt x="1588" y="1090"/>
                    <a:pt x="1665" y="1087"/>
                    <a:pt x="1741" y="1082"/>
                  </a:cubicBezTo>
                  <a:cubicBezTo>
                    <a:pt x="1825" y="1086"/>
                    <a:pt x="1908" y="1088"/>
                    <a:pt x="1991" y="1088"/>
                  </a:cubicBezTo>
                  <a:cubicBezTo>
                    <a:pt x="2548" y="1088"/>
                    <a:pt x="3051" y="991"/>
                    <a:pt x="3140" y="843"/>
                  </a:cubicBezTo>
                  <a:cubicBezTo>
                    <a:pt x="3174" y="775"/>
                    <a:pt x="3174" y="706"/>
                    <a:pt x="3140" y="604"/>
                  </a:cubicBezTo>
                  <a:cubicBezTo>
                    <a:pt x="3106" y="536"/>
                    <a:pt x="3038" y="467"/>
                    <a:pt x="2935" y="433"/>
                  </a:cubicBezTo>
                  <a:cubicBezTo>
                    <a:pt x="2751" y="364"/>
                    <a:pt x="1653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8"/>
            <p:cNvSpPr/>
            <p:nvPr/>
          </p:nvSpPr>
          <p:spPr>
            <a:xfrm>
              <a:off x="2508925" y="2352775"/>
              <a:ext cx="68275" cy="51200"/>
            </a:xfrm>
            <a:custGeom>
              <a:avLst/>
              <a:gdLst/>
              <a:ahLst/>
              <a:cxnLst/>
              <a:rect l="l" t="t" r="r" b="b"/>
              <a:pathLst>
                <a:path w="2731" h="2048" extrusionOk="0">
                  <a:moveTo>
                    <a:pt x="1366" y="0"/>
                  </a:moveTo>
                  <a:cubicBezTo>
                    <a:pt x="1" y="0"/>
                    <a:pt x="1" y="2048"/>
                    <a:pt x="1366" y="2048"/>
                  </a:cubicBezTo>
                  <a:cubicBezTo>
                    <a:pt x="2730" y="2048"/>
                    <a:pt x="2730" y="0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0" name="Google Shape;2450;p28"/>
          <p:cNvGrpSpPr/>
          <p:nvPr/>
        </p:nvGrpSpPr>
        <p:grpSpPr>
          <a:xfrm rot="10800000" flipH="1">
            <a:off x="1057570" y="4706384"/>
            <a:ext cx="226050" cy="225650"/>
            <a:chOff x="3077000" y="3858475"/>
            <a:chExt cx="226050" cy="225650"/>
          </a:xfrm>
        </p:grpSpPr>
        <p:sp>
          <p:nvSpPr>
            <p:cNvPr id="2451" name="Google Shape;2451;p28"/>
            <p:cNvSpPr/>
            <p:nvPr/>
          </p:nvSpPr>
          <p:spPr>
            <a:xfrm>
              <a:off x="3077000" y="3971300"/>
              <a:ext cx="47775" cy="66075"/>
            </a:xfrm>
            <a:custGeom>
              <a:avLst/>
              <a:gdLst/>
              <a:ahLst/>
              <a:cxnLst/>
              <a:rect l="l" t="t" r="r" b="b"/>
              <a:pathLst>
                <a:path w="1911" h="2643" extrusionOk="0">
                  <a:moveTo>
                    <a:pt x="0" y="0"/>
                  </a:moveTo>
                  <a:cubicBezTo>
                    <a:pt x="32" y="478"/>
                    <a:pt x="96" y="924"/>
                    <a:pt x="223" y="1401"/>
                  </a:cubicBezTo>
                  <a:cubicBezTo>
                    <a:pt x="382" y="1847"/>
                    <a:pt x="605" y="2261"/>
                    <a:pt x="891" y="2643"/>
                  </a:cubicBezTo>
                  <a:cubicBezTo>
                    <a:pt x="1051" y="1974"/>
                    <a:pt x="1401" y="1337"/>
                    <a:pt x="1910" y="860"/>
                  </a:cubicBezTo>
                  <a:cubicBezTo>
                    <a:pt x="1210" y="733"/>
                    <a:pt x="541" y="446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8"/>
            <p:cNvSpPr/>
            <p:nvPr/>
          </p:nvSpPr>
          <p:spPr>
            <a:xfrm>
              <a:off x="3099275" y="4007900"/>
              <a:ext cx="64500" cy="70875"/>
            </a:xfrm>
            <a:custGeom>
              <a:avLst/>
              <a:gdLst/>
              <a:ahLst/>
              <a:cxnLst/>
              <a:rect l="l" t="t" r="r" b="b"/>
              <a:pathLst>
                <a:path w="2580" h="2835" extrusionOk="0">
                  <a:moveTo>
                    <a:pt x="2579" y="1"/>
                  </a:moveTo>
                  <a:lnTo>
                    <a:pt x="2579" y="1"/>
                  </a:lnTo>
                  <a:cubicBezTo>
                    <a:pt x="1847" y="637"/>
                    <a:pt x="955" y="1051"/>
                    <a:pt x="0" y="1179"/>
                  </a:cubicBezTo>
                  <a:cubicBezTo>
                    <a:pt x="542" y="1943"/>
                    <a:pt x="1338" y="2516"/>
                    <a:pt x="2261" y="2834"/>
                  </a:cubicBezTo>
                  <a:cubicBezTo>
                    <a:pt x="2070" y="1879"/>
                    <a:pt x="2165" y="892"/>
                    <a:pt x="25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8"/>
            <p:cNvSpPr/>
            <p:nvPr/>
          </p:nvSpPr>
          <p:spPr>
            <a:xfrm>
              <a:off x="3155775" y="4040525"/>
              <a:ext cx="69275" cy="43600"/>
            </a:xfrm>
            <a:custGeom>
              <a:avLst/>
              <a:gdLst/>
              <a:ahLst/>
              <a:cxnLst/>
              <a:rect l="l" t="t" r="r" b="b"/>
              <a:pathLst>
                <a:path w="2771" h="1744" extrusionOk="0">
                  <a:moveTo>
                    <a:pt x="1370" y="1"/>
                  </a:moveTo>
                  <a:cubicBezTo>
                    <a:pt x="1051" y="606"/>
                    <a:pt x="574" y="1147"/>
                    <a:pt x="1" y="1529"/>
                  </a:cubicBezTo>
                  <a:cubicBezTo>
                    <a:pt x="446" y="1672"/>
                    <a:pt x="916" y="1744"/>
                    <a:pt x="1386" y="1744"/>
                  </a:cubicBezTo>
                  <a:cubicBezTo>
                    <a:pt x="1855" y="1744"/>
                    <a:pt x="2325" y="1672"/>
                    <a:pt x="2770" y="1529"/>
                  </a:cubicBezTo>
                  <a:cubicBezTo>
                    <a:pt x="2165" y="1147"/>
                    <a:pt x="1688" y="606"/>
                    <a:pt x="1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8"/>
            <p:cNvSpPr/>
            <p:nvPr/>
          </p:nvSpPr>
          <p:spPr>
            <a:xfrm>
              <a:off x="3217075" y="4007900"/>
              <a:ext cx="64475" cy="70875"/>
            </a:xfrm>
            <a:custGeom>
              <a:avLst/>
              <a:gdLst/>
              <a:ahLst/>
              <a:cxnLst/>
              <a:rect l="l" t="t" r="r" b="b"/>
              <a:pathLst>
                <a:path w="2579" h="2835" extrusionOk="0">
                  <a:moveTo>
                    <a:pt x="0" y="1"/>
                  </a:moveTo>
                  <a:lnTo>
                    <a:pt x="0" y="1"/>
                  </a:lnTo>
                  <a:cubicBezTo>
                    <a:pt x="382" y="892"/>
                    <a:pt x="509" y="1879"/>
                    <a:pt x="318" y="2834"/>
                  </a:cubicBezTo>
                  <a:cubicBezTo>
                    <a:pt x="1242" y="2516"/>
                    <a:pt x="2006" y="1943"/>
                    <a:pt x="2579" y="1179"/>
                  </a:cubicBezTo>
                  <a:cubicBezTo>
                    <a:pt x="1624" y="1051"/>
                    <a:pt x="732" y="63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8"/>
            <p:cNvSpPr/>
            <p:nvPr/>
          </p:nvSpPr>
          <p:spPr>
            <a:xfrm>
              <a:off x="3256050" y="3971300"/>
              <a:ext cx="47000" cy="66075"/>
            </a:xfrm>
            <a:custGeom>
              <a:avLst/>
              <a:gdLst/>
              <a:ahLst/>
              <a:cxnLst/>
              <a:rect l="l" t="t" r="r" b="b"/>
              <a:pathLst>
                <a:path w="1880" h="2643" extrusionOk="0">
                  <a:moveTo>
                    <a:pt x="1879" y="0"/>
                  </a:moveTo>
                  <a:lnTo>
                    <a:pt x="1879" y="0"/>
                  </a:lnTo>
                  <a:cubicBezTo>
                    <a:pt x="1338" y="446"/>
                    <a:pt x="701" y="733"/>
                    <a:pt x="1" y="860"/>
                  </a:cubicBezTo>
                  <a:cubicBezTo>
                    <a:pt x="510" y="1337"/>
                    <a:pt x="860" y="1974"/>
                    <a:pt x="1020" y="2643"/>
                  </a:cubicBezTo>
                  <a:cubicBezTo>
                    <a:pt x="1306" y="2261"/>
                    <a:pt x="1529" y="1847"/>
                    <a:pt x="1656" y="1401"/>
                  </a:cubicBezTo>
                  <a:cubicBezTo>
                    <a:pt x="1816" y="924"/>
                    <a:pt x="1879" y="478"/>
                    <a:pt x="1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8"/>
            <p:cNvSpPr/>
            <p:nvPr/>
          </p:nvSpPr>
          <p:spPr>
            <a:xfrm>
              <a:off x="3233775" y="3904450"/>
              <a:ext cx="69275" cy="66875"/>
            </a:xfrm>
            <a:custGeom>
              <a:avLst/>
              <a:gdLst/>
              <a:ahLst/>
              <a:cxnLst/>
              <a:rect l="l" t="t" r="r" b="b"/>
              <a:pathLst>
                <a:path w="2771" h="2675" extrusionOk="0">
                  <a:moveTo>
                    <a:pt x="1911" y="0"/>
                  </a:moveTo>
                  <a:cubicBezTo>
                    <a:pt x="1497" y="892"/>
                    <a:pt x="828" y="1624"/>
                    <a:pt x="1" y="2101"/>
                  </a:cubicBezTo>
                  <a:cubicBezTo>
                    <a:pt x="160" y="2085"/>
                    <a:pt x="320" y="2077"/>
                    <a:pt x="480" y="2077"/>
                  </a:cubicBezTo>
                  <a:cubicBezTo>
                    <a:pt x="1280" y="2077"/>
                    <a:pt x="2080" y="2276"/>
                    <a:pt x="2770" y="2674"/>
                  </a:cubicBezTo>
                  <a:cubicBezTo>
                    <a:pt x="2770" y="2197"/>
                    <a:pt x="2707" y="1719"/>
                    <a:pt x="2547" y="1274"/>
                  </a:cubicBezTo>
                  <a:cubicBezTo>
                    <a:pt x="2420" y="828"/>
                    <a:pt x="2197" y="382"/>
                    <a:pt x="1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8"/>
            <p:cNvSpPr/>
            <p:nvPr/>
          </p:nvSpPr>
          <p:spPr>
            <a:xfrm>
              <a:off x="3225025" y="3863850"/>
              <a:ext cx="56525" cy="50975"/>
            </a:xfrm>
            <a:custGeom>
              <a:avLst/>
              <a:gdLst/>
              <a:ahLst/>
              <a:cxnLst/>
              <a:rect l="l" t="t" r="r" b="b"/>
              <a:pathLst>
                <a:path w="2261" h="2039" extrusionOk="0">
                  <a:moveTo>
                    <a:pt x="0" y="1"/>
                  </a:moveTo>
                  <a:lnTo>
                    <a:pt x="0" y="1"/>
                  </a:lnTo>
                  <a:cubicBezTo>
                    <a:pt x="255" y="669"/>
                    <a:pt x="351" y="1370"/>
                    <a:pt x="223" y="2038"/>
                  </a:cubicBezTo>
                  <a:cubicBezTo>
                    <a:pt x="766" y="1794"/>
                    <a:pt x="1355" y="1642"/>
                    <a:pt x="1951" y="1642"/>
                  </a:cubicBezTo>
                  <a:cubicBezTo>
                    <a:pt x="2054" y="1642"/>
                    <a:pt x="2157" y="1647"/>
                    <a:pt x="2261" y="1656"/>
                  </a:cubicBezTo>
                  <a:cubicBezTo>
                    <a:pt x="1688" y="892"/>
                    <a:pt x="924" y="31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8"/>
            <p:cNvSpPr/>
            <p:nvPr/>
          </p:nvSpPr>
          <p:spPr>
            <a:xfrm>
              <a:off x="3155775" y="3858475"/>
              <a:ext cx="69275" cy="66675"/>
            </a:xfrm>
            <a:custGeom>
              <a:avLst/>
              <a:gdLst/>
              <a:ahLst/>
              <a:cxnLst/>
              <a:rect l="l" t="t" r="r" b="b"/>
              <a:pathLst>
                <a:path w="2771" h="2667" extrusionOk="0">
                  <a:moveTo>
                    <a:pt x="1386" y="1"/>
                  </a:moveTo>
                  <a:cubicBezTo>
                    <a:pt x="916" y="1"/>
                    <a:pt x="446" y="72"/>
                    <a:pt x="1" y="216"/>
                  </a:cubicBezTo>
                  <a:cubicBezTo>
                    <a:pt x="701" y="884"/>
                    <a:pt x="1179" y="1744"/>
                    <a:pt x="1370" y="2667"/>
                  </a:cubicBezTo>
                  <a:cubicBezTo>
                    <a:pt x="1592" y="1744"/>
                    <a:pt x="2070" y="884"/>
                    <a:pt x="2770" y="216"/>
                  </a:cubicBezTo>
                  <a:cubicBezTo>
                    <a:pt x="2325" y="72"/>
                    <a:pt x="1855" y="1"/>
                    <a:pt x="1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8"/>
            <p:cNvSpPr/>
            <p:nvPr/>
          </p:nvSpPr>
          <p:spPr>
            <a:xfrm>
              <a:off x="3099275" y="3863850"/>
              <a:ext cx="56525" cy="50975"/>
            </a:xfrm>
            <a:custGeom>
              <a:avLst/>
              <a:gdLst/>
              <a:ahLst/>
              <a:cxnLst/>
              <a:rect l="l" t="t" r="r" b="b"/>
              <a:pathLst>
                <a:path w="2261" h="2039" extrusionOk="0">
                  <a:moveTo>
                    <a:pt x="2261" y="1"/>
                  </a:moveTo>
                  <a:cubicBezTo>
                    <a:pt x="1338" y="287"/>
                    <a:pt x="542" y="860"/>
                    <a:pt x="0" y="1624"/>
                  </a:cubicBezTo>
                  <a:cubicBezTo>
                    <a:pt x="70" y="1621"/>
                    <a:pt x="139" y="1619"/>
                    <a:pt x="208" y="1619"/>
                  </a:cubicBezTo>
                  <a:cubicBezTo>
                    <a:pt x="833" y="1619"/>
                    <a:pt x="1432" y="1751"/>
                    <a:pt x="2006" y="2038"/>
                  </a:cubicBezTo>
                  <a:cubicBezTo>
                    <a:pt x="1911" y="1338"/>
                    <a:pt x="1974" y="637"/>
                    <a:pt x="2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8"/>
            <p:cNvSpPr/>
            <p:nvPr/>
          </p:nvSpPr>
          <p:spPr>
            <a:xfrm>
              <a:off x="3077000" y="3904450"/>
              <a:ext cx="70050" cy="66875"/>
            </a:xfrm>
            <a:custGeom>
              <a:avLst/>
              <a:gdLst/>
              <a:ahLst/>
              <a:cxnLst/>
              <a:rect l="l" t="t" r="r" b="b"/>
              <a:pathLst>
                <a:path w="2802" h="2675" extrusionOk="0">
                  <a:moveTo>
                    <a:pt x="891" y="0"/>
                  </a:moveTo>
                  <a:cubicBezTo>
                    <a:pt x="605" y="382"/>
                    <a:pt x="382" y="828"/>
                    <a:pt x="223" y="1274"/>
                  </a:cubicBezTo>
                  <a:cubicBezTo>
                    <a:pt x="96" y="1719"/>
                    <a:pt x="32" y="2197"/>
                    <a:pt x="0" y="2674"/>
                  </a:cubicBezTo>
                  <a:cubicBezTo>
                    <a:pt x="716" y="2276"/>
                    <a:pt x="1499" y="2077"/>
                    <a:pt x="2311" y="2077"/>
                  </a:cubicBezTo>
                  <a:cubicBezTo>
                    <a:pt x="2473" y="2077"/>
                    <a:pt x="2637" y="2085"/>
                    <a:pt x="2802" y="2101"/>
                  </a:cubicBezTo>
                  <a:cubicBezTo>
                    <a:pt x="1974" y="1624"/>
                    <a:pt x="1305" y="892"/>
                    <a:pt x="8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8"/>
            <p:cNvSpPr/>
            <p:nvPr/>
          </p:nvSpPr>
          <p:spPr>
            <a:xfrm>
              <a:off x="3149425" y="3942650"/>
              <a:ext cx="70050" cy="59550"/>
            </a:xfrm>
            <a:custGeom>
              <a:avLst/>
              <a:gdLst/>
              <a:ahLst/>
              <a:cxnLst/>
              <a:rect l="l" t="t" r="r" b="b"/>
              <a:pathLst>
                <a:path w="2802" h="2382" extrusionOk="0">
                  <a:moveTo>
                    <a:pt x="1592" y="0"/>
                  </a:moveTo>
                  <a:cubicBezTo>
                    <a:pt x="541" y="0"/>
                    <a:pt x="0" y="1274"/>
                    <a:pt x="764" y="2038"/>
                  </a:cubicBezTo>
                  <a:cubicBezTo>
                    <a:pt x="1001" y="2274"/>
                    <a:pt x="1297" y="2381"/>
                    <a:pt x="1590" y="2381"/>
                  </a:cubicBezTo>
                  <a:cubicBezTo>
                    <a:pt x="2203" y="2381"/>
                    <a:pt x="2802" y="1911"/>
                    <a:pt x="2802" y="1178"/>
                  </a:cubicBezTo>
                  <a:cubicBezTo>
                    <a:pt x="2802" y="510"/>
                    <a:pt x="2260" y="0"/>
                    <a:pt x="1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2" name="Google Shape;2462;p28"/>
          <p:cNvGrpSpPr/>
          <p:nvPr/>
        </p:nvGrpSpPr>
        <p:grpSpPr>
          <a:xfrm>
            <a:off x="7986400" y="104145"/>
            <a:ext cx="287130" cy="283405"/>
            <a:chOff x="2418500" y="2256150"/>
            <a:chExt cx="248275" cy="245075"/>
          </a:xfrm>
        </p:grpSpPr>
        <p:sp>
          <p:nvSpPr>
            <p:cNvPr id="2463" name="Google Shape;2463;p28"/>
            <p:cNvSpPr/>
            <p:nvPr/>
          </p:nvSpPr>
          <p:spPr>
            <a:xfrm>
              <a:off x="2430450" y="2395525"/>
              <a:ext cx="74225" cy="46000"/>
            </a:xfrm>
            <a:custGeom>
              <a:avLst/>
              <a:gdLst/>
              <a:ahLst/>
              <a:cxnLst/>
              <a:rect l="l" t="t" r="r" b="b"/>
              <a:pathLst>
                <a:path w="2969" h="1840" extrusionOk="0">
                  <a:moveTo>
                    <a:pt x="2634" y="0"/>
                  </a:moveTo>
                  <a:cubicBezTo>
                    <a:pt x="2130" y="0"/>
                    <a:pt x="893" y="495"/>
                    <a:pt x="444" y="884"/>
                  </a:cubicBezTo>
                  <a:cubicBezTo>
                    <a:pt x="342" y="952"/>
                    <a:pt x="0" y="1191"/>
                    <a:pt x="103" y="1464"/>
                  </a:cubicBezTo>
                  <a:cubicBezTo>
                    <a:pt x="137" y="1669"/>
                    <a:pt x="307" y="1839"/>
                    <a:pt x="512" y="1839"/>
                  </a:cubicBezTo>
                  <a:lnTo>
                    <a:pt x="615" y="1839"/>
                  </a:lnTo>
                  <a:cubicBezTo>
                    <a:pt x="1092" y="1737"/>
                    <a:pt x="2969" y="577"/>
                    <a:pt x="2935" y="270"/>
                  </a:cubicBezTo>
                  <a:lnTo>
                    <a:pt x="2935" y="99"/>
                  </a:lnTo>
                  <a:lnTo>
                    <a:pt x="2798" y="31"/>
                  </a:lnTo>
                  <a:cubicBezTo>
                    <a:pt x="2761" y="10"/>
                    <a:pt x="2705" y="0"/>
                    <a:pt x="2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8"/>
            <p:cNvSpPr/>
            <p:nvPr/>
          </p:nvSpPr>
          <p:spPr>
            <a:xfrm>
              <a:off x="2474800" y="2415900"/>
              <a:ext cx="52925" cy="70825"/>
            </a:xfrm>
            <a:custGeom>
              <a:avLst/>
              <a:gdLst/>
              <a:ahLst/>
              <a:cxnLst/>
              <a:rect l="l" t="t" r="r" b="b"/>
              <a:pathLst>
                <a:path w="2117" h="2833" extrusionOk="0">
                  <a:moveTo>
                    <a:pt x="1707" y="1"/>
                  </a:moveTo>
                  <a:cubicBezTo>
                    <a:pt x="1331" y="35"/>
                    <a:pt x="376" y="1400"/>
                    <a:pt x="171" y="2014"/>
                  </a:cubicBezTo>
                  <a:cubicBezTo>
                    <a:pt x="103" y="2116"/>
                    <a:pt x="1" y="2492"/>
                    <a:pt x="205" y="2696"/>
                  </a:cubicBezTo>
                  <a:cubicBezTo>
                    <a:pt x="274" y="2765"/>
                    <a:pt x="376" y="2833"/>
                    <a:pt x="513" y="2833"/>
                  </a:cubicBezTo>
                  <a:cubicBezTo>
                    <a:pt x="615" y="2833"/>
                    <a:pt x="717" y="2765"/>
                    <a:pt x="820" y="2696"/>
                  </a:cubicBezTo>
                  <a:cubicBezTo>
                    <a:pt x="1161" y="2457"/>
                    <a:pt x="2116" y="444"/>
                    <a:pt x="1946" y="137"/>
                  </a:cubicBezTo>
                  <a:lnTo>
                    <a:pt x="18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8"/>
            <p:cNvSpPr/>
            <p:nvPr/>
          </p:nvSpPr>
          <p:spPr>
            <a:xfrm>
              <a:off x="2533675" y="2421875"/>
              <a:ext cx="30725" cy="79350"/>
            </a:xfrm>
            <a:custGeom>
              <a:avLst/>
              <a:gdLst/>
              <a:ahLst/>
              <a:cxnLst/>
              <a:rect l="l" t="t" r="r" b="b"/>
              <a:pathLst>
                <a:path w="1229" h="3174" extrusionOk="0">
                  <a:moveTo>
                    <a:pt x="478" y="0"/>
                  </a:moveTo>
                  <a:lnTo>
                    <a:pt x="376" y="103"/>
                  </a:lnTo>
                  <a:cubicBezTo>
                    <a:pt x="68" y="342"/>
                    <a:pt x="0" y="2048"/>
                    <a:pt x="171" y="2662"/>
                  </a:cubicBezTo>
                  <a:cubicBezTo>
                    <a:pt x="239" y="2969"/>
                    <a:pt x="376" y="3106"/>
                    <a:pt x="546" y="3174"/>
                  </a:cubicBezTo>
                  <a:lnTo>
                    <a:pt x="649" y="3174"/>
                  </a:lnTo>
                  <a:cubicBezTo>
                    <a:pt x="853" y="3140"/>
                    <a:pt x="1024" y="3003"/>
                    <a:pt x="1092" y="2799"/>
                  </a:cubicBezTo>
                  <a:cubicBezTo>
                    <a:pt x="1229" y="2355"/>
                    <a:pt x="956" y="205"/>
                    <a:pt x="649" y="69"/>
                  </a:cubicBezTo>
                  <a:lnTo>
                    <a:pt x="4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8"/>
            <p:cNvSpPr/>
            <p:nvPr/>
          </p:nvSpPr>
          <p:spPr>
            <a:xfrm>
              <a:off x="2566075" y="2413350"/>
              <a:ext cx="57200" cy="66550"/>
            </a:xfrm>
            <a:custGeom>
              <a:avLst/>
              <a:gdLst/>
              <a:ahLst/>
              <a:cxnLst/>
              <a:rect l="l" t="t" r="r" b="b"/>
              <a:pathLst>
                <a:path w="2288" h="2662" extrusionOk="0">
                  <a:moveTo>
                    <a:pt x="308" y="0"/>
                  </a:moveTo>
                  <a:lnTo>
                    <a:pt x="137" y="34"/>
                  </a:lnTo>
                  <a:lnTo>
                    <a:pt x="103" y="137"/>
                  </a:lnTo>
                  <a:cubicBezTo>
                    <a:pt x="1" y="512"/>
                    <a:pt x="854" y="2013"/>
                    <a:pt x="1366" y="2457"/>
                  </a:cubicBezTo>
                  <a:cubicBezTo>
                    <a:pt x="1468" y="2594"/>
                    <a:pt x="1605" y="2662"/>
                    <a:pt x="1775" y="2662"/>
                  </a:cubicBezTo>
                  <a:cubicBezTo>
                    <a:pt x="1844" y="2662"/>
                    <a:pt x="1878" y="2662"/>
                    <a:pt x="1912" y="2628"/>
                  </a:cubicBezTo>
                  <a:cubicBezTo>
                    <a:pt x="2151" y="2559"/>
                    <a:pt x="2287" y="2286"/>
                    <a:pt x="2151" y="2048"/>
                  </a:cubicBezTo>
                  <a:cubicBezTo>
                    <a:pt x="1980" y="1467"/>
                    <a:pt x="649" y="0"/>
                    <a:pt x="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8"/>
            <p:cNvSpPr/>
            <p:nvPr/>
          </p:nvSpPr>
          <p:spPr>
            <a:xfrm>
              <a:off x="2585700" y="2389650"/>
              <a:ext cx="75950" cy="40575"/>
            </a:xfrm>
            <a:custGeom>
              <a:avLst/>
              <a:gdLst/>
              <a:ahLst/>
              <a:cxnLst/>
              <a:rect l="l" t="t" r="r" b="b"/>
              <a:pathLst>
                <a:path w="3038" h="1623" extrusionOk="0">
                  <a:moveTo>
                    <a:pt x="378" y="0"/>
                  </a:moveTo>
                  <a:cubicBezTo>
                    <a:pt x="248" y="0"/>
                    <a:pt x="151" y="19"/>
                    <a:pt x="103" y="61"/>
                  </a:cubicBezTo>
                  <a:cubicBezTo>
                    <a:pt x="35" y="129"/>
                    <a:pt x="1" y="197"/>
                    <a:pt x="1" y="266"/>
                  </a:cubicBezTo>
                  <a:cubicBezTo>
                    <a:pt x="1" y="402"/>
                    <a:pt x="69" y="470"/>
                    <a:pt x="171" y="539"/>
                  </a:cubicBezTo>
                  <a:cubicBezTo>
                    <a:pt x="171" y="539"/>
                    <a:pt x="1741" y="1597"/>
                    <a:pt x="2492" y="1597"/>
                  </a:cubicBezTo>
                  <a:cubicBezTo>
                    <a:pt x="2509" y="1614"/>
                    <a:pt x="2526" y="1622"/>
                    <a:pt x="2547" y="1622"/>
                  </a:cubicBezTo>
                  <a:cubicBezTo>
                    <a:pt x="2568" y="1622"/>
                    <a:pt x="2594" y="1614"/>
                    <a:pt x="2628" y="1597"/>
                  </a:cubicBezTo>
                  <a:cubicBezTo>
                    <a:pt x="2731" y="1597"/>
                    <a:pt x="2833" y="1528"/>
                    <a:pt x="2901" y="1426"/>
                  </a:cubicBezTo>
                  <a:cubicBezTo>
                    <a:pt x="3038" y="1221"/>
                    <a:pt x="2969" y="948"/>
                    <a:pt x="2765" y="812"/>
                  </a:cubicBezTo>
                  <a:cubicBezTo>
                    <a:pt x="2342" y="418"/>
                    <a:pt x="992" y="0"/>
                    <a:pt x="3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8"/>
            <p:cNvSpPr/>
            <p:nvPr/>
          </p:nvSpPr>
          <p:spPr>
            <a:xfrm>
              <a:off x="2588275" y="2343950"/>
              <a:ext cx="78500" cy="31025"/>
            </a:xfrm>
            <a:custGeom>
              <a:avLst/>
              <a:gdLst/>
              <a:ahLst/>
              <a:cxnLst/>
              <a:rect l="l" t="t" r="r" b="b"/>
              <a:pathLst>
                <a:path w="3140" h="1241" extrusionOk="0">
                  <a:moveTo>
                    <a:pt x="2534" y="0"/>
                  </a:moveTo>
                  <a:cubicBezTo>
                    <a:pt x="1814" y="0"/>
                    <a:pt x="126" y="520"/>
                    <a:pt x="0" y="865"/>
                  </a:cubicBezTo>
                  <a:lnTo>
                    <a:pt x="0" y="1002"/>
                  </a:lnTo>
                  <a:lnTo>
                    <a:pt x="68" y="1104"/>
                  </a:lnTo>
                  <a:cubicBezTo>
                    <a:pt x="307" y="1207"/>
                    <a:pt x="580" y="1241"/>
                    <a:pt x="819" y="1241"/>
                  </a:cubicBezTo>
                  <a:cubicBezTo>
                    <a:pt x="1433" y="1241"/>
                    <a:pt x="2047" y="1138"/>
                    <a:pt x="2628" y="968"/>
                  </a:cubicBezTo>
                  <a:cubicBezTo>
                    <a:pt x="2764" y="899"/>
                    <a:pt x="3071" y="797"/>
                    <a:pt x="3105" y="490"/>
                  </a:cubicBezTo>
                  <a:cubicBezTo>
                    <a:pt x="3139" y="251"/>
                    <a:pt x="2935" y="12"/>
                    <a:pt x="2696" y="12"/>
                  </a:cubicBezTo>
                  <a:cubicBezTo>
                    <a:pt x="2650" y="4"/>
                    <a:pt x="2595" y="0"/>
                    <a:pt x="2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8"/>
            <p:cNvSpPr/>
            <p:nvPr/>
          </p:nvSpPr>
          <p:spPr>
            <a:xfrm>
              <a:off x="2572900" y="2287075"/>
              <a:ext cx="64025" cy="59750"/>
            </a:xfrm>
            <a:custGeom>
              <a:avLst/>
              <a:gdLst/>
              <a:ahLst/>
              <a:cxnLst/>
              <a:rect l="l" t="t" r="r" b="b"/>
              <a:pathLst>
                <a:path w="2561" h="2390" extrusionOk="0">
                  <a:moveTo>
                    <a:pt x="2081" y="1"/>
                  </a:moveTo>
                  <a:cubicBezTo>
                    <a:pt x="2025" y="1"/>
                    <a:pt x="1969" y="12"/>
                    <a:pt x="1912" y="35"/>
                  </a:cubicBezTo>
                  <a:cubicBezTo>
                    <a:pt x="1229" y="376"/>
                    <a:pt x="1" y="1912"/>
                    <a:pt x="69" y="2219"/>
                  </a:cubicBezTo>
                  <a:lnTo>
                    <a:pt x="137" y="2390"/>
                  </a:lnTo>
                  <a:lnTo>
                    <a:pt x="274" y="2390"/>
                  </a:lnTo>
                  <a:cubicBezTo>
                    <a:pt x="683" y="2390"/>
                    <a:pt x="2116" y="1332"/>
                    <a:pt x="2492" y="615"/>
                  </a:cubicBezTo>
                  <a:cubicBezTo>
                    <a:pt x="2560" y="445"/>
                    <a:pt x="2492" y="240"/>
                    <a:pt x="2389" y="137"/>
                  </a:cubicBezTo>
                  <a:cubicBezTo>
                    <a:pt x="2298" y="46"/>
                    <a:pt x="2192" y="1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8"/>
            <p:cNvSpPr/>
            <p:nvPr/>
          </p:nvSpPr>
          <p:spPr>
            <a:xfrm>
              <a:off x="2545600" y="2256150"/>
              <a:ext cx="37575" cy="77025"/>
            </a:xfrm>
            <a:custGeom>
              <a:avLst/>
              <a:gdLst/>
              <a:ahLst/>
              <a:cxnLst/>
              <a:rect l="l" t="t" r="r" b="b"/>
              <a:pathLst>
                <a:path w="1503" h="3081" extrusionOk="0">
                  <a:moveTo>
                    <a:pt x="971" y="1"/>
                  </a:moveTo>
                  <a:cubicBezTo>
                    <a:pt x="832" y="1"/>
                    <a:pt x="700" y="67"/>
                    <a:pt x="615" y="180"/>
                  </a:cubicBezTo>
                  <a:cubicBezTo>
                    <a:pt x="137" y="863"/>
                    <a:pt x="1" y="2774"/>
                    <a:pt x="240" y="3012"/>
                  </a:cubicBezTo>
                  <a:cubicBezTo>
                    <a:pt x="274" y="3046"/>
                    <a:pt x="308" y="3081"/>
                    <a:pt x="376" y="3081"/>
                  </a:cubicBezTo>
                  <a:cubicBezTo>
                    <a:pt x="410" y="3081"/>
                    <a:pt x="479" y="3046"/>
                    <a:pt x="513" y="3046"/>
                  </a:cubicBezTo>
                  <a:cubicBezTo>
                    <a:pt x="854" y="2876"/>
                    <a:pt x="1502" y="1101"/>
                    <a:pt x="1400" y="351"/>
                  </a:cubicBezTo>
                  <a:cubicBezTo>
                    <a:pt x="1366" y="180"/>
                    <a:pt x="1229" y="44"/>
                    <a:pt x="1059" y="10"/>
                  </a:cubicBezTo>
                  <a:cubicBezTo>
                    <a:pt x="1029" y="4"/>
                    <a:pt x="1000" y="1"/>
                    <a:pt x="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8"/>
            <p:cNvSpPr/>
            <p:nvPr/>
          </p:nvSpPr>
          <p:spPr>
            <a:xfrm>
              <a:off x="2494425" y="2259750"/>
              <a:ext cx="41825" cy="75125"/>
            </a:xfrm>
            <a:custGeom>
              <a:avLst/>
              <a:gdLst/>
              <a:ahLst/>
              <a:cxnLst/>
              <a:rect l="l" t="t" r="r" b="b"/>
              <a:pathLst>
                <a:path w="1673" h="3005" extrusionOk="0">
                  <a:moveTo>
                    <a:pt x="487" y="1"/>
                  </a:moveTo>
                  <a:cubicBezTo>
                    <a:pt x="429" y="1"/>
                    <a:pt x="368" y="12"/>
                    <a:pt x="308" y="36"/>
                  </a:cubicBezTo>
                  <a:cubicBezTo>
                    <a:pt x="137" y="70"/>
                    <a:pt x="35" y="207"/>
                    <a:pt x="1" y="412"/>
                  </a:cubicBezTo>
                  <a:cubicBezTo>
                    <a:pt x="1" y="1299"/>
                    <a:pt x="956" y="2971"/>
                    <a:pt x="1229" y="3005"/>
                  </a:cubicBezTo>
                  <a:lnTo>
                    <a:pt x="1400" y="3005"/>
                  </a:lnTo>
                  <a:lnTo>
                    <a:pt x="1468" y="2868"/>
                  </a:lnTo>
                  <a:cubicBezTo>
                    <a:pt x="1673" y="2561"/>
                    <a:pt x="1297" y="787"/>
                    <a:pt x="785" y="104"/>
                  </a:cubicBezTo>
                  <a:cubicBezTo>
                    <a:pt x="697" y="38"/>
                    <a:pt x="595" y="1"/>
                    <a:pt x="4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8"/>
            <p:cNvSpPr/>
            <p:nvPr/>
          </p:nvSpPr>
          <p:spPr>
            <a:xfrm>
              <a:off x="2439825" y="2296475"/>
              <a:ext cx="71675" cy="54625"/>
            </a:xfrm>
            <a:custGeom>
              <a:avLst/>
              <a:gdLst/>
              <a:ahLst/>
              <a:cxnLst/>
              <a:rect l="l" t="t" r="r" b="b"/>
              <a:pathLst>
                <a:path w="2867" h="2185" extrusionOk="0">
                  <a:moveTo>
                    <a:pt x="615" y="0"/>
                  </a:moveTo>
                  <a:cubicBezTo>
                    <a:pt x="512" y="0"/>
                    <a:pt x="376" y="34"/>
                    <a:pt x="308" y="103"/>
                  </a:cubicBezTo>
                  <a:cubicBezTo>
                    <a:pt x="205" y="171"/>
                    <a:pt x="1" y="444"/>
                    <a:pt x="342" y="853"/>
                  </a:cubicBezTo>
                  <a:cubicBezTo>
                    <a:pt x="683" y="1297"/>
                    <a:pt x="1980" y="2184"/>
                    <a:pt x="2526" y="2184"/>
                  </a:cubicBezTo>
                  <a:cubicBezTo>
                    <a:pt x="2594" y="2184"/>
                    <a:pt x="2628" y="2184"/>
                    <a:pt x="2696" y="2150"/>
                  </a:cubicBezTo>
                  <a:cubicBezTo>
                    <a:pt x="2730" y="2116"/>
                    <a:pt x="2867" y="1979"/>
                    <a:pt x="2696" y="1706"/>
                  </a:cubicBezTo>
                  <a:cubicBezTo>
                    <a:pt x="2696" y="1706"/>
                    <a:pt x="1331" y="69"/>
                    <a:pt x="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8"/>
            <p:cNvSpPr/>
            <p:nvPr/>
          </p:nvSpPr>
          <p:spPr>
            <a:xfrm>
              <a:off x="2418500" y="2354750"/>
              <a:ext cx="79375" cy="27275"/>
            </a:xfrm>
            <a:custGeom>
              <a:avLst/>
              <a:gdLst/>
              <a:ahLst/>
              <a:cxnLst/>
              <a:rect l="l" t="t" r="r" b="b"/>
              <a:pathLst>
                <a:path w="3175" h="1091" extrusionOk="0">
                  <a:moveTo>
                    <a:pt x="862" y="1"/>
                  </a:moveTo>
                  <a:cubicBezTo>
                    <a:pt x="480" y="1"/>
                    <a:pt x="169" y="86"/>
                    <a:pt x="69" y="331"/>
                  </a:cubicBezTo>
                  <a:cubicBezTo>
                    <a:pt x="1" y="604"/>
                    <a:pt x="137" y="843"/>
                    <a:pt x="376" y="911"/>
                  </a:cubicBezTo>
                  <a:cubicBezTo>
                    <a:pt x="743" y="1024"/>
                    <a:pt x="1134" y="1090"/>
                    <a:pt x="1510" y="1090"/>
                  </a:cubicBezTo>
                  <a:cubicBezTo>
                    <a:pt x="1588" y="1090"/>
                    <a:pt x="1665" y="1087"/>
                    <a:pt x="1741" y="1082"/>
                  </a:cubicBezTo>
                  <a:cubicBezTo>
                    <a:pt x="1825" y="1086"/>
                    <a:pt x="1908" y="1088"/>
                    <a:pt x="1991" y="1088"/>
                  </a:cubicBezTo>
                  <a:cubicBezTo>
                    <a:pt x="2548" y="1088"/>
                    <a:pt x="3051" y="991"/>
                    <a:pt x="3140" y="843"/>
                  </a:cubicBezTo>
                  <a:cubicBezTo>
                    <a:pt x="3174" y="775"/>
                    <a:pt x="3174" y="706"/>
                    <a:pt x="3140" y="604"/>
                  </a:cubicBezTo>
                  <a:cubicBezTo>
                    <a:pt x="3106" y="536"/>
                    <a:pt x="3038" y="467"/>
                    <a:pt x="2935" y="433"/>
                  </a:cubicBezTo>
                  <a:cubicBezTo>
                    <a:pt x="2751" y="364"/>
                    <a:pt x="1653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8"/>
            <p:cNvSpPr/>
            <p:nvPr/>
          </p:nvSpPr>
          <p:spPr>
            <a:xfrm>
              <a:off x="2508925" y="2352775"/>
              <a:ext cx="68275" cy="51200"/>
            </a:xfrm>
            <a:custGeom>
              <a:avLst/>
              <a:gdLst/>
              <a:ahLst/>
              <a:cxnLst/>
              <a:rect l="l" t="t" r="r" b="b"/>
              <a:pathLst>
                <a:path w="2731" h="2048" extrusionOk="0">
                  <a:moveTo>
                    <a:pt x="1366" y="0"/>
                  </a:moveTo>
                  <a:cubicBezTo>
                    <a:pt x="1" y="0"/>
                    <a:pt x="1" y="2048"/>
                    <a:pt x="1366" y="2048"/>
                  </a:cubicBezTo>
                  <a:cubicBezTo>
                    <a:pt x="2730" y="2048"/>
                    <a:pt x="2730" y="0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5" name="Google Shape;2475;p28"/>
          <p:cNvGrpSpPr/>
          <p:nvPr/>
        </p:nvGrpSpPr>
        <p:grpSpPr>
          <a:xfrm>
            <a:off x="304791" y="304811"/>
            <a:ext cx="1644015" cy="1741233"/>
            <a:chOff x="6069788" y="2799725"/>
            <a:chExt cx="1286900" cy="1363000"/>
          </a:xfrm>
        </p:grpSpPr>
        <p:sp>
          <p:nvSpPr>
            <p:cNvPr id="2476" name="Google Shape;2476;p28"/>
            <p:cNvSpPr/>
            <p:nvPr/>
          </p:nvSpPr>
          <p:spPr>
            <a:xfrm>
              <a:off x="6070100" y="2799725"/>
              <a:ext cx="1286275" cy="1363000"/>
            </a:xfrm>
            <a:custGeom>
              <a:avLst/>
              <a:gdLst/>
              <a:ahLst/>
              <a:cxnLst/>
              <a:rect l="l" t="t" r="r" b="b"/>
              <a:pathLst>
                <a:path w="51451" h="54520" extrusionOk="0">
                  <a:moveTo>
                    <a:pt x="5128" y="19100"/>
                  </a:moveTo>
                  <a:cubicBezTo>
                    <a:pt x="5103" y="19125"/>
                    <a:pt x="5078" y="19175"/>
                    <a:pt x="5053" y="19224"/>
                  </a:cubicBezTo>
                  <a:cubicBezTo>
                    <a:pt x="4954" y="19548"/>
                    <a:pt x="4904" y="19872"/>
                    <a:pt x="4954" y="20220"/>
                  </a:cubicBezTo>
                  <a:cubicBezTo>
                    <a:pt x="4979" y="20593"/>
                    <a:pt x="4904" y="20992"/>
                    <a:pt x="4755" y="21340"/>
                  </a:cubicBezTo>
                  <a:cubicBezTo>
                    <a:pt x="4556" y="21091"/>
                    <a:pt x="4456" y="20793"/>
                    <a:pt x="4456" y="20469"/>
                  </a:cubicBezTo>
                  <a:cubicBezTo>
                    <a:pt x="4456" y="19946"/>
                    <a:pt x="4705" y="19424"/>
                    <a:pt x="5128" y="19100"/>
                  </a:cubicBezTo>
                  <a:close/>
                  <a:moveTo>
                    <a:pt x="46298" y="19100"/>
                  </a:moveTo>
                  <a:lnTo>
                    <a:pt x="46298" y="19100"/>
                  </a:lnTo>
                  <a:cubicBezTo>
                    <a:pt x="46721" y="19424"/>
                    <a:pt x="46970" y="19946"/>
                    <a:pt x="46945" y="20469"/>
                  </a:cubicBezTo>
                  <a:cubicBezTo>
                    <a:pt x="46970" y="20793"/>
                    <a:pt x="46871" y="21091"/>
                    <a:pt x="46671" y="21340"/>
                  </a:cubicBezTo>
                  <a:cubicBezTo>
                    <a:pt x="46497" y="20992"/>
                    <a:pt x="46447" y="20593"/>
                    <a:pt x="46472" y="20220"/>
                  </a:cubicBezTo>
                  <a:cubicBezTo>
                    <a:pt x="46497" y="19872"/>
                    <a:pt x="46472" y="19548"/>
                    <a:pt x="46348" y="19224"/>
                  </a:cubicBezTo>
                  <a:cubicBezTo>
                    <a:pt x="46348" y="19175"/>
                    <a:pt x="46323" y="19125"/>
                    <a:pt x="46298" y="19100"/>
                  </a:cubicBezTo>
                  <a:close/>
                  <a:moveTo>
                    <a:pt x="27500" y="1"/>
                  </a:moveTo>
                  <a:cubicBezTo>
                    <a:pt x="27221" y="1"/>
                    <a:pt x="26940" y="28"/>
                    <a:pt x="26659" y="83"/>
                  </a:cubicBezTo>
                  <a:cubicBezTo>
                    <a:pt x="25701" y="299"/>
                    <a:pt x="25319" y="883"/>
                    <a:pt x="24671" y="883"/>
                  </a:cubicBezTo>
                  <a:cubicBezTo>
                    <a:pt x="24646" y="883"/>
                    <a:pt x="24620" y="882"/>
                    <a:pt x="24593" y="880"/>
                  </a:cubicBezTo>
                  <a:cubicBezTo>
                    <a:pt x="24269" y="805"/>
                    <a:pt x="23946" y="706"/>
                    <a:pt x="23622" y="606"/>
                  </a:cubicBezTo>
                  <a:cubicBezTo>
                    <a:pt x="23343" y="554"/>
                    <a:pt x="23070" y="528"/>
                    <a:pt x="22805" y="528"/>
                  </a:cubicBezTo>
                  <a:cubicBezTo>
                    <a:pt x="21181" y="528"/>
                    <a:pt x="19855" y="1483"/>
                    <a:pt x="19192" y="3045"/>
                  </a:cubicBezTo>
                  <a:cubicBezTo>
                    <a:pt x="18196" y="5410"/>
                    <a:pt x="18744" y="7874"/>
                    <a:pt x="19416" y="8571"/>
                  </a:cubicBezTo>
                  <a:cubicBezTo>
                    <a:pt x="19142" y="8621"/>
                    <a:pt x="18918" y="8770"/>
                    <a:pt x="18768" y="8969"/>
                  </a:cubicBezTo>
                  <a:cubicBezTo>
                    <a:pt x="18544" y="9243"/>
                    <a:pt x="18445" y="9592"/>
                    <a:pt x="18445" y="9940"/>
                  </a:cubicBezTo>
                  <a:cubicBezTo>
                    <a:pt x="18445" y="10712"/>
                    <a:pt x="18893" y="11409"/>
                    <a:pt x="19565" y="11757"/>
                  </a:cubicBezTo>
                  <a:cubicBezTo>
                    <a:pt x="19416" y="12877"/>
                    <a:pt x="19640" y="14022"/>
                    <a:pt x="20187" y="15018"/>
                  </a:cubicBezTo>
                  <a:lnTo>
                    <a:pt x="19963" y="15093"/>
                  </a:lnTo>
                  <a:cubicBezTo>
                    <a:pt x="19291" y="15366"/>
                    <a:pt x="18719" y="15790"/>
                    <a:pt x="18271" y="16337"/>
                  </a:cubicBezTo>
                  <a:cubicBezTo>
                    <a:pt x="17399" y="17407"/>
                    <a:pt x="17375" y="18129"/>
                    <a:pt x="17623" y="18951"/>
                  </a:cubicBezTo>
                  <a:cubicBezTo>
                    <a:pt x="17648" y="19025"/>
                    <a:pt x="17648" y="19075"/>
                    <a:pt x="17648" y="19100"/>
                  </a:cubicBezTo>
                  <a:cubicBezTo>
                    <a:pt x="17623" y="19150"/>
                    <a:pt x="17574" y="19150"/>
                    <a:pt x="17449" y="19150"/>
                  </a:cubicBezTo>
                  <a:cubicBezTo>
                    <a:pt x="15035" y="19473"/>
                    <a:pt x="13068" y="21216"/>
                    <a:pt x="11301" y="24626"/>
                  </a:cubicBezTo>
                  <a:cubicBezTo>
                    <a:pt x="10704" y="25696"/>
                    <a:pt x="10206" y="26866"/>
                    <a:pt x="9808" y="28036"/>
                  </a:cubicBezTo>
                  <a:cubicBezTo>
                    <a:pt x="9783" y="28185"/>
                    <a:pt x="9733" y="28285"/>
                    <a:pt x="9708" y="28335"/>
                  </a:cubicBezTo>
                  <a:cubicBezTo>
                    <a:pt x="9696" y="28359"/>
                    <a:pt x="9689" y="28366"/>
                    <a:pt x="9686" y="28366"/>
                  </a:cubicBezTo>
                  <a:cubicBezTo>
                    <a:pt x="9683" y="28366"/>
                    <a:pt x="9683" y="28359"/>
                    <a:pt x="9683" y="28359"/>
                  </a:cubicBezTo>
                  <a:cubicBezTo>
                    <a:pt x="9683" y="28359"/>
                    <a:pt x="9509" y="28111"/>
                    <a:pt x="9384" y="27812"/>
                  </a:cubicBezTo>
                  <a:cubicBezTo>
                    <a:pt x="8986" y="26990"/>
                    <a:pt x="8513" y="26194"/>
                    <a:pt x="7991" y="25422"/>
                  </a:cubicBezTo>
                  <a:lnTo>
                    <a:pt x="7941" y="25348"/>
                  </a:lnTo>
                  <a:cubicBezTo>
                    <a:pt x="7767" y="25074"/>
                    <a:pt x="7567" y="24825"/>
                    <a:pt x="7343" y="24601"/>
                  </a:cubicBezTo>
                  <a:cubicBezTo>
                    <a:pt x="7468" y="23829"/>
                    <a:pt x="7244" y="23008"/>
                    <a:pt x="7020" y="22162"/>
                  </a:cubicBezTo>
                  <a:cubicBezTo>
                    <a:pt x="6796" y="21415"/>
                    <a:pt x="6646" y="20668"/>
                    <a:pt x="6572" y="19897"/>
                  </a:cubicBezTo>
                  <a:lnTo>
                    <a:pt x="6572" y="19573"/>
                  </a:lnTo>
                  <a:cubicBezTo>
                    <a:pt x="6597" y="19249"/>
                    <a:pt x="6646" y="18826"/>
                    <a:pt x="6373" y="18577"/>
                  </a:cubicBezTo>
                  <a:cubicBezTo>
                    <a:pt x="6323" y="18528"/>
                    <a:pt x="6248" y="18478"/>
                    <a:pt x="6174" y="18453"/>
                  </a:cubicBezTo>
                  <a:cubicBezTo>
                    <a:pt x="6298" y="18303"/>
                    <a:pt x="6348" y="18129"/>
                    <a:pt x="6323" y="17930"/>
                  </a:cubicBezTo>
                  <a:cubicBezTo>
                    <a:pt x="6298" y="17781"/>
                    <a:pt x="6223" y="17656"/>
                    <a:pt x="6099" y="17582"/>
                  </a:cubicBezTo>
                  <a:cubicBezTo>
                    <a:pt x="6005" y="17525"/>
                    <a:pt x="5868" y="17502"/>
                    <a:pt x="5707" y="17502"/>
                  </a:cubicBezTo>
                  <a:cubicBezTo>
                    <a:pt x="5230" y="17502"/>
                    <a:pt x="4542" y="17707"/>
                    <a:pt x="4132" y="17855"/>
                  </a:cubicBezTo>
                  <a:cubicBezTo>
                    <a:pt x="4207" y="17681"/>
                    <a:pt x="4282" y="17532"/>
                    <a:pt x="4356" y="17383"/>
                  </a:cubicBezTo>
                  <a:cubicBezTo>
                    <a:pt x="4655" y="16735"/>
                    <a:pt x="4954" y="16163"/>
                    <a:pt x="4506" y="15889"/>
                  </a:cubicBezTo>
                  <a:cubicBezTo>
                    <a:pt x="4426" y="15836"/>
                    <a:pt x="4339" y="15811"/>
                    <a:pt x="4256" y="15811"/>
                  </a:cubicBezTo>
                  <a:cubicBezTo>
                    <a:pt x="4184" y="15811"/>
                    <a:pt x="4116" y="15830"/>
                    <a:pt x="4058" y="15864"/>
                  </a:cubicBezTo>
                  <a:cubicBezTo>
                    <a:pt x="3834" y="15989"/>
                    <a:pt x="3635" y="16163"/>
                    <a:pt x="3485" y="16387"/>
                  </a:cubicBezTo>
                  <a:cubicBezTo>
                    <a:pt x="3485" y="16138"/>
                    <a:pt x="3386" y="15914"/>
                    <a:pt x="3211" y="15765"/>
                  </a:cubicBezTo>
                  <a:cubicBezTo>
                    <a:pt x="3137" y="15715"/>
                    <a:pt x="3056" y="15690"/>
                    <a:pt x="2975" y="15690"/>
                  </a:cubicBezTo>
                  <a:cubicBezTo>
                    <a:pt x="2894" y="15690"/>
                    <a:pt x="2813" y="15715"/>
                    <a:pt x="2739" y="15765"/>
                  </a:cubicBezTo>
                  <a:cubicBezTo>
                    <a:pt x="2415" y="16014"/>
                    <a:pt x="2141" y="16312"/>
                    <a:pt x="1992" y="16686"/>
                  </a:cubicBezTo>
                  <a:cubicBezTo>
                    <a:pt x="1818" y="17009"/>
                    <a:pt x="1668" y="17333"/>
                    <a:pt x="1544" y="17681"/>
                  </a:cubicBezTo>
                  <a:cubicBezTo>
                    <a:pt x="1519" y="17134"/>
                    <a:pt x="1444" y="16735"/>
                    <a:pt x="1046" y="16611"/>
                  </a:cubicBezTo>
                  <a:cubicBezTo>
                    <a:pt x="996" y="16594"/>
                    <a:pt x="946" y="16586"/>
                    <a:pt x="898" y="16586"/>
                  </a:cubicBezTo>
                  <a:cubicBezTo>
                    <a:pt x="800" y="16586"/>
                    <a:pt x="706" y="16619"/>
                    <a:pt x="623" y="16686"/>
                  </a:cubicBezTo>
                  <a:cubicBezTo>
                    <a:pt x="523" y="16760"/>
                    <a:pt x="449" y="16835"/>
                    <a:pt x="399" y="16934"/>
                  </a:cubicBezTo>
                  <a:cubicBezTo>
                    <a:pt x="175" y="17482"/>
                    <a:pt x="75" y="18055"/>
                    <a:pt x="100" y="18652"/>
                  </a:cubicBezTo>
                  <a:cubicBezTo>
                    <a:pt x="1" y="20743"/>
                    <a:pt x="971" y="24103"/>
                    <a:pt x="2963" y="25547"/>
                  </a:cubicBezTo>
                  <a:cubicBezTo>
                    <a:pt x="2938" y="25621"/>
                    <a:pt x="2913" y="25696"/>
                    <a:pt x="2888" y="25771"/>
                  </a:cubicBezTo>
                  <a:cubicBezTo>
                    <a:pt x="2689" y="27015"/>
                    <a:pt x="3261" y="29778"/>
                    <a:pt x="3610" y="30998"/>
                  </a:cubicBezTo>
                  <a:cubicBezTo>
                    <a:pt x="4332" y="33512"/>
                    <a:pt x="5178" y="36150"/>
                    <a:pt x="6373" y="38241"/>
                  </a:cubicBezTo>
                  <a:cubicBezTo>
                    <a:pt x="7621" y="40468"/>
                    <a:pt x="9009" y="41581"/>
                    <a:pt x="10506" y="41581"/>
                  </a:cubicBezTo>
                  <a:cubicBezTo>
                    <a:pt x="10800" y="41581"/>
                    <a:pt x="11098" y="41538"/>
                    <a:pt x="11401" y="41452"/>
                  </a:cubicBezTo>
                  <a:cubicBezTo>
                    <a:pt x="13243" y="40905"/>
                    <a:pt x="14263" y="38913"/>
                    <a:pt x="15109" y="37071"/>
                  </a:cubicBezTo>
                  <a:cubicBezTo>
                    <a:pt x="15582" y="35976"/>
                    <a:pt x="16006" y="34856"/>
                    <a:pt x="16379" y="33711"/>
                  </a:cubicBezTo>
                  <a:cubicBezTo>
                    <a:pt x="16478" y="33363"/>
                    <a:pt x="16553" y="33139"/>
                    <a:pt x="16603" y="33014"/>
                  </a:cubicBezTo>
                  <a:lnTo>
                    <a:pt x="16603" y="33014"/>
                  </a:lnTo>
                  <a:cubicBezTo>
                    <a:pt x="16678" y="33412"/>
                    <a:pt x="16429" y="35229"/>
                    <a:pt x="16354" y="35578"/>
                  </a:cubicBezTo>
                  <a:cubicBezTo>
                    <a:pt x="16105" y="36922"/>
                    <a:pt x="15806" y="38142"/>
                    <a:pt x="15557" y="39212"/>
                  </a:cubicBezTo>
                  <a:cubicBezTo>
                    <a:pt x="15184" y="40880"/>
                    <a:pt x="14836" y="42348"/>
                    <a:pt x="14811" y="43468"/>
                  </a:cubicBezTo>
                  <a:cubicBezTo>
                    <a:pt x="14811" y="43568"/>
                    <a:pt x="14811" y="43643"/>
                    <a:pt x="14786" y="43742"/>
                  </a:cubicBezTo>
                  <a:cubicBezTo>
                    <a:pt x="14736" y="43991"/>
                    <a:pt x="14736" y="44215"/>
                    <a:pt x="14786" y="44464"/>
                  </a:cubicBezTo>
                  <a:lnTo>
                    <a:pt x="14786" y="44489"/>
                  </a:lnTo>
                  <a:cubicBezTo>
                    <a:pt x="14786" y="45733"/>
                    <a:pt x="15184" y="46953"/>
                    <a:pt x="15881" y="47999"/>
                  </a:cubicBezTo>
                  <a:cubicBezTo>
                    <a:pt x="16006" y="48173"/>
                    <a:pt x="15981" y="48272"/>
                    <a:pt x="15856" y="48521"/>
                  </a:cubicBezTo>
                  <a:cubicBezTo>
                    <a:pt x="15632" y="48969"/>
                    <a:pt x="15483" y="49442"/>
                    <a:pt x="15408" y="49940"/>
                  </a:cubicBezTo>
                  <a:cubicBezTo>
                    <a:pt x="15284" y="50687"/>
                    <a:pt x="15483" y="51433"/>
                    <a:pt x="15981" y="51981"/>
                  </a:cubicBezTo>
                  <a:cubicBezTo>
                    <a:pt x="17922" y="54296"/>
                    <a:pt x="24120" y="54520"/>
                    <a:pt x="25987" y="54520"/>
                  </a:cubicBezTo>
                  <a:lnTo>
                    <a:pt x="26136" y="54520"/>
                  </a:lnTo>
                  <a:cubicBezTo>
                    <a:pt x="29073" y="54520"/>
                    <a:pt x="31562" y="54072"/>
                    <a:pt x="33554" y="53226"/>
                  </a:cubicBezTo>
                  <a:cubicBezTo>
                    <a:pt x="35445" y="52379"/>
                    <a:pt x="36192" y="51309"/>
                    <a:pt x="35918" y="49840"/>
                  </a:cubicBezTo>
                  <a:cubicBezTo>
                    <a:pt x="35819" y="49392"/>
                    <a:pt x="35694" y="48944"/>
                    <a:pt x="35495" y="48521"/>
                  </a:cubicBezTo>
                  <a:cubicBezTo>
                    <a:pt x="35346" y="48247"/>
                    <a:pt x="35321" y="48173"/>
                    <a:pt x="35545" y="47849"/>
                  </a:cubicBezTo>
                  <a:cubicBezTo>
                    <a:pt x="37287" y="45285"/>
                    <a:pt x="36466" y="41900"/>
                    <a:pt x="35645" y="38639"/>
                  </a:cubicBezTo>
                  <a:cubicBezTo>
                    <a:pt x="35197" y="36748"/>
                    <a:pt x="34699" y="34806"/>
                    <a:pt x="34724" y="33039"/>
                  </a:cubicBezTo>
                  <a:lnTo>
                    <a:pt x="34724" y="33039"/>
                  </a:lnTo>
                  <a:cubicBezTo>
                    <a:pt x="34773" y="33163"/>
                    <a:pt x="34848" y="33412"/>
                    <a:pt x="34973" y="33736"/>
                  </a:cubicBezTo>
                  <a:cubicBezTo>
                    <a:pt x="35470" y="35205"/>
                    <a:pt x="36491" y="38266"/>
                    <a:pt x="37910" y="40033"/>
                  </a:cubicBezTo>
                  <a:cubicBezTo>
                    <a:pt x="38706" y="41054"/>
                    <a:pt x="39727" y="41602"/>
                    <a:pt x="40772" y="41626"/>
                  </a:cubicBezTo>
                  <a:lnTo>
                    <a:pt x="40822" y="41626"/>
                  </a:lnTo>
                  <a:cubicBezTo>
                    <a:pt x="41843" y="41626"/>
                    <a:pt x="42863" y="41104"/>
                    <a:pt x="43709" y="40108"/>
                  </a:cubicBezTo>
                  <a:cubicBezTo>
                    <a:pt x="45029" y="38590"/>
                    <a:pt x="46373" y="35752"/>
                    <a:pt x="47393" y="32342"/>
                  </a:cubicBezTo>
                  <a:cubicBezTo>
                    <a:pt x="48240" y="29430"/>
                    <a:pt x="48688" y="26742"/>
                    <a:pt x="48439" y="25771"/>
                  </a:cubicBezTo>
                  <a:cubicBezTo>
                    <a:pt x="48414" y="25721"/>
                    <a:pt x="48414" y="25671"/>
                    <a:pt x="48389" y="25621"/>
                  </a:cubicBezTo>
                  <a:cubicBezTo>
                    <a:pt x="50455" y="24203"/>
                    <a:pt x="51450" y="20793"/>
                    <a:pt x="51351" y="18677"/>
                  </a:cubicBezTo>
                  <a:cubicBezTo>
                    <a:pt x="51351" y="18104"/>
                    <a:pt x="51251" y="17532"/>
                    <a:pt x="51027" y="16984"/>
                  </a:cubicBezTo>
                  <a:cubicBezTo>
                    <a:pt x="50978" y="16885"/>
                    <a:pt x="50903" y="16785"/>
                    <a:pt x="50828" y="16710"/>
                  </a:cubicBezTo>
                  <a:cubicBezTo>
                    <a:pt x="50748" y="16662"/>
                    <a:pt x="50647" y="16635"/>
                    <a:pt x="50545" y="16635"/>
                  </a:cubicBezTo>
                  <a:cubicBezTo>
                    <a:pt x="50489" y="16635"/>
                    <a:pt x="50433" y="16643"/>
                    <a:pt x="50380" y="16661"/>
                  </a:cubicBezTo>
                  <a:cubicBezTo>
                    <a:pt x="50007" y="16785"/>
                    <a:pt x="49932" y="17183"/>
                    <a:pt x="49907" y="17706"/>
                  </a:cubicBezTo>
                  <a:cubicBezTo>
                    <a:pt x="49758" y="17383"/>
                    <a:pt x="49633" y="17059"/>
                    <a:pt x="49459" y="16735"/>
                  </a:cubicBezTo>
                  <a:cubicBezTo>
                    <a:pt x="49285" y="16362"/>
                    <a:pt x="49036" y="16038"/>
                    <a:pt x="48712" y="15790"/>
                  </a:cubicBezTo>
                  <a:cubicBezTo>
                    <a:pt x="48638" y="15752"/>
                    <a:pt x="48551" y="15733"/>
                    <a:pt x="48467" y="15733"/>
                  </a:cubicBezTo>
                  <a:cubicBezTo>
                    <a:pt x="48383" y="15733"/>
                    <a:pt x="48302" y="15752"/>
                    <a:pt x="48240" y="15790"/>
                  </a:cubicBezTo>
                  <a:cubicBezTo>
                    <a:pt x="48040" y="15964"/>
                    <a:pt x="47941" y="16188"/>
                    <a:pt x="47966" y="16412"/>
                  </a:cubicBezTo>
                  <a:cubicBezTo>
                    <a:pt x="47816" y="16213"/>
                    <a:pt x="47617" y="16038"/>
                    <a:pt x="47393" y="15889"/>
                  </a:cubicBezTo>
                  <a:cubicBezTo>
                    <a:pt x="47326" y="15867"/>
                    <a:pt x="47254" y="15854"/>
                    <a:pt x="47184" y="15854"/>
                  </a:cubicBezTo>
                  <a:cubicBezTo>
                    <a:pt x="47097" y="15854"/>
                    <a:pt x="47014" y="15873"/>
                    <a:pt x="46945" y="15914"/>
                  </a:cubicBezTo>
                  <a:cubicBezTo>
                    <a:pt x="46472" y="16213"/>
                    <a:pt x="46771" y="16785"/>
                    <a:pt x="47095" y="17432"/>
                  </a:cubicBezTo>
                  <a:cubicBezTo>
                    <a:pt x="47169" y="17582"/>
                    <a:pt x="47244" y="17731"/>
                    <a:pt x="47319" y="17880"/>
                  </a:cubicBezTo>
                  <a:cubicBezTo>
                    <a:pt x="46916" y="17734"/>
                    <a:pt x="46246" y="17548"/>
                    <a:pt x="45770" y="17548"/>
                  </a:cubicBezTo>
                  <a:cubicBezTo>
                    <a:pt x="45598" y="17548"/>
                    <a:pt x="45451" y="17572"/>
                    <a:pt x="45352" y="17631"/>
                  </a:cubicBezTo>
                  <a:cubicBezTo>
                    <a:pt x="45228" y="17706"/>
                    <a:pt x="45128" y="17831"/>
                    <a:pt x="45103" y="17980"/>
                  </a:cubicBezTo>
                  <a:cubicBezTo>
                    <a:pt x="45078" y="18154"/>
                    <a:pt x="45153" y="18353"/>
                    <a:pt x="45277" y="18478"/>
                  </a:cubicBezTo>
                  <a:cubicBezTo>
                    <a:pt x="45178" y="18503"/>
                    <a:pt x="45128" y="18552"/>
                    <a:pt x="45053" y="18627"/>
                  </a:cubicBezTo>
                  <a:cubicBezTo>
                    <a:pt x="44805" y="18876"/>
                    <a:pt x="44829" y="19299"/>
                    <a:pt x="44854" y="19623"/>
                  </a:cubicBezTo>
                  <a:cubicBezTo>
                    <a:pt x="44854" y="19722"/>
                    <a:pt x="44854" y="19822"/>
                    <a:pt x="44854" y="19921"/>
                  </a:cubicBezTo>
                  <a:cubicBezTo>
                    <a:pt x="44805" y="20693"/>
                    <a:pt x="44655" y="21465"/>
                    <a:pt x="44431" y="22211"/>
                  </a:cubicBezTo>
                  <a:cubicBezTo>
                    <a:pt x="44207" y="23033"/>
                    <a:pt x="43983" y="23804"/>
                    <a:pt x="44108" y="24576"/>
                  </a:cubicBezTo>
                  <a:cubicBezTo>
                    <a:pt x="43908" y="24725"/>
                    <a:pt x="43759" y="24925"/>
                    <a:pt x="43610" y="25124"/>
                  </a:cubicBezTo>
                  <a:lnTo>
                    <a:pt x="43610" y="25149"/>
                  </a:lnTo>
                  <a:cubicBezTo>
                    <a:pt x="43037" y="25945"/>
                    <a:pt x="42515" y="26791"/>
                    <a:pt x="42091" y="27687"/>
                  </a:cubicBezTo>
                  <a:cubicBezTo>
                    <a:pt x="41917" y="27986"/>
                    <a:pt x="41793" y="28235"/>
                    <a:pt x="41693" y="28359"/>
                  </a:cubicBezTo>
                  <a:cubicBezTo>
                    <a:pt x="41693" y="28384"/>
                    <a:pt x="41668" y="28409"/>
                    <a:pt x="41668" y="28409"/>
                  </a:cubicBezTo>
                  <a:cubicBezTo>
                    <a:pt x="41643" y="28310"/>
                    <a:pt x="41594" y="28235"/>
                    <a:pt x="41569" y="28135"/>
                  </a:cubicBezTo>
                  <a:cubicBezTo>
                    <a:pt x="41320" y="27339"/>
                    <a:pt x="40996" y="26542"/>
                    <a:pt x="40648" y="25796"/>
                  </a:cubicBezTo>
                  <a:cubicBezTo>
                    <a:pt x="38756" y="21664"/>
                    <a:pt x="36541" y="19498"/>
                    <a:pt x="33877" y="19200"/>
                  </a:cubicBezTo>
                  <a:cubicBezTo>
                    <a:pt x="33803" y="19200"/>
                    <a:pt x="33728" y="19175"/>
                    <a:pt x="33703" y="19125"/>
                  </a:cubicBezTo>
                  <a:cubicBezTo>
                    <a:pt x="33678" y="19100"/>
                    <a:pt x="33703" y="19075"/>
                    <a:pt x="33728" y="19000"/>
                  </a:cubicBezTo>
                  <a:cubicBezTo>
                    <a:pt x="33778" y="18926"/>
                    <a:pt x="33803" y="18826"/>
                    <a:pt x="33828" y="18727"/>
                  </a:cubicBezTo>
                  <a:cubicBezTo>
                    <a:pt x="33952" y="17930"/>
                    <a:pt x="33728" y="17134"/>
                    <a:pt x="33205" y="16511"/>
                  </a:cubicBezTo>
                  <a:cubicBezTo>
                    <a:pt x="32683" y="15814"/>
                    <a:pt x="31986" y="15317"/>
                    <a:pt x="31189" y="15018"/>
                  </a:cubicBezTo>
                  <a:cubicBezTo>
                    <a:pt x="31388" y="14669"/>
                    <a:pt x="31562" y="14296"/>
                    <a:pt x="31662" y="13898"/>
                  </a:cubicBezTo>
                  <a:cubicBezTo>
                    <a:pt x="31737" y="13599"/>
                    <a:pt x="32011" y="12454"/>
                    <a:pt x="31886" y="11732"/>
                  </a:cubicBezTo>
                  <a:cubicBezTo>
                    <a:pt x="32533" y="11384"/>
                    <a:pt x="32956" y="10687"/>
                    <a:pt x="32956" y="9940"/>
                  </a:cubicBezTo>
                  <a:cubicBezTo>
                    <a:pt x="32981" y="9592"/>
                    <a:pt x="32857" y="9243"/>
                    <a:pt x="32658" y="8969"/>
                  </a:cubicBezTo>
                  <a:cubicBezTo>
                    <a:pt x="32459" y="8720"/>
                    <a:pt x="32185" y="8571"/>
                    <a:pt x="31861" y="8546"/>
                  </a:cubicBezTo>
                  <a:cubicBezTo>
                    <a:pt x="32658" y="7177"/>
                    <a:pt x="32683" y="3717"/>
                    <a:pt x="30716" y="1502"/>
                  </a:cubicBezTo>
                  <a:cubicBezTo>
                    <a:pt x="29905" y="528"/>
                    <a:pt x="28729" y="1"/>
                    <a:pt x="2750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7" name="Google Shape;2477;p28"/>
            <p:cNvGrpSpPr/>
            <p:nvPr/>
          </p:nvGrpSpPr>
          <p:grpSpPr>
            <a:xfrm>
              <a:off x="6069788" y="2799900"/>
              <a:ext cx="1286900" cy="1362650"/>
              <a:chOff x="4536800" y="2800075"/>
              <a:chExt cx="1286900" cy="1362650"/>
            </a:xfrm>
          </p:grpSpPr>
          <p:sp>
            <p:nvSpPr>
              <p:cNvPr id="2478" name="Google Shape;2478;p28"/>
              <p:cNvSpPr/>
              <p:nvPr/>
            </p:nvSpPr>
            <p:spPr>
              <a:xfrm>
                <a:off x="5635125" y="3197400"/>
                <a:ext cx="184225" cy="254825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10193" extrusionOk="0">
                    <a:moveTo>
                      <a:pt x="4547" y="0"/>
                    </a:moveTo>
                    <a:cubicBezTo>
                      <a:pt x="4300" y="0"/>
                      <a:pt x="4232" y="379"/>
                      <a:pt x="4232" y="604"/>
                    </a:cubicBezTo>
                    <a:cubicBezTo>
                      <a:pt x="4273" y="1012"/>
                      <a:pt x="4564" y="1536"/>
                      <a:pt x="4805" y="2191"/>
                    </a:cubicBezTo>
                    <a:lnTo>
                      <a:pt x="4805" y="2191"/>
                    </a:lnTo>
                    <a:cubicBezTo>
                      <a:pt x="4393" y="1092"/>
                      <a:pt x="3718" y="263"/>
                      <a:pt x="3411" y="131"/>
                    </a:cubicBezTo>
                    <a:cubicBezTo>
                      <a:pt x="3373" y="119"/>
                      <a:pt x="3330" y="113"/>
                      <a:pt x="3283" y="113"/>
                    </a:cubicBezTo>
                    <a:cubicBezTo>
                      <a:pt x="3236" y="113"/>
                      <a:pt x="3187" y="119"/>
                      <a:pt x="3137" y="131"/>
                    </a:cubicBezTo>
                    <a:cubicBezTo>
                      <a:pt x="2689" y="430"/>
                      <a:pt x="3311" y="1227"/>
                      <a:pt x="3734" y="2247"/>
                    </a:cubicBezTo>
                    <a:lnTo>
                      <a:pt x="3386" y="2123"/>
                    </a:lnTo>
                    <a:cubicBezTo>
                      <a:pt x="2968" y="1971"/>
                      <a:pt x="2290" y="1790"/>
                      <a:pt x="1859" y="1790"/>
                    </a:cubicBezTo>
                    <a:cubicBezTo>
                      <a:pt x="1725" y="1790"/>
                      <a:pt x="1615" y="1808"/>
                      <a:pt x="1544" y="1849"/>
                    </a:cubicBezTo>
                    <a:cubicBezTo>
                      <a:pt x="1345" y="1998"/>
                      <a:pt x="1320" y="2272"/>
                      <a:pt x="1494" y="2446"/>
                    </a:cubicBezTo>
                    <a:cubicBezTo>
                      <a:pt x="1693" y="2621"/>
                      <a:pt x="1917" y="2745"/>
                      <a:pt x="2166" y="2845"/>
                    </a:cubicBezTo>
                    <a:cubicBezTo>
                      <a:pt x="2316" y="2919"/>
                      <a:pt x="2440" y="2994"/>
                      <a:pt x="2564" y="3093"/>
                    </a:cubicBezTo>
                    <a:cubicBezTo>
                      <a:pt x="3012" y="3541"/>
                      <a:pt x="3261" y="4164"/>
                      <a:pt x="3236" y="4786"/>
                    </a:cubicBezTo>
                    <a:cubicBezTo>
                      <a:pt x="3236" y="5209"/>
                      <a:pt x="3087" y="5583"/>
                      <a:pt x="2788" y="5856"/>
                    </a:cubicBezTo>
                    <a:lnTo>
                      <a:pt x="2764" y="5807"/>
                    </a:lnTo>
                    <a:cubicBezTo>
                      <a:pt x="2092" y="4637"/>
                      <a:pt x="2614" y="4263"/>
                      <a:pt x="2291" y="3392"/>
                    </a:cubicBezTo>
                    <a:cubicBezTo>
                      <a:pt x="2212" y="3136"/>
                      <a:pt x="1852" y="2724"/>
                      <a:pt x="1533" y="2724"/>
                    </a:cubicBezTo>
                    <a:cubicBezTo>
                      <a:pt x="1449" y="2724"/>
                      <a:pt x="1368" y="2752"/>
                      <a:pt x="1295" y="2820"/>
                    </a:cubicBezTo>
                    <a:cubicBezTo>
                      <a:pt x="1021" y="3093"/>
                      <a:pt x="1171" y="3666"/>
                      <a:pt x="1146" y="4014"/>
                    </a:cubicBezTo>
                    <a:cubicBezTo>
                      <a:pt x="1071" y="6006"/>
                      <a:pt x="1" y="7574"/>
                      <a:pt x="474" y="8993"/>
                    </a:cubicBezTo>
                    <a:cubicBezTo>
                      <a:pt x="770" y="9865"/>
                      <a:pt x="1610" y="10193"/>
                      <a:pt x="2462" y="10193"/>
                    </a:cubicBezTo>
                    <a:cubicBezTo>
                      <a:pt x="2899" y="10193"/>
                      <a:pt x="3338" y="10107"/>
                      <a:pt x="3709" y="9963"/>
                    </a:cubicBezTo>
                    <a:cubicBezTo>
                      <a:pt x="6223" y="8943"/>
                      <a:pt x="7368" y="4985"/>
                      <a:pt x="7269" y="2770"/>
                    </a:cubicBezTo>
                    <a:cubicBezTo>
                      <a:pt x="7269" y="2440"/>
                      <a:pt x="7202" y="887"/>
                      <a:pt x="6648" y="887"/>
                    </a:cubicBezTo>
                    <a:cubicBezTo>
                      <a:pt x="6616" y="887"/>
                      <a:pt x="6582" y="892"/>
                      <a:pt x="6547" y="903"/>
                    </a:cubicBezTo>
                    <a:cubicBezTo>
                      <a:pt x="6049" y="1052"/>
                      <a:pt x="6248" y="1973"/>
                      <a:pt x="6074" y="3093"/>
                    </a:cubicBezTo>
                    <a:lnTo>
                      <a:pt x="6049" y="3093"/>
                    </a:lnTo>
                    <a:cubicBezTo>
                      <a:pt x="6074" y="2695"/>
                      <a:pt x="5999" y="2322"/>
                      <a:pt x="5850" y="1948"/>
                    </a:cubicBezTo>
                    <a:cubicBezTo>
                      <a:pt x="5676" y="1451"/>
                      <a:pt x="5178" y="306"/>
                      <a:pt x="4730" y="57"/>
                    </a:cubicBezTo>
                    <a:cubicBezTo>
                      <a:pt x="4660" y="17"/>
                      <a:pt x="4600" y="0"/>
                      <a:pt x="4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28"/>
              <p:cNvSpPr/>
              <p:nvPr/>
            </p:nvSpPr>
            <p:spPr>
              <a:xfrm>
                <a:off x="5635125" y="3193200"/>
                <a:ext cx="188575" cy="264350"/>
              </a:xfrm>
              <a:custGeom>
                <a:avLst/>
                <a:gdLst/>
                <a:ahLst/>
                <a:cxnLst/>
                <a:rect l="l" t="t" r="r" b="b"/>
                <a:pathLst>
                  <a:path w="7543" h="10574" extrusionOk="0">
                    <a:moveTo>
                      <a:pt x="2415" y="3361"/>
                    </a:moveTo>
                    <a:cubicBezTo>
                      <a:pt x="2838" y="3685"/>
                      <a:pt x="3062" y="4207"/>
                      <a:pt x="3062" y="4730"/>
                    </a:cubicBezTo>
                    <a:cubicBezTo>
                      <a:pt x="3087" y="5054"/>
                      <a:pt x="2988" y="5352"/>
                      <a:pt x="2788" y="5601"/>
                    </a:cubicBezTo>
                    <a:cubicBezTo>
                      <a:pt x="2614" y="5253"/>
                      <a:pt x="2540" y="4854"/>
                      <a:pt x="2589" y="4481"/>
                    </a:cubicBezTo>
                    <a:cubicBezTo>
                      <a:pt x="2614" y="4133"/>
                      <a:pt x="2589" y="3809"/>
                      <a:pt x="2465" y="3485"/>
                    </a:cubicBezTo>
                    <a:cubicBezTo>
                      <a:pt x="2440" y="3436"/>
                      <a:pt x="2415" y="3386"/>
                      <a:pt x="2390" y="3361"/>
                    </a:cubicBezTo>
                    <a:close/>
                    <a:moveTo>
                      <a:pt x="4538" y="339"/>
                    </a:moveTo>
                    <a:cubicBezTo>
                      <a:pt x="4570" y="339"/>
                      <a:pt x="4613" y="356"/>
                      <a:pt x="4630" y="374"/>
                    </a:cubicBezTo>
                    <a:cubicBezTo>
                      <a:pt x="4954" y="548"/>
                      <a:pt x="5402" y="1444"/>
                      <a:pt x="5676" y="2191"/>
                    </a:cubicBezTo>
                    <a:cubicBezTo>
                      <a:pt x="5900" y="2714"/>
                      <a:pt x="5925" y="3311"/>
                      <a:pt x="5726" y="3859"/>
                    </a:cubicBezTo>
                    <a:cubicBezTo>
                      <a:pt x="5701" y="3958"/>
                      <a:pt x="5651" y="4083"/>
                      <a:pt x="5601" y="4182"/>
                    </a:cubicBezTo>
                    <a:cubicBezTo>
                      <a:pt x="5576" y="4282"/>
                      <a:pt x="5601" y="4382"/>
                      <a:pt x="5701" y="4431"/>
                    </a:cubicBezTo>
                    <a:cubicBezTo>
                      <a:pt x="5724" y="4437"/>
                      <a:pt x="5748" y="4440"/>
                      <a:pt x="5771" y="4440"/>
                    </a:cubicBezTo>
                    <a:cubicBezTo>
                      <a:pt x="5845" y="4440"/>
                      <a:pt x="5912" y="4408"/>
                      <a:pt x="5950" y="4332"/>
                    </a:cubicBezTo>
                    <a:cubicBezTo>
                      <a:pt x="5975" y="4307"/>
                      <a:pt x="5999" y="4282"/>
                      <a:pt x="5999" y="4232"/>
                    </a:cubicBezTo>
                    <a:cubicBezTo>
                      <a:pt x="6024" y="4133"/>
                      <a:pt x="6049" y="4033"/>
                      <a:pt x="6074" y="3958"/>
                    </a:cubicBezTo>
                    <a:cubicBezTo>
                      <a:pt x="6248" y="3386"/>
                      <a:pt x="6323" y="2813"/>
                      <a:pt x="6323" y="2216"/>
                    </a:cubicBezTo>
                    <a:cubicBezTo>
                      <a:pt x="6373" y="1644"/>
                      <a:pt x="6373" y="1320"/>
                      <a:pt x="6572" y="1245"/>
                    </a:cubicBezTo>
                    <a:lnTo>
                      <a:pt x="6696" y="1245"/>
                    </a:lnTo>
                    <a:cubicBezTo>
                      <a:pt x="6796" y="1320"/>
                      <a:pt x="7020" y="1619"/>
                      <a:pt x="7095" y="2938"/>
                    </a:cubicBezTo>
                    <a:cubicBezTo>
                      <a:pt x="7194" y="5203"/>
                      <a:pt x="5999" y="8986"/>
                      <a:pt x="3610" y="9957"/>
                    </a:cubicBezTo>
                    <a:cubicBezTo>
                      <a:pt x="3259" y="10100"/>
                      <a:pt x="2873" y="10175"/>
                      <a:pt x="2486" y="10175"/>
                    </a:cubicBezTo>
                    <a:cubicBezTo>
                      <a:pt x="2132" y="10175"/>
                      <a:pt x="1777" y="10113"/>
                      <a:pt x="1444" y="9982"/>
                    </a:cubicBezTo>
                    <a:cubicBezTo>
                      <a:pt x="1071" y="9808"/>
                      <a:pt x="772" y="9484"/>
                      <a:pt x="648" y="9086"/>
                    </a:cubicBezTo>
                    <a:cubicBezTo>
                      <a:pt x="399" y="8314"/>
                      <a:pt x="623" y="7493"/>
                      <a:pt x="897" y="6522"/>
                    </a:cubicBezTo>
                    <a:cubicBezTo>
                      <a:pt x="1121" y="5751"/>
                      <a:pt x="1270" y="4954"/>
                      <a:pt x="1345" y="4158"/>
                    </a:cubicBezTo>
                    <a:cubicBezTo>
                      <a:pt x="1345" y="4058"/>
                      <a:pt x="1345" y="3934"/>
                      <a:pt x="1345" y="3834"/>
                    </a:cubicBezTo>
                    <a:cubicBezTo>
                      <a:pt x="1320" y="3560"/>
                      <a:pt x="1295" y="3237"/>
                      <a:pt x="1444" y="3112"/>
                    </a:cubicBezTo>
                    <a:cubicBezTo>
                      <a:pt x="1481" y="3076"/>
                      <a:pt x="1517" y="3053"/>
                      <a:pt x="1554" y="3053"/>
                    </a:cubicBezTo>
                    <a:cubicBezTo>
                      <a:pt x="1567" y="3053"/>
                      <a:pt x="1580" y="3056"/>
                      <a:pt x="1594" y="3062"/>
                    </a:cubicBezTo>
                    <a:cubicBezTo>
                      <a:pt x="1843" y="3162"/>
                      <a:pt x="2042" y="3361"/>
                      <a:pt x="2141" y="3585"/>
                    </a:cubicBezTo>
                    <a:cubicBezTo>
                      <a:pt x="2241" y="3859"/>
                      <a:pt x="2266" y="4158"/>
                      <a:pt x="2241" y="4431"/>
                    </a:cubicBezTo>
                    <a:cubicBezTo>
                      <a:pt x="2191" y="4954"/>
                      <a:pt x="2291" y="5477"/>
                      <a:pt x="2540" y="5925"/>
                    </a:cubicBezTo>
                    <a:lnTo>
                      <a:pt x="2540" y="5950"/>
                    </a:lnTo>
                    <a:cubicBezTo>
                      <a:pt x="2564" y="5975"/>
                      <a:pt x="2564" y="5975"/>
                      <a:pt x="2589" y="5999"/>
                    </a:cubicBezTo>
                    <a:lnTo>
                      <a:pt x="2614" y="6049"/>
                    </a:lnTo>
                    <a:cubicBezTo>
                      <a:pt x="2888" y="6622"/>
                      <a:pt x="2913" y="7269"/>
                      <a:pt x="2689" y="7841"/>
                    </a:cubicBezTo>
                    <a:cubicBezTo>
                      <a:pt x="2639" y="7941"/>
                      <a:pt x="2689" y="8041"/>
                      <a:pt x="2788" y="8065"/>
                    </a:cubicBezTo>
                    <a:cubicBezTo>
                      <a:pt x="2812" y="8071"/>
                      <a:pt x="2835" y="8074"/>
                      <a:pt x="2858" y="8074"/>
                    </a:cubicBezTo>
                    <a:cubicBezTo>
                      <a:pt x="2931" y="8074"/>
                      <a:pt x="2993" y="8042"/>
                      <a:pt x="3012" y="7966"/>
                    </a:cubicBezTo>
                    <a:cubicBezTo>
                      <a:pt x="3286" y="7294"/>
                      <a:pt x="3261" y="6572"/>
                      <a:pt x="2963" y="5925"/>
                    </a:cubicBezTo>
                    <a:cubicBezTo>
                      <a:pt x="3286" y="5601"/>
                      <a:pt x="3461" y="5178"/>
                      <a:pt x="3436" y="4730"/>
                    </a:cubicBezTo>
                    <a:cubicBezTo>
                      <a:pt x="3461" y="3909"/>
                      <a:pt x="2988" y="3162"/>
                      <a:pt x="2266" y="2838"/>
                    </a:cubicBezTo>
                    <a:lnTo>
                      <a:pt x="2141" y="2789"/>
                    </a:lnTo>
                    <a:cubicBezTo>
                      <a:pt x="1967" y="2714"/>
                      <a:pt x="1793" y="2614"/>
                      <a:pt x="1643" y="2465"/>
                    </a:cubicBezTo>
                    <a:cubicBezTo>
                      <a:pt x="1594" y="2415"/>
                      <a:pt x="1569" y="2340"/>
                      <a:pt x="1569" y="2241"/>
                    </a:cubicBezTo>
                    <a:cubicBezTo>
                      <a:pt x="1569" y="2216"/>
                      <a:pt x="1594" y="2166"/>
                      <a:pt x="1643" y="2141"/>
                    </a:cubicBezTo>
                    <a:cubicBezTo>
                      <a:pt x="1682" y="2120"/>
                      <a:pt x="1748" y="2110"/>
                      <a:pt x="1835" y="2110"/>
                    </a:cubicBezTo>
                    <a:cubicBezTo>
                      <a:pt x="2250" y="2110"/>
                      <a:pt x="3123" y="2333"/>
                      <a:pt x="3535" y="2540"/>
                    </a:cubicBezTo>
                    <a:lnTo>
                      <a:pt x="3610" y="2540"/>
                    </a:lnTo>
                    <a:cubicBezTo>
                      <a:pt x="3809" y="3037"/>
                      <a:pt x="3909" y="3560"/>
                      <a:pt x="3859" y="4108"/>
                    </a:cubicBezTo>
                    <a:cubicBezTo>
                      <a:pt x="3845" y="4242"/>
                      <a:pt x="3948" y="4311"/>
                      <a:pt x="4049" y="4311"/>
                    </a:cubicBezTo>
                    <a:cubicBezTo>
                      <a:pt x="4135" y="4311"/>
                      <a:pt x="4221" y="4261"/>
                      <a:pt x="4232" y="4158"/>
                    </a:cubicBezTo>
                    <a:cubicBezTo>
                      <a:pt x="4332" y="3112"/>
                      <a:pt x="3859" y="2166"/>
                      <a:pt x="3510" y="1469"/>
                    </a:cubicBezTo>
                    <a:cubicBezTo>
                      <a:pt x="3236" y="897"/>
                      <a:pt x="3062" y="548"/>
                      <a:pt x="3236" y="424"/>
                    </a:cubicBezTo>
                    <a:cubicBezTo>
                      <a:pt x="3286" y="424"/>
                      <a:pt x="3311" y="449"/>
                      <a:pt x="3336" y="474"/>
                    </a:cubicBezTo>
                    <a:cubicBezTo>
                      <a:pt x="3585" y="573"/>
                      <a:pt x="4431" y="1569"/>
                      <a:pt x="4780" y="2913"/>
                    </a:cubicBezTo>
                    <a:cubicBezTo>
                      <a:pt x="4904" y="3311"/>
                      <a:pt x="4929" y="3759"/>
                      <a:pt x="4904" y="4182"/>
                    </a:cubicBezTo>
                    <a:cubicBezTo>
                      <a:pt x="4879" y="4282"/>
                      <a:pt x="4954" y="4382"/>
                      <a:pt x="5054" y="4382"/>
                    </a:cubicBezTo>
                    <a:cubicBezTo>
                      <a:pt x="5067" y="4385"/>
                      <a:pt x="5080" y="4386"/>
                      <a:pt x="5093" y="4386"/>
                    </a:cubicBezTo>
                    <a:cubicBezTo>
                      <a:pt x="5178" y="4386"/>
                      <a:pt x="5253" y="4319"/>
                      <a:pt x="5253" y="4232"/>
                    </a:cubicBezTo>
                    <a:cubicBezTo>
                      <a:pt x="5278" y="3983"/>
                      <a:pt x="5278" y="3709"/>
                      <a:pt x="5253" y="3461"/>
                    </a:cubicBezTo>
                    <a:cubicBezTo>
                      <a:pt x="5253" y="3436"/>
                      <a:pt x="5253" y="3411"/>
                      <a:pt x="5253" y="3386"/>
                    </a:cubicBezTo>
                    <a:cubicBezTo>
                      <a:pt x="5228" y="3187"/>
                      <a:pt x="5178" y="3013"/>
                      <a:pt x="5128" y="2838"/>
                    </a:cubicBezTo>
                    <a:cubicBezTo>
                      <a:pt x="5029" y="2415"/>
                      <a:pt x="4879" y="2017"/>
                      <a:pt x="4705" y="1644"/>
                    </a:cubicBezTo>
                    <a:cubicBezTo>
                      <a:pt x="4556" y="1345"/>
                      <a:pt x="4456" y="1046"/>
                      <a:pt x="4406" y="747"/>
                    </a:cubicBezTo>
                    <a:cubicBezTo>
                      <a:pt x="4381" y="598"/>
                      <a:pt x="4431" y="474"/>
                      <a:pt x="4506" y="349"/>
                    </a:cubicBezTo>
                    <a:cubicBezTo>
                      <a:pt x="4513" y="342"/>
                      <a:pt x="4525" y="339"/>
                      <a:pt x="4538" y="339"/>
                    </a:cubicBezTo>
                    <a:close/>
                    <a:moveTo>
                      <a:pt x="4568" y="1"/>
                    </a:moveTo>
                    <a:cubicBezTo>
                      <a:pt x="4487" y="1"/>
                      <a:pt x="4406" y="26"/>
                      <a:pt x="4332" y="75"/>
                    </a:cubicBezTo>
                    <a:cubicBezTo>
                      <a:pt x="4133" y="225"/>
                      <a:pt x="4058" y="449"/>
                      <a:pt x="4058" y="698"/>
                    </a:cubicBezTo>
                    <a:cubicBezTo>
                      <a:pt x="3909" y="474"/>
                      <a:pt x="3709" y="299"/>
                      <a:pt x="3485" y="175"/>
                    </a:cubicBezTo>
                    <a:cubicBezTo>
                      <a:pt x="3423" y="144"/>
                      <a:pt x="3360" y="130"/>
                      <a:pt x="3298" y="130"/>
                    </a:cubicBezTo>
                    <a:cubicBezTo>
                      <a:pt x="3211" y="130"/>
                      <a:pt x="3124" y="156"/>
                      <a:pt x="3037" y="200"/>
                    </a:cubicBezTo>
                    <a:cubicBezTo>
                      <a:pt x="2589" y="449"/>
                      <a:pt x="2863" y="1021"/>
                      <a:pt x="3187" y="1668"/>
                    </a:cubicBezTo>
                    <a:cubicBezTo>
                      <a:pt x="3261" y="1818"/>
                      <a:pt x="3336" y="1967"/>
                      <a:pt x="3411" y="2116"/>
                    </a:cubicBezTo>
                    <a:cubicBezTo>
                      <a:pt x="3009" y="1970"/>
                      <a:pt x="2338" y="1784"/>
                      <a:pt x="1862" y="1784"/>
                    </a:cubicBezTo>
                    <a:cubicBezTo>
                      <a:pt x="1690" y="1784"/>
                      <a:pt x="1543" y="1808"/>
                      <a:pt x="1444" y="1868"/>
                    </a:cubicBezTo>
                    <a:cubicBezTo>
                      <a:pt x="1320" y="1942"/>
                      <a:pt x="1220" y="2067"/>
                      <a:pt x="1220" y="2216"/>
                    </a:cubicBezTo>
                    <a:cubicBezTo>
                      <a:pt x="1195" y="2390"/>
                      <a:pt x="1245" y="2589"/>
                      <a:pt x="1370" y="2739"/>
                    </a:cubicBezTo>
                    <a:cubicBezTo>
                      <a:pt x="1295" y="2764"/>
                      <a:pt x="1220" y="2789"/>
                      <a:pt x="1171" y="2863"/>
                    </a:cubicBezTo>
                    <a:cubicBezTo>
                      <a:pt x="897" y="3112"/>
                      <a:pt x="922" y="3535"/>
                      <a:pt x="947" y="3859"/>
                    </a:cubicBezTo>
                    <a:cubicBezTo>
                      <a:pt x="971" y="3958"/>
                      <a:pt x="971" y="4058"/>
                      <a:pt x="947" y="4182"/>
                    </a:cubicBezTo>
                    <a:cubicBezTo>
                      <a:pt x="897" y="4954"/>
                      <a:pt x="747" y="5701"/>
                      <a:pt x="523" y="6448"/>
                    </a:cubicBezTo>
                    <a:cubicBezTo>
                      <a:pt x="250" y="7418"/>
                      <a:pt x="1" y="8339"/>
                      <a:pt x="274" y="9235"/>
                    </a:cubicBezTo>
                    <a:cubicBezTo>
                      <a:pt x="449" y="9733"/>
                      <a:pt x="797" y="10131"/>
                      <a:pt x="1270" y="10331"/>
                    </a:cubicBezTo>
                    <a:cubicBezTo>
                      <a:pt x="1668" y="10492"/>
                      <a:pt x="2092" y="10573"/>
                      <a:pt x="2515" y="10573"/>
                    </a:cubicBezTo>
                    <a:cubicBezTo>
                      <a:pt x="2938" y="10573"/>
                      <a:pt x="3361" y="10492"/>
                      <a:pt x="3759" y="10331"/>
                    </a:cubicBezTo>
                    <a:cubicBezTo>
                      <a:pt x="6298" y="9285"/>
                      <a:pt x="7543" y="5327"/>
                      <a:pt x="7443" y="2963"/>
                    </a:cubicBezTo>
                    <a:cubicBezTo>
                      <a:pt x="7468" y="2365"/>
                      <a:pt x="7344" y="1793"/>
                      <a:pt x="7144" y="1270"/>
                    </a:cubicBezTo>
                    <a:cubicBezTo>
                      <a:pt x="7095" y="1146"/>
                      <a:pt x="7020" y="1071"/>
                      <a:pt x="6920" y="996"/>
                    </a:cubicBezTo>
                    <a:cubicBezTo>
                      <a:pt x="6837" y="930"/>
                      <a:pt x="6732" y="897"/>
                      <a:pt x="6635" y="897"/>
                    </a:cubicBezTo>
                    <a:cubicBezTo>
                      <a:pt x="6586" y="897"/>
                      <a:pt x="6539" y="905"/>
                      <a:pt x="6497" y="922"/>
                    </a:cubicBezTo>
                    <a:cubicBezTo>
                      <a:pt x="6099" y="1046"/>
                      <a:pt x="6024" y="1444"/>
                      <a:pt x="5999" y="1992"/>
                    </a:cubicBezTo>
                    <a:cubicBezTo>
                      <a:pt x="5875" y="1644"/>
                      <a:pt x="5726" y="1320"/>
                      <a:pt x="5551" y="1021"/>
                    </a:cubicBezTo>
                    <a:cubicBezTo>
                      <a:pt x="5377" y="648"/>
                      <a:pt x="5128" y="324"/>
                      <a:pt x="4805" y="75"/>
                    </a:cubicBezTo>
                    <a:cubicBezTo>
                      <a:pt x="4730" y="26"/>
                      <a:pt x="4649" y="1"/>
                      <a:pt x="4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28"/>
              <p:cNvSpPr/>
              <p:nvPr/>
            </p:nvSpPr>
            <p:spPr>
              <a:xfrm>
                <a:off x="4541175" y="3197625"/>
                <a:ext cx="184200" cy="254900"/>
              </a:xfrm>
              <a:custGeom>
                <a:avLst/>
                <a:gdLst/>
                <a:ahLst/>
                <a:cxnLst/>
                <a:rect l="l" t="t" r="r" b="b"/>
                <a:pathLst>
                  <a:path w="7368" h="10196" extrusionOk="0">
                    <a:moveTo>
                      <a:pt x="2838" y="0"/>
                    </a:moveTo>
                    <a:cubicBezTo>
                      <a:pt x="2787" y="0"/>
                      <a:pt x="2730" y="15"/>
                      <a:pt x="2663" y="48"/>
                    </a:cubicBezTo>
                    <a:cubicBezTo>
                      <a:pt x="2215" y="297"/>
                      <a:pt x="1718" y="1442"/>
                      <a:pt x="1518" y="1939"/>
                    </a:cubicBezTo>
                    <a:cubicBezTo>
                      <a:pt x="1369" y="2313"/>
                      <a:pt x="1319" y="2686"/>
                      <a:pt x="1344" y="3084"/>
                    </a:cubicBezTo>
                    <a:lnTo>
                      <a:pt x="1319" y="3084"/>
                    </a:lnTo>
                    <a:cubicBezTo>
                      <a:pt x="1145" y="1964"/>
                      <a:pt x="1344" y="1068"/>
                      <a:pt x="846" y="894"/>
                    </a:cubicBezTo>
                    <a:cubicBezTo>
                      <a:pt x="812" y="883"/>
                      <a:pt x="778" y="878"/>
                      <a:pt x="747" y="878"/>
                    </a:cubicBezTo>
                    <a:cubicBezTo>
                      <a:pt x="191" y="878"/>
                      <a:pt x="123" y="2455"/>
                      <a:pt x="100" y="2761"/>
                    </a:cubicBezTo>
                    <a:cubicBezTo>
                      <a:pt x="0" y="4976"/>
                      <a:pt x="1170" y="8934"/>
                      <a:pt x="3684" y="9954"/>
                    </a:cubicBezTo>
                    <a:cubicBezTo>
                      <a:pt x="4055" y="10106"/>
                      <a:pt x="4497" y="10195"/>
                      <a:pt x="4936" y="10195"/>
                    </a:cubicBezTo>
                    <a:cubicBezTo>
                      <a:pt x="5794" y="10195"/>
                      <a:pt x="6640" y="9856"/>
                      <a:pt x="6920" y="8984"/>
                    </a:cubicBezTo>
                    <a:cubicBezTo>
                      <a:pt x="7368" y="7540"/>
                      <a:pt x="6322" y="5997"/>
                      <a:pt x="6223" y="4005"/>
                    </a:cubicBezTo>
                    <a:cubicBezTo>
                      <a:pt x="6223" y="3657"/>
                      <a:pt x="6372" y="3084"/>
                      <a:pt x="6098" y="2811"/>
                    </a:cubicBezTo>
                    <a:cubicBezTo>
                      <a:pt x="6026" y="2743"/>
                      <a:pt x="5945" y="2715"/>
                      <a:pt x="5861" y="2715"/>
                    </a:cubicBezTo>
                    <a:cubicBezTo>
                      <a:pt x="5541" y="2715"/>
                      <a:pt x="5182" y="3127"/>
                      <a:pt x="5103" y="3383"/>
                    </a:cubicBezTo>
                    <a:cubicBezTo>
                      <a:pt x="4779" y="4254"/>
                      <a:pt x="5302" y="4628"/>
                      <a:pt x="4630" y="5822"/>
                    </a:cubicBezTo>
                    <a:cubicBezTo>
                      <a:pt x="4605" y="5822"/>
                      <a:pt x="4605" y="5847"/>
                      <a:pt x="4605" y="5847"/>
                    </a:cubicBezTo>
                    <a:cubicBezTo>
                      <a:pt x="4306" y="5574"/>
                      <a:pt x="4157" y="5200"/>
                      <a:pt x="4157" y="4802"/>
                    </a:cubicBezTo>
                    <a:cubicBezTo>
                      <a:pt x="4132" y="4155"/>
                      <a:pt x="4356" y="3532"/>
                      <a:pt x="4804" y="3084"/>
                    </a:cubicBezTo>
                    <a:cubicBezTo>
                      <a:pt x="4953" y="2985"/>
                      <a:pt x="5078" y="2910"/>
                      <a:pt x="5227" y="2836"/>
                    </a:cubicBezTo>
                    <a:cubicBezTo>
                      <a:pt x="5476" y="2761"/>
                      <a:pt x="5700" y="2612"/>
                      <a:pt x="5899" y="2437"/>
                    </a:cubicBezTo>
                    <a:cubicBezTo>
                      <a:pt x="6073" y="2263"/>
                      <a:pt x="6049" y="1989"/>
                      <a:pt x="5874" y="1840"/>
                    </a:cubicBezTo>
                    <a:cubicBezTo>
                      <a:pt x="5802" y="1801"/>
                      <a:pt x="5696" y="1784"/>
                      <a:pt x="5569" y="1784"/>
                    </a:cubicBezTo>
                    <a:cubicBezTo>
                      <a:pt x="5128" y="1784"/>
                      <a:pt x="4433" y="1984"/>
                      <a:pt x="4008" y="2139"/>
                    </a:cubicBezTo>
                    <a:lnTo>
                      <a:pt x="3659" y="2263"/>
                    </a:lnTo>
                    <a:cubicBezTo>
                      <a:pt x="4082" y="1218"/>
                      <a:pt x="4704" y="421"/>
                      <a:pt x="4256" y="147"/>
                    </a:cubicBezTo>
                    <a:cubicBezTo>
                      <a:pt x="4207" y="122"/>
                      <a:pt x="4157" y="110"/>
                      <a:pt x="4110" y="110"/>
                    </a:cubicBezTo>
                    <a:cubicBezTo>
                      <a:pt x="4064" y="110"/>
                      <a:pt x="4020" y="122"/>
                      <a:pt x="3983" y="147"/>
                    </a:cubicBezTo>
                    <a:cubicBezTo>
                      <a:pt x="3634" y="297"/>
                      <a:pt x="2813" y="1317"/>
                      <a:pt x="2439" y="2636"/>
                    </a:cubicBezTo>
                    <a:cubicBezTo>
                      <a:pt x="2663" y="1765"/>
                      <a:pt x="3111" y="1093"/>
                      <a:pt x="3136" y="595"/>
                    </a:cubicBezTo>
                    <a:cubicBezTo>
                      <a:pt x="3157" y="367"/>
                      <a:pt x="3091" y="0"/>
                      <a:pt x="2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28"/>
              <p:cNvSpPr/>
              <p:nvPr/>
            </p:nvSpPr>
            <p:spPr>
              <a:xfrm>
                <a:off x="4536800" y="3192575"/>
                <a:ext cx="189200" cy="264275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10571" extrusionOk="0">
                    <a:moveTo>
                      <a:pt x="5153" y="3386"/>
                    </a:moveTo>
                    <a:lnTo>
                      <a:pt x="5153" y="3386"/>
                    </a:lnTo>
                    <a:cubicBezTo>
                      <a:pt x="5128" y="3436"/>
                      <a:pt x="5104" y="3461"/>
                      <a:pt x="5104" y="3510"/>
                    </a:cubicBezTo>
                    <a:cubicBezTo>
                      <a:pt x="4979" y="3834"/>
                      <a:pt x="4954" y="4183"/>
                      <a:pt x="4979" y="4506"/>
                    </a:cubicBezTo>
                    <a:cubicBezTo>
                      <a:pt x="5029" y="4904"/>
                      <a:pt x="4954" y="5278"/>
                      <a:pt x="4780" y="5651"/>
                    </a:cubicBezTo>
                    <a:cubicBezTo>
                      <a:pt x="4581" y="5402"/>
                      <a:pt x="4481" y="5079"/>
                      <a:pt x="4506" y="4755"/>
                    </a:cubicBezTo>
                    <a:cubicBezTo>
                      <a:pt x="4481" y="4232"/>
                      <a:pt x="4730" y="3710"/>
                      <a:pt x="5153" y="3386"/>
                    </a:cubicBezTo>
                    <a:close/>
                    <a:moveTo>
                      <a:pt x="3020" y="417"/>
                    </a:moveTo>
                    <a:cubicBezTo>
                      <a:pt x="3027" y="417"/>
                      <a:pt x="3033" y="419"/>
                      <a:pt x="3038" y="424"/>
                    </a:cubicBezTo>
                    <a:cubicBezTo>
                      <a:pt x="3137" y="548"/>
                      <a:pt x="3162" y="673"/>
                      <a:pt x="3137" y="822"/>
                    </a:cubicBezTo>
                    <a:cubicBezTo>
                      <a:pt x="3087" y="1121"/>
                      <a:pt x="2988" y="1420"/>
                      <a:pt x="2863" y="1693"/>
                    </a:cubicBezTo>
                    <a:cubicBezTo>
                      <a:pt x="2664" y="2092"/>
                      <a:pt x="2540" y="2490"/>
                      <a:pt x="2415" y="2913"/>
                    </a:cubicBezTo>
                    <a:cubicBezTo>
                      <a:pt x="2365" y="3087"/>
                      <a:pt x="2341" y="3262"/>
                      <a:pt x="2316" y="3461"/>
                    </a:cubicBezTo>
                    <a:cubicBezTo>
                      <a:pt x="2291" y="3486"/>
                      <a:pt x="2291" y="3510"/>
                      <a:pt x="2316" y="3535"/>
                    </a:cubicBezTo>
                    <a:cubicBezTo>
                      <a:pt x="2291" y="3784"/>
                      <a:pt x="2291" y="4058"/>
                      <a:pt x="2316" y="4307"/>
                    </a:cubicBezTo>
                    <a:cubicBezTo>
                      <a:pt x="2316" y="4410"/>
                      <a:pt x="2395" y="4461"/>
                      <a:pt x="2478" y="4461"/>
                    </a:cubicBezTo>
                    <a:cubicBezTo>
                      <a:pt x="2575" y="4461"/>
                      <a:pt x="2678" y="4391"/>
                      <a:pt x="2664" y="4257"/>
                    </a:cubicBezTo>
                    <a:cubicBezTo>
                      <a:pt x="2614" y="3834"/>
                      <a:pt x="2664" y="3386"/>
                      <a:pt x="2764" y="2988"/>
                    </a:cubicBezTo>
                    <a:cubicBezTo>
                      <a:pt x="3137" y="1644"/>
                      <a:pt x="3959" y="648"/>
                      <a:pt x="4207" y="548"/>
                    </a:cubicBezTo>
                    <a:cubicBezTo>
                      <a:pt x="4226" y="512"/>
                      <a:pt x="4257" y="489"/>
                      <a:pt x="4292" y="489"/>
                    </a:cubicBezTo>
                    <a:cubicBezTo>
                      <a:pt x="4305" y="489"/>
                      <a:pt x="4319" y="492"/>
                      <a:pt x="4332" y="499"/>
                    </a:cubicBezTo>
                    <a:cubicBezTo>
                      <a:pt x="4506" y="598"/>
                      <a:pt x="4332" y="972"/>
                      <a:pt x="4058" y="1544"/>
                    </a:cubicBezTo>
                    <a:cubicBezTo>
                      <a:pt x="3710" y="2241"/>
                      <a:pt x="3237" y="3187"/>
                      <a:pt x="3336" y="4232"/>
                    </a:cubicBezTo>
                    <a:cubicBezTo>
                      <a:pt x="3361" y="4307"/>
                      <a:pt x="3436" y="4382"/>
                      <a:pt x="3535" y="4382"/>
                    </a:cubicBezTo>
                    <a:cubicBezTo>
                      <a:pt x="3635" y="4382"/>
                      <a:pt x="3710" y="4282"/>
                      <a:pt x="3710" y="4183"/>
                    </a:cubicBezTo>
                    <a:cubicBezTo>
                      <a:pt x="3660" y="3635"/>
                      <a:pt x="3759" y="3112"/>
                      <a:pt x="3959" y="2614"/>
                    </a:cubicBezTo>
                    <a:lnTo>
                      <a:pt x="4033" y="2614"/>
                    </a:lnTo>
                    <a:cubicBezTo>
                      <a:pt x="4466" y="2408"/>
                      <a:pt x="5326" y="2185"/>
                      <a:pt x="5735" y="2185"/>
                    </a:cubicBezTo>
                    <a:cubicBezTo>
                      <a:pt x="5821" y="2185"/>
                      <a:pt x="5886" y="2195"/>
                      <a:pt x="5925" y="2216"/>
                    </a:cubicBezTo>
                    <a:cubicBezTo>
                      <a:pt x="5975" y="2241"/>
                      <a:pt x="6000" y="2266"/>
                      <a:pt x="6000" y="2316"/>
                    </a:cubicBezTo>
                    <a:cubicBezTo>
                      <a:pt x="6000" y="2390"/>
                      <a:pt x="5975" y="2490"/>
                      <a:pt x="5925" y="2540"/>
                    </a:cubicBezTo>
                    <a:cubicBezTo>
                      <a:pt x="5776" y="2689"/>
                      <a:pt x="5601" y="2789"/>
                      <a:pt x="5427" y="2863"/>
                    </a:cubicBezTo>
                    <a:lnTo>
                      <a:pt x="5303" y="2913"/>
                    </a:lnTo>
                    <a:cubicBezTo>
                      <a:pt x="4581" y="3237"/>
                      <a:pt x="4108" y="3983"/>
                      <a:pt x="4133" y="4805"/>
                    </a:cubicBezTo>
                    <a:cubicBezTo>
                      <a:pt x="4108" y="5253"/>
                      <a:pt x="4282" y="5676"/>
                      <a:pt x="4606" y="6000"/>
                    </a:cubicBezTo>
                    <a:cubicBezTo>
                      <a:pt x="4307" y="6647"/>
                      <a:pt x="4282" y="7369"/>
                      <a:pt x="4556" y="8041"/>
                    </a:cubicBezTo>
                    <a:cubicBezTo>
                      <a:pt x="4584" y="8124"/>
                      <a:pt x="4645" y="8159"/>
                      <a:pt x="4708" y="8159"/>
                    </a:cubicBezTo>
                    <a:cubicBezTo>
                      <a:pt x="4816" y="8159"/>
                      <a:pt x="4927" y="8057"/>
                      <a:pt x="4879" y="7916"/>
                    </a:cubicBezTo>
                    <a:cubicBezTo>
                      <a:pt x="4655" y="7319"/>
                      <a:pt x="4680" y="6697"/>
                      <a:pt x="4954" y="6124"/>
                    </a:cubicBezTo>
                    <a:lnTo>
                      <a:pt x="4979" y="6074"/>
                    </a:lnTo>
                    <a:cubicBezTo>
                      <a:pt x="5004" y="6049"/>
                      <a:pt x="5004" y="6024"/>
                      <a:pt x="5029" y="6024"/>
                    </a:cubicBezTo>
                    <a:lnTo>
                      <a:pt x="5029" y="6000"/>
                    </a:lnTo>
                    <a:cubicBezTo>
                      <a:pt x="5278" y="5552"/>
                      <a:pt x="5377" y="5029"/>
                      <a:pt x="5328" y="4506"/>
                    </a:cubicBezTo>
                    <a:cubicBezTo>
                      <a:pt x="5303" y="4232"/>
                      <a:pt x="5328" y="3934"/>
                      <a:pt x="5427" y="3660"/>
                    </a:cubicBezTo>
                    <a:cubicBezTo>
                      <a:pt x="5527" y="3436"/>
                      <a:pt x="5726" y="3237"/>
                      <a:pt x="5975" y="3137"/>
                    </a:cubicBezTo>
                    <a:cubicBezTo>
                      <a:pt x="5988" y="3130"/>
                      <a:pt x="6003" y="3127"/>
                      <a:pt x="6019" y="3127"/>
                    </a:cubicBezTo>
                    <a:cubicBezTo>
                      <a:pt x="6061" y="3127"/>
                      <a:pt x="6106" y="3150"/>
                      <a:pt x="6124" y="3187"/>
                    </a:cubicBezTo>
                    <a:cubicBezTo>
                      <a:pt x="6273" y="3311"/>
                      <a:pt x="6248" y="3635"/>
                      <a:pt x="6224" y="3909"/>
                    </a:cubicBezTo>
                    <a:cubicBezTo>
                      <a:pt x="6224" y="4008"/>
                      <a:pt x="6224" y="4133"/>
                      <a:pt x="6224" y="4232"/>
                    </a:cubicBezTo>
                    <a:cubicBezTo>
                      <a:pt x="6298" y="5029"/>
                      <a:pt x="6448" y="5825"/>
                      <a:pt x="6672" y="6597"/>
                    </a:cubicBezTo>
                    <a:cubicBezTo>
                      <a:pt x="6945" y="7568"/>
                      <a:pt x="7169" y="8389"/>
                      <a:pt x="6921" y="9161"/>
                    </a:cubicBezTo>
                    <a:cubicBezTo>
                      <a:pt x="6796" y="9559"/>
                      <a:pt x="6497" y="9883"/>
                      <a:pt x="6124" y="10057"/>
                    </a:cubicBezTo>
                    <a:cubicBezTo>
                      <a:pt x="5791" y="10188"/>
                      <a:pt x="5436" y="10250"/>
                      <a:pt x="5082" y="10250"/>
                    </a:cubicBezTo>
                    <a:cubicBezTo>
                      <a:pt x="4695" y="10250"/>
                      <a:pt x="4310" y="10175"/>
                      <a:pt x="3959" y="10032"/>
                    </a:cubicBezTo>
                    <a:cubicBezTo>
                      <a:pt x="1569" y="9061"/>
                      <a:pt x="374" y="5278"/>
                      <a:pt x="474" y="3013"/>
                    </a:cubicBezTo>
                    <a:cubicBezTo>
                      <a:pt x="548" y="1693"/>
                      <a:pt x="772" y="1395"/>
                      <a:pt x="872" y="1320"/>
                    </a:cubicBezTo>
                    <a:cubicBezTo>
                      <a:pt x="884" y="1308"/>
                      <a:pt x="903" y="1301"/>
                      <a:pt x="922" y="1301"/>
                    </a:cubicBezTo>
                    <a:cubicBezTo>
                      <a:pt x="940" y="1301"/>
                      <a:pt x="959" y="1308"/>
                      <a:pt x="972" y="1320"/>
                    </a:cubicBezTo>
                    <a:cubicBezTo>
                      <a:pt x="1171" y="1395"/>
                      <a:pt x="1196" y="1718"/>
                      <a:pt x="1245" y="2291"/>
                    </a:cubicBezTo>
                    <a:cubicBezTo>
                      <a:pt x="1245" y="2888"/>
                      <a:pt x="1320" y="3461"/>
                      <a:pt x="1494" y="4033"/>
                    </a:cubicBezTo>
                    <a:cubicBezTo>
                      <a:pt x="1519" y="4108"/>
                      <a:pt x="1544" y="4207"/>
                      <a:pt x="1569" y="4307"/>
                    </a:cubicBezTo>
                    <a:cubicBezTo>
                      <a:pt x="1569" y="4332"/>
                      <a:pt x="1594" y="4382"/>
                      <a:pt x="1644" y="4407"/>
                    </a:cubicBezTo>
                    <a:cubicBezTo>
                      <a:pt x="1674" y="4445"/>
                      <a:pt x="1717" y="4462"/>
                      <a:pt x="1761" y="4462"/>
                    </a:cubicBezTo>
                    <a:cubicBezTo>
                      <a:pt x="1858" y="4462"/>
                      <a:pt x="1960" y="4377"/>
                      <a:pt x="1942" y="4257"/>
                    </a:cubicBezTo>
                    <a:cubicBezTo>
                      <a:pt x="1893" y="4158"/>
                      <a:pt x="1843" y="4033"/>
                      <a:pt x="1818" y="3934"/>
                    </a:cubicBezTo>
                    <a:cubicBezTo>
                      <a:pt x="1619" y="3386"/>
                      <a:pt x="1644" y="2789"/>
                      <a:pt x="1868" y="2241"/>
                    </a:cubicBezTo>
                    <a:cubicBezTo>
                      <a:pt x="2141" y="1519"/>
                      <a:pt x="2590" y="623"/>
                      <a:pt x="2938" y="449"/>
                    </a:cubicBezTo>
                    <a:cubicBezTo>
                      <a:pt x="2958" y="449"/>
                      <a:pt x="2994" y="417"/>
                      <a:pt x="3020" y="417"/>
                    </a:cubicBezTo>
                    <a:close/>
                    <a:moveTo>
                      <a:pt x="3000" y="1"/>
                    </a:moveTo>
                    <a:cubicBezTo>
                      <a:pt x="2919" y="1"/>
                      <a:pt x="2838" y="26"/>
                      <a:pt x="2764" y="76"/>
                    </a:cubicBezTo>
                    <a:cubicBezTo>
                      <a:pt x="2440" y="300"/>
                      <a:pt x="2166" y="623"/>
                      <a:pt x="1992" y="996"/>
                    </a:cubicBezTo>
                    <a:cubicBezTo>
                      <a:pt x="1843" y="1320"/>
                      <a:pt x="1693" y="1644"/>
                      <a:pt x="1569" y="1967"/>
                    </a:cubicBezTo>
                    <a:cubicBezTo>
                      <a:pt x="1519" y="1445"/>
                      <a:pt x="1469" y="1046"/>
                      <a:pt x="1071" y="922"/>
                    </a:cubicBezTo>
                    <a:cubicBezTo>
                      <a:pt x="1018" y="904"/>
                      <a:pt x="965" y="896"/>
                      <a:pt x="914" y="896"/>
                    </a:cubicBezTo>
                    <a:cubicBezTo>
                      <a:pt x="819" y="896"/>
                      <a:pt x="728" y="923"/>
                      <a:pt x="648" y="972"/>
                    </a:cubicBezTo>
                    <a:cubicBezTo>
                      <a:pt x="548" y="1046"/>
                      <a:pt x="474" y="1146"/>
                      <a:pt x="424" y="1245"/>
                    </a:cubicBezTo>
                    <a:cubicBezTo>
                      <a:pt x="200" y="1793"/>
                      <a:pt x="100" y="2365"/>
                      <a:pt x="100" y="2938"/>
                    </a:cubicBezTo>
                    <a:cubicBezTo>
                      <a:pt x="1" y="5303"/>
                      <a:pt x="1245" y="9285"/>
                      <a:pt x="3809" y="10306"/>
                    </a:cubicBezTo>
                    <a:cubicBezTo>
                      <a:pt x="4215" y="10483"/>
                      <a:pt x="4646" y="10570"/>
                      <a:pt x="5077" y="10570"/>
                    </a:cubicBezTo>
                    <a:cubicBezTo>
                      <a:pt x="5493" y="10570"/>
                      <a:pt x="5907" y="10489"/>
                      <a:pt x="6298" y="10331"/>
                    </a:cubicBezTo>
                    <a:cubicBezTo>
                      <a:pt x="6746" y="10131"/>
                      <a:pt x="7095" y="9733"/>
                      <a:pt x="7269" y="9260"/>
                    </a:cubicBezTo>
                    <a:cubicBezTo>
                      <a:pt x="7568" y="8389"/>
                      <a:pt x="7319" y="7443"/>
                      <a:pt x="7045" y="6473"/>
                    </a:cubicBezTo>
                    <a:cubicBezTo>
                      <a:pt x="6796" y="5726"/>
                      <a:pt x="6672" y="4954"/>
                      <a:pt x="6597" y="4183"/>
                    </a:cubicBezTo>
                    <a:cubicBezTo>
                      <a:pt x="6597" y="4083"/>
                      <a:pt x="6597" y="3983"/>
                      <a:pt x="6597" y="3884"/>
                    </a:cubicBezTo>
                    <a:cubicBezTo>
                      <a:pt x="6622" y="3560"/>
                      <a:pt x="6672" y="3137"/>
                      <a:pt x="6398" y="2863"/>
                    </a:cubicBezTo>
                    <a:cubicBezTo>
                      <a:pt x="6348" y="2814"/>
                      <a:pt x="6273" y="2764"/>
                      <a:pt x="6199" y="2739"/>
                    </a:cubicBezTo>
                    <a:cubicBezTo>
                      <a:pt x="6323" y="2614"/>
                      <a:pt x="6373" y="2415"/>
                      <a:pt x="6348" y="2241"/>
                    </a:cubicBezTo>
                    <a:cubicBezTo>
                      <a:pt x="6323" y="2092"/>
                      <a:pt x="6248" y="1967"/>
                      <a:pt x="6124" y="1893"/>
                    </a:cubicBezTo>
                    <a:cubicBezTo>
                      <a:pt x="6018" y="1833"/>
                      <a:pt x="5869" y="1809"/>
                      <a:pt x="5696" y="1809"/>
                    </a:cubicBezTo>
                    <a:cubicBezTo>
                      <a:pt x="5217" y="1809"/>
                      <a:pt x="4560" y="1995"/>
                      <a:pt x="4158" y="2141"/>
                    </a:cubicBezTo>
                    <a:cubicBezTo>
                      <a:pt x="4232" y="1992"/>
                      <a:pt x="4307" y="1818"/>
                      <a:pt x="4382" y="1693"/>
                    </a:cubicBezTo>
                    <a:cubicBezTo>
                      <a:pt x="4705" y="1046"/>
                      <a:pt x="4979" y="474"/>
                      <a:pt x="4531" y="175"/>
                    </a:cubicBezTo>
                    <a:cubicBezTo>
                      <a:pt x="4456" y="138"/>
                      <a:pt x="4375" y="119"/>
                      <a:pt x="4295" y="119"/>
                    </a:cubicBezTo>
                    <a:cubicBezTo>
                      <a:pt x="4214" y="119"/>
                      <a:pt x="4133" y="138"/>
                      <a:pt x="4058" y="175"/>
                    </a:cubicBezTo>
                    <a:cubicBezTo>
                      <a:pt x="3859" y="300"/>
                      <a:pt x="3660" y="474"/>
                      <a:pt x="3510" y="698"/>
                    </a:cubicBezTo>
                    <a:cubicBezTo>
                      <a:pt x="3510" y="449"/>
                      <a:pt x="3411" y="225"/>
                      <a:pt x="3237" y="76"/>
                    </a:cubicBezTo>
                    <a:cubicBezTo>
                      <a:pt x="3162" y="26"/>
                      <a:pt x="3081" y="1"/>
                      <a:pt x="30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28"/>
              <p:cNvSpPr/>
              <p:nvPr/>
            </p:nvSpPr>
            <p:spPr>
              <a:xfrm>
                <a:off x="5207625" y="3079600"/>
                <a:ext cx="137625" cy="147425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5897" extrusionOk="0">
                    <a:moveTo>
                      <a:pt x="4611" y="0"/>
                    </a:moveTo>
                    <a:cubicBezTo>
                      <a:pt x="4571" y="0"/>
                      <a:pt x="4527" y="5"/>
                      <a:pt x="4481" y="15"/>
                    </a:cubicBezTo>
                    <a:cubicBezTo>
                      <a:pt x="2539" y="413"/>
                      <a:pt x="0" y="3848"/>
                      <a:pt x="50" y="5540"/>
                    </a:cubicBezTo>
                    <a:cubicBezTo>
                      <a:pt x="50" y="5789"/>
                      <a:pt x="100" y="5814"/>
                      <a:pt x="349" y="5864"/>
                    </a:cubicBezTo>
                    <a:cubicBezTo>
                      <a:pt x="524" y="5885"/>
                      <a:pt x="704" y="5897"/>
                      <a:pt x="884" y="5897"/>
                    </a:cubicBezTo>
                    <a:cubicBezTo>
                      <a:pt x="1139" y="5897"/>
                      <a:pt x="1395" y="5872"/>
                      <a:pt x="1643" y="5814"/>
                    </a:cubicBezTo>
                    <a:cubicBezTo>
                      <a:pt x="3211" y="5491"/>
                      <a:pt x="4481" y="4296"/>
                      <a:pt x="4879" y="2728"/>
                    </a:cubicBezTo>
                    <a:cubicBezTo>
                      <a:pt x="4998" y="2275"/>
                      <a:pt x="5505" y="0"/>
                      <a:pt x="46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28"/>
              <p:cNvSpPr/>
              <p:nvPr/>
            </p:nvSpPr>
            <p:spPr>
              <a:xfrm>
                <a:off x="5020325" y="3079400"/>
                <a:ext cx="131950" cy="147100"/>
              </a:xfrm>
              <a:custGeom>
                <a:avLst/>
                <a:gdLst/>
                <a:ahLst/>
                <a:cxnLst/>
                <a:rect l="l" t="t" r="r" b="b"/>
                <a:pathLst>
                  <a:path w="5278" h="5884" extrusionOk="0">
                    <a:moveTo>
                      <a:pt x="652" y="1"/>
                    </a:moveTo>
                    <a:cubicBezTo>
                      <a:pt x="428" y="1"/>
                      <a:pt x="330" y="141"/>
                      <a:pt x="274" y="421"/>
                    </a:cubicBezTo>
                    <a:cubicBezTo>
                      <a:pt x="0" y="1840"/>
                      <a:pt x="448" y="3607"/>
                      <a:pt x="1469" y="4627"/>
                    </a:cubicBezTo>
                    <a:cubicBezTo>
                      <a:pt x="2238" y="5439"/>
                      <a:pt x="3318" y="5884"/>
                      <a:pt x="4427" y="5884"/>
                    </a:cubicBezTo>
                    <a:cubicBezTo>
                      <a:pt x="4610" y="5884"/>
                      <a:pt x="4795" y="5872"/>
                      <a:pt x="4978" y="5847"/>
                    </a:cubicBezTo>
                    <a:cubicBezTo>
                      <a:pt x="5202" y="5822"/>
                      <a:pt x="5277" y="5723"/>
                      <a:pt x="5252" y="5523"/>
                    </a:cubicBezTo>
                    <a:cubicBezTo>
                      <a:pt x="5003" y="3283"/>
                      <a:pt x="2539" y="495"/>
                      <a:pt x="921" y="47"/>
                    </a:cubicBezTo>
                    <a:cubicBezTo>
                      <a:pt x="815" y="16"/>
                      <a:pt x="727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28"/>
              <p:cNvSpPr/>
              <p:nvPr/>
            </p:nvSpPr>
            <p:spPr>
              <a:xfrm>
                <a:off x="5111800" y="3087525"/>
                <a:ext cx="137550" cy="197175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7887" extrusionOk="0">
                    <a:moveTo>
                      <a:pt x="2750" y="0"/>
                    </a:moveTo>
                    <a:cubicBezTo>
                      <a:pt x="2494" y="0"/>
                      <a:pt x="2230" y="78"/>
                      <a:pt x="1967" y="245"/>
                    </a:cubicBezTo>
                    <a:cubicBezTo>
                      <a:pt x="498" y="1216"/>
                      <a:pt x="523" y="3879"/>
                      <a:pt x="523" y="3904"/>
                    </a:cubicBezTo>
                    <a:cubicBezTo>
                      <a:pt x="523" y="4053"/>
                      <a:pt x="498" y="4526"/>
                      <a:pt x="423" y="5348"/>
                    </a:cubicBezTo>
                    <a:cubicBezTo>
                      <a:pt x="349" y="5970"/>
                      <a:pt x="224" y="6816"/>
                      <a:pt x="0" y="7887"/>
                    </a:cubicBezTo>
                    <a:lnTo>
                      <a:pt x="5501" y="7887"/>
                    </a:lnTo>
                    <a:cubicBezTo>
                      <a:pt x="5352" y="7190"/>
                      <a:pt x="5178" y="6244"/>
                      <a:pt x="5078" y="5348"/>
                    </a:cubicBezTo>
                    <a:cubicBezTo>
                      <a:pt x="5003" y="4875"/>
                      <a:pt x="4978" y="4402"/>
                      <a:pt x="4954" y="3904"/>
                    </a:cubicBezTo>
                    <a:cubicBezTo>
                      <a:pt x="4954" y="1691"/>
                      <a:pt x="3941" y="0"/>
                      <a:pt x="2750" y="0"/>
                    </a:cubicBezTo>
                    <a:close/>
                  </a:path>
                </a:pathLst>
              </a:custGeom>
              <a:solidFill>
                <a:srgbClr val="FFBB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28"/>
              <p:cNvSpPr/>
              <p:nvPr/>
            </p:nvSpPr>
            <p:spPr>
              <a:xfrm>
                <a:off x="5121750" y="3088150"/>
                <a:ext cx="117000" cy="166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6674" extrusionOk="0">
                    <a:moveTo>
                      <a:pt x="2343" y="0"/>
                    </a:moveTo>
                    <a:cubicBezTo>
                      <a:pt x="2089" y="0"/>
                      <a:pt x="1828" y="78"/>
                      <a:pt x="1569" y="245"/>
                    </a:cubicBezTo>
                    <a:cubicBezTo>
                      <a:pt x="100" y="1216"/>
                      <a:pt x="125" y="3879"/>
                      <a:pt x="125" y="3904"/>
                    </a:cubicBezTo>
                    <a:cubicBezTo>
                      <a:pt x="100" y="4053"/>
                      <a:pt x="100" y="4526"/>
                      <a:pt x="0" y="5348"/>
                    </a:cubicBezTo>
                    <a:cubicBezTo>
                      <a:pt x="523" y="6231"/>
                      <a:pt x="1425" y="6673"/>
                      <a:pt x="2331" y="6673"/>
                    </a:cubicBezTo>
                    <a:cubicBezTo>
                      <a:pt x="3236" y="6673"/>
                      <a:pt x="4145" y="6231"/>
                      <a:pt x="4680" y="5348"/>
                    </a:cubicBezTo>
                    <a:cubicBezTo>
                      <a:pt x="4605" y="4875"/>
                      <a:pt x="4556" y="4402"/>
                      <a:pt x="4556" y="3904"/>
                    </a:cubicBezTo>
                    <a:cubicBezTo>
                      <a:pt x="4556" y="1691"/>
                      <a:pt x="3526" y="0"/>
                      <a:pt x="2343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28"/>
              <p:cNvSpPr/>
              <p:nvPr/>
            </p:nvSpPr>
            <p:spPr>
              <a:xfrm>
                <a:off x="5106200" y="3082775"/>
                <a:ext cx="148125" cy="207025"/>
              </a:xfrm>
              <a:custGeom>
                <a:avLst/>
                <a:gdLst/>
                <a:ahLst/>
                <a:cxnLst/>
                <a:rect l="l" t="t" r="r" b="b"/>
                <a:pathLst>
                  <a:path w="5925" h="8281" extrusionOk="0">
                    <a:moveTo>
                      <a:pt x="2959" y="0"/>
                    </a:moveTo>
                    <a:cubicBezTo>
                      <a:pt x="2652" y="0"/>
                      <a:pt x="2340" y="94"/>
                      <a:pt x="2066" y="286"/>
                    </a:cubicBezTo>
                    <a:cubicBezTo>
                      <a:pt x="697" y="1182"/>
                      <a:pt x="548" y="3422"/>
                      <a:pt x="548" y="4094"/>
                    </a:cubicBezTo>
                    <a:lnTo>
                      <a:pt x="548" y="4293"/>
                    </a:lnTo>
                    <a:cubicBezTo>
                      <a:pt x="523" y="4542"/>
                      <a:pt x="498" y="4940"/>
                      <a:pt x="448" y="5513"/>
                    </a:cubicBezTo>
                    <a:cubicBezTo>
                      <a:pt x="349" y="6260"/>
                      <a:pt x="224" y="7131"/>
                      <a:pt x="25" y="8027"/>
                    </a:cubicBezTo>
                    <a:cubicBezTo>
                      <a:pt x="0" y="8151"/>
                      <a:pt x="75" y="8251"/>
                      <a:pt x="174" y="8276"/>
                    </a:cubicBezTo>
                    <a:lnTo>
                      <a:pt x="224" y="8276"/>
                    </a:lnTo>
                    <a:cubicBezTo>
                      <a:pt x="324" y="8276"/>
                      <a:pt x="398" y="8201"/>
                      <a:pt x="423" y="8126"/>
                    </a:cubicBezTo>
                    <a:cubicBezTo>
                      <a:pt x="598" y="7206"/>
                      <a:pt x="747" y="6334"/>
                      <a:pt x="846" y="5563"/>
                    </a:cubicBezTo>
                    <a:cubicBezTo>
                      <a:pt x="896" y="4965"/>
                      <a:pt x="946" y="4567"/>
                      <a:pt x="946" y="4318"/>
                    </a:cubicBezTo>
                    <a:lnTo>
                      <a:pt x="946" y="4144"/>
                    </a:lnTo>
                    <a:cubicBezTo>
                      <a:pt x="946" y="4119"/>
                      <a:pt x="946" y="4094"/>
                      <a:pt x="946" y="4094"/>
                    </a:cubicBezTo>
                    <a:cubicBezTo>
                      <a:pt x="946" y="3646"/>
                      <a:pt x="1046" y="1431"/>
                      <a:pt x="2290" y="609"/>
                    </a:cubicBezTo>
                    <a:cubicBezTo>
                      <a:pt x="2478" y="475"/>
                      <a:pt x="2702" y="406"/>
                      <a:pt x="2931" y="406"/>
                    </a:cubicBezTo>
                    <a:cubicBezTo>
                      <a:pt x="3127" y="406"/>
                      <a:pt x="3326" y="456"/>
                      <a:pt x="3510" y="560"/>
                    </a:cubicBezTo>
                    <a:cubicBezTo>
                      <a:pt x="4356" y="1008"/>
                      <a:pt x="4978" y="2476"/>
                      <a:pt x="4978" y="4094"/>
                    </a:cubicBezTo>
                    <a:cubicBezTo>
                      <a:pt x="4978" y="4592"/>
                      <a:pt x="5003" y="5090"/>
                      <a:pt x="5078" y="5588"/>
                    </a:cubicBezTo>
                    <a:cubicBezTo>
                      <a:pt x="5178" y="6285"/>
                      <a:pt x="5302" y="7106"/>
                      <a:pt x="5501" y="8102"/>
                    </a:cubicBezTo>
                    <a:cubicBezTo>
                      <a:pt x="5523" y="8210"/>
                      <a:pt x="5601" y="8281"/>
                      <a:pt x="5703" y="8281"/>
                    </a:cubicBezTo>
                    <a:cubicBezTo>
                      <a:pt x="5718" y="8281"/>
                      <a:pt x="5734" y="8279"/>
                      <a:pt x="5750" y="8276"/>
                    </a:cubicBezTo>
                    <a:cubicBezTo>
                      <a:pt x="5850" y="8251"/>
                      <a:pt x="5924" y="8151"/>
                      <a:pt x="5899" y="8027"/>
                    </a:cubicBezTo>
                    <a:cubicBezTo>
                      <a:pt x="5700" y="7056"/>
                      <a:pt x="5576" y="6235"/>
                      <a:pt x="5476" y="5538"/>
                    </a:cubicBezTo>
                    <a:cubicBezTo>
                      <a:pt x="5402" y="5065"/>
                      <a:pt x="5377" y="4592"/>
                      <a:pt x="5377" y="4094"/>
                    </a:cubicBezTo>
                    <a:cubicBezTo>
                      <a:pt x="5377" y="2302"/>
                      <a:pt x="4705" y="734"/>
                      <a:pt x="3684" y="186"/>
                    </a:cubicBezTo>
                    <a:cubicBezTo>
                      <a:pt x="3460" y="63"/>
                      <a:pt x="3211" y="0"/>
                      <a:pt x="295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28"/>
              <p:cNvSpPr/>
              <p:nvPr/>
            </p:nvSpPr>
            <p:spPr>
              <a:xfrm>
                <a:off x="5292250" y="3018350"/>
                <a:ext cx="80300" cy="7595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3038" extrusionOk="0">
                    <a:moveTo>
                      <a:pt x="1494" y="0"/>
                    </a:moveTo>
                    <a:cubicBezTo>
                      <a:pt x="747" y="25"/>
                      <a:pt x="175" y="648"/>
                      <a:pt x="200" y="1394"/>
                    </a:cubicBezTo>
                    <a:cubicBezTo>
                      <a:pt x="200" y="2191"/>
                      <a:pt x="1" y="3037"/>
                      <a:pt x="722" y="3037"/>
                    </a:cubicBezTo>
                    <a:cubicBezTo>
                      <a:pt x="2888" y="3037"/>
                      <a:pt x="3212" y="0"/>
                      <a:pt x="1494" y="0"/>
                    </a:cubicBezTo>
                    <a:close/>
                  </a:path>
                </a:pathLst>
              </a:custGeom>
              <a:solidFill>
                <a:srgbClr val="FFBB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28"/>
              <p:cNvSpPr/>
              <p:nvPr/>
            </p:nvSpPr>
            <p:spPr>
              <a:xfrm>
                <a:off x="4988575" y="3018350"/>
                <a:ext cx="80300" cy="7595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3038" extrusionOk="0">
                    <a:moveTo>
                      <a:pt x="1693" y="0"/>
                    </a:moveTo>
                    <a:cubicBezTo>
                      <a:pt x="1" y="0"/>
                      <a:pt x="324" y="3037"/>
                      <a:pt x="2465" y="3037"/>
                    </a:cubicBezTo>
                    <a:cubicBezTo>
                      <a:pt x="3212" y="3037"/>
                      <a:pt x="3013" y="2191"/>
                      <a:pt x="3013" y="1394"/>
                    </a:cubicBezTo>
                    <a:cubicBezTo>
                      <a:pt x="3037" y="648"/>
                      <a:pt x="2440" y="25"/>
                      <a:pt x="1693" y="0"/>
                    </a:cubicBezTo>
                    <a:close/>
                  </a:path>
                </a:pathLst>
              </a:custGeom>
              <a:solidFill>
                <a:srgbClr val="FFBB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28"/>
              <p:cNvSpPr/>
              <p:nvPr/>
            </p:nvSpPr>
            <p:spPr>
              <a:xfrm>
                <a:off x="5319100" y="3039675"/>
                <a:ext cx="2545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105" extrusionOk="0">
                    <a:moveTo>
                      <a:pt x="837" y="1"/>
                    </a:moveTo>
                    <a:cubicBezTo>
                      <a:pt x="750" y="1"/>
                      <a:pt x="698" y="147"/>
                      <a:pt x="594" y="292"/>
                    </a:cubicBezTo>
                    <a:cubicBezTo>
                      <a:pt x="345" y="641"/>
                      <a:pt x="171" y="765"/>
                      <a:pt x="47" y="939"/>
                    </a:cubicBezTo>
                    <a:cubicBezTo>
                      <a:pt x="0" y="1017"/>
                      <a:pt x="31" y="1105"/>
                      <a:pt x="152" y="1105"/>
                    </a:cubicBezTo>
                    <a:cubicBezTo>
                      <a:pt x="225" y="1105"/>
                      <a:pt x="330" y="1073"/>
                      <a:pt x="470" y="989"/>
                    </a:cubicBezTo>
                    <a:cubicBezTo>
                      <a:pt x="943" y="691"/>
                      <a:pt x="1017" y="93"/>
                      <a:pt x="893" y="19"/>
                    </a:cubicBezTo>
                    <a:cubicBezTo>
                      <a:pt x="873" y="6"/>
                      <a:pt x="854" y="1"/>
                      <a:pt x="837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28"/>
              <p:cNvSpPr/>
              <p:nvPr/>
            </p:nvSpPr>
            <p:spPr>
              <a:xfrm>
                <a:off x="5015950" y="3039625"/>
                <a:ext cx="260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119" extrusionOk="0">
                    <a:moveTo>
                      <a:pt x="195" y="0"/>
                    </a:moveTo>
                    <a:cubicBezTo>
                      <a:pt x="155" y="0"/>
                      <a:pt x="115" y="27"/>
                      <a:pt x="101" y="70"/>
                    </a:cubicBezTo>
                    <a:cubicBezTo>
                      <a:pt x="1" y="493"/>
                      <a:pt x="424" y="1016"/>
                      <a:pt x="872" y="1116"/>
                    </a:cubicBezTo>
                    <a:cubicBezTo>
                      <a:pt x="881" y="1118"/>
                      <a:pt x="890" y="1119"/>
                      <a:pt x="898" y="1119"/>
                    </a:cubicBezTo>
                    <a:cubicBezTo>
                      <a:pt x="984" y="1119"/>
                      <a:pt x="1042" y="1010"/>
                      <a:pt x="997" y="941"/>
                    </a:cubicBezTo>
                    <a:cubicBezTo>
                      <a:pt x="922" y="867"/>
                      <a:pt x="872" y="792"/>
                      <a:pt x="798" y="717"/>
                    </a:cubicBezTo>
                    <a:cubicBezTo>
                      <a:pt x="723" y="618"/>
                      <a:pt x="623" y="518"/>
                      <a:pt x="449" y="294"/>
                    </a:cubicBezTo>
                    <a:lnTo>
                      <a:pt x="275" y="45"/>
                    </a:lnTo>
                    <a:cubicBezTo>
                      <a:pt x="254" y="14"/>
                      <a:pt x="224" y="0"/>
                      <a:pt x="195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28"/>
              <p:cNvSpPr/>
              <p:nvPr/>
            </p:nvSpPr>
            <p:spPr>
              <a:xfrm>
                <a:off x="5290375" y="3013300"/>
                <a:ext cx="71600" cy="86075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3443" extrusionOk="0">
                    <a:moveTo>
                      <a:pt x="1651" y="398"/>
                    </a:moveTo>
                    <a:cubicBezTo>
                      <a:pt x="1892" y="398"/>
                      <a:pt x="2107" y="496"/>
                      <a:pt x="2241" y="675"/>
                    </a:cubicBezTo>
                    <a:cubicBezTo>
                      <a:pt x="2415" y="874"/>
                      <a:pt x="2490" y="1123"/>
                      <a:pt x="2465" y="1397"/>
                    </a:cubicBezTo>
                    <a:cubicBezTo>
                      <a:pt x="2490" y="2279"/>
                      <a:pt x="1767" y="3016"/>
                      <a:pt x="867" y="3016"/>
                    </a:cubicBezTo>
                    <a:cubicBezTo>
                      <a:pt x="852" y="3016"/>
                      <a:pt x="837" y="3015"/>
                      <a:pt x="822" y="3015"/>
                    </a:cubicBezTo>
                    <a:cubicBezTo>
                      <a:pt x="797" y="3021"/>
                      <a:pt x="774" y="3024"/>
                      <a:pt x="752" y="3024"/>
                    </a:cubicBezTo>
                    <a:cubicBezTo>
                      <a:pt x="685" y="3024"/>
                      <a:pt x="629" y="2996"/>
                      <a:pt x="573" y="2940"/>
                    </a:cubicBezTo>
                    <a:cubicBezTo>
                      <a:pt x="424" y="2816"/>
                      <a:pt x="449" y="2418"/>
                      <a:pt x="474" y="2019"/>
                    </a:cubicBezTo>
                    <a:lnTo>
                      <a:pt x="474" y="1596"/>
                    </a:lnTo>
                    <a:cubicBezTo>
                      <a:pt x="449" y="974"/>
                      <a:pt x="947" y="426"/>
                      <a:pt x="1569" y="401"/>
                    </a:cubicBezTo>
                    <a:cubicBezTo>
                      <a:pt x="1597" y="399"/>
                      <a:pt x="1624" y="398"/>
                      <a:pt x="1651" y="398"/>
                    </a:cubicBezTo>
                    <a:close/>
                    <a:moveTo>
                      <a:pt x="1649" y="1"/>
                    </a:moveTo>
                    <a:cubicBezTo>
                      <a:pt x="1623" y="1"/>
                      <a:pt x="1596" y="1"/>
                      <a:pt x="1569" y="3"/>
                    </a:cubicBezTo>
                    <a:cubicBezTo>
                      <a:pt x="698" y="3"/>
                      <a:pt x="26" y="725"/>
                      <a:pt x="51" y="1596"/>
                    </a:cubicBezTo>
                    <a:lnTo>
                      <a:pt x="51" y="1994"/>
                    </a:lnTo>
                    <a:cubicBezTo>
                      <a:pt x="26" y="2492"/>
                      <a:pt x="1" y="2965"/>
                      <a:pt x="275" y="3239"/>
                    </a:cubicBezTo>
                    <a:cubicBezTo>
                      <a:pt x="405" y="3369"/>
                      <a:pt x="554" y="3443"/>
                      <a:pt x="723" y="3443"/>
                    </a:cubicBezTo>
                    <a:cubicBezTo>
                      <a:pt x="747" y="3443"/>
                      <a:pt x="772" y="3441"/>
                      <a:pt x="797" y="3438"/>
                    </a:cubicBezTo>
                    <a:cubicBezTo>
                      <a:pt x="1942" y="3438"/>
                      <a:pt x="2863" y="2517"/>
                      <a:pt x="2863" y="1397"/>
                    </a:cubicBezTo>
                    <a:cubicBezTo>
                      <a:pt x="2863" y="1049"/>
                      <a:pt x="2764" y="700"/>
                      <a:pt x="2540" y="426"/>
                    </a:cubicBezTo>
                    <a:cubicBezTo>
                      <a:pt x="2309" y="149"/>
                      <a:pt x="1992" y="1"/>
                      <a:pt x="1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28"/>
              <p:cNvSpPr/>
              <p:nvPr/>
            </p:nvSpPr>
            <p:spPr>
              <a:xfrm>
                <a:off x="4998550" y="3013300"/>
                <a:ext cx="71575" cy="85975"/>
              </a:xfrm>
              <a:custGeom>
                <a:avLst/>
                <a:gdLst/>
                <a:ahLst/>
                <a:cxnLst/>
                <a:rect l="l" t="t" r="r" b="b"/>
                <a:pathLst>
                  <a:path w="2863" h="3439" extrusionOk="0">
                    <a:moveTo>
                      <a:pt x="1230" y="398"/>
                    </a:moveTo>
                    <a:cubicBezTo>
                      <a:pt x="1252" y="398"/>
                      <a:pt x="1273" y="399"/>
                      <a:pt x="1294" y="401"/>
                    </a:cubicBezTo>
                    <a:cubicBezTo>
                      <a:pt x="1942" y="426"/>
                      <a:pt x="2464" y="974"/>
                      <a:pt x="2414" y="1621"/>
                    </a:cubicBezTo>
                    <a:lnTo>
                      <a:pt x="2414" y="2019"/>
                    </a:lnTo>
                    <a:cubicBezTo>
                      <a:pt x="2439" y="2418"/>
                      <a:pt x="2464" y="2816"/>
                      <a:pt x="2315" y="2965"/>
                    </a:cubicBezTo>
                    <a:cubicBezTo>
                      <a:pt x="2240" y="3015"/>
                      <a:pt x="2166" y="3040"/>
                      <a:pt x="2066" y="3040"/>
                    </a:cubicBezTo>
                    <a:cubicBezTo>
                      <a:pt x="2051" y="3040"/>
                      <a:pt x="2036" y="3041"/>
                      <a:pt x="2021" y="3041"/>
                    </a:cubicBezTo>
                    <a:cubicBezTo>
                      <a:pt x="1121" y="3041"/>
                      <a:pt x="399" y="2303"/>
                      <a:pt x="423" y="1397"/>
                    </a:cubicBezTo>
                    <a:cubicBezTo>
                      <a:pt x="398" y="1148"/>
                      <a:pt x="498" y="899"/>
                      <a:pt x="647" y="675"/>
                    </a:cubicBezTo>
                    <a:cubicBezTo>
                      <a:pt x="784" y="516"/>
                      <a:pt x="1003" y="398"/>
                      <a:pt x="1230" y="398"/>
                    </a:cubicBezTo>
                    <a:close/>
                    <a:moveTo>
                      <a:pt x="1224" y="1"/>
                    </a:moveTo>
                    <a:cubicBezTo>
                      <a:pt x="877" y="1"/>
                      <a:pt x="557" y="170"/>
                      <a:pt x="324" y="426"/>
                    </a:cubicBezTo>
                    <a:cubicBezTo>
                      <a:pt x="100" y="700"/>
                      <a:pt x="0" y="1049"/>
                      <a:pt x="25" y="1397"/>
                    </a:cubicBezTo>
                    <a:cubicBezTo>
                      <a:pt x="0" y="2527"/>
                      <a:pt x="921" y="3439"/>
                      <a:pt x="2022" y="3439"/>
                    </a:cubicBezTo>
                    <a:cubicBezTo>
                      <a:pt x="2036" y="3439"/>
                      <a:pt x="2051" y="3439"/>
                      <a:pt x="2066" y="3438"/>
                    </a:cubicBezTo>
                    <a:cubicBezTo>
                      <a:pt x="2265" y="3438"/>
                      <a:pt x="2439" y="3388"/>
                      <a:pt x="2589" y="3239"/>
                    </a:cubicBezTo>
                    <a:cubicBezTo>
                      <a:pt x="2863" y="2965"/>
                      <a:pt x="2838" y="2492"/>
                      <a:pt x="2813" y="1994"/>
                    </a:cubicBezTo>
                    <a:lnTo>
                      <a:pt x="2813" y="1596"/>
                    </a:lnTo>
                    <a:cubicBezTo>
                      <a:pt x="2838" y="750"/>
                      <a:pt x="2166" y="28"/>
                      <a:pt x="1294" y="3"/>
                    </a:cubicBezTo>
                    <a:cubicBezTo>
                      <a:pt x="1271" y="2"/>
                      <a:pt x="1247" y="1"/>
                      <a:pt x="12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28"/>
              <p:cNvSpPr/>
              <p:nvPr/>
            </p:nvSpPr>
            <p:spPr>
              <a:xfrm>
                <a:off x="5038975" y="2873350"/>
                <a:ext cx="283175" cy="342275"/>
              </a:xfrm>
              <a:custGeom>
                <a:avLst/>
                <a:gdLst/>
                <a:ahLst/>
                <a:cxnLst/>
                <a:rect l="l" t="t" r="r" b="b"/>
                <a:pathLst>
                  <a:path w="11327" h="13691" extrusionOk="0">
                    <a:moveTo>
                      <a:pt x="5626" y="1"/>
                    </a:moveTo>
                    <a:cubicBezTo>
                      <a:pt x="3710" y="1"/>
                      <a:pt x="1967" y="1146"/>
                      <a:pt x="1196" y="2913"/>
                    </a:cubicBezTo>
                    <a:cubicBezTo>
                      <a:pt x="275" y="4854"/>
                      <a:pt x="1" y="8912"/>
                      <a:pt x="1246" y="10953"/>
                    </a:cubicBezTo>
                    <a:cubicBezTo>
                      <a:pt x="1942" y="12073"/>
                      <a:pt x="3560" y="13666"/>
                      <a:pt x="5626" y="13691"/>
                    </a:cubicBezTo>
                    <a:lnTo>
                      <a:pt x="5676" y="13691"/>
                    </a:lnTo>
                    <a:cubicBezTo>
                      <a:pt x="7767" y="13666"/>
                      <a:pt x="9385" y="12073"/>
                      <a:pt x="10057" y="10953"/>
                    </a:cubicBezTo>
                    <a:cubicBezTo>
                      <a:pt x="11326" y="8912"/>
                      <a:pt x="11028" y="4854"/>
                      <a:pt x="10107" y="2913"/>
                    </a:cubicBezTo>
                    <a:cubicBezTo>
                      <a:pt x="9335" y="1146"/>
                      <a:pt x="7593" y="1"/>
                      <a:pt x="56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28"/>
              <p:cNvSpPr/>
              <p:nvPr/>
            </p:nvSpPr>
            <p:spPr>
              <a:xfrm>
                <a:off x="5224425" y="3065650"/>
                <a:ext cx="6412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091" extrusionOk="0">
                    <a:moveTo>
                      <a:pt x="1295" y="0"/>
                    </a:moveTo>
                    <a:cubicBezTo>
                      <a:pt x="573" y="0"/>
                      <a:pt x="1" y="473"/>
                      <a:pt x="1" y="1045"/>
                    </a:cubicBezTo>
                    <a:cubicBezTo>
                      <a:pt x="1" y="1618"/>
                      <a:pt x="573" y="2091"/>
                      <a:pt x="1295" y="2091"/>
                    </a:cubicBezTo>
                    <a:cubicBezTo>
                      <a:pt x="1992" y="2091"/>
                      <a:pt x="2564" y="1618"/>
                      <a:pt x="2564" y="1045"/>
                    </a:cubicBezTo>
                    <a:cubicBezTo>
                      <a:pt x="2564" y="473"/>
                      <a:pt x="1992" y="0"/>
                      <a:pt x="1295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28"/>
              <p:cNvSpPr/>
              <p:nvPr/>
            </p:nvSpPr>
            <p:spPr>
              <a:xfrm>
                <a:off x="5072600" y="3065650"/>
                <a:ext cx="64100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2091" extrusionOk="0">
                    <a:moveTo>
                      <a:pt x="1294" y="0"/>
                    </a:moveTo>
                    <a:cubicBezTo>
                      <a:pt x="597" y="0"/>
                      <a:pt x="0" y="473"/>
                      <a:pt x="0" y="1045"/>
                    </a:cubicBezTo>
                    <a:cubicBezTo>
                      <a:pt x="0" y="1618"/>
                      <a:pt x="597" y="2091"/>
                      <a:pt x="1294" y="2091"/>
                    </a:cubicBezTo>
                    <a:cubicBezTo>
                      <a:pt x="1991" y="2091"/>
                      <a:pt x="2564" y="1618"/>
                      <a:pt x="2564" y="1045"/>
                    </a:cubicBezTo>
                    <a:cubicBezTo>
                      <a:pt x="2564" y="473"/>
                      <a:pt x="1991" y="0"/>
                      <a:pt x="1294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28"/>
              <p:cNvSpPr/>
              <p:nvPr/>
            </p:nvSpPr>
            <p:spPr>
              <a:xfrm>
                <a:off x="5031525" y="2867900"/>
                <a:ext cx="297475" cy="352700"/>
              </a:xfrm>
              <a:custGeom>
                <a:avLst/>
                <a:gdLst/>
                <a:ahLst/>
                <a:cxnLst/>
                <a:rect l="l" t="t" r="r" b="b"/>
                <a:pathLst>
                  <a:path w="11899" h="14108" extrusionOk="0">
                    <a:moveTo>
                      <a:pt x="5974" y="418"/>
                    </a:moveTo>
                    <a:cubicBezTo>
                      <a:pt x="7816" y="418"/>
                      <a:pt x="9484" y="1513"/>
                      <a:pt x="10231" y="3206"/>
                    </a:cubicBezTo>
                    <a:cubicBezTo>
                      <a:pt x="11176" y="5197"/>
                      <a:pt x="11376" y="9155"/>
                      <a:pt x="10206" y="11071"/>
                    </a:cubicBezTo>
                    <a:cubicBezTo>
                      <a:pt x="9608" y="12042"/>
                      <a:pt x="8040" y="13685"/>
                      <a:pt x="5974" y="13710"/>
                    </a:cubicBezTo>
                    <a:lnTo>
                      <a:pt x="5949" y="13710"/>
                    </a:lnTo>
                    <a:cubicBezTo>
                      <a:pt x="3883" y="13685"/>
                      <a:pt x="2315" y="12042"/>
                      <a:pt x="1718" y="11071"/>
                    </a:cubicBezTo>
                    <a:cubicBezTo>
                      <a:pt x="548" y="9155"/>
                      <a:pt x="747" y="5197"/>
                      <a:pt x="1693" y="3206"/>
                    </a:cubicBezTo>
                    <a:cubicBezTo>
                      <a:pt x="2415" y="1513"/>
                      <a:pt x="4082" y="418"/>
                      <a:pt x="5949" y="418"/>
                    </a:cubicBezTo>
                    <a:close/>
                    <a:moveTo>
                      <a:pt x="5962" y="1"/>
                    </a:moveTo>
                    <a:cubicBezTo>
                      <a:pt x="5949" y="1"/>
                      <a:pt x="5937" y="7"/>
                      <a:pt x="5924" y="20"/>
                    </a:cubicBezTo>
                    <a:cubicBezTo>
                      <a:pt x="3908" y="20"/>
                      <a:pt x="2116" y="1214"/>
                      <a:pt x="1319" y="3031"/>
                    </a:cubicBezTo>
                    <a:cubicBezTo>
                      <a:pt x="423" y="4898"/>
                      <a:pt x="0" y="9055"/>
                      <a:pt x="1369" y="11270"/>
                    </a:cubicBezTo>
                    <a:cubicBezTo>
                      <a:pt x="2016" y="12316"/>
                      <a:pt x="3709" y="14083"/>
                      <a:pt x="5949" y="14108"/>
                    </a:cubicBezTo>
                    <a:lnTo>
                      <a:pt x="5974" y="14108"/>
                    </a:lnTo>
                    <a:cubicBezTo>
                      <a:pt x="8214" y="14083"/>
                      <a:pt x="9907" y="12316"/>
                      <a:pt x="10529" y="11270"/>
                    </a:cubicBezTo>
                    <a:cubicBezTo>
                      <a:pt x="11898" y="9055"/>
                      <a:pt x="11475" y="4923"/>
                      <a:pt x="10604" y="3031"/>
                    </a:cubicBezTo>
                    <a:cubicBezTo>
                      <a:pt x="9807" y="1214"/>
                      <a:pt x="7990" y="20"/>
                      <a:pt x="5999" y="20"/>
                    </a:cubicBezTo>
                    <a:cubicBezTo>
                      <a:pt x="5987" y="7"/>
                      <a:pt x="5974" y="1"/>
                      <a:pt x="59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28"/>
              <p:cNvSpPr/>
              <p:nvPr/>
            </p:nvSpPr>
            <p:spPr>
              <a:xfrm>
                <a:off x="5217575" y="2972500"/>
                <a:ext cx="5697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2279" h="1426" extrusionOk="0">
                    <a:moveTo>
                      <a:pt x="795" y="0"/>
                    </a:moveTo>
                    <a:cubicBezTo>
                      <a:pt x="371" y="0"/>
                      <a:pt x="10" y="167"/>
                      <a:pt x="1" y="565"/>
                    </a:cubicBezTo>
                    <a:cubicBezTo>
                      <a:pt x="1" y="1063"/>
                      <a:pt x="751" y="1425"/>
                      <a:pt x="1367" y="1425"/>
                    </a:cubicBezTo>
                    <a:cubicBezTo>
                      <a:pt x="1736" y="1425"/>
                      <a:pt x="2057" y="1296"/>
                      <a:pt x="2141" y="988"/>
                    </a:cubicBezTo>
                    <a:cubicBezTo>
                      <a:pt x="2278" y="411"/>
                      <a:pt x="1459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28"/>
              <p:cNvSpPr/>
              <p:nvPr/>
            </p:nvSpPr>
            <p:spPr>
              <a:xfrm>
                <a:off x="5086600" y="2972500"/>
                <a:ext cx="5632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1426" extrusionOk="0">
                    <a:moveTo>
                      <a:pt x="1477" y="0"/>
                    </a:moveTo>
                    <a:cubicBezTo>
                      <a:pt x="819" y="0"/>
                      <a:pt x="0" y="411"/>
                      <a:pt x="137" y="988"/>
                    </a:cubicBezTo>
                    <a:cubicBezTo>
                      <a:pt x="212" y="1296"/>
                      <a:pt x="527" y="1425"/>
                      <a:pt x="892" y="1425"/>
                    </a:cubicBezTo>
                    <a:cubicBezTo>
                      <a:pt x="1503" y="1425"/>
                      <a:pt x="2253" y="1063"/>
                      <a:pt x="2253" y="565"/>
                    </a:cubicBezTo>
                    <a:cubicBezTo>
                      <a:pt x="2253" y="167"/>
                      <a:pt x="1898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28"/>
              <p:cNvSpPr/>
              <p:nvPr/>
            </p:nvSpPr>
            <p:spPr>
              <a:xfrm>
                <a:off x="5214475" y="3020225"/>
                <a:ext cx="50425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1320" extrusionOk="0">
                    <a:moveTo>
                      <a:pt x="1768" y="0"/>
                    </a:moveTo>
                    <a:cubicBezTo>
                      <a:pt x="1668" y="0"/>
                      <a:pt x="1568" y="100"/>
                      <a:pt x="1568" y="199"/>
                    </a:cubicBezTo>
                    <a:cubicBezTo>
                      <a:pt x="1618" y="548"/>
                      <a:pt x="1369" y="871"/>
                      <a:pt x="1046" y="921"/>
                    </a:cubicBezTo>
                    <a:cubicBezTo>
                      <a:pt x="797" y="921"/>
                      <a:pt x="473" y="772"/>
                      <a:pt x="423" y="274"/>
                    </a:cubicBezTo>
                    <a:cubicBezTo>
                      <a:pt x="402" y="165"/>
                      <a:pt x="323" y="95"/>
                      <a:pt x="221" y="95"/>
                    </a:cubicBezTo>
                    <a:cubicBezTo>
                      <a:pt x="206" y="95"/>
                      <a:pt x="191" y="96"/>
                      <a:pt x="174" y="100"/>
                    </a:cubicBezTo>
                    <a:cubicBezTo>
                      <a:pt x="75" y="100"/>
                      <a:pt x="0" y="199"/>
                      <a:pt x="25" y="324"/>
                    </a:cubicBezTo>
                    <a:cubicBezTo>
                      <a:pt x="125" y="1021"/>
                      <a:pt x="573" y="1319"/>
                      <a:pt x="996" y="1319"/>
                    </a:cubicBezTo>
                    <a:lnTo>
                      <a:pt x="1071" y="1319"/>
                    </a:lnTo>
                    <a:cubicBezTo>
                      <a:pt x="1618" y="1245"/>
                      <a:pt x="2016" y="772"/>
                      <a:pt x="1992" y="199"/>
                    </a:cubicBezTo>
                    <a:cubicBezTo>
                      <a:pt x="1992" y="100"/>
                      <a:pt x="1892" y="0"/>
                      <a:pt x="176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28"/>
              <p:cNvSpPr/>
              <p:nvPr/>
            </p:nvSpPr>
            <p:spPr>
              <a:xfrm>
                <a:off x="5096225" y="3021000"/>
                <a:ext cx="504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289" extrusionOk="0">
                    <a:moveTo>
                      <a:pt x="250" y="0"/>
                    </a:moveTo>
                    <a:cubicBezTo>
                      <a:pt x="144" y="0"/>
                      <a:pt x="38" y="56"/>
                      <a:pt x="51" y="168"/>
                    </a:cubicBezTo>
                    <a:cubicBezTo>
                      <a:pt x="1" y="741"/>
                      <a:pt x="399" y="1214"/>
                      <a:pt x="947" y="1288"/>
                    </a:cubicBezTo>
                    <a:lnTo>
                      <a:pt x="1021" y="1288"/>
                    </a:lnTo>
                    <a:cubicBezTo>
                      <a:pt x="1445" y="1288"/>
                      <a:pt x="1918" y="965"/>
                      <a:pt x="2017" y="293"/>
                    </a:cubicBezTo>
                    <a:cubicBezTo>
                      <a:pt x="2017" y="168"/>
                      <a:pt x="1942" y="69"/>
                      <a:pt x="1843" y="69"/>
                    </a:cubicBezTo>
                    <a:cubicBezTo>
                      <a:pt x="1827" y="65"/>
                      <a:pt x="1811" y="64"/>
                      <a:pt x="1796" y="64"/>
                    </a:cubicBezTo>
                    <a:cubicBezTo>
                      <a:pt x="1694" y="64"/>
                      <a:pt x="1619" y="134"/>
                      <a:pt x="1619" y="243"/>
                    </a:cubicBezTo>
                    <a:cubicBezTo>
                      <a:pt x="1519" y="741"/>
                      <a:pt x="1221" y="890"/>
                      <a:pt x="997" y="890"/>
                    </a:cubicBezTo>
                    <a:cubicBezTo>
                      <a:pt x="648" y="840"/>
                      <a:pt x="399" y="517"/>
                      <a:pt x="449" y="168"/>
                    </a:cubicBezTo>
                    <a:cubicBezTo>
                      <a:pt x="461" y="56"/>
                      <a:pt x="356" y="0"/>
                      <a:pt x="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28"/>
              <p:cNvSpPr/>
              <p:nvPr/>
            </p:nvSpPr>
            <p:spPr>
              <a:xfrm>
                <a:off x="5143525" y="3101000"/>
                <a:ext cx="740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1424" extrusionOk="0">
                    <a:moveTo>
                      <a:pt x="215" y="0"/>
                    </a:moveTo>
                    <a:cubicBezTo>
                      <a:pt x="202" y="0"/>
                      <a:pt x="188" y="2"/>
                      <a:pt x="175" y="5"/>
                    </a:cubicBezTo>
                    <a:cubicBezTo>
                      <a:pt x="75" y="5"/>
                      <a:pt x="1" y="129"/>
                      <a:pt x="26" y="229"/>
                    </a:cubicBezTo>
                    <a:cubicBezTo>
                      <a:pt x="150" y="926"/>
                      <a:pt x="772" y="1424"/>
                      <a:pt x="1469" y="1424"/>
                    </a:cubicBezTo>
                    <a:cubicBezTo>
                      <a:pt x="2191" y="1424"/>
                      <a:pt x="2788" y="926"/>
                      <a:pt x="2938" y="229"/>
                    </a:cubicBezTo>
                    <a:cubicBezTo>
                      <a:pt x="2963" y="129"/>
                      <a:pt x="2888" y="5"/>
                      <a:pt x="2788" y="5"/>
                    </a:cubicBezTo>
                    <a:cubicBezTo>
                      <a:pt x="2772" y="2"/>
                      <a:pt x="2756" y="0"/>
                      <a:pt x="2741" y="0"/>
                    </a:cubicBezTo>
                    <a:cubicBezTo>
                      <a:pt x="2639" y="0"/>
                      <a:pt x="2561" y="68"/>
                      <a:pt x="2540" y="154"/>
                    </a:cubicBezTo>
                    <a:cubicBezTo>
                      <a:pt x="2440" y="652"/>
                      <a:pt x="1992" y="1025"/>
                      <a:pt x="1469" y="1025"/>
                    </a:cubicBezTo>
                    <a:cubicBezTo>
                      <a:pt x="971" y="1025"/>
                      <a:pt x="523" y="652"/>
                      <a:pt x="424" y="154"/>
                    </a:cubicBezTo>
                    <a:cubicBezTo>
                      <a:pt x="402" y="68"/>
                      <a:pt x="305" y="0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28"/>
              <p:cNvSpPr/>
              <p:nvPr/>
            </p:nvSpPr>
            <p:spPr>
              <a:xfrm>
                <a:off x="5154100" y="3020675"/>
                <a:ext cx="3675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2795" extrusionOk="0">
                    <a:moveTo>
                      <a:pt x="1005" y="1"/>
                    </a:moveTo>
                    <a:cubicBezTo>
                      <a:pt x="923" y="1"/>
                      <a:pt x="831" y="55"/>
                      <a:pt x="772" y="181"/>
                    </a:cubicBezTo>
                    <a:lnTo>
                      <a:pt x="75" y="1824"/>
                    </a:lnTo>
                    <a:cubicBezTo>
                      <a:pt x="1" y="1998"/>
                      <a:pt x="1" y="2197"/>
                      <a:pt x="125" y="2347"/>
                    </a:cubicBezTo>
                    <a:cubicBezTo>
                      <a:pt x="374" y="2720"/>
                      <a:pt x="1046" y="2795"/>
                      <a:pt x="1220" y="2795"/>
                    </a:cubicBezTo>
                    <a:cubicBezTo>
                      <a:pt x="1469" y="2795"/>
                      <a:pt x="1469" y="2396"/>
                      <a:pt x="1220" y="2396"/>
                    </a:cubicBezTo>
                    <a:cubicBezTo>
                      <a:pt x="922" y="2396"/>
                      <a:pt x="673" y="2297"/>
                      <a:pt x="449" y="2123"/>
                    </a:cubicBezTo>
                    <a:cubicBezTo>
                      <a:pt x="424" y="2098"/>
                      <a:pt x="424" y="2023"/>
                      <a:pt x="449" y="1998"/>
                    </a:cubicBezTo>
                    <a:cubicBezTo>
                      <a:pt x="449" y="1998"/>
                      <a:pt x="947" y="828"/>
                      <a:pt x="1146" y="330"/>
                    </a:cubicBezTo>
                    <a:cubicBezTo>
                      <a:pt x="1237" y="133"/>
                      <a:pt x="1134" y="1"/>
                      <a:pt x="10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28"/>
              <p:cNvSpPr/>
              <p:nvPr/>
            </p:nvSpPr>
            <p:spPr>
              <a:xfrm>
                <a:off x="4992325" y="2800075"/>
                <a:ext cx="37587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15035" h="9168" extrusionOk="0">
                    <a:moveTo>
                      <a:pt x="9366" y="0"/>
                    </a:moveTo>
                    <a:cubicBezTo>
                      <a:pt x="9074" y="0"/>
                      <a:pt x="8779" y="31"/>
                      <a:pt x="8488" y="94"/>
                    </a:cubicBezTo>
                    <a:cubicBezTo>
                      <a:pt x="7530" y="286"/>
                      <a:pt x="7148" y="869"/>
                      <a:pt x="6501" y="869"/>
                    </a:cubicBezTo>
                    <a:cubicBezTo>
                      <a:pt x="6475" y="869"/>
                      <a:pt x="6449" y="868"/>
                      <a:pt x="6422" y="866"/>
                    </a:cubicBezTo>
                    <a:cubicBezTo>
                      <a:pt x="6074" y="791"/>
                      <a:pt x="5750" y="692"/>
                      <a:pt x="5426" y="592"/>
                    </a:cubicBezTo>
                    <a:cubicBezTo>
                      <a:pt x="5151" y="540"/>
                      <a:pt x="4881" y="514"/>
                      <a:pt x="4619" y="514"/>
                    </a:cubicBezTo>
                    <a:cubicBezTo>
                      <a:pt x="3010" y="514"/>
                      <a:pt x="1684" y="1472"/>
                      <a:pt x="1021" y="3056"/>
                    </a:cubicBezTo>
                    <a:cubicBezTo>
                      <a:pt x="0" y="5471"/>
                      <a:pt x="598" y="8034"/>
                      <a:pt x="1294" y="8657"/>
                    </a:cubicBezTo>
                    <a:cubicBezTo>
                      <a:pt x="1462" y="8809"/>
                      <a:pt x="1659" y="8870"/>
                      <a:pt x="1866" y="8870"/>
                    </a:cubicBezTo>
                    <a:cubicBezTo>
                      <a:pt x="2337" y="8870"/>
                      <a:pt x="2858" y="8552"/>
                      <a:pt x="3186" y="8258"/>
                    </a:cubicBezTo>
                    <a:cubicBezTo>
                      <a:pt x="3659" y="7785"/>
                      <a:pt x="4057" y="7238"/>
                      <a:pt x="4381" y="6665"/>
                    </a:cubicBezTo>
                    <a:cubicBezTo>
                      <a:pt x="4455" y="6517"/>
                      <a:pt x="5243" y="4647"/>
                      <a:pt x="5130" y="4576"/>
                    </a:cubicBezTo>
                    <a:lnTo>
                      <a:pt x="5130" y="4576"/>
                    </a:lnTo>
                    <a:cubicBezTo>
                      <a:pt x="5178" y="4601"/>
                      <a:pt x="5203" y="4650"/>
                      <a:pt x="5227" y="4699"/>
                    </a:cubicBezTo>
                    <a:cubicBezTo>
                      <a:pt x="5797" y="6514"/>
                      <a:pt x="7396" y="7362"/>
                      <a:pt x="8071" y="7362"/>
                    </a:cubicBezTo>
                    <a:cubicBezTo>
                      <a:pt x="8341" y="7362"/>
                      <a:pt x="8463" y="7227"/>
                      <a:pt x="8314" y="6964"/>
                    </a:cubicBezTo>
                    <a:cubicBezTo>
                      <a:pt x="7866" y="6317"/>
                      <a:pt x="7517" y="5595"/>
                      <a:pt x="7293" y="4848"/>
                    </a:cubicBezTo>
                    <a:cubicBezTo>
                      <a:pt x="7314" y="4842"/>
                      <a:pt x="7331" y="4839"/>
                      <a:pt x="7345" y="4839"/>
                    </a:cubicBezTo>
                    <a:cubicBezTo>
                      <a:pt x="7450" y="4839"/>
                      <a:pt x="7433" y="5005"/>
                      <a:pt x="8090" y="5421"/>
                    </a:cubicBezTo>
                    <a:cubicBezTo>
                      <a:pt x="8961" y="5993"/>
                      <a:pt x="10056" y="6093"/>
                      <a:pt x="10902" y="6690"/>
                    </a:cubicBezTo>
                    <a:cubicBezTo>
                      <a:pt x="12147" y="7611"/>
                      <a:pt x="11973" y="8980"/>
                      <a:pt x="12744" y="9154"/>
                    </a:cubicBezTo>
                    <a:cubicBezTo>
                      <a:pt x="12789" y="9163"/>
                      <a:pt x="12832" y="9167"/>
                      <a:pt x="12875" y="9167"/>
                    </a:cubicBezTo>
                    <a:cubicBezTo>
                      <a:pt x="14332" y="9167"/>
                      <a:pt x="15035" y="4341"/>
                      <a:pt x="12520" y="1488"/>
                    </a:cubicBezTo>
                    <a:cubicBezTo>
                      <a:pt x="11739" y="526"/>
                      <a:pt x="10571" y="0"/>
                      <a:pt x="93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28"/>
              <p:cNvSpPr/>
              <p:nvPr/>
            </p:nvSpPr>
            <p:spPr>
              <a:xfrm>
                <a:off x="5181950" y="2829375"/>
                <a:ext cx="144325" cy="168000"/>
              </a:xfrm>
              <a:custGeom>
                <a:avLst/>
                <a:gdLst/>
                <a:ahLst/>
                <a:cxnLst/>
                <a:rect l="l" t="t" r="r" b="b"/>
                <a:pathLst>
                  <a:path w="5773" h="6720" extrusionOk="0">
                    <a:moveTo>
                      <a:pt x="170" y="1"/>
                    </a:moveTo>
                    <a:cubicBezTo>
                      <a:pt x="88" y="1"/>
                      <a:pt x="0" y="81"/>
                      <a:pt x="32" y="192"/>
                    </a:cubicBezTo>
                    <a:cubicBezTo>
                      <a:pt x="106" y="540"/>
                      <a:pt x="231" y="913"/>
                      <a:pt x="405" y="1237"/>
                    </a:cubicBezTo>
                    <a:cubicBezTo>
                      <a:pt x="1152" y="2855"/>
                      <a:pt x="3218" y="3477"/>
                      <a:pt x="4413" y="4846"/>
                    </a:cubicBezTo>
                    <a:cubicBezTo>
                      <a:pt x="4861" y="5394"/>
                      <a:pt x="5234" y="5991"/>
                      <a:pt x="5483" y="6638"/>
                    </a:cubicBezTo>
                    <a:cubicBezTo>
                      <a:pt x="5511" y="6695"/>
                      <a:pt x="5562" y="6720"/>
                      <a:pt x="5612" y="6720"/>
                    </a:cubicBezTo>
                    <a:cubicBezTo>
                      <a:pt x="5692" y="6720"/>
                      <a:pt x="5772" y="6656"/>
                      <a:pt x="5757" y="6564"/>
                    </a:cubicBezTo>
                    <a:cubicBezTo>
                      <a:pt x="5060" y="3602"/>
                      <a:pt x="2795" y="3129"/>
                      <a:pt x="1401" y="1834"/>
                    </a:cubicBezTo>
                    <a:cubicBezTo>
                      <a:pt x="903" y="1337"/>
                      <a:pt x="530" y="739"/>
                      <a:pt x="281" y="92"/>
                    </a:cubicBezTo>
                    <a:cubicBezTo>
                      <a:pt x="262" y="28"/>
                      <a:pt x="217" y="1"/>
                      <a:pt x="1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28"/>
              <p:cNvSpPr/>
              <p:nvPr/>
            </p:nvSpPr>
            <p:spPr>
              <a:xfrm>
                <a:off x="5023425" y="2832750"/>
                <a:ext cx="83650" cy="165950"/>
              </a:xfrm>
              <a:custGeom>
                <a:avLst/>
                <a:gdLst/>
                <a:ahLst/>
                <a:cxnLst/>
                <a:rect l="l" t="t" r="r" b="b"/>
                <a:pathLst>
                  <a:path w="3346" h="6638" extrusionOk="0">
                    <a:moveTo>
                      <a:pt x="3151" y="0"/>
                    </a:moveTo>
                    <a:cubicBezTo>
                      <a:pt x="3139" y="0"/>
                      <a:pt x="3126" y="2"/>
                      <a:pt x="3112" y="7"/>
                    </a:cubicBezTo>
                    <a:cubicBezTo>
                      <a:pt x="797" y="654"/>
                      <a:pt x="1" y="4139"/>
                      <a:pt x="399" y="6528"/>
                    </a:cubicBezTo>
                    <a:cubicBezTo>
                      <a:pt x="411" y="6600"/>
                      <a:pt x="475" y="6637"/>
                      <a:pt x="540" y="6637"/>
                    </a:cubicBezTo>
                    <a:cubicBezTo>
                      <a:pt x="611" y="6637"/>
                      <a:pt x="685" y="6594"/>
                      <a:pt x="698" y="6503"/>
                    </a:cubicBezTo>
                    <a:cubicBezTo>
                      <a:pt x="723" y="4313"/>
                      <a:pt x="1245" y="1251"/>
                      <a:pt x="3187" y="256"/>
                    </a:cubicBezTo>
                    <a:cubicBezTo>
                      <a:pt x="3345" y="210"/>
                      <a:pt x="3277" y="0"/>
                      <a:pt x="31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28"/>
              <p:cNvSpPr/>
              <p:nvPr/>
            </p:nvSpPr>
            <p:spPr>
              <a:xfrm>
                <a:off x="5198900" y="2825900"/>
                <a:ext cx="122375" cy="111300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4452" extrusionOk="0">
                    <a:moveTo>
                      <a:pt x="248" y="0"/>
                    </a:moveTo>
                    <a:cubicBezTo>
                      <a:pt x="208" y="0"/>
                      <a:pt x="171" y="41"/>
                      <a:pt x="150" y="82"/>
                    </a:cubicBezTo>
                    <a:cubicBezTo>
                      <a:pt x="1" y="530"/>
                      <a:pt x="2888" y="380"/>
                      <a:pt x="4606" y="4363"/>
                    </a:cubicBezTo>
                    <a:cubicBezTo>
                      <a:pt x="4636" y="4424"/>
                      <a:pt x="4691" y="4451"/>
                      <a:pt x="4744" y="4451"/>
                    </a:cubicBezTo>
                    <a:cubicBezTo>
                      <a:pt x="4821" y="4451"/>
                      <a:pt x="4894" y="4392"/>
                      <a:pt x="4880" y="4288"/>
                    </a:cubicBezTo>
                    <a:cubicBezTo>
                      <a:pt x="4456" y="2098"/>
                      <a:pt x="2540" y="206"/>
                      <a:pt x="275" y="7"/>
                    </a:cubicBezTo>
                    <a:cubicBezTo>
                      <a:pt x="266" y="2"/>
                      <a:pt x="257" y="0"/>
                      <a:pt x="2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28"/>
              <p:cNvSpPr/>
              <p:nvPr/>
            </p:nvSpPr>
            <p:spPr>
              <a:xfrm>
                <a:off x="5123625" y="2843950"/>
                <a:ext cx="53025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4318" extrusionOk="0">
                    <a:moveTo>
                      <a:pt x="284" y="0"/>
                    </a:moveTo>
                    <a:cubicBezTo>
                      <a:pt x="225" y="0"/>
                      <a:pt x="174" y="45"/>
                      <a:pt x="174" y="106"/>
                    </a:cubicBezTo>
                    <a:cubicBezTo>
                      <a:pt x="0" y="1301"/>
                      <a:pt x="299" y="2496"/>
                      <a:pt x="996" y="3467"/>
                    </a:cubicBezTo>
                    <a:cubicBezTo>
                      <a:pt x="1220" y="3790"/>
                      <a:pt x="1519" y="4064"/>
                      <a:pt x="1842" y="4288"/>
                    </a:cubicBezTo>
                    <a:cubicBezTo>
                      <a:pt x="1868" y="4309"/>
                      <a:pt x="1896" y="4318"/>
                      <a:pt x="1923" y="4318"/>
                    </a:cubicBezTo>
                    <a:cubicBezTo>
                      <a:pt x="2027" y="4318"/>
                      <a:pt x="2120" y="4188"/>
                      <a:pt x="2041" y="4089"/>
                    </a:cubicBezTo>
                    <a:cubicBezTo>
                      <a:pt x="1817" y="3790"/>
                      <a:pt x="1593" y="3492"/>
                      <a:pt x="1419" y="3193"/>
                    </a:cubicBezTo>
                    <a:cubicBezTo>
                      <a:pt x="398" y="1426"/>
                      <a:pt x="598" y="32"/>
                      <a:pt x="324" y="7"/>
                    </a:cubicBezTo>
                    <a:cubicBezTo>
                      <a:pt x="311" y="2"/>
                      <a:pt x="297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28"/>
              <p:cNvSpPr/>
              <p:nvPr/>
            </p:nvSpPr>
            <p:spPr>
              <a:xfrm>
                <a:off x="5064500" y="2874025"/>
                <a:ext cx="40975" cy="89975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3599" extrusionOk="0">
                    <a:moveTo>
                      <a:pt x="1484" y="1"/>
                    </a:moveTo>
                    <a:cubicBezTo>
                      <a:pt x="1462" y="1"/>
                      <a:pt x="1440" y="8"/>
                      <a:pt x="1419" y="24"/>
                    </a:cubicBezTo>
                    <a:cubicBezTo>
                      <a:pt x="498" y="944"/>
                      <a:pt x="0" y="2189"/>
                      <a:pt x="75" y="3483"/>
                    </a:cubicBezTo>
                    <a:cubicBezTo>
                      <a:pt x="88" y="3561"/>
                      <a:pt x="156" y="3599"/>
                      <a:pt x="224" y="3599"/>
                    </a:cubicBezTo>
                    <a:cubicBezTo>
                      <a:pt x="287" y="3599"/>
                      <a:pt x="350" y="3568"/>
                      <a:pt x="374" y="3508"/>
                    </a:cubicBezTo>
                    <a:cubicBezTo>
                      <a:pt x="996" y="1492"/>
                      <a:pt x="822" y="1915"/>
                      <a:pt x="1618" y="198"/>
                    </a:cubicBezTo>
                    <a:cubicBezTo>
                      <a:pt x="1638" y="99"/>
                      <a:pt x="1564" y="1"/>
                      <a:pt x="1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28"/>
              <p:cNvSpPr/>
              <p:nvPr/>
            </p:nvSpPr>
            <p:spPr>
              <a:xfrm>
                <a:off x="5156600" y="2832325"/>
                <a:ext cx="62525" cy="96000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840" extrusionOk="0">
                    <a:moveTo>
                      <a:pt x="557" y="0"/>
                    </a:moveTo>
                    <a:cubicBezTo>
                      <a:pt x="502" y="0"/>
                      <a:pt x="446" y="32"/>
                      <a:pt x="424" y="98"/>
                    </a:cubicBezTo>
                    <a:cubicBezTo>
                      <a:pt x="0" y="1617"/>
                      <a:pt x="772" y="3235"/>
                      <a:pt x="2265" y="3832"/>
                    </a:cubicBezTo>
                    <a:cubicBezTo>
                      <a:pt x="2282" y="3838"/>
                      <a:pt x="2297" y="3840"/>
                      <a:pt x="2312" y="3840"/>
                    </a:cubicBezTo>
                    <a:cubicBezTo>
                      <a:pt x="2434" y="3840"/>
                      <a:pt x="2501" y="3672"/>
                      <a:pt x="2390" y="3583"/>
                    </a:cubicBezTo>
                    <a:cubicBezTo>
                      <a:pt x="2390" y="3583"/>
                      <a:pt x="847" y="2712"/>
                      <a:pt x="697" y="148"/>
                    </a:cubicBezTo>
                    <a:cubicBezTo>
                      <a:pt x="697" y="51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28"/>
              <p:cNvSpPr/>
              <p:nvPr/>
            </p:nvSpPr>
            <p:spPr>
              <a:xfrm>
                <a:off x="4632025" y="3282825"/>
                <a:ext cx="1095225" cy="790925"/>
              </a:xfrm>
              <a:custGeom>
                <a:avLst/>
                <a:gdLst/>
                <a:ahLst/>
                <a:cxnLst/>
                <a:rect l="l" t="t" r="r" b="b"/>
                <a:pathLst>
                  <a:path w="43809" h="31637" extrusionOk="0">
                    <a:moveTo>
                      <a:pt x="22125" y="20261"/>
                    </a:moveTo>
                    <a:cubicBezTo>
                      <a:pt x="23741" y="20261"/>
                      <a:pt x="25325" y="20331"/>
                      <a:pt x="25862" y="20510"/>
                    </a:cubicBezTo>
                    <a:cubicBezTo>
                      <a:pt x="26509" y="20709"/>
                      <a:pt x="26260" y="21033"/>
                      <a:pt x="26982" y="23024"/>
                    </a:cubicBezTo>
                    <a:cubicBezTo>
                      <a:pt x="28650" y="27629"/>
                      <a:pt x="28899" y="27579"/>
                      <a:pt x="28376" y="28027"/>
                    </a:cubicBezTo>
                    <a:cubicBezTo>
                      <a:pt x="27149" y="29093"/>
                      <a:pt x="25127" y="29298"/>
                      <a:pt x="23214" y="29298"/>
                    </a:cubicBezTo>
                    <a:cubicBezTo>
                      <a:pt x="22759" y="29298"/>
                      <a:pt x="22310" y="29286"/>
                      <a:pt x="21879" y="29272"/>
                    </a:cubicBezTo>
                    <a:lnTo>
                      <a:pt x="21904" y="29272"/>
                    </a:lnTo>
                    <a:cubicBezTo>
                      <a:pt x="21357" y="29247"/>
                      <a:pt x="20884" y="29222"/>
                      <a:pt x="20436" y="29222"/>
                    </a:cubicBezTo>
                    <a:cubicBezTo>
                      <a:pt x="19540" y="29197"/>
                      <a:pt x="14661" y="29197"/>
                      <a:pt x="15184" y="27380"/>
                    </a:cubicBezTo>
                    <a:cubicBezTo>
                      <a:pt x="15482" y="26360"/>
                      <a:pt x="16901" y="23124"/>
                      <a:pt x="17399" y="21083"/>
                    </a:cubicBezTo>
                    <a:cubicBezTo>
                      <a:pt x="17449" y="20759"/>
                      <a:pt x="17723" y="20510"/>
                      <a:pt x="18046" y="20460"/>
                    </a:cubicBezTo>
                    <a:cubicBezTo>
                      <a:pt x="18578" y="20344"/>
                      <a:pt x="20370" y="20261"/>
                      <a:pt x="22125" y="20261"/>
                    </a:cubicBezTo>
                    <a:close/>
                    <a:moveTo>
                      <a:pt x="29793" y="44"/>
                    </a:moveTo>
                    <a:cubicBezTo>
                      <a:pt x="29296" y="44"/>
                      <a:pt x="29406" y="956"/>
                      <a:pt x="27082" y="1294"/>
                    </a:cubicBezTo>
                    <a:cubicBezTo>
                      <a:pt x="23697" y="1792"/>
                      <a:pt x="23995" y="1643"/>
                      <a:pt x="22278" y="2838"/>
                    </a:cubicBezTo>
                    <a:cubicBezTo>
                      <a:pt x="22166" y="2925"/>
                      <a:pt x="22035" y="2968"/>
                      <a:pt x="21907" y="2968"/>
                    </a:cubicBezTo>
                    <a:cubicBezTo>
                      <a:pt x="21780" y="2968"/>
                      <a:pt x="21655" y="2925"/>
                      <a:pt x="21556" y="2838"/>
                    </a:cubicBezTo>
                    <a:cubicBezTo>
                      <a:pt x="21382" y="2738"/>
                      <a:pt x="21207" y="2614"/>
                      <a:pt x="21058" y="2489"/>
                    </a:cubicBezTo>
                    <a:cubicBezTo>
                      <a:pt x="19092" y="996"/>
                      <a:pt x="16453" y="1767"/>
                      <a:pt x="14860" y="672"/>
                    </a:cubicBezTo>
                    <a:cubicBezTo>
                      <a:pt x="14293" y="270"/>
                      <a:pt x="14309" y="48"/>
                      <a:pt x="14120" y="48"/>
                    </a:cubicBezTo>
                    <a:cubicBezTo>
                      <a:pt x="14110" y="48"/>
                      <a:pt x="14100" y="49"/>
                      <a:pt x="14089" y="50"/>
                    </a:cubicBezTo>
                    <a:cubicBezTo>
                      <a:pt x="13765" y="100"/>
                      <a:pt x="13466" y="124"/>
                      <a:pt x="13143" y="199"/>
                    </a:cubicBezTo>
                    <a:cubicBezTo>
                      <a:pt x="11948" y="473"/>
                      <a:pt x="10753" y="1145"/>
                      <a:pt x="9533" y="2614"/>
                    </a:cubicBezTo>
                    <a:cubicBezTo>
                      <a:pt x="7990" y="4630"/>
                      <a:pt x="6820" y="6920"/>
                      <a:pt x="6098" y="9334"/>
                    </a:cubicBezTo>
                    <a:cubicBezTo>
                      <a:pt x="5974" y="9857"/>
                      <a:pt x="6049" y="9484"/>
                      <a:pt x="8812" y="15432"/>
                    </a:cubicBezTo>
                    <a:cubicBezTo>
                      <a:pt x="8875" y="15574"/>
                      <a:pt x="8828" y="15626"/>
                      <a:pt x="8779" y="15626"/>
                    </a:cubicBezTo>
                    <a:cubicBezTo>
                      <a:pt x="8750" y="15626"/>
                      <a:pt x="8721" y="15609"/>
                      <a:pt x="8712" y="15582"/>
                    </a:cubicBezTo>
                    <a:cubicBezTo>
                      <a:pt x="8314" y="14437"/>
                      <a:pt x="6273" y="10404"/>
                      <a:pt x="5800" y="9434"/>
                    </a:cubicBezTo>
                    <a:cubicBezTo>
                      <a:pt x="5741" y="9335"/>
                      <a:pt x="5697" y="9237"/>
                      <a:pt x="5620" y="9237"/>
                    </a:cubicBezTo>
                    <a:cubicBezTo>
                      <a:pt x="5600" y="9237"/>
                      <a:pt x="5577" y="9244"/>
                      <a:pt x="5551" y="9259"/>
                    </a:cubicBezTo>
                    <a:cubicBezTo>
                      <a:pt x="4057" y="10479"/>
                      <a:pt x="2215" y="11201"/>
                      <a:pt x="274" y="11350"/>
                    </a:cubicBezTo>
                    <a:cubicBezTo>
                      <a:pt x="25" y="11375"/>
                      <a:pt x="0" y="11425"/>
                      <a:pt x="50" y="11649"/>
                    </a:cubicBezTo>
                    <a:cubicBezTo>
                      <a:pt x="797" y="14412"/>
                      <a:pt x="1991" y="18071"/>
                      <a:pt x="3759" y="20311"/>
                    </a:cubicBezTo>
                    <a:cubicBezTo>
                      <a:pt x="4710" y="21512"/>
                      <a:pt x="5744" y="22047"/>
                      <a:pt x="6733" y="22047"/>
                    </a:cubicBezTo>
                    <a:cubicBezTo>
                      <a:pt x="7919" y="22047"/>
                      <a:pt x="9041" y="21279"/>
                      <a:pt x="9882" y="19963"/>
                    </a:cubicBezTo>
                    <a:cubicBezTo>
                      <a:pt x="11251" y="17847"/>
                      <a:pt x="12670" y="13690"/>
                      <a:pt x="12844" y="12620"/>
                    </a:cubicBezTo>
                    <a:cubicBezTo>
                      <a:pt x="12894" y="12296"/>
                      <a:pt x="13018" y="12246"/>
                      <a:pt x="12819" y="10778"/>
                    </a:cubicBezTo>
                    <a:cubicBezTo>
                      <a:pt x="12670" y="9484"/>
                      <a:pt x="12396" y="8214"/>
                      <a:pt x="12023" y="6970"/>
                    </a:cubicBezTo>
                    <a:cubicBezTo>
                      <a:pt x="12023" y="6921"/>
                      <a:pt x="12054" y="6883"/>
                      <a:pt x="12083" y="6883"/>
                    </a:cubicBezTo>
                    <a:cubicBezTo>
                      <a:pt x="12099" y="6883"/>
                      <a:pt x="12113" y="6894"/>
                      <a:pt x="12122" y="6920"/>
                    </a:cubicBezTo>
                    <a:cubicBezTo>
                      <a:pt x="14586" y="15034"/>
                      <a:pt x="11724" y="18270"/>
                      <a:pt x="11226" y="24567"/>
                    </a:cubicBezTo>
                    <a:cubicBezTo>
                      <a:pt x="11201" y="24991"/>
                      <a:pt x="11226" y="25414"/>
                      <a:pt x="11301" y="25837"/>
                    </a:cubicBezTo>
                    <a:cubicBezTo>
                      <a:pt x="11575" y="28326"/>
                      <a:pt x="13292" y="30243"/>
                      <a:pt x="16030" y="30915"/>
                    </a:cubicBezTo>
                    <a:cubicBezTo>
                      <a:pt x="17947" y="31413"/>
                      <a:pt x="19913" y="31637"/>
                      <a:pt x="21879" y="31637"/>
                    </a:cubicBezTo>
                    <a:lnTo>
                      <a:pt x="21904" y="31612"/>
                    </a:lnTo>
                    <a:cubicBezTo>
                      <a:pt x="26111" y="31612"/>
                      <a:pt x="30965" y="30940"/>
                      <a:pt x="32259" y="27007"/>
                    </a:cubicBezTo>
                    <a:cubicBezTo>
                      <a:pt x="33056" y="24592"/>
                      <a:pt x="32209" y="21805"/>
                      <a:pt x="31587" y="19067"/>
                    </a:cubicBezTo>
                    <a:cubicBezTo>
                      <a:pt x="30766" y="15432"/>
                      <a:pt x="30517" y="14188"/>
                      <a:pt x="30840" y="11027"/>
                    </a:cubicBezTo>
                    <a:cubicBezTo>
                      <a:pt x="30988" y="9498"/>
                      <a:pt x="31527" y="6869"/>
                      <a:pt x="31731" y="6869"/>
                    </a:cubicBezTo>
                    <a:cubicBezTo>
                      <a:pt x="31733" y="6869"/>
                      <a:pt x="31735" y="6869"/>
                      <a:pt x="31736" y="6870"/>
                    </a:cubicBezTo>
                    <a:cubicBezTo>
                      <a:pt x="31911" y="6895"/>
                      <a:pt x="31388" y="7418"/>
                      <a:pt x="30890" y="11599"/>
                    </a:cubicBezTo>
                    <a:cubicBezTo>
                      <a:pt x="30790" y="12545"/>
                      <a:pt x="31288" y="13815"/>
                      <a:pt x="31587" y="14711"/>
                    </a:cubicBezTo>
                    <a:cubicBezTo>
                      <a:pt x="32159" y="16453"/>
                      <a:pt x="32881" y="18121"/>
                      <a:pt x="33777" y="19689"/>
                    </a:cubicBezTo>
                    <a:cubicBezTo>
                      <a:pt x="34425" y="20784"/>
                      <a:pt x="35296" y="21705"/>
                      <a:pt x="36540" y="21979"/>
                    </a:cubicBezTo>
                    <a:cubicBezTo>
                      <a:pt x="36789" y="22004"/>
                      <a:pt x="37063" y="22004"/>
                      <a:pt x="37312" y="22004"/>
                    </a:cubicBezTo>
                    <a:cubicBezTo>
                      <a:pt x="37333" y="22004"/>
                      <a:pt x="37354" y="22005"/>
                      <a:pt x="37375" y="22005"/>
                    </a:cubicBezTo>
                    <a:cubicBezTo>
                      <a:pt x="40531" y="22005"/>
                      <a:pt x="43042" y="14567"/>
                      <a:pt x="43759" y="11599"/>
                    </a:cubicBezTo>
                    <a:cubicBezTo>
                      <a:pt x="43809" y="11425"/>
                      <a:pt x="43784" y="11325"/>
                      <a:pt x="43585" y="11325"/>
                    </a:cubicBezTo>
                    <a:cubicBezTo>
                      <a:pt x="40523" y="11176"/>
                      <a:pt x="38283" y="9259"/>
                      <a:pt x="38233" y="9235"/>
                    </a:cubicBezTo>
                    <a:cubicBezTo>
                      <a:pt x="38218" y="9227"/>
                      <a:pt x="38203" y="9223"/>
                      <a:pt x="38188" y="9223"/>
                    </a:cubicBezTo>
                    <a:cubicBezTo>
                      <a:pt x="38111" y="9223"/>
                      <a:pt x="38051" y="9329"/>
                      <a:pt x="38009" y="9434"/>
                    </a:cubicBezTo>
                    <a:cubicBezTo>
                      <a:pt x="37909" y="9658"/>
                      <a:pt x="36341" y="12694"/>
                      <a:pt x="35171" y="15333"/>
                    </a:cubicBezTo>
                    <a:cubicBezTo>
                      <a:pt x="35072" y="15582"/>
                      <a:pt x="35122" y="15607"/>
                      <a:pt x="35022" y="15607"/>
                    </a:cubicBezTo>
                    <a:cubicBezTo>
                      <a:pt x="35019" y="15607"/>
                      <a:pt x="35016" y="15607"/>
                      <a:pt x="35013" y="15607"/>
                    </a:cubicBezTo>
                    <a:cubicBezTo>
                      <a:pt x="34897" y="15607"/>
                      <a:pt x="34919" y="15559"/>
                      <a:pt x="36764" y="11699"/>
                    </a:cubicBezTo>
                    <a:cubicBezTo>
                      <a:pt x="37835" y="9434"/>
                      <a:pt x="37860" y="9807"/>
                      <a:pt x="37611" y="9011"/>
                    </a:cubicBezTo>
                    <a:cubicBezTo>
                      <a:pt x="37163" y="7592"/>
                      <a:pt x="36565" y="6198"/>
                      <a:pt x="35818" y="4904"/>
                    </a:cubicBezTo>
                    <a:cubicBezTo>
                      <a:pt x="33056" y="0"/>
                      <a:pt x="30566" y="249"/>
                      <a:pt x="29969" y="75"/>
                    </a:cubicBezTo>
                    <a:cubicBezTo>
                      <a:pt x="29902" y="54"/>
                      <a:pt x="29844" y="44"/>
                      <a:pt x="29793" y="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28"/>
              <p:cNvSpPr/>
              <p:nvPr/>
            </p:nvSpPr>
            <p:spPr>
              <a:xfrm>
                <a:off x="4999150" y="3785600"/>
                <a:ext cx="357225" cy="234625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9385" extrusionOk="0">
                    <a:moveTo>
                      <a:pt x="7450" y="91"/>
                    </a:moveTo>
                    <a:cubicBezTo>
                      <a:pt x="6572" y="91"/>
                      <a:pt x="5812" y="114"/>
                      <a:pt x="5502" y="150"/>
                    </a:cubicBezTo>
                    <a:cubicBezTo>
                      <a:pt x="4556" y="250"/>
                      <a:pt x="2913" y="1"/>
                      <a:pt x="2714" y="748"/>
                    </a:cubicBezTo>
                    <a:cubicBezTo>
                      <a:pt x="2017" y="3411"/>
                      <a:pt x="748" y="6249"/>
                      <a:pt x="374" y="7543"/>
                    </a:cubicBezTo>
                    <a:cubicBezTo>
                      <a:pt x="1" y="8937"/>
                      <a:pt x="5726" y="9385"/>
                      <a:pt x="7194" y="9385"/>
                    </a:cubicBezTo>
                    <a:cubicBezTo>
                      <a:pt x="9012" y="9385"/>
                      <a:pt x="12546" y="9036"/>
                      <a:pt x="13865" y="8066"/>
                    </a:cubicBezTo>
                    <a:cubicBezTo>
                      <a:pt x="14288" y="7742"/>
                      <a:pt x="14089" y="7643"/>
                      <a:pt x="12646" y="3685"/>
                    </a:cubicBezTo>
                    <a:cubicBezTo>
                      <a:pt x="11575" y="673"/>
                      <a:pt x="11874" y="549"/>
                      <a:pt x="11351" y="349"/>
                    </a:cubicBezTo>
                    <a:cubicBezTo>
                      <a:pt x="10846" y="160"/>
                      <a:pt x="8971" y="91"/>
                      <a:pt x="7450" y="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28"/>
              <p:cNvSpPr/>
              <p:nvPr/>
            </p:nvSpPr>
            <p:spPr>
              <a:xfrm>
                <a:off x="4969925" y="3177525"/>
                <a:ext cx="411950" cy="176050"/>
              </a:xfrm>
              <a:custGeom>
                <a:avLst/>
                <a:gdLst/>
                <a:ahLst/>
                <a:cxnLst/>
                <a:rect l="l" t="t" r="r" b="b"/>
                <a:pathLst>
                  <a:path w="16478" h="7042" extrusionOk="0">
                    <a:moveTo>
                      <a:pt x="13084" y="1"/>
                    </a:moveTo>
                    <a:cubicBezTo>
                      <a:pt x="12894" y="1"/>
                      <a:pt x="12705" y="26"/>
                      <a:pt x="12520" y="80"/>
                    </a:cubicBezTo>
                    <a:cubicBezTo>
                      <a:pt x="11126" y="478"/>
                      <a:pt x="10056" y="1822"/>
                      <a:pt x="9284" y="3042"/>
                    </a:cubicBezTo>
                    <a:cubicBezTo>
                      <a:pt x="8488" y="4361"/>
                      <a:pt x="8538" y="4909"/>
                      <a:pt x="8388" y="4909"/>
                    </a:cubicBezTo>
                    <a:cubicBezTo>
                      <a:pt x="8314" y="4909"/>
                      <a:pt x="8264" y="4760"/>
                      <a:pt x="8239" y="4660"/>
                    </a:cubicBezTo>
                    <a:cubicBezTo>
                      <a:pt x="7766" y="3191"/>
                      <a:pt x="6596" y="1399"/>
                      <a:pt x="5153" y="578"/>
                    </a:cubicBezTo>
                    <a:cubicBezTo>
                      <a:pt x="4646" y="281"/>
                      <a:pt x="4111" y="105"/>
                      <a:pt x="3563" y="105"/>
                    </a:cubicBezTo>
                    <a:cubicBezTo>
                      <a:pt x="2872" y="105"/>
                      <a:pt x="2163" y="384"/>
                      <a:pt x="1469" y="1051"/>
                    </a:cubicBezTo>
                    <a:cubicBezTo>
                      <a:pt x="498" y="1997"/>
                      <a:pt x="0" y="3490"/>
                      <a:pt x="1120" y="4561"/>
                    </a:cubicBezTo>
                    <a:cubicBezTo>
                      <a:pt x="2539" y="5880"/>
                      <a:pt x="5451" y="5058"/>
                      <a:pt x="7442" y="6502"/>
                    </a:cubicBezTo>
                    <a:cubicBezTo>
                      <a:pt x="7919" y="6843"/>
                      <a:pt x="8128" y="7042"/>
                      <a:pt x="8366" y="7042"/>
                    </a:cubicBezTo>
                    <a:cubicBezTo>
                      <a:pt x="8562" y="7042"/>
                      <a:pt x="8779" y="6906"/>
                      <a:pt x="9185" y="6602"/>
                    </a:cubicBezTo>
                    <a:cubicBezTo>
                      <a:pt x="11301" y="4959"/>
                      <a:pt x="14487" y="5979"/>
                      <a:pt x="15831" y="4361"/>
                    </a:cubicBezTo>
                    <a:cubicBezTo>
                      <a:pt x="16354" y="3789"/>
                      <a:pt x="16478" y="2992"/>
                      <a:pt x="16179" y="2295"/>
                    </a:cubicBezTo>
                    <a:cubicBezTo>
                      <a:pt x="15702" y="1167"/>
                      <a:pt x="14373" y="1"/>
                      <a:pt x="130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28"/>
              <p:cNvSpPr/>
              <p:nvPr/>
            </p:nvSpPr>
            <p:spPr>
              <a:xfrm>
                <a:off x="4915150" y="4008475"/>
                <a:ext cx="519625" cy="147850"/>
              </a:xfrm>
              <a:custGeom>
                <a:avLst/>
                <a:gdLst/>
                <a:ahLst/>
                <a:cxnLst/>
                <a:rect l="l" t="t" r="r" b="b"/>
                <a:pathLst>
                  <a:path w="20785" h="5914" extrusionOk="0">
                    <a:moveTo>
                      <a:pt x="1168" y="1"/>
                    </a:moveTo>
                    <a:cubicBezTo>
                      <a:pt x="1082" y="1"/>
                      <a:pt x="1027" y="117"/>
                      <a:pt x="971" y="246"/>
                    </a:cubicBezTo>
                    <a:cubicBezTo>
                      <a:pt x="1" y="2536"/>
                      <a:pt x="598" y="3656"/>
                      <a:pt x="2788" y="4652"/>
                    </a:cubicBezTo>
                    <a:cubicBezTo>
                      <a:pt x="5004" y="5622"/>
                      <a:pt x="7742" y="5722"/>
                      <a:pt x="8812" y="5821"/>
                    </a:cubicBezTo>
                    <a:cubicBezTo>
                      <a:pt x="9487" y="5886"/>
                      <a:pt x="10072" y="5914"/>
                      <a:pt x="10627" y="5914"/>
                    </a:cubicBezTo>
                    <a:cubicBezTo>
                      <a:pt x="11792" y="5914"/>
                      <a:pt x="12830" y="5791"/>
                      <a:pt x="14313" y="5622"/>
                    </a:cubicBezTo>
                    <a:cubicBezTo>
                      <a:pt x="15732" y="5498"/>
                      <a:pt x="17126" y="5149"/>
                      <a:pt x="18445" y="4602"/>
                    </a:cubicBezTo>
                    <a:cubicBezTo>
                      <a:pt x="19864" y="3955"/>
                      <a:pt x="20785" y="3158"/>
                      <a:pt x="20561" y="1665"/>
                    </a:cubicBezTo>
                    <a:cubicBezTo>
                      <a:pt x="20486" y="1167"/>
                      <a:pt x="20362" y="669"/>
                      <a:pt x="20138" y="221"/>
                    </a:cubicBezTo>
                    <a:cubicBezTo>
                      <a:pt x="20070" y="73"/>
                      <a:pt x="20025" y="5"/>
                      <a:pt x="19966" y="5"/>
                    </a:cubicBezTo>
                    <a:cubicBezTo>
                      <a:pt x="19916" y="5"/>
                      <a:pt x="19856" y="55"/>
                      <a:pt x="19764" y="146"/>
                    </a:cubicBezTo>
                    <a:cubicBezTo>
                      <a:pt x="17666" y="2210"/>
                      <a:pt x="14352" y="2790"/>
                      <a:pt x="11216" y="2790"/>
                    </a:cubicBezTo>
                    <a:cubicBezTo>
                      <a:pt x="9776" y="2790"/>
                      <a:pt x="8374" y="2668"/>
                      <a:pt x="7144" y="2511"/>
                    </a:cubicBezTo>
                    <a:cubicBezTo>
                      <a:pt x="6099" y="2387"/>
                      <a:pt x="4182" y="1988"/>
                      <a:pt x="3137" y="1441"/>
                    </a:cubicBezTo>
                    <a:cubicBezTo>
                      <a:pt x="2415" y="1117"/>
                      <a:pt x="1793" y="644"/>
                      <a:pt x="1270" y="47"/>
                    </a:cubicBezTo>
                    <a:cubicBezTo>
                      <a:pt x="1232" y="15"/>
                      <a:pt x="1198" y="1"/>
                      <a:pt x="1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28"/>
              <p:cNvSpPr/>
              <p:nvPr/>
            </p:nvSpPr>
            <p:spPr>
              <a:xfrm>
                <a:off x="4610225" y="3412025"/>
                <a:ext cx="161825" cy="151950"/>
              </a:xfrm>
              <a:custGeom>
                <a:avLst/>
                <a:gdLst/>
                <a:ahLst/>
                <a:cxnLst/>
                <a:rect l="l" t="t" r="r" b="b"/>
                <a:pathLst>
                  <a:path w="6473" h="6078" extrusionOk="0">
                    <a:moveTo>
                      <a:pt x="3332" y="0"/>
                    </a:moveTo>
                    <a:cubicBezTo>
                      <a:pt x="3205" y="0"/>
                      <a:pt x="3066" y="11"/>
                      <a:pt x="2913" y="34"/>
                    </a:cubicBezTo>
                    <a:cubicBezTo>
                      <a:pt x="2042" y="159"/>
                      <a:pt x="449" y="507"/>
                      <a:pt x="225" y="1353"/>
                    </a:cubicBezTo>
                    <a:cubicBezTo>
                      <a:pt x="1" y="2225"/>
                      <a:pt x="549" y="4913"/>
                      <a:pt x="723" y="5784"/>
                    </a:cubicBezTo>
                    <a:cubicBezTo>
                      <a:pt x="771" y="5993"/>
                      <a:pt x="809" y="6078"/>
                      <a:pt x="1065" y="6078"/>
                    </a:cubicBezTo>
                    <a:cubicBezTo>
                      <a:pt x="1205" y="6078"/>
                      <a:pt x="1410" y="6052"/>
                      <a:pt x="1718" y="6008"/>
                    </a:cubicBezTo>
                    <a:cubicBezTo>
                      <a:pt x="3311" y="5784"/>
                      <a:pt x="4830" y="5137"/>
                      <a:pt x="6124" y="4166"/>
                    </a:cubicBezTo>
                    <a:cubicBezTo>
                      <a:pt x="6448" y="3917"/>
                      <a:pt x="6473" y="3867"/>
                      <a:pt x="6274" y="3519"/>
                    </a:cubicBezTo>
                    <a:cubicBezTo>
                      <a:pt x="5776" y="2498"/>
                      <a:pt x="5153" y="1503"/>
                      <a:pt x="4481" y="557"/>
                    </a:cubicBezTo>
                    <a:cubicBezTo>
                      <a:pt x="4218" y="213"/>
                      <a:pt x="3889" y="0"/>
                      <a:pt x="3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28"/>
              <p:cNvSpPr/>
              <p:nvPr/>
            </p:nvSpPr>
            <p:spPr>
              <a:xfrm>
                <a:off x="5585350" y="3412000"/>
                <a:ext cx="163675" cy="151925"/>
              </a:xfrm>
              <a:custGeom>
                <a:avLst/>
                <a:gdLst/>
                <a:ahLst/>
                <a:cxnLst/>
                <a:rect l="l" t="t" r="r" b="b"/>
                <a:pathLst>
                  <a:path w="6547" h="6077" extrusionOk="0">
                    <a:moveTo>
                      <a:pt x="3232" y="0"/>
                    </a:moveTo>
                    <a:cubicBezTo>
                      <a:pt x="2842" y="0"/>
                      <a:pt x="2476" y="91"/>
                      <a:pt x="2216" y="384"/>
                    </a:cubicBezTo>
                    <a:cubicBezTo>
                      <a:pt x="1519" y="1155"/>
                      <a:pt x="648" y="2748"/>
                      <a:pt x="249" y="3520"/>
                    </a:cubicBezTo>
                    <a:cubicBezTo>
                      <a:pt x="50" y="3918"/>
                      <a:pt x="0" y="3868"/>
                      <a:pt x="399" y="4192"/>
                    </a:cubicBezTo>
                    <a:cubicBezTo>
                      <a:pt x="1693" y="5163"/>
                      <a:pt x="3236" y="5785"/>
                      <a:pt x="4854" y="6009"/>
                    </a:cubicBezTo>
                    <a:cubicBezTo>
                      <a:pt x="5174" y="6055"/>
                      <a:pt x="5376" y="6077"/>
                      <a:pt x="5507" y="6077"/>
                    </a:cubicBezTo>
                    <a:cubicBezTo>
                      <a:pt x="5732" y="6077"/>
                      <a:pt x="5744" y="6011"/>
                      <a:pt x="5775" y="5885"/>
                    </a:cubicBezTo>
                    <a:cubicBezTo>
                      <a:pt x="5999" y="5113"/>
                      <a:pt x="6547" y="2226"/>
                      <a:pt x="6298" y="1354"/>
                    </a:cubicBezTo>
                    <a:cubicBezTo>
                      <a:pt x="6248" y="1130"/>
                      <a:pt x="6148" y="956"/>
                      <a:pt x="5974" y="832"/>
                    </a:cubicBezTo>
                    <a:cubicBezTo>
                      <a:pt x="5327" y="409"/>
                      <a:pt x="4605" y="160"/>
                      <a:pt x="3858" y="60"/>
                    </a:cubicBezTo>
                    <a:cubicBezTo>
                      <a:pt x="3651" y="26"/>
                      <a:pt x="3439" y="0"/>
                      <a:pt x="32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28"/>
              <p:cNvSpPr/>
              <p:nvPr/>
            </p:nvSpPr>
            <p:spPr>
              <a:xfrm>
                <a:off x="5043350" y="3804525"/>
                <a:ext cx="70950" cy="1748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6992" extrusionOk="0">
                    <a:moveTo>
                      <a:pt x="2642" y="1"/>
                    </a:moveTo>
                    <a:cubicBezTo>
                      <a:pt x="2494" y="1"/>
                      <a:pt x="2482" y="302"/>
                      <a:pt x="2066" y="1833"/>
                    </a:cubicBezTo>
                    <a:cubicBezTo>
                      <a:pt x="871" y="6313"/>
                      <a:pt x="0" y="6686"/>
                      <a:pt x="324" y="6935"/>
                    </a:cubicBezTo>
                    <a:cubicBezTo>
                      <a:pt x="361" y="6973"/>
                      <a:pt x="405" y="6991"/>
                      <a:pt x="448" y="6991"/>
                    </a:cubicBezTo>
                    <a:cubicBezTo>
                      <a:pt x="492" y="6991"/>
                      <a:pt x="535" y="6973"/>
                      <a:pt x="573" y="6935"/>
                    </a:cubicBezTo>
                    <a:cubicBezTo>
                      <a:pt x="2066" y="5168"/>
                      <a:pt x="2813" y="2430"/>
                      <a:pt x="2838" y="165"/>
                    </a:cubicBezTo>
                    <a:cubicBezTo>
                      <a:pt x="2838" y="90"/>
                      <a:pt x="2788" y="41"/>
                      <a:pt x="2713" y="16"/>
                    </a:cubicBezTo>
                    <a:cubicBezTo>
                      <a:pt x="2686" y="7"/>
                      <a:pt x="2663" y="1"/>
                      <a:pt x="2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28"/>
              <p:cNvSpPr/>
              <p:nvPr/>
            </p:nvSpPr>
            <p:spPr>
              <a:xfrm>
                <a:off x="5243725" y="3804275"/>
                <a:ext cx="69100" cy="174925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6997" extrusionOk="0">
                    <a:moveTo>
                      <a:pt x="224" y="1"/>
                    </a:moveTo>
                    <a:cubicBezTo>
                      <a:pt x="125" y="1"/>
                      <a:pt x="50" y="75"/>
                      <a:pt x="50" y="175"/>
                    </a:cubicBezTo>
                    <a:cubicBezTo>
                      <a:pt x="0" y="2614"/>
                      <a:pt x="797" y="5004"/>
                      <a:pt x="2290" y="6920"/>
                    </a:cubicBezTo>
                    <a:cubicBezTo>
                      <a:pt x="2322" y="6969"/>
                      <a:pt x="2375" y="6996"/>
                      <a:pt x="2429" y="6996"/>
                    </a:cubicBezTo>
                    <a:cubicBezTo>
                      <a:pt x="2458" y="6996"/>
                      <a:pt x="2488" y="6988"/>
                      <a:pt x="2514" y="6970"/>
                    </a:cubicBezTo>
                    <a:cubicBezTo>
                      <a:pt x="2763" y="6871"/>
                      <a:pt x="2539" y="6721"/>
                      <a:pt x="1867" y="5153"/>
                    </a:cubicBezTo>
                    <a:cubicBezTo>
                      <a:pt x="274" y="1345"/>
                      <a:pt x="598" y="51"/>
                      <a:pt x="2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28"/>
              <p:cNvSpPr/>
              <p:nvPr/>
            </p:nvSpPr>
            <p:spPr>
              <a:xfrm>
                <a:off x="5030900" y="3203475"/>
                <a:ext cx="121375" cy="105650"/>
              </a:xfrm>
              <a:custGeom>
                <a:avLst/>
                <a:gdLst/>
                <a:ahLst/>
                <a:cxnLst/>
                <a:rect l="l" t="t" r="r" b="b"/>
                <a:pathLst>
                  <a:path w="4855" h="4226" extrusionOk="0">
                    <a:moveTo>
                      <a:pt x="192" y="384"/>
                    </a:moveTo>
                    <a:cubicBezTo>
                      <a:pt x="193" y="385"/>
                      <a:pt x="195" y="385"/>
                      <a:pt x="200" y="386"/>
                    </a:cubicBezTo>
                    <a:cubicBezTo>
                      <a:pt x="197" y="386"/>
                      <a:pt x="194" y="385"/>
                      <a:pt x="192" y="384"/>
                    </a:cubicBezTo>
                    <a:close/>
                    <a:moveTo>
                      <a:pt x="461" y="1"/>
                    </a:moveTo>
                    <a:cubicBezTo>
                      <a:pt x="374" y="1"/>
                      <a:pt x="287" y="5"/>
                      <a:pt x="200" y="13"/>
                    </a:cubicBezTo>
                    <a:cubicBezTo>
                      <a:pt x="3" y="62"/>
                      <a:pt x="0" y="329"/>
                      <a:pt x="192" y="384"/>
                    </a:cubicBezTo>
                    <a:lnTo>
                      <a:pt x="192" y="384"/>
                    </a:lnTo>
                    <a:cubicBezTo>
                      <a:pt x="190" y="383"/>
                      <a:pt x="192" y="383"/>
                      <a:pt x="197" y="383"/>
                    </a:cubicBezTo>
                    <a:cubicBezTo>
                      <a:pt x="288" y="383"/>
                      <a:pt x="1459" y="549"/>
                      <a:pt x="2714" y="1780"/>
                    </a:cubicBezTo>
                    <a:cubicBezTo>
                      <a:pt x="3062" y="2104"/>
                      <a:pt x="3386" y="2477"/>
                      <a:pt x="3684" y="2875"/>
                    </a:cubicBezTo>
                    <a:cubicBezTo>
                      <a:pt x="4488" y="3932"/>
                      <a:pt x="4529" y="4225"/>
                      <a:pt x="4687" y="4225"/>
                    </a:cubicBezTo>
                    <a:cubicBezTo>
                      <a:pt x="4700" y="4225"/>
                      <a:pt x="4714" y="4223"/>
                      <a:pt x="4730" y="4219"/>
                    </a:cubicBezTo>
                    <a:cubicBezTo>
                      <a:pt x="4804" y="4170"/>
                      <a:pt x="4854" y="4095"/>
                      <a:pt x="4829" y="3995"/>
                    </a:cubicBezTo>
                    <a:cubicBezTo>
                      <a:pt x="4680" y="3473"/>
                      <a:pt x="4456" y="3000"/>
                      <a:pt x="4182" y="2527"/>
                    </a:cubicBezTo>
                    <a:cubicBezTo>
                      <a:pt x="3382" y="1186"/>
                      <a:pt x="1960" y="1"/>
                      <a:pt x="4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28"/>
              <p:cNvSpPr/>
              <p:nvPr/>
            </p:nvSpPr>
            <p:spPr>
              <a:xfrm>
                <a:off x="5206125" y="3204075"/>
                <a:ext cx="121625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4201" extrusionOk="0">
                    <a:moveTo>
                      <a:pt x="4412" y="1"/>
                    </a:moveTo>
                    <a:cubicBezTo>
                      <a:pt x="2408" y="1"/>
                      <a:pt x="630" y="2020"/>
                      <a:pt x="36" y="3971"/>
                    </a:cubicBezTo>
                    <a:cubicBezTo>
                      <a:pt x="1" y="4110"/>
                      <a:pt x="99" y="4201"/>
                      <a:pt x="204" y="4201"/>
                    </a:cubicBezTo>
                    <a:cubicBezTo>
                      <a:pt x="250" y="4201"/>
                      <a:pt x="297" y="4183"/>
                      <a:pt x="334" y="4146"/>
                    </a:cubicBezTo>
                    <a:cubicBezTo>
                      <a:pt x="2699" y="536"/>
                      <a:pt x="3719" y="711"/>
                      <a:pt x="4690" y="337"/>
                    </a:cubicBezTo>
                    <a:cubicBezTo>
                      <a:pt x="4864" y="312"/>
                      <a:pt x="4864" y="64"/>
                      <a:pt x="4690" y="14"/>
                    </a:cubicBezTo>
                    <a:cubicBezTo>
                      <a:pt x="4597" y="5"/>
                      <a:pt x="4504" y="1"/>
                      <a:pt x="44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28"/>
              <p:cNvSpPr/>
              <p:nvPr/>
            </p:nvSpPr>
            <p:spPr>
              <a:xfrm>
                <a:off x="4645075" y="3447750"/>
                <a:ext cx="31150" cy="82625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305" extrusionOk="0">
                    <a:moveTo>
                      <a:pt x="340" y="1"/>
                    </a:moveTo>
                    <a:cubicBezTo>
                      <a:pt x="260" y="1"/>
                      <a:pt x="178" y="51"/>
                      <a:pt x="150" y="149"/>
                    </a:cubicBezTo>
                    <a:cubicBezTo>
                      <a:pt x="1" y="1244"/>
                      <a:pt x="275" y="2339"/>
                      <a:pt x="922" y="3260"/>
                    </a:cubicBezTo>
                    <a:cubicBezTo>
                      <a:pt x="960" y="3290"/>
                      <a:pt x="1005" y="3304"/>
                      <a:pt x="1049" y="3304"/>
                    </a:cubicBezTo>
                    <a:cubicBezTo>
                      <a:pt x="1149" y="3304"/>
                      <a:pt x="1245" y="3232"/>
                      <a:pt x="1245" y="3111"/>
                    </a:cubicBezTo>
                    <a:cubicBezTo>
                      <a:pt x="1171" y="2588"/>
                      <a:pt x="1046" y="2090"/>
                      <a:pt x="922" y="1592"/>
                    </a:cubicBezTo>
                    <a:cubicBezTo>
                      <a:pt x="822" y="1244"/>
                      <a:pt x="499" y="99"/>
                      <a:pt x="499" y="99"/>
                    </a:cubicBezTo>
                    <a:cubicBezTo>
                      <a:pt x="466" y="33"/>
                      <a:pt x="403" y="1"/>
                      <a:pt x="3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28"/>
              <p:cNvSpPr/>
              <p:nvPr/>
            </p:nvSpPr>
            <p:spPr>
              <a:xfrm>
                <a:off x="5636725" y="3434650"/>
                <a:ext cx="41375" cy="7657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3063" extrusionOk="0">
                    <a:moveTo>
                      <a:pt x="1308" y="0"/>
                    </a:moveTo>
                    <a:cubicBezTo>
                      <a:pt x="1245" y="0"/>
                      <a:pt x="1190" y="34"/>
                      <a:pt x="1156" y="100"/>
                    </a:cubicBezTo>
                    <a:cubicBezTo>
                      <a:pt x="683" y="946"/>
                      <a:pt x="310" y="1867"/>
                      <a:pt x="36" y="2838"/>
                    </a:cubicBezTo>
                    <a:cubicBezTo>
                      <a:pt x="0" y="2963"/>
                      <a:pt x="106" y="3063"/>
                      <a:pt x="214" y="3063"/>
                    </a:cubicBezTo>
                    <a:cubicBezTo>
                      <a:pt x="257" y="3063"/>
                      <a:pt x="300" y="3047"/>
                      <a:pt x="335" y="3012"/>
                    </a:cubicBezTo>
                    <a:cubicBezTo>
                      <a:pt x="1355" y="2017"/>
                      <a:pt x="1654" y="200"/>
                      <a:pt x="1405" y="25"/>
                    </a:cubicBezTo>
                    <a:cubicBezTo>
                      <a:pt x="1372" y="9"/>
                      <a:pt x="1339" y="0"/>
                      <a:pt x="13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28"/>
              <p:cNvSpPr/>
              <p:nvPr/>
            </p:nvSpPr>
            <p:spPr>
              <a:xfrm>
                <a:off x="5688825" y="3455300"/>
                <a:ext cx="35325" cy="7285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2914" extrusionOk="0">
                    <a:moveTo>
                      <a:pt x="1072" y="1"/>
                    </a:moveTo>
                    <a:cubicBezTo>
                      <a:pt x="1012" y="1"/>
                      <a:pt x="950" y="42"/>
                      <a:pt x="914" y="95"/>
                    </a:cubicBezTo>
                    <a:cubicBezTo>
                      <a:pt x="516" y="917"/>
                      <a:pt x="217" y="1813"/>
                      <a:pt x="18" y="2709"/>
                    </a:cubicBezTo>
                    <a:cubicBezTo>
                      <a:pt x="1" y="2829"/>
                      <a:pt x="102" y="2914"/>
                      <a:pt x="208" y="2914"/>
                    </a:cubicBezTo>
                    <a:cubicBezTo>
                      <a:pt x="255" y="2914"/>
                      <a:pt x="303" y="2897"/>
                      <a:pt x="342" y="2858"/>
                    </a:cubicBezTo>
                    <a:cubicBezTo>
                      <a:pt x="1238" y="1937"/>
                      <a:pt x="1412" y="170"/>
                      <a:pt x="1138" y="21"/>
                    </a:cubicBezTo>
                    <a:cubicBezTo>
                      <a:pt x="1117" y="7"/>
                      <a:pt x="1095" y="1"/>
                      <a:pt x="1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28"/>
              <p:cNvSpPr/>
              <p:nvPr/>
            </p:nvSpPr>
            <p:spPr>
              <a:xfrm>
                <a:off x="4683675" y="3436000"/>
                <a:ext cx="39100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3130" extrusionOk="0">
                    <a:moveTo>
                      <a:pt x="197" y="0"/>
                    </a:moveTo>
                    <a:cubicBezTo>
                      <a:pt x="120" y="0"/>
                      <a:pt x="40" y="54"/>
                      <a:pt x="25" y="146"/>
                    </a:cubicBezTo>
                    <a:cubicBezTo>
                      <a:pt x="0" y="1241"/>
                      <a:pt x="423" y="2286"/>
                      <a:pt x="1195" y="3058"/>
                    </a:cubicBezTo>
                    <a:cubicBezTo>
                      <a:pt x="1231" y="3109"/>
                      <a:pt x="1281" y="3130"/>
                      <a:pt x="1330" y="3130"/>
                    </a:cubicBezTo>
                    <a:cubicBezTo>
                      <a:pt x="1448" y="3130"/>
                      <a:pt x="1564" y="3007"/>
                      <a:pt x="1494" y="2884"/>
                    </a:cubicBezTo>
                    <a:cubicBezTo>
                      <a:pt x="1444" y="2635"/>
                      <a:pt x="1344" y="2386"/>
                      <a:pt x="1245" y="2162"/>
                    </a:cubicBezTo>
                    <a:cubicBezTo>
                      <a:pt x="1245" y="2162"/>
                      <a:pt x="598" y="519"/>
                      <a:pt x="324" y="71"/>
                    </a:cubicBezTo>
                    <a:cubicBezTo>
                      <a:pt x="295" y="22"/>
                      <a:pt x="247" y="0"/>
                      <a:pt x="1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28"/>
              <p:cNvSpPr/>
              <p:nvPr/>
            </p:nvSpPr>
            <p:spPr>
              <a:xfrm>
                <a:off x="5232525" y="4087925"/>
                <a:ext cx="218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27" extrusionOk="0">
                    <a:moveTo>
                      <a:pt x="235" y="0"/>
                    </a:moveTo>
                    <a:cubicBezTo>
                      <a:pt x="150" y="0"/>
                      <a:pt x="75" y="68"/>
                      <a:pt x="75" y="154"/>
                    </a:cubicBezTo>
                    <a:cubicBezTo>
                      <a:pt x="0" y="777"/>
                      <a:pt x="50" y="1399"/>
                      <a:pt x="224" y="1971"/>
                    </a:cubicBezTo>
                    <a:cubicBezTo>
                      <a:pt x="224" y="1971"/>
                      <a:pt x="249" y="2046"/>
                      <a:pt x="324" y="2096"/>
                    </a:cubicBezTo>
                    <a:cubicBezTo>
                      <a:pt x="359" y="2117"/>
                      <a:pt x="392" y="2127"/>
                      <a:pt x="423" y="2127"/>
                    </a:cubicBezTo>
                    <a:cubicBezTo>
                      <a:pt x="607" y="2127"/>
                      <a:pt x="704" y="1779"/>
                      <a:pt x="747" y="1523"/>
                    </a:cubicBezTo>
                    <a:cubicBezTo>
                      <a:pt x="871" y="752"/>
                      <a:pt x="498" y="30"/>
                      <a:pt x="274" y="5"/>
                    </a:cubicBezTo>
                    <a:cubicBezTo>
                      <a:pt x="261" y="2"/>
                      <a:pt x="248" y="0"/>
                      <a:pt x="2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28"/>
              <p:cNvSpPr/>
              <p:nvPr/>
            </p:nvSpPr>
            <p:spPr>
              <a:xfrm>
                <a:off x="5298475" y="4075600"/>
                <a:ext cx="21800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88" extrusionOk="0">
                    <a:moveTo>
                      <a:pt x="249" y="0"/>
                    </a:moveTo>
                    <a:cubicBezTo>
                      <a:pt x="125" y="0"/>
                      <a:pt x="50" y="50"/>
                      <a:pt x="25" y="174"/>
                    </a:cubicBezTo>
                    <a:cubicBezTo>
                      <a:pt x="1" y="573"/>
                      <a:pt x="125" y="2016"/>
                      <a:pt x="399" y="2166"/>
                    </a:cubicBezTo>
                    <a:cubicBezTo>
                      <a:pt x="428" y="2180"/>
                      <a:pt x="455" y="2187"/>
                      <a:pt x="480" y="2187"/>
                    </a:cubicBezTo>
                    <a:cubicBezTo>
                      <a:pt x="670" y="2187"/>
                      <a:pt x="753" y="1807"/>
                      <a:pt x="797" y="1543"/>
                    </a:cubicBezTo>
                    <a:cubicBezTo>
                      <a:pt x="872" y="772"/>
                      <a:pt x="449" y="25"/>
                      <a:pt x="2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28"/>
              <p:cNvSpPr/>
              <p:nvPr/>
            </p:nvSpPr>
            <p:spPr>
              <a:xfrm>
                <a:off x="5360075" y="4057800"/>
                <a:ext cx="26800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894" extrusionOk="0">
                    <a:moveTo>
                      <a:pt x="200" y="1"/>
                    </a:moveTo>
                    <a:cubicBezTo>
                      <a:pt x="93" y="1"/>
                      <a:pt x="1" y="88"/>
                      <a:pt x="1" y="214"/>
                    </a:cubicBezTo>
                    <a:cubicBezTo>
                      <a:pt x="26" y="488"/>
                      <a:pt x="100" y="762"/>
                      <a:pt x="200" y="1036"/>
                    </a:cubicBezTo>
                    <a:cubicBezTo>
                      <a:pt x="275" y="1310"/>
                      <a:pt x="424" y="1583"/>
                      <a:pt x="573" y="1832"/>
                    </a:cubicBezTo>
                    <a:cubicBezTo>
                      <a:pt x="615" y="1874"/>
                      <a:pt x="665" y="1894"/>
                      <a:pt x="715" y="1894"/>
                    </a:cubicBezTo>
                    <a:cubicBezTo>
                      <a:pt x="785" y="1894"/>
                      <a:pt x="853" y="1855"/>
                      <a:pt x="897" y="1783"/>
                    </a:cubicBezTo>
                    <a:cubicBezTo>
                      <a:pt x="1071" y="1135"/>
                      <a:pt x="847" y="438"/>
                      <a:pt x="324" y="40"/>
                    </a:cubicBezTo>
                    <a:cubicBezTo>
                      <a:pt x="284" y="13"/>
                      <a:pt x="241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28"/>
              <p:cNvSpPr/>
              <p:nvPr/>
            </p:nvSpPr>
            <p:spPr>
              <a:xfrm>
                <a:off x="5168350" y="4089925"/>
                <a:ext cx="21250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2090" extrusionOk="0">
                    <a:moveTo>
                      <a:pt x="437" y="0"/>
                    </a:moveTo>
                    <a:cubicBezTo>
                      <a:pt x="2" y="0"/>
                      <a:pt x="1" y="1902"/>
                      <a:pt x="352" y="2066"/>
                    </a:cubicBezTo>
                    <a:cubicBezTo>
                      <a:pt x="387" y="2082"/>
                      <a:pt x="419" y="2089"/>
                      <a:pt x="448" y="2089"/>
                    </a:cubicBezTo>
                    <a:cubicBezTo>
                      <a:pt x="645" y="2089"/>
                      <a:pt x="710" y="1753"/>
                      <a:pt x="775" y="1493"/>
                    </a:cubicBezTo>
                    <a:cubicBezTo>
                      <a:pt x="850" y="995"/>
                      <a:pt x="775" y="473"/>
                      <a:pt x="526" y="25"/>
                    </a:cubicBezTo>
                    <a:cubicBezTo>
                      <a:pt x="495" y="8"/>
                      <a:pt x="465" y="0"/>
                      <a:pt x="4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28"/>
              <p:cNvSpPr/>
              <p:nvPr/>
            </p:nvSpPr>
            <p:spPr>
              <a:xfrm>
                <a:off x="5106200" y="4087825"/>
                <a:ext cx="19300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121" extrusionOk="0">
                    <a:moveTo>
                      <a:pt x="563" y="0"/>
                    </a:moveTo>
                    <a:cubicBezTo>
                      <a:pt x="448" y="0"/>
                      <a:pt x="291" y="125"/>
                      <a:pt x="150" y="507"/>
                    </a:cubicBezTo>
                    <a:cubicBezTo>
                      <a:pt x="25" y="830"/>
                      <a:pt x="0" y="1179"/>
                      <a:pt x="50" y="1527"/>
                    </a:cubicBezTo>
                    <a:cubicBezTo>
                      <a:pt x="124" y="1988"/>
                      <a:pt x="270" y="2121"/>
                      <a:pt x="385" y="2121"/>
                    </a:cubicBezTo>
                    <a:cubicBezTo>
                      <a:pt x="463" y="2121"/>
                      <a:pt x="528" y="2060"/>
                      <a:pt x="548" y="2000"/>
                    </a:cubicBezTo>
                    <a:cubicBezTo>
                      <a:pt x="622" y="1851"/>
                      <a:pt x="647" y="1677"/>
                      <a:pt x="672" y="1527"/>
                    </a:cubicBezTo>
                    <a:cubicBezTo>
                      <a:pt x="747" y="1079"/>
                      <a:pt x="772" y="606"/>
                      <a:pt x="722" y="158"/>
                    </a:cubicBezTo>
                    <a:cubicBezTo>
                      <a:pt x="711" y="72"/>
                      <a:pt x="649" y="0"/>
                      <a:pt x="5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28"/>
              <p:cNvSpPr/>
              <p:nvPr/>
            </p:nvSpPr>
            <p:spPr>
              <a:xfrm>
                <a:off x="5035875" y="4075550"/>
                <a:ext cx="24300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2188" extrusionOk="0">
                    <a:moveTo>
                      <a:pt x="754" y="0"/>
                    </a:moveTo>
                    <a:cubicBezTo>
                      <a:pt x="706" y="0"/>
                      <a:pt x="658" y="17"/>
                      <a:pt x="623" y="52"/>
                    </a:cubicBezTo>
                    <a:cubicBezTo>
                      <a:pt x="1" y="724"/>
                      <a:pt x="150" y="2043"/>
                      <a:pt x="424" y="2168"/>
                    </a:cubicBezTo>
                    <a:cubicBezTo>
                      <a:pt x="450" y="2181"/>
                      <a:pt x="479" y="2187"/>
                      <a:pt x="507" y="2187"/>
                    </a:cubicBezTo>
                    <a:cubicBezTo>
                      <a:pt x="583" y="2187"/>
                      <a:pt x="654" y="2141"/>
                      <a:pt x="673" y="2068"/>
                    </a:cubicBezTo>
                    <a:cubicBezTo>
                      <a:pt x="747" y="1894"/>
                      <a:pt x="797" y="1745"/>
                      <a:pt x="822" y="1595"/>
                    </a:cubicBezTo>
                    <a:cubicBezTo>
                      <a:pt x="921" y="1122"/>
                      <a:pt x="971" y="649"/>
                      <a:pt x="946" y="152"/>
                    </a:cubicBezTo>
                    <a:cubicBezTo>
                      <a:pt x="930" y="55"/>
                      <a:pt x="842" y="0"/>
                      <a:pt x="7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28"/>
              <p:cNvSpPr/>
              <p:nvPr/>
            </p:nvSpPr>
            <p:spPr>
              <a:xfrm>
                <a:off x="4975525" y="4057875"/>
                <a:ext cx="236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900" extrusionOk="0">
                    <a:moveTo>
                      <a:pt x="750" y="1"/>
                    </a:moveTo>
                    <a:cubicBezTo>
                      <a:pt x="470" y="1"/>
                      <a:pt x="21" y="641"/>
                      <a:pt x="0" y="1282"/>
                    </a:cubicBezTo>
                    <a:cubicBezTo>
                      <a:pt x="0" y="1431"/>
                      <a:pt x="0" y="1780"/>
                      <a:pt x="125" y="1854"/>
                    </a:cubicBezTo>
                    <a:cubicBezTo>
                      <a:pt x="156" y="1885"/>
                      <a:pt x="196" y="1899"/>
                      <a:pt x="235" y="1899"/>
                    </a:cubicBezTo>
                    <a:cubicBezTo>
                      <a:pt x="290" y="1899"/>
                      <a:pt x="345" y="1873"/>
                      <a:pt x="373" y="1829"/>
                    </a:cubicBezTo>
                    <a:cubicBezTo>
                      <a:pt x="672" y="1331"/>
                      <a:pt x="871" y="784"/>
                      <a:pt x="921" y="211"/>
                    </a:cubicBezTo>
                    <a:cubicBezTo>
                      <a:pt x="946" y="162"/>
                      <a:pt x="921" y="112"/>
                      <a:pt x="896" y="87"/>
                    </a:cubicBezTo>
                    <a:cubicBezTo>
                      <a:pt x="858" y="28"/>
                      <a:pt x="808" y="1"/>
                      <a:pt x="7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28"/>
              <p:cNvSpPr/>
              <p:nvPr/>
            </p:nvSpPr>
            <p:spPr>
              <a:xfrm>
                <a:off x="5694875" y="3564700"/>
                <a:ext cx="32375" cy="33625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345" extrusionOk="0">
                    <a:moveTo>
                      <a:pt x="274" y="1"/>
                    </a:moveTo>
                    <a:lnTo>
                      <a:pt x="274" y="1"/>
                    </a:lnTo>
                    <a:cubicBezTo>
                      <a:pt x="0" y="399"/>
                      <a:pt x="100" y="922"/>
                      <a:pt x="473" y="1195"/>
                    </a:cubicBezTo>
                    <a:cubicBezTo>
                      <a:pt x="622" y="1270"/>
                      <a:pt x="797" y="1345"/>
                      <a:pt x="971" y="1345"/>
                    </a:cubicBezTo>
                    <a:cubicBezTo>
                      <a:pt x="1095" y="971"/>
                      <a:pt x="1170" y="623"/>
                      <a:pt x="1245" y="324"/>
                    </a:cubicBezTo>
                    <a:cubicBezTo>
                      <a:pt x="1295" y="150"/>
                      <a:pt x="1245" y="100"/>
                      <a:pt x="1071" y="75"/>
                    </a:cubicBezTo>
                    <a:lnTo>
                      <a:pt x="946" y="75"/>
                    </a:lnTo>
                    <a:cubicBezTo>
                      <a:pt x="722" y="50"/>
                      <a:pt x="498" y="50"/>
                      <a:pt x="274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28"/>
              <p:cNvSpPr/>
              <p:nvPr/>
            </p:nvSpPr>
            <p:spPr>
              <a:xfrm>
                <a:off x="5696100" y="3618850"/>
                <a:ext cx="16850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674" h="1320" extrusionOk="0">
                    <a:moveTo>
                      <a:pt x="673" y="0"/>
                    </a:moveTo>
                    <a:lnTo>
                      <a:pt x="673" y="0"/>
                    </a:lnTo>
                    <a:cubicBezTo>
                      <a:pt x="499" y="50"/>
                      <a:pt x="325" y="174"/>
                      <a:pt x="200" y="324"/>
                    </a:cubicBezTo>
                    <a:cubicBezTo>
                      <a:pt x="1" y="622"/>
                      <a:pt x="1" y="1021"/>
                      <a:pt x="225" y="1319"/>
                    </a:cubicBezTo>
                    <a:cubicBezTo>
                      <a:pt x="399" y="871"/>
                      <a:pt x="549" y="423"/>
                      <a:pt x="673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28"/>
              <p:cNvSpPr/>
              <p:nvPr/>
            </p:nvSpPr>
            <p:spPr>
              <a:xfrm>
                <a:off x="5629900" y="3648650"/>
                <a:ext cx="48200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1699" extrusionOk="0">
                    <a:moveTo>
                      <a:pt x="1083" y="1"/>
                    </a:moveTo>
                    <a:cubicBezTo>
                      <a:pt x="502" y="1"/>
                      <a:pt x="1" y="639"/>
                      <a:pt x="334" y="1248"/>
                    </a:cubicBezTo>
                    <a:cubicBezTo>
                      <a:pt x="494" y="1557"/>
                      <a:pt x="783" y="1699"/>
                      <a:pt x="1071" y="1699"/>
                    </a:cubicBezTo>
                    <a:cubicBezTo>
                      <a:pt x="1499" y="1699"/>
                      <a:pt x="1927" y="1385"/>
                      <a:pt x="1927" y="849"/>
                    </a:cubicBezTo>
                    <a:cubicBezTo>
                      <a:pt x="1927" y="575"/>
                      <a:pt x="1778" y="327"/>
                      <a:pt x="1554" y="152"/>
                    </a:cubicBezTo>
                    <a:cubicBezTo>
                      <a:pt x="1401" y="47"/>
                      <a:pt x="1239" y="1"/>
                      <a:pt x="1083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28"/>
              <p:cNvSpPr/>
              <p:nvPr/>
            </p:nvSpPr>
            <p:spPr>
              <a:xfrm>
                <a:off x="5565425" y="3617600"/>
                <a:ext cx="59050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708" extrusionOk="0">
                    <a:moveTo>
                      <a:pt x="1171" y="0"/>
                    </a:moveTo>
                    <a:cubicBezTo>
                      <a:pt x="200" y="25"/>
                      <a:pt x="1" y="1369"/>
                      <a:pt x="922" y="1668"/>
                    </a:cubicBezTo>
                    <a:cubicBezTo>
                      <a:pt x="1013" y="1695"/>
                      <a:pt x="1100" y="1708"/>
                      <a:pt x="1184" y="1708"/>
                    </a:cubicBezTo>
                    <a:cubicBezTo>
                      <a:pt x="1947" y="1708"/>
                      <a:pt x="2362" y="666"/>
                      <a:pt x="1644" y="150"/>
                    </a:cubicBezTo>
                    <a:cubicBezTo>
                      <a:pt x="1519" y="75"/>
                      <a:pt x="1345" y="0"/>
                      <a:pt x="1171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28"/>
              <p:cNvSpPr/>
              <p:nvPr/>
            </p:nvSpPr>
            <p:spPr>
              <a:xfrm>
                <a:off x="5633425" y="3586800"/>
                <a:ext cx="47150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695" extrusionOk="0">
                    <a:moveTo>
                      <a:pt x="927" y="0"/>
                    </a:moveTo>
                    <a:cubicBezTo>
                      <a:pt x="439" y="0"/>
                      <a:pt x="0" y="448"/>
                      <a:pt x="94" y="1008"/>
                    </a:cubicBezTo>
                    <a:cubicBezTo>
                      <a:pt x="168" y="1441"/>
                      <a:pt x="547" y="1695"/>
                      <a:pt x="929" y="1695"/>
                    </a:cubicBezTo>
                    <a:cubicBezTo>
                      <a:pt x="1185" y="1695"/>
                      <a:pt x="1442" y="1581"/>
                      <a:pt x="1612" y="1332"/>
                    </a:cubicBezTo>
                    <a:cubicBezTo>
                      <a:pt x="1886" y="959"/>
                      <a:pt x="1786" y="411"/>
                      <a:pt x="1413" y="162"/>
                    </a:cubicBezTo>
                    <a:cubicBezTo>
                      <a:pt x="1257" y="50"/>
                      <a:pt x="1089" y="0"/>
                      <a:pt x="927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28"/>
              <p:cNvSpPr/>
              <p:nvPr/>
            </p:nvSpPr>
            <p:spPr>
              <a:xfrm>
                <a:off x="5565425" y="3556000"/>
                <a:ext cx="5892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689" extrusionOk="0">
                    <a:moveTo>
                      <a:pt x="1171" y="0"/>
                    </a:moveTo>
                    <a:cubicBezTo>
                      <a:pt x="200" y="0"/>
                      <a:pt x="1" y="1369"/>
                      <a:pt x="922" y="1643"/>
                    </a:cubicBezTo>
                    <a:cubicBezTo>
                      <a:pt x="1018" y="1674"/>
                      <a:pt x="1111" y="1689"/>
                      <a:pt x="1199" y="1689"/>
                    </a:cubicBezTo>
                    <a:cubicBezTo>
                      <a:pt x="1953" y="1689"/>
                      <a:pt x="2357" y="640"/>
                      <a:pt x="1644" y="150"/>
                    </a:cubicBezTo>
                    <a:cubicBezTo>
                      <a:pt x="1519" y="50"/>
                      <a:pt x="1345" y="0"/>
                      <a:pt x="1171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28"/>
              <p:cNvSpPr/>
              <p:nvPr/>
            </p:nvSpPr>
            <p:spPr>
              <a:xfrm>
                <a:off x="5635750" y="3544175"/>
                <a:ext cx="3797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917" extrusionOk="0">
                    <a:moveTo>
                      <a:pt x="1" y="0"/>
                    </a:moveTo>
                    <a:lnTo>
                      <a:pt x="1" y="75"/>
                    </a:lnTo>
                    <a:cubicBezTo>
                      <a:pt x="1" y="349"/>
                      <a:pt x="125" y="598"/>
                      <a:pt x="349" y="772"/>
                    </a:cubicBezTo>
                    <a:cubicBezTo>
                      <a:pt x="495" y="869"/>
                      <a:pt x="663" y="917"/>
                      <a:pt x="831" y="917"/>
                    </a:cubicBezTo>
                    <a:cubicBezTo>
                      <a:pt x="1093" y="917"/>
                      <a:pt x="1352" y="800"/>
                      <a:pt x="1519" y="573"/>
                    </a:cubicBezTo>
                    <a:cubicBezTo>
                      <a:pt x="1071" y="448"/>
                      <a:pt x="623" y="274"/>
                      <a:pt x="175" y="7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28"/>
              <p:cNvSpPr/>
              <p:nvPr/>
            </p:nvSpPr>
            <p:spPr>
              <a:xfrm>
                <a:off x="5565425" y="3742050"/>
                <a:ext cx="590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683" extrusionOk="0">
                    <a:moveTo>
                      <a:pt x="1171" y="1"/>
                    </a:moveTo>
                    <a:cubicBezTo>
                      <a:pt x="200" y="1"/>
                      <a:pt x="1" y="1370"/>
                      <a:pt x="922" y="1643"/>
                    </a:cubicBezTo>
                    <a:cubicBezTo>
                      <a:pt x="1013" y="1670"/>
                      <a:pt x="1101" y="1683"/>
                      <a:pt x="1184" y="1683"/>
                    </a:cubicBezTo>
                    <a:cubicBezTo>
                      <a:pt x="1947" y="1683"/>
                      <a:pt x="2362" y="644"/>
                      <a:pt x="1644" y="150"/>
                    </a:cubicBezTo>
                    <a:cubicBezTo>
                      <a:pt x="1519" y="50"/>
                      <a:pt x="1345" y="1"/>
                      <a:pt x="1171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28"/>
              <p:cNvSpPr/>
              <p:nvPr/>
            </p:nvSpPr>
            <p:spPr>
              <a:xfrm>
                <a:off x="5626050" y="3710725"/>
                <a:ext cx="48300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702" extrusionOk="0">
                    <a:moveTo>
                      <a:pt x="1225" y="0"/>
                    </a:moveTo>
                    <a:cubicBezTo>
                      <a:pt x="509" y="0"/>
                      <a:pt x="0" y="1020"/>
                      <a:pt x="737" y="1552"/>
                    </a:cubicBezTo>
                    <a:cubicBezTo>
                      <a:pt x="886" y="1652"/>
                      <a:pt x="1061" y="1702"/>
                      <a:pt x="1235" y="1702"/>
                    </a:cubicBezTo>
                    <a:cubicBezTo>
                      <a:pt x="1484" y="1279"/>
                      <a:pt x="1708" y="830"/>
                      <a:pt x="1932" y="382"/>
                    </a:cubicBezTo>
                    <a:cubicBezTo>
                      <a:pt x="1857" y="283"/>
                      <a:pt x="1782" y="208"/>
                      <a:pt x="1708" y="158"/>
                    </a:cubicBezTo>
                    <a:cubicBezTo>
                      <a:pt x="1544" y="48"/>
                      <a:pt x="1380" y="0"/>
                      <a:pt x="1225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28"/>
              <p:cNvSpPr/>
              <p:nvPr/>
            </p:nvSpPr>
            <p:spPr>
              <a:xfrm>
                <a:off x="5565425" y="3679825"/>
                <a:ext cx="5892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689" extrusionOk="0">
                    <a:moveTo>
                      <a:pt x="1171" y="1"/>
                    </a:moveTo>
                    <a:cubicBezTo>
                      <a:pt x="200" y="1"/>
                      <a:pt x="1" y="1370"/>
                      <a:pt x="922" y="1643"/>
                    </a:cubicBezTo>
                    <a:cubicBezTo>
                      <a:pt x="1018" y="1675"/>
                      <a:pt x="1111" y="1689"/>
                      <a:pt x="1199" y="1689"/>
                    </a:cubicBezTo>
                    <a:cubicBezTo>
                      <a:pt x="1953" y="1689"/>
                      <a:pt x="2357" y="640"/>
                      <a:pt x="1644" y="150"/>
                    </a:cubicBezTo>
                    <a:cubicBezTo>
                      <a:pt x="1519" y="50"/>
                      <a:pt x="1345" y="1"/>
                      <a:pt x="1171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28"/>
              <p:cNvSpPr/>
              <p:nvPr/>
            </p:nvSpPr>
            <p:spPr>
              <a:xfrm>
                <a:off x="5569800" y="3803650"/>
                <a:ext cx="42325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146" extrusionOk="0">
                    <a:moveTo>
                      <a:pt x="996" y="1"/>
                    </a:moveTo>
                    <a:cubicBezTo>
                      <a:pt x="398" y="1"/>
                      <a:pt x="0" y="598"/>
                      <a:pt x="199" y="1146"/>
                    </a:cubicBezTo>
                    <a:cubicBezTo>
                      <a:pt x="473" y="1096"/>
                      <a:pt x="747" y="996"/>
                      <a:pt x="996" y="872"/>
                    </a:cubicBezTo>
                    <a:cubicBezTo>
                      <a:pt x="1245" y="723"/>
                      <a:pt x="1469" y="548"/>
                      <a:pt x="1693" y="374"/>
                    </a:cubicBezTo>
                    <a:cubicBezTo>
                      <a:pt x="1618" y="275"/>
                      <a:pt x="1568" y="225"/>
                      <a:pt x="1469" y="175"/>
                    </a:cubicBezTo>
                    <a:cubicBezTo>
                      <a:pt x="1344" y="76"/>
                      <a:pt x="1170" y="1"/>
                      <a:pt x="996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28"/>
              <p:cNvSpPr/>
              <p:nvPr/>
            </p:nvSpPr>
            <p:spPr>
              <a:xfrm>
                <a:off x="5442225" y="3369925"/>
                <a:ext cx="5832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694" extrusionOk="0">
                    <a:moveTo>
                      <a:pt x="1145" y="1"/>
                    </a:moveTo>
                    <a:cubicBezTo>
                      <a:pt x="0" y="1"/>
                      <a:pt x="0" y="1693"/>
                      <a:pt x="1145" y="1693"/>
                    </a:cubicBezTo>
                    <a:cubicBezTo>
                      <a:pt x="1155" y="1694"/>
                      <a:pt x="1164" y="1694"/>
                      <a:pt x="1173" y="1694"/>
                    </a:cubicBezTo>
                    <a:cubicBezTo>
                      <a:pt x="1999" y="1694"/>
                      <a:pt x="2332" y="593"/>
                      <a:pt x="1618" y="125"/>
                    </a:cubicBezTo>
                    <a:lnTo>
                      <a:pt x="1618" y="125"/>
                    </a:lnTo>
                    <a:lnTo>
                      <a:pt x="1618" y="150"/>
                    </a:lnTo>
                    <a:cubicBezTo>
                      <a:pt x="1469" y="51"/>
                      <a:pt x="1320" y="1"/>
                      <a:pt x="1145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28"/>
              <p:cNvSpPr/>
              <p:nvPr/>
            </p:nvSpPr>
            <p:spPr>
              <a:xfrm>
                <a:off x="5577875" y="3514025"/>
                <a:ext cx="3177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893" extrusionOk="0">
                    <a:moveTo>
                      <a:pt x="346" y="0"/>
                    </a:moveTo>
                    <a:cubicBezTo>
                      <a:pt x="259" y="0"/>
                      <a:pt x="217" y="105"/>
                      <a:pt x="175" y="211"/>
                    </a:cubicBezTo>
                    <a:lnTo>
                      <a:pt x="1" y="534"/>
                    </a:lnTo>
                    <a:cubicBezTo>
                      <a:pt x="50" y="609"/>
                      <a:pt x="100" y="684"/>
                      <a:pt x="200" y="733"/>
                    </a:cubicBezTo>
                    <a:cubicBezTo>
                      <a:pt x="340" y="841"/>
                      <a:pt x="507" y="893"/>
                      <a:pt x="675" y="893"/>
                    </a:cubicBezTo>
                    <a:cubicBezTo>
                      <a:pt x="895" y="893"/>
                      <a:pt x="1115" y="803"/>
                      <a:pt x="1270" y="634"/>
                    </a:cubicBezTo>
                    <a:cubicBezTo>
                      <a:pt x="1021" y="484"/>
                      <a:pt x="822" y="310"/>
                      <a:pt x="673" y="236"/>
                    </a:cubicBezTo>
                    <a:cubicBezTo>
                      <a:pt x="523" y="136"/>
                      <a:pt x="399" y="11"/>
                      <a:pt x="399" y="11"/>
                    </a:cubicBezTo>
                    <a:cubicBezTo>
                      <a:pt x="380" y="4"/>
                      <a:pt x="362" y="0"/>
                      <a:pt x="346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28"/>
              <p:cNvSpPr/>
              <p:nvPr/>
            </p:nvSpPr>
            <p:spPr>
              <a:xfrm>
                <a:off x="5573525" y="3513675"/>
                <a:ext cx="1900" cy="9350"/>
              </a:xfrm>
              <a:custGeom>
                <a:avLst/>
                <a:gdLst/>
                <a:ahLst/>
                <a:cxnLst/>
                <a:rect l="l" t="t" r="r" b="b"/>
                <a:pathLst>
                  <a:path w="76" h="374" extrusionOk="0">
                    <a:moveTo>
                      <a:pt x="0" y="1"/>
                    </a:moveTo>
                    <a:cubicBezTo>
                      <a:pt x="0" y="125"/>
                      <a:pt x="25" y="250"/>
                      <a:pt x="50" y="374"/>
                    </a:cubicBezTo>
                    <a:cubicBezTo>
                      <a:pt x="75" y="250"/>
                      <a:pt x="50" y="125"/>
                      <a:pt x="0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28"/>
              <p:cNvSpPr/>
              <p:nvPr/>
            </p:nvSpPr>
            <p:spPr>
              <a:xfrm>
                <a:off x="5511300" y="3524650"/>
                <a:ext cx="42325" cy="42400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696" extrusionOk="0">
                    <a:moveTo>
                      <a:pt x="850" y="1"/>
                    </a:moveTo>
                    <a:cubicBezTo>
                      <a:pt x="408" y="1"/>
                      <a:pt x="0" y="350"/>
                      <a:pt x="0" y="856"/>
                    </a:cubicBezTo>
                    <a:cubicBezTo>
                      <a:pt x="0" y="1416"/>
                      <a:pt x="423" y="1696"/>
                      <a:pt x="847" y="1696"/>
                    </a:cubicBezTo>
                    <a:cubicBezTo>
                      <a:pt x="1270" y="1696"/>
                      <a:pt x="1693" y="1416"/>
                      <a:pt x="1693" y="856"/>
                    </a:cubicBezTo>
                    <a:cubicBezTo>
                      <a:pt x="1693" y="582"/>
                      <a:pt x="1568" y="308"/>
                      <a:pt x="1344" y="159"/>
                    </a:cubicBezTo>
                    <a:cubicBezTo>
                      <a:pt x="1188" y="50"/>
                      <a:pt x="1017" y="1"/>
                      <a:pt x="850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28"/>
              <p:cNvSpPr/>
              <p:nvPr/>
            </p:nvSpPr>
            <p:spPr>
              <a:xfrm>
                <a:off x="5447350" y="3493725"/>
                <a:ext cx="47175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697" extrusionOk="0">
                    <a:moveTo>
                      <a:pt x="933" y="0"/>
                    </a:moveTo>
                    <a:cubicBezTo>
                      <a:pt x="443" y="0"/>
                      <a:pt x="0" y="435"/>
                      <a:pt x="94" y="998"/>
                    </a:cubicBezTo>
                    <a:cubicBezTo>
                      <a:pt x="184" y="1446"/>
                      <a:pt x="560" y="1697"/>
                      <a:pt x="944" y="1697"/>
                    </a:cubicBezTo>
                    <a:cubicBezTo>
                      <a:pt x="1199" y="1697"/>
                      <a:pt x="1458" y="1585"/>
                      <a:pt x="1637" y="1346"/>
                    </a:cubicBezTo>
                    <a:cubicBezTo>
                      <a:pt x="1886" y="948"/>
                      <a:pt x="1812" y="425"/>
                      <a:pt x="1413" y="151"/>
                    </a:cubicBezTo>
                    <a:cubicBezTo>
                      <a:pt x="1260" y="47"/>
                      <a:pt x="1094" y="0"/>
                      <a:pt x="933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28"/>
              <p:cNvSpPr/>
              <p:nvPr/>
            </p:nvSpPr>
            <p:spPr>
              <a:xfrm>
                <a:off x="5509550" y="3462675"/>
                <a:ext cx="472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705" extrusionOk="0">
                    <a:moveTo>
                      <a:pt x="944" y="1"/>
                    </a:moveTo>
                    <a:cubicBezTo>
                      <a:pt x="450" y="1"/>
                      <a:pt x="1" y="448"/>
                      <a:pt x="95" y="995"/>
                    </a:cubicBezTo>
                    <a:cubicBezTo>
                      <a:pt x="170" y="1445"/>
                      <a:pt x="552" y="1705"/>
                      <a:pt x="936" y="1705"/>
                    </a:cubicBezTo>
                    <a:cubicBezTo>
                      <a:pt x="1190" y="1705"/>
                      <a:pt x="1445" y="1591"/>
                      <a:pt x="1614" y="1344"/>
                    </a:cubicBezTo>
                    <a:cubicBezTo>
                      <a:pt x="1887" y="945"/>
                      <a:pt x="1788" y="423"/>
                      <a:pt x="1414" y="149"/>
                    </a:cubicBezTo>
                    <a:cubicBezTo>
                      <a:pt x="1264" y="47"/>
                      <a:pt x="1102" y="1"/>
                      <a:pt x="944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28"/>
              <p:cNvSpPr/>
              <p:nvPr/>
            </p:nvSpPr>
            <p:spPr>
              <a:xfrm>
                <a:off x="5438675" y="3431250"/>
                <a:ext cx="63750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1742" extrusionOk="0">
                    <a:moveTo>
                      <a:pt x="1247" y="0"/>
                    </a:moveTo>
                    <a:cubicBezTo>
                      <a:pt x="527" y="0"/>
                      <a:pt x="0" y="1049"/>
                      <a:pt x="790" y="1555"/>
                    </a:cubicBezTo>
                    <a:cubicBezTo>
                      <a:pt x="966" y="1686"/>
                      <a:pt x="1145" y="1741"/>
                      <a:pt x="1312" y="1741"/>
                    </a:cubicBezTo>
                    <a:cubicBezTo>
                      <a:pt x="2039" y="1741"/>
                      <a:pt x="2550" y="692"/>
                      <a:pt x="1760" y="186"/>
                    </a:cubicBezTo>
                    <a:cubicBezTo>
                      <a:pt x="1588" y="56"/>
                      <a:pt x="1412" y="0"/>
                      <a:pt x="1247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28"/>
              <p:cNvSpPr/>
              <p:nvPr/>
            </p:nvSpPr>
            <p:spPr>
              <a:xfrm>
                <a:off x="5506950" y="3402300"/>
                <a:ext cx="3797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1643" extrusionOk="0">
                    <a:moveTo>
                      <a:pt x="722" y="0"/>
                    </a:moveTo>
                    <a:cubicBezTo>
                      <a:pt x="100" y="249"/>
                      <a:pt x="0" y="1095"/>
                      <a:pt x="548" y="1494"/>
                    </a:cubicBezTo>
                    <a:cubicBezTo>
                      <a:pt x="697" y="1593"/>
                      <a:pt x="865" y="1643"/>
                      <a:pt x="1033" y="1643"/>
                    </a:cubicBezTo>
                    <a:cubicBezTo>
                      <a:pt x="1201" y="1643"/>
                      <a:pt x="1369" y="1593"/>
                      <a:pt x="1518" y="1494"/>
                    </a:cubicBezTo>
                    <a:cubicBezTo>
                      <a:pt x="1394" y="1245"/>
                      <a:pt x="1270" y="1021"/>
                      <a:pt x="1170" y="797"/>
                    </a:cubicBezTo>
                    <a:cubicBezTo>
                      <a:pt x="1046" y="573"/>
                      <a:pt x="921" y="349"/>
                      <a:pt x="821" y="149"/>
                    </a:cubicBezTo>
                    <a:lnTo>
                      <a:pt x="722" y="0"/>
                    </a:ln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28"/>
              <p:cNvSpPr/>
              <p:nvPr/>
            </p:nvSpPr>
            <p:spPr>
              <a:xfrm>
                <a:off x="5509425" y="3648275"/>
                <a:ext cx="44825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718" extrusionOk="0">
                    <a:moveTo>
                      <a:pt x="928" y="1"/>
                    </a:moveTo>
                    <a:cubicBezTo>
                      <a:pt x="667" y="1"/>
                      <a:pt x="402" y="121"/>
                      <a:pt x="225" y="391"/>
                    </a:cubicBezTo>
                    <a:cubicBezTo>
                      <a:pt x="225" y="416"/>
                      <a:pt x="200" y="441"/>
                      <a:pt x="175" y="491"/>
                    </a:cubicBezTo>
                    <a:cubicBezTo>
                      <a:pt x="175" y="516"/>
                      <a:pt x="150" y="541"/>
                      <a:pt x="150" y="590"/>
                    </a:cubicBezTo>
                    <a:cubicBezTo>
                      <a:pt x="1" y="939"/>
                      <a:pt x="125" y="1337"/>
                      <a:pt x="449" y="1561"/>
                    </a:cubicBezTo>
                    <a:cubicBezTo>
                      <a:pt x="593" y="1667"/>
                      <a:pt x="763" y="1717"/>
                      <a:pt x="933" y="1717"/>
                    </a:cubicBezTo>
                    <a:cubicBezTo>
                      <a:pt x="1201" y="1717"/>
                      <a:pt x="1466" y="1591"/>
                      <a:pt x="1619" y="1362"/>
                    </a:cubicBezTo>
                    <a:cubicBezTo>
                      <a:pt x="1718" y="1213"/>
                      <a:pt x="1793" y="1038"/>
                      <a:pt x="1793" y="864"/>
                    </a:cubicBezTo>
                    <a:cubicBezTo>
                      <a:pt x="1793" y="335"/>
                      <a:pt x="1365" y="1"/>
                      <a:pt x="928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28"/>
              <p:cNvSpPr/>
              <p:nvPr/>
            </p:nvSpPr>
            <p:spPr>
              <a:xfrm>
                <a:off x="5443000" y="3617900"/>
                <a:ext cx="55250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1694" extrusionOk="0">
                    <a:moveTo>
                      <a:pt x="1129" y="1"/>
                    </a:moveTo>
                    <a:cubicBezTo>
                      <a:pt x="860" y="1"/>
                      <a:pt x="589" y="127"/>
                      <a:pt x="417" y="362"/>
                    </a:cubicBezTo>
                    <a:cubicBezTo>
                      <a:pt x="0" y="941"/>
                      <a:pt x="447" y="1694"/>
                      <a:pt x="1113" y="1694"/>
                    </a:cubicBezTo>
                    <a:cubicBezTo>
                      <a:pt x="1162" y="1694"/>
                      <a:pt x="1212" y="1690"/>
                      <a:pt x="1264" y="1681"/>
                    </a:cubicBezTo>
                    <a:cubicBezTo>
                      <a:pt x="1986" y="1557"/>
                      <a:pt x="2210" y="586"/>
                      <a:pt x="1587" y="138"/>
                    </a:cubicBezTo>
                    <a:cubicBezTo>
                      <a:pt x="1448" y="45"/>
                      <a:pt x="1289" y="1"/>
                      <a:pt x="1129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28"/>
              <p:cNvSpPr/>
              <p:nvPr/>
            </p:nvSpPr>
            <p:spPr>
              <a:xfrm>
                <a:off x="5500450" y="3586350"/>
                <a:ext cx="43225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674" extrusionOk="0">
                    <a:moveTo>
                      <a:pt x="1247" y="1"/>
                    </a:moveTo>
                    <a:cubicBezTo>
                      <a:pt x="512" y="1"/>
                      <a:pt x="1" y="1060"/>
                      <a:pt x="783" y="1574"/>
                    </a:cubicBezTo>
                    <a:lnTo>
                      <a:pt x="808" y="1574"/>
                    </a:lnTo>
                    <a:cubicBezTo>
                      <a:pt x="857" y="1599"/>
                      <a:pt x="932" y="1624"/>
                      <a:pt x="1007" y="1674"/>
                    </a:cubicBezTo>
                    <a:lnTo>
                      <a:pt x="1729" y="155"/>
                    </a:lnTo>
                    <a:cubicBezTo>
                      <a:pt x="1565" y="47"/>
                      <a:pt x="1401" y="1"/>
                      <a:pt x="1247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28"/>
              <p:cNvSpPr/>
              <p:nvPr/>
            </p:nvSpPr>
            <p:spPr>
              <a:xfrm>
                <a:off x="5528100" y="3591450"/>
                <a:ext cx="28025" cy="37850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514" extrusionOk="0">
                    <a:moveTo>
                      <a:pt x="722" y="1"/>
                    </a:moveTo>
                    <a:cubicBezTo>
                      <a:pt x="498" y="474"/>
                      <a:pt x="249" y="997"/>
                      <a:pt x="0" y="1494"/>
                    </a:cubicBezTo>
                    <a:cubicBezTo>
                      <a:pt x="61" y="1507"/>
                      <a:pt x="121" y="1514"/>
                      <a:pt x="181" y="1514"/>
                    </a:cubicBezTo>
                    <a:cubicBezTo>
                      <a:pt x="464" y="1514"/>
                      <a:pt x="728" y="1372"/>
                      <a:pt x="872" y="1146"/>
                    </a:cubicBezTo>
                    <a:cubicBezTo>
                      <a:pt x="1120" y="773"/>
                      <a:pt x="1071" y="300"/>
                      <a:pt x="722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28"/>
              <p:cNvSpPr/>
              <p:nvPr/>
            </p:nvSpPr>
            <p:spPr>
              <a:xfrm>
                <a:off x="5441600" y="3556000"/>
                <a:ext cx="5892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689" extrusionOk="0">
                    <a:moveTo>
                      <a:pt x="1170" y="0"/>
                    </a:moveTo>
                    <a:cubicBezTo>
                      <a:pt x="200" y="0"/>
                      <a:pt x="1" y="1369"/>
                      <a:pt x="921" y="1643"/>
                    </a:cubicBezTo>
                    <a:cubicBezTo>
                      <a:pt x="1018" y="1674"/>
                      <a:pt x="1111" y="1689"/>
                      <a:pt x="1199" y="1689"/>
                    </a:cubicBezTo>
                    <a:cubicBezTo>
                      <a:pt x="1952" y="1689"/>
                      <a:pt x="2356" y="640"/>
                      <a:pt x="1643" y="150"/>
                    </a:cubicBezTo>
                    <a:cubicBezTo>
                      <a:pt x="1494" y="50"/>
                      <a:pt x="1345" y="0"/>
                      <a:pt x="1170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28"/>
              <p:cNvSpPr/>
              <p:nvPr/>
            </p:nvSpPr>
            <p:spPr>
              <a:xfrm>
                <a:off x="5508800" y="3773000"/>
                <a:ext cx="55050" cy="42725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709" extrusionOk="0">
                    <a:moveTo>
                      <a:pt x="948" y="1"/>
                    </a:moveTo>
                    <a:cubicBezTo>
                      <a:pt x="679" y="1"/>
                      <a:pt x="418" y="127"/>
                      <a:pt x="250" y="356"/>
                    </a:cubicBezTo>
                    <a:cubicBezTo>
                      <a:pt x="1" y="754"/>
                      <a:pt x="100" y="1277"/>
                      <a:pt x="474" y="1550"/>
                    </a:cubicBezTo>
                    <a:cubicBezTo>
                      <a:pt x="637" y="1661"/>
                      <a:pt x="803" y="1709"/>
                      <a:pt x="959" y="1709"/>
                    </a:cubicBezTo>
                    <a:cubicBezTo>
                      <a:pt x="1680" y="1709"/>
                      <a:pt x="2202" y="689"/>
                      <a:pt x="1444" y="157"/>
                    </a:cubicBezTo>
                    <a:cubicBezTo>
                      <a:pt x="1290" y="51"/>
                      <a:pt x="1118" y="1"/>
                      <a:pt x="948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28"/>
              <p:cNvSpPr/>
              <p:nvPr/>
            </p:nvSpPr>
            <p:spPr>
              <a:xfrm>
                <a:off x="5459650" y="3741975"/>
                <a:ext cx="36125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597" extrusionOk="0">
                    <a:moveTo>
                      <a:pt x="445" y="0"/>
                    </a:moveTo>
                    <a:cubicBezTo>
                      <a:pt x="288" y="0"/>
                      <a:pt x="133" y="44"/>
                      <a:pt x="0" y="128"/>
                    </a:cubicBezTo>
                    <a:cubicBezTo>
                      <a:pt x="125" y="427"/>
                      <a:pt x="299" y="701"/>
                      <a:pt x="448" y="974"/>
                    </a:cubicBezTo>
                    <a:cubicBezTo>
                      <a:pt x="498" y="1099"/>
                      <a:pt x="573" y="1223"/>
                      <a:pt x="648" y="1348"/>
                    </a:cubicBezTo>
                    <a:lnTo>
                      <a:pt x="797" y="1597"/>
                    </a:lnTo>
                    <a:cubicBezTo>
                      <a:pt x="1394" y="1323"/>
                      <a:pt x="1444" y="526"/>
                      <a:pt x="921" y="153"/>
                    </a:cubicBezTo>
                    <a:cubicBezTo>
                      <a:pt x="780" y="50"/>
                      <a:pt x="612" y="0"/>
                      <a:pt x="445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28"/>
              <p:cNvSpPr/>
              <p:nvPr/>
            </p:nvSpPr>
            <p:spPr>
              <a:xfrm>
                <a:off x="5509575" y="3710900"/>
                <a:ext cx="47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692" extrusionOk="0">
                    <a:moveTo>
                      <a:pt x="933" y="0"/>
                    </a:moveTo>
                    <a:cubicBezTo>
                      <a:pt x="443" y="0"/>
                      <a:pt x="0" y="435"/>
                      <a:pt x="94" y="998"/>
                    </a:cubicBezTo>
                    <a:cubicBezTo>
                      <a:pt x="168" y="1441"/>
                      <a:pt x="540" y="1691"/>
                      <a:pt x="919" y="1691"/>
                    </a:cubicBezTo>
                    <a:cubicBezTo>
                      <a:pt x="1178" y="1691"/>
                      <a:pt x="1441" y="1574"/>
                      <a:pt x="1613" y="1321"/>
                    </a:cubicBezTo>
                    <a:cubicBezTo>
                      <a:pt x="1886" y="948"/>
                      <a:pt x="1787" y="425"/>
                      <a:pt x="1413" y="151"/>
                    </a:cubicBezTo>
                    <a:cubicBezTo>
                      <a:pt x="1260" y="47"/>
                      <a:pt x="1094" y="0"/>
                      <a:pt x="933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28"/>
              <p:cNvSpPr/>
              <p:nvPr/>
            </p:nvSpPr>
            <p:spPr>
              <a:xfrm>
                <a:off x="5443100" y="3679975"/>
                <a:ext cx="551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680" extrusionOk="0">
                    <a:moveTo>
                      <a:pt x="1109" y="0"/>
                    </a:moveTo>
                    <a:cubicBezTo>
                      <a:pt x="845" y="0"/>
                      <a:pt x="582" y="123"/>
                      <a:pt x="413" y="368"/>
                    </a:cubicBezTo>
                    <a:cubicBezTo>
                      <a:pt x="1" y="918"/>
                      <a:pt x="433" y="1680"/>
                      <a:pt x="1087" y="1680"/>
                    </a:cubicBezTo>
                    <a:cubicBezTo>
                      <a:pt x="1143" y="1680"/>
                      <a:pt x="1201" y="1674"/>
                      <a:pt x="1260" y="1662"/>
                    </a:cubicBezTo>
                    <a:cubicBezTo>
                      <a:pt x="1982" y="1538"/>
                      <a:pt x="2206" y="567"/>
                      <a:pt x="1583" y="144"/>
                    </a:cubicBezTo>
                    <a:cubicBezTo>
                      <a:pt x="1440" y="48"/>
                      <a:pt x="1274" y="0"/>
                      <a:pt x="1109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28"/>
              <p:cNvSpPr/>
              <p:nvPr/>
            </p:nvSpPr>
            <p:spPr>
              <a:xfrm>
                <a:off x="5384975" y="3400875"/>
                <a:ext cx="54975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718" extrusionOk="0">
                    <a:moveTo>
                      <a:pt x="948" y="1"/>
                    </a:moveTo>
                    <a:cubicBezTo>
                      <a:pt x="679" y="1"/>
                      <a:pt x="417" y="127"/>
                      <a:pt x="249" y="356"/>
                    </a:cubicBezTo>
                    <a:cubicBezTo>
                      <a:pt x="0" y="754"/>
                      <a:pt x="75" y="1277"/>
                      <a:pt x="473" y="1551"/>
                    </a:cubicBezTo>
                    <a:cubicBezTo>
                      <a:pt x="640" y="1668"/>
                      <a:pt x="808" y="1718"/>
                      <a:pt x="967" y="1718"/>
                    </a:cubicBezTo>
                    <a:cubicBezTo>
                      <a:pt x="1684" y="1718"/>
                      <a:pt x="2198" y="687"/>
                      <a:pt x="1444" y="157"/>
                    </a:cubicBezTo>
                    <a:cubicBezTo>
                      <a:pt x="1290" y="51"/>
                      <a:pt x="1118" y="1"/>
                      <a:pt x="948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28"/>
              <p:cNvSpPr/>
              <p:nvPr/>
            </p:nvSpPr>
            <p:spPr>
              <a:xfrm>
                <a:off x="5323525" y="3369875"/>
                <a:ext cx="4715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693" extrusionOk="0">
                    <a:moveTo>
                      <a:pt x="933" y="1"/>
                    </a:moveTo>
                    <a:cubicBezTo>
                      <a:pt x="443" y="1"/>
                      <a:pt x="0" y="436"/>
                      <a:pt x="94" y="998"/>
                    </a:cubicBezTo>
                    <a:cubicBezTo>
                      <a:pt x="168" y="1442"/>
                      <a:pt x="540" y="1692"/>
                      <a:pt x="919" y="1692"/>
                    </a:cubicBezTo>
                    <a:cubicBezTo>
                      <a:pt x="1178" y="1692"/>
                      <a:pt x="1440" y="1575"/>
                      <a:pt x="1612" y="1322"/>
                    </a:cubicBezTo>
                    <a:cubicBezTo>
                      <a:pt x="1886" y="949"/>
                      <a:pt x="1786" y="426"/>
                      <a:pt x="1413" y="152"/>
                    </a:cubicBezTo>
                    <a:cubicBezTo>
                      <a:pt x="1259" y="48"/>
                      <a:pt x="1093" y="1"/>
                      <a:pt x="933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28"/>
              <p:cNvSpPr/>
              <p:nvPr/>
            </p:nvSpPr>
            <p:spPr>
              <a:xfrm>
                <a:off x="5446575" y="3314550"/>
                <a:ext cx="3860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422" extrusionOk="0">
                    <a:moveTo>
                      <a:pt x="349" y="0"/>
                    </a:moveTo>
                    <a:cubicBezTo>
                      <a:pt x="324" y="25"/>
                      <a:pt x="299" y="50"/>
                      <a:pt x="274" y="100"/>
                    </a:cubicBezTo>
                    <a:cubicBezTo>
                      <a:pt x="1" y="473"/>
                      <a:pt x="100" y="996"/>
                      <a:pt x="474" y="1270"/>
                    </a:cubicBezTo>
                    <a:cubicBezTo>
                      <a:pt x="619" y="1371"/>
                      <a:pt x="790" y="1421"/>
                      <a:pt x="961" y="1421"/>
                    </a:cubicBezTo>
                    <a:cubicBezTo>
                      <a:pt x="1170" y="1421"/>
                      <a:pt x="1380" y="1346"/>
                      <a:pt x="1544" y="1195"/>
                    </a:cubicBezTo>
                    <a:cubicBezTo>
                      <a:pt x="1345" y="971"/>
                      <a:pt x="1146" y="772"/>
                      <a:pt x="971" y="573"/>
                    </a:cubicBezTo>
                    <a:cubicBezTo>
                      <a:pt x="772" y="374"/>
                      <a:pt x="548" y="175"/>
                      <a:pt x="349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28"/>
              <p:cNvSpPr/>
              <p:nvPr/>
            </p:nvSpPr>
            <p:spPr>
              <a:xfrm>
                <a:off x="5385275" y="3338775"/>
                <a:ext cx="47650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697" extrusionOk="0">
                    <a:moveTo>
                      <a:pt x="948" y="0"/>
                    </a:moveTo>
                    <a:cubicBezTo>
                      <a:pt x="453" y="0"/>
                      <a:pt x="0" y="436"/>
                      <a:pt x="113" y="998"/>
                    </a:cubicBezTo>
                    <a:cubicBezTo>
                      <a:pt x="188" y="1446"/>
                      <a:pt x="567" y="1697"/>
                      <a:pt x="950" y="1697"/>
                    </a:cubicBezTo>
                    <a:cubicBezTo>
                      <a:pt x="1205" y="1697"/>
                      <a:pt x="1462" y="1585"/>
                      <a:pt x="1631" y="1346"/>
                    </a:cubicBezTo>
                    <a:cubicBezTo>
                      <a:pt x="1905" y="948"/>
                      <a:pt x="1805" y="425"/>
                      <a:pt x="1432" y="152"/>
                    </a:cubicBezTo>
                    <a:cubicBezTo>
                      <a:pt x="1278" y="47"/>
                      <a:pt x="1111" y="0"/>
                      <a:pt x="948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28"/>
              <p:cNvSpPr/>
              <p:nvPr/>
            </p:nvSpPr>
            <p:spPr>
              <a:xfrm>
                <a:off x="5322750" y="3308100"/>
                <a:ext cx="4792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703" extrusionOk="0">
                    <a:moveTo>
                      <a:pt x="989" y="1"/>
                    </a:moveTo>
                    <a:cubicBezTo>
                      <a:pt x="635" y="1"/>
                      <a:pt x="296" y="225"/>
                      <a:pt x="175" y="607"/>
                    </a:cubicBezTo>
                    <a:cubicBezTo>
                      <a:pt x="0" y="1130"/>
                      <a:pt x="399" y="1677"/>
                      <a:pt x="946" y="1702"/>
                    </a:cubicBezTo>
                    <a:cubicBezTo>
                      <a:pt x="1245" y="1702"/>
                      <a:pt x="1494" y="1553"/>
                      <a:pt x="1643" y="1329"/>
                    </a:cubicBezTo>
                    <a:cubicBezTo>
                      <a:pt x="1917" y="955"/>
                      <a:pt x="1842" y="408"/>
                      <a:pt x="1444" y="134"/>
                    </a:cubicBezTo>
                    <a:cubicBezTo>
                      <a:pt x="1301" y="43"/>
                      <a:pt x="1143" y="1"/>
                      <a:pt x="989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28"/>
              <p:cNvSpPr/>
              <p:nvPr/>
            </p:nvSpPr>
            <p:spPr>
              <a:xfrm>
                <a:off x="5384975" y="3286550"/>
                <a:ext cx="448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305" extrusionOk="0">
                    <a:moveTo>
                      <a:pt x="249" y="0"/>
                    </a:moveTo>
                    <a:lnTo>
                      <a:pt x="249" y="0"/>
                    </a:lnTo>
                    <a:cubicBezTo>
                      <a:pt x="0" y="374"/>
                      <a:pt x="100" y="896"/>
                      <a:pt x="473" y="1145"/>
                    </a:cubicBezTo>
                    <a:cubicBezTo>
                      <a:pt x="624" y="1255"/>
                      <a:pt x="789" y="1304"/>
                      <a:pt x="951" y="1304"/>
                    </a:cubicBezTo>
                    <a:cubicBezTo>
                      <a:pt x="1377" y="1304"/>
                      <a:pt x="1775" y="961"/>
                      <a:pt x="1793" y="473"/>
                    </a:cubicBezTo>
                    <a:lnTo>
                      <a:pt x="1718" y="448"/>
                    </a:lnTo>
                    <a:cubicBezTo>
                      <a:pt x="1270" y="224"/>
                      <a:pt x="747" y="75"/>
                      <a:pt x="249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28"/>
              <p:cNvSpPr/>
              <p:nvPr/>
            </p:nvSpPr>
            <p:spPr>
              <a:xfrm>
                <a:off x="5380000" y="3525500"/>
                <a:ext cx="27400" cy="404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619" extrusionOk="0">
                    <a:moveTo>
                      <a:pt x="1095" y="1"/>
                    </a:moveTo>
                    <a:lnTo>
                      <a:pt x="1095" y="1"/>
                    </a:lnTo>
                    <a:cubicBezTo>
                      <a:pt x="299" y="50"/>
                      <a:pt x="0" y="1071"/>
                      <a:pt x="672" y="1519"/>
                    </a:cubicBezTo>
                    <a:cubicBezTo>
                      <a:pt x="722" y="1569"/>
                      <a:pt x="797" y="1594"/>
                      <a:pt x="871" y="1618"/>
                    </a:cubicBezTo>
                    <a:cubicBezTo>
                      <a:pt x="871" y="1544"/>
                      <a:pt x="871" y="1444"/>
                      <a:pt x="896" y="1345"/>
                    </a:cubicBezTo>
                    <a:cubicBezTo>
                      <a:pt x="896" y="1195"/>
                      <a:pt x="946" y="1021"/>
                      <a:pt x="971" y="822"/>
                    </a:cubicBezTo>
                    <a:cubicBezTo>
                      <a:pt x="996" y="548"/>
                      <a:pt x="1046" y="274"/>
                      <a:pt x="1095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28"/>
              <p:cNvSpPr/>
              <p:nvPr/>
            </p:nvSpPr>
            <p:spPr>
              <a:xfrm>
                <a:off x="5315700" y="3493325"/>
                <a:ext cx="61000" cy="42800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712" extrusionOk="0">
                    <a:moveTo>
                      <a:pt x="1233" y="0"/>
                    </a:moveTo>
                    <a:cubicBezTo>
                      <a:pt x="516" y="0"/>
                      <a:pt x="1" y="1031"/>
                      <a:pt x="755" y="1561"/>
                    </a:cubicBezTo>
                    <a:cubicBezTo>
                      <a:pt x="905" y="1661"/>
                      <a:pt x="1054" y="1711"/>
                      <a:pt x="1228" y="1711"/>
                    </a:cubicBezTo>
                    <a:cubicBezTo>
                      <a:pt x="1238" y="1711"/>
                      <a:pt x="1247" y="1711"/>
                      <a:pt x="1257" y="1711"/>
                    </a:cubicBezTo>
                    <a:cubicBezTo>
                      <a:pt x="2107" y="1711"/>
                      <a:pt x="2440" y="611"/>
                      <a:pt x="1726" y="167"/>
                    </a:cubicBezTo>
                    <a:cubicBezTo>
                      <a:pt x="1559" y="50"/>
                      <a:pt x="1391" y="0"/>
                      <a:pt x="1233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28"/>
              <p:cNvSpPr/>
              <p:nvPr/>
            </p:nvSpPr>
            <p:spPr>
              <a:xfrm>
                <a:off x="5414850" y="3468250"/>
                <a:ext cx="1745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445" extrusionOk="0">
                    <a:moveTo>
                      <a:pt x="349" y="1"/>
                    </a:moveTo>
                    <a:cubicBezTo>
                      <a:pt x="249" y="299"/>
                      <a:pt x="150" y="747"/>
                      <a:pt x="0" y="1444"/>
                    </a:cubicBezTo>
                    <a:cubicBezTo>
                      <a:pt x="199" y="1394"/>
                      <a:pt x="349" y="1270"/>
                      <a:pt x="473" y="1121"/>
                    </a:cubicBezTo>
                    <a:cubicBezTo>
                      <a:pt x="697" y="772"/>
                      <a:pt x="647" y="299"/>
                      <a:pt x="349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28"/>
              <p:cNvSpPr/>
              <p:nvPr/>
            </p:nvSpPr>
            <p:spPr>
              <a:xfrm>
                <a:off x="5379950" y="3463150"/>
                <a:ext cx="4052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680" extrusionOk="0">
                    <a:moveTo>
                      <a:pt x="1208" y="0"/>
                    </a:moveTo>
                    <a:cubicBezTo>
                      <a:pt x="485" y="0"/>
                      <a:pt x="0" y="976"/>
                      <a:pt x="674" y="1524"/>
                    </a:cubicBezTo>
                    <a:cubicBezTo>
                      <a:pt x="799" y="1627"/>
                      <a:pt x="975" y="1679"/>
                      <a:pt x="1146" y="1679"/>
                    </a:cubicBezTo>
                    <a:cubicBezTo>
                      <a:pt x="1180" y="1679"/>
                      <a:pt x="1214" y="1677"/>
                      <a:pt x="1247" y="1673"/>
                    </a:cubicBezTo>
                    <a:cubicBezTo>
                      <a:pt x="1371" y="1051"/>
                      <a:pt x="1496" y="503"/>
                      <a:pt x="1620" y="105"/>
                    </a:cubicBezTo>
                    <a:cubicBezTo>
                      <a:pt x="1479" y="32"/>
                      <a:pt x="1340" y="0"/>
                      <a:pt x="1208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28"/>
              <p:cNvSpPr/>
              <p:nvPr/>
            </p:nvSpPr>
            <p:spPr>
              <a:xfrm>
                <a:off x="5319150" y="3432000"/>
                <a:ext cx="552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688" extrusionOk="0">
                    <a:moveTo>
                      <a:pt x="1093" y="0"/>
                    </a:moveTo>
                    <a:cubicBezTo>
                      <a:pt x="827" y="0"/>
                      <a:pt x="571" y="126"/>
                      <a:pt x="418" y="355"/>
                    </a:cubicBezTo>
                    <a:cubicBezTo>
                      <a:pt x="1" y="935"/>
                      <a:pt x="447" y="1687"/>
                      <a:pt x="1094" y="1687"/>
                    </a:cubicBezTo>
                    <a:cubicBezTo>
                      <a:pt x="1141" y="1687"/>
                      <a:pt x="1190" y="1683"/>
                      <a:pt x="1240" y="1675"/>
                    </a:cubicBezTo>
                    <a:cubicBezTo>
                      <a:pt x="1986" y="1550"/>
                      <a:pt x="2210" y="579"/>
                      <a:pt x="1588" y="156"/>
                    </a:cubicBezTo>
                    <a:cubicBezTo>
                      <a:pt x="1434" y="50"/>
                      <a:pt x="1261" y="0"/>
                      <a:pt x="1093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28"/>
              <p:cNvSpPr/>
              <p:nvPr/>
            </p:nvSpPr>
            <p:spPr>
              <a:xfrm>
                <a:off x="5384975" y="3650575"/>
                <a:ext cx="21800" cy="4047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619" extrusionOk="0">
                    <a:moveTo>
                      <a:pt x="648" y="1"/>
                    </a:moveTo>
                    <a:cubicBezTo>
                      <a:pt x="473" y="50"/>
                      <a:pt x="349" y="150"/>
                      <a:pt x="249" y="299"/>
                    </a:cubicBezTo>
                    <a:cubicBezTo>
                      <a:pt x="0" y="673"/>
                      <a:pt x="75" y="1195"/>
                      <a:pt x="473" y="1469"/>
                    </a:cubicBezTo>
                    <a:cubicBezTo>
                      <a:pt x="573" y="1569"/>
                      <a:pt x="722" y="1619"/>
                      <a:pt x="872" y="1619"/>
                    </a:cubicBezTo>
                    <a:cubicBezTo>
                      <a:pt x="822" y="1320"/>
                      <a:pt x="772" y="1046"/>
                      <a:pt x="747" y="772"/>
                    </a:cubicBezTo>
                    <a:cubicBezTo>
                      <a:pt x="697" y="498"/>
                      <a:pt x="672" y="250"/>
                      <a:pt x="648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28"/>
              <p:cNvSpPr/>
              <p:nvPr/>
            </p:nvSpPr>
            <p:spPr>
              <a:xfrm>
                <a:off x="5315650" y="3617375"/>
                <a:ext cx="55025" cy="42725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1709" extrusionOk="0">
                    <a:moveTo>
                      <a:pt x="1243" y="0"/>
                    </a:moveTo>
                    <a:cubicBezTo>
                      <a:pt x="522" y="0"/>
                      <a:pt x="0" y="1021"/>
                      <a:pt x="757" y="1553"/>
                    </a:cubicBezTo>
                    <a:cubicBezTo>
                      <a:pt x="902" y="1659"/>
                      <a:pt x="1072" y="1709"/>
                      <a:pt x="1241" y="1709"/>
                    </a:cubicBezTo>
                    <a:cubicBezTo>
                      <a:pt x="1509" y="1709"/>
                      <a:pt x="1774" y="1583"/>
                      <a:pt x="1927" y="1354"/>
                    </a:cubicBezTo>
                    <a:cubicBezTo>
                      <a:pt x="2201" y="955"/>
                      <a:pt x="2101" y="433"/>
                      <a:pt x="1728" y="159"/>
                    </a:cubicBezTo>
                    <a:cubicBezTo>
                      <a:pt x="1564" y="48"/>
                      <a:pt x="1399" y="0"/>
                      <a:pt x="1243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28"/>
              <p:cNvSpPr/>
              <p:nvPr/>
            </p:nvSpPr>
            <p:spPr>
              <a:xfrm>
                <a:off x="5404275" y="3586875"/>
                <a:ext cx="3112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653" extrusionOk="0">
                    <a:moveTo>
                      <a:pt x="213" y="0"/>
                    </a:moveTo>
                    <a:cubicBezTo>
                      <a:pt x="141" y="0"/>
                      <a:pt x="69" y="12"/>
                      <a:pt x="0" y="35"/>
                    </a:cubicBezTo>
                    <a:cubicBezTo>
                      <a:pt x="50" y="582"/>
                      <a:pt x="199" y="1130"/>
                      <a:pt x="373" y="1653"/>
                    </a:cubicBezTo>
                    <a:cubicBezTo>
                      <a:pt x="1095" y="1478"/>
                      <a:pt x="1245" y="557"/>
                      <a:pt x="672" y="159"/>
                    </a:cubicBezTo>
                    <a:cubicBezTo>
                      <a:pt x="535" y="56"/>
                      <a:pt x="373" y="0"/>
                      <a:pt x="213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28"/>
              <p:cNvSpPr/>
              <p:nvPr/>
            </p:nvSpPr>
            <p:spPr>
              <a:xfrm>
                <a:off x="5384350" y="3588975"/>
                <a:ext cx="162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648" h="1519" extrusionOk="0">
                    <a:moveTo>
                      <a:pt x="648" y="0"/>
                    </a:moveTo>
                    <a:lnTo>
                      <a:pt x="648" y="0"/>
                    </a:lnTo>
                    <a:cubicBezTo>
                      <a:pt x="498" y="50"/>
                      <a:pt x="374" y="150"/>
                      <a:pt x="274" y="274"/>
                    </a:cubicBezTo>
                    <a:cubicBezTo>
                      <a:pt x="1" y="672"/>
                      <a:pt x="100" y="1195"/>
                      <a:pt x="498" y="1469"/>
                    </a:cubicBezTo>
                    <a:cubicBezTo>
                      <a:pt x="523" y="1494"/>
                      <a:pt x="573" y="1494"/>
                      <a:pt x="623" y="1519"/>
                    </a:cubicBezTo>
                    <a:cubicBezTo>
                      <a:pt x="623" y="1046"/>
                      <a:pt x="623" y="548"/>
                      <a:pt x="648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28"/>
              <p:cNvSpPr/>
              <p:nvPr/>
            </p:nvSpPr>
            <p:spPr>
              <a:xfrm>
                <a:off x="5317775" y="3556000"/>
                <a:ext cx="59025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2361" h="1683" extrusionOk="0">
                    <a:moveTo>
                      <a:pt x="1145" y="0"/>
                    </a:moveTo>
                    <a:cubicBezTo>
                      <a:pt x="199" y="0"/>
                      <a:pt x="0" y="1369"/>
                      <a:pt x="921" y="1643"/>
                    </a:cubicBezTo>
                    <a:cubicBezTo>
                      <a:pt x="1012" y="1670"/>
                      <a:pt x="1100" y="1683"/>
                      <a:pt x="1183" y="1683"/>
                    </a:cubicBezTo>
                    <a:cubicBezTo>
                      <a:pt x="1946" y="1683"/>
                      <a:pt x="2361" y="643"/>
                      <a:pt x="1643" y="150"/>
                    </a:cubicBezTo>
                    <a:cubicBezTo>
                      <a:pt x="1494" y="50"/>
                      <a:pt x="1319" y="0"/>
                      <a:pt x="1145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28"/>
              <p:cNvSpPr/>
              <p:nvPr/>
            </p:nvSpPr>
            <p:spPr>
              <a:xfrm>
                <a:off x="5404875" y="3525500"/>
                <a:ext cx="30525" cy="4197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679" extrusionOk="0">
                    <a:moveTo>
                      <a:pt x="250" y="1"/>
                    </a:moveTo>
                    <a:cubicBezTo>
                      <a:pt x="200" y="249"/>
                      <a:pt x="150" y="523"/>
                      <a:pt x="100" y="822"/>
                    </a:cubicBezTo>
                    <a:cubicBezTo>
                      <a:pt x="76" y="1096"/>
                      <a:pt x="26" y="1370"/>
                      <a:pt x="1" y="1668"/>
                    </a:cubicBezTo>
                    <a:cubicBezTo>
                      <a:pt x="47" y="1675"/>
                      <a:pt x="94" y="1679"/>
                      <a:pt x="141" y="1679"/>
                    </a:cubicBezTo>
                    <a:cubicBezTo>
                      <a:pt x="421" y="1679"/>
                      <a:pt x="701" y="1551"/>
                      <a:pt x="872" y="1295"/>
                    </a:cubicBezTo>
                    <a:cubicBezTo>
                      <a:pt x="1221" y="772"/>
                      <a:pt x="872" y="50"/>
                      <a:pt x="250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28"/>
              <p:cNvSpPr/>
              <p:nvPr/>
            </p:nvSpPr>
            <p:spPr>
              <a:xfrm>
                <a:off x="5192875" y="3369925"/>
                <a:ext cx="53975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1700" extrusionOk="0">
                    <a:moveTo>
                      <a:pt x="1160" y="0"/>
                    </a:moveTo>
                    <a:cubicBezTo>
                      <a:pt x="334" y="0"/>
                      <a:pt x="1" y="1101"/>
                      <a:pt x="715" y="1544"/>
                    </a:cubicBezTo>
                    <a:cubicBezTo>
                      <a:pt x="859" y="1650"/>
                      <a:pt x="1026" y="1700"/>
                      <a:pt x="1192" y="1700"/>
                    </a:cubicBezTo>
                    <a:cubicBezTo>
                      <a:pt x="1455" y="1700"/>
                      <a:pt x="1717" y="1574"/>
                      <a:pt x="1885" y="1345"/>
                    </a:cubicBezTo>
                    <a:cubicBezTo>
                      <a:pt x="2159" y="947"/>
                      <a:pt x="2059" y="424"/>
                      <a:pt x="1686" y="150"/>
                    </a:cubicBezTo>
                    <a:cubicBezTo>
                      <a:pt x="1536" y="51"/>
                      <a:pt x="1362" y="1"/>
                      <a:pt x="1188" y="1"/>
                    </a:cubicBezTo>
                    <a:cubicBezTo>
                      <a:pt x="1179" y="1"/>
                      <a:pt x="1169" y="0"/>
                      <a:pt x="1160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28"/>
              <p:cNvSpPr/>
              <p:nvPr/>
            </p:nvSpPr>
            <p:spPr>
              <a:xfrm>
                <a:off x="5261275" y="3338775"/>
                <a:ext cx="47800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1697" extrusionOk="0">
                    <a:moveTo>
                      <a:pt x="934" y="0"/>
                    </a:moveTo>
                    <a:cubicBezTo>
                      <a:pt x="444" y="0"/>
                      <a:pt x="1" y="436"/>
                      <a:pt x="95" y="998"/>
                    </a:cubicBezTo>
                    <a:cubicBezTo>
                      <a:pt x="184" y="1446"/>
                      <a:pt x="561" y="1697"/>
                      <a:pt x="944" y="1697"/>
                    </a:cubicBezTo>
                    <a:cubicBezTo>
                      <a:pt x="1200" y="1697"/>
                      <a:pt x="1459" y="1585"/>
                      <a:pt x="1638" y="1346"/>
                    </a:cubicBezTo>
                    <a:cubicBezTo>
                      <a:pt x="1912" y="948"/>
                      <a:pt x="1812" y="425"/>
                      <a:pt x="1414" y="152"/>
                    </a:cubicBezTo>
                    <a:cubicBezTo>
                      <a:pt x="1260" y="47"/>
                      <a:pt x="1094" y="0"/>
                      <a:pt x="934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28"/>
              <p:cNvSpPr/>
              <p:nvPr/>
            </p:nvSpPr>
            <p:spPr>
              <a:xfrm>
                <a:off x="5282925" y="3317650"/>
                <a:ext cx="935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61" extrusionOk="0">
                    <a:moveTo>
                      <a:pt x="374" y="1"/>
                    </a:moveTo>
                    <a:lnTo>
                      <a:pt x="0" y="51"/>
                    </a:lnTo>
                    <a:cubicBezTo>
                      <a:pt x="34" y="57"/>
                      <a:pt x="67" y="60"/>
                      <a:pt x="100" y="60"/>
                    </a:cubicBezTo>
                    <a:cubicBezTo>
                      <a:pt x="191" y="60"/>
                      <a:pt x="283" y="37"/>
                      <a:pt x="374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28"/>
              <p:cNvSpPr/>
              <p:nvPr/>
            </p:nvSpPr>
            <p:spPr>
              <a:xfrm>
                <a:off x="5198300" y="3493900"/>
                <a:ext cx="5395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689" extrusionOk="0">
                    <a:moveTo>
                      <a:pt x="975" y="1"/>
                    </a:moveTo>
                    <a:cubicBezTo>
                      <a:pt x="705" y="1"/>
                      <a:pt x="442" y="123"/>
                      <a:pt x="274" y="368"/>
                    </a:cubicBezTo>
                    <a:cubicBezTo>
                      <a:pt x="0" y="742"/>
                      <a:pt x="100" y="1265"/>
                      <a:pt x="498" y="1538"/>
                    </a:cubicBezTo>
                    <a:cubicBezTo>
                      <a:pt x="622" y="1638"/>
                      <a:pt x="797" y="1688"/>
                      <a:pt x="971" y="1688"/>
                    </a:cubicBezTo>
                    <a:cubicBezTo>
                      <a:pt x="980" y="1688"/>
                      <a:pt x="989" y="1688"/>
                      <a:pt x="998" y="1688"/>
                    </a:cubicBezTo>
                    <a:cubicBezTo>
                      <a:pt x="1825" y="1688"/>
                      <a:pt x="2158" y="588"/>
                      <a:pt x="1444" y="144"/>
                    </a:cubicBezTo>
                    <a:lnTo>
                      <a:pt x="1469" y="144"/>
                    </a:lnTo>
                    <a:cubicBezTo>
                      <a:pt x="1315" y="49"/>
                      <a:pt x="1144" y="1"/>
                      <a:pt x="975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28"/>
              <p:cNvSpPr/>
              <p:nvPr/>
            </p:nvSpPr>
            <p:spPr>
              <a:xfrm>
                <a:off x="5261275" y="3462675"/>
                <a:ext cx="478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1705" extrusionOk="0">
                    <a:moveTo>
                      <a:pt x="943" y="1"/>
                    </a:moveTo>
                    <a:cubicBezTo>
                      <a:pt x="449" y="1"/>
                      <a:pt x="0" y="448"/>
                      <a:pt x="95" y="995"/>
                    </a:cubicBezTo>
                    <a:cubicBezTo>
                      <a:pt x="185" y="1445"/>
                      <a:pt x="563" y="1705"/>
                      <a:pt x="948" y="1705"/>
                    </a:cubicBezTo>
                    <a:cubicBezTo>
                      <a:pt x="1203" y="1705"/>
                      <a:pt x="1460" y="1591"/>
                      <a:pt x="1638" y="1344"/>
                    </a:cubicBezTo>
                    <a:cubicBezTo>
                      <a:pt x="1912" y="945"/>
                      <a:pt x="1812" y="423"/>
                      <a:pt x="1414" y="149"/>
                    </a:cubicBezTo>
                    <a:cubicBezTo>
                      <a:pt x="1263" y="47"/>
                      <a:pt x="1101" y="1"/>
                      <a:pt x="943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28"/>
              <p:cNvSpPr/>
              <p:nvPr/>
            </p:nvSpPr>
            <p:spPr>
              <a:xfrm>
                <a:off x="5199225" y="3431850"/>
                <a:ext cx="47625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1695" extrusionOk="0">
                    <a:moveTo>
                      <a:pt x="942" y="0"/>
                    </a:moveTo>
                    <a:cubicBezTo>
                      <a:pt x="448" y="0"/>
                      <a:pt x="0" y="448"/>
                      <a:pt x="112" y="1009"/>
                    </a:cubicBezTo>
                    <a:cubicBezTo>
                      <a:pt x="187" y="1441"/>
                      <a:pt x="566" y="1695"/>
                      <a:pt x="948" y="1695"/>
                    </a:cubicBezTo>
                    <a:cubicBezTo>
                      <a:pt x="1204" y="1695"/>
                      <a:pt x="1461" y="1581"/>
                      <a:pt x="1631" y="1332"/>
                    </a:cubicBezTo>
                    <a:cubicBezTo>
                      <a:pt x="1905" y="959"/>
                      <a:pt x="1805" y="411"/>
                      <a:pt x="1432" y="162"/>
                    </a:cubicBezTo>
                    <a:cubicBezTo>
                      <a:pt x="1276" y="50"/>
                      <a:pt x="1107" y="0"/>
                      <a:pt x="942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28"/>
              <p:cNvSpPr/>
              <p:nvPr/>
            </p:nvSpPr>
            <p:spPr>
              <a:xfrm>
                <a:off x="5263625" y="3400975"/>
                <a:ext cx="476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702" extrusionOk="0">
                    <a:moveTo>
                      <a:pt x="846" y="0"/>
                    </a:moveTo>
                    <a:cubicBezTo>
                      <a:pt x="419" y="0"/>
                      <a:pt x="1" y="314"/>
                      <a:pt x="1" y="850"/>
                    </a:cubicBezTo>
                    <a:cubicBezTo>
                      <a:pt x="1" y="1123"/>
                      <a:pt x="125" y="1397"/>
                      <a:pt x="349" y="1547"/>
                    </a:cubicBezTo>
                    <a:cubicBezTo>
                      <a:pt x="510" y="1654"/>
                      <a:pt x="678" y="1701"/>
                      <a:pt x="838" y="1701"/>
                    </a:cubicBezTo>
                    <a:cubicBezTo>
                      <a:pt x="1422" y="1701"/>
                      <a:pt x="1906" y="1076"/>
                      <a:pt x="1594" y="451"/>
                    </a:cubicBezTo>
                    <a:cubicBezTo>
                      <a:pt x="1424" y="141"/>
                      <a:pt x="1133" y="0"/>
                      <a:pt x="846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28"/>
              <p:cNvSpPr/>
              <p:nvPr/>
            </p:nvSpPr>
            <p:spPr>
              <a:xfrm>
                <a:off x="5198300" y="3617900"/>
                <a:ext cx="48550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688" extrusionOk="0">
                    <a:moveTo>
                      <a:pt x="992" y="1"/>
                    </a:moveTo>
                    <a:cubicBezTo>
                      <a:pt x="716" y="1"/>
                      <a:pt x="446" y="127"/>
                      <a:pt x="274" y="362"/>
                    </a:cubicBezTo>
                    <a:cubicBezTo>
                      <a:pt x="0" y="735"/>
                      <a:pt x="100" y="1283"/>
                      <a:pt x="498" y="1532"/>
                    </a:cubicBezTo>
                    <a:cubicBezTo>
                      <a:pt x="642" y="1638"/>
                      <a:pt x="809" y="1688"/>
                      <a:pt x="975" y="1688"/>
                    </a:cubicBezTo>
                    <a:cubicBezTo>
                      <a:pt x="1238" y="1688"/>
                      <a:pt x="1500" y="1562"/>
                      <a:pt x="1668" y="1333"/>
                    </a:cubicBezTo>
                    <a:cubicBezTo>
                      <a:pt x="1942" y="934"/>
                      <a:pt x="1842" y="412"/>
                      <a:pt x="1469" y="138"/>
                    </a:cubicBezTo>
                    <a:cubicBezTo>
                      <a:pt x="1321" y="45"/>
                      <a:pt x="1155" y="1"/>
                      <a:pt x="992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28"/>
              <p:cNvSpPr/>
              <p:nvPr/>
            </p:nvSpPr>
            <p:spPr>
              <a:xfrm>
                <a:off x="5261300" y="3586800"/>
                <a:ext cx="47150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695" extrusionOk="0">
                    <a:moveTo>
                      <a:pt x="927" y="0"/>
                    </a:moveTo>
                    <a:cubicBezTo>
                      <a:pt x="439" y="0"/>
                      <a:pt x="0" y="448"/>
                      <a:pt x="94" y="1008"/>
                    </a:cubicBezTo>
                    <a:cubicBezTo>
                      <a:pt x="183" y="1441"/>
                      <a:pt x="559" y="1695"/>
                      <a:pt x="942" y="1695"/>
                    </a:cubicBezTo>
                    <a:cubicBezTo>
                      <a:pt x="1198" y="1695"/>
                      <a:pt x="1457" y="1581"/>
                      <a:pt x="1637" y="1332"/>
                    </a:cubicBezTo>
                    <a:cubicBezTo>
                      <a:pt x="1886" y="959"/>
                      <a:pt x="1811" y="411"/>
                      <a:pt x="1413" y="162"/>
                    </a:cubicBezTo>
                    <a:cubicBezTo>
                      <a:pt x="1257" y="50"/>
                      <a:pt x="1089" y="0"/>
                      <a:pt x="927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28"/>
              <p:cNvSpPr/>
              <p:nvPr/>
            </p:nvSpPr>
            <p:spPr>
              <a:xfrm>
                <a:off x="5198300" y="3556000"/>
                <a:ext cx="48550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688" extrusionOk="0">
                    <a:moveTo>
                      <a:pt x="971" y="0"/>
                    </a:moveTo>
                    <a:cubicBezTo>
                      <a:pt x="697" y="0"/>
                      <a:pt x="448" y="125"/>
                      <a:pt x="274" y="349"/>
                    </a:cubicBezTo>
                    <a:cubicBezTo>
                      <a:pt x="0" y="747"/>
                      <a:pt x="100" y="1270"/>
                      <a:pt x="498" y="1543"/>
                    </a:cubicBezTo>
                    <a:cubicBezTo>
                      <a:pt x="642" y="1639"/>
                      <a:pt x="807" y="1687"/>
                      <a:pt x="972" y="1687"/>
                    </a:cubicBezTo>
                    <a:cubicBezTo>
                      <a:pt x="1237" y="1687"/>
                      <a:pt x="1499" y="1565"/>
                      <a:pt x="1668" y="1319"/>
                    </a:cubicBezTo>
                    <a:cubicBezTo>
                      <a:pt x="1942" y="946"/>
                      <a:pt x="1842" y="423"/>
                      <a:pt x="1469" y="150"/>
                    </a:cubicBezTo>
                    <a:cubicBezTo>
                      <a:pt x="1319" y="50"/>
                      <a:pt x="1145" y="0"/>
                      <a:pt x="971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28"/>
              <p:cNvSpPr/>
              <p:nvPr/>
            </p:nvSpPr>
            <p:spPr>
              <a:xfrm>
                <a:off x="5263625" y="3525025"/>
                <a:ext cx="42350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697" extrusionOk="0">
                    <a:moveTo>
                      <a:pt x="847" y="1"/>
                    </a:moveTo>
                    <a:cubicBezTo>
                      <a:pt x="424" y="1"/>
                      <a:pt x="1" y="281"/>
                      <a:pt x="1" y="841"/>
                    </a:cubicBezTo>
                    <a:cubicBezTo>
                      <a:pt x="1" y="1115"/>
                      <a:pt x="125" y="1389"/>
                      <a:pt x="349" y="1538"/>
                    </a:cubicBezTo>
                    <a:cubicBezTo>
                      <a:pt x="506" y="1647"/>
                      <a:pt x="677" y="1696"/>
                      <a:pt x="843" y="1696"/>
                    </a:cubicBezTo>
                    <a:cubicBezTo>
                      <a:pt x="1286" y="1696"/>
                      <a:pt x="1693" y="1347"/>
                      <a:pt x="1693" y="841"/>
                    </a:cubicBezTo>
                    <a:cubicBezTo>
                      <a:pt x="1693" y="281"/>
                      <a:pt x="1270" y="1"/>
                      <a:pt x="847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28"/>
              <p:cNvSpPr/>
              <p:nvPr/>
            </p:nvSpPr>
            <p:spPr>
              <a:xfrm>
                <a:off x="5201400" y="4051825"/>
                <a:ext cx="4235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852" extrusionOk="0">
                    <a:moveTo>
                      <a:pt x="856" y="0"/>
                    </a:moveTo>
                    <a:cubicBezTo>
                      <a:pt x="584" y="0"/>
                      <a:pt x="319" y="132"/>
                      <a:pt x="150" y="379"/>
                    </a:cubicBezTo>
                    <a:cubicBezTo>
                      <a:pt x="50" y="503"/>
                      <a:pt x="1" y="677"/>
                      <a:pt x="1" y="852"/>
                    </a:cubicBezTo>
                    <a:cubicBezTo>
                      <a:pt x="299" y="852"/>
                      <a:pt x="573" y="852"/>
                      <a:pt x="847" y="827"/>
                    </a:cubicBezTo>
                    <a:cubicBezTo>
                      <a:pt x="1146" y="802"/>
                      <a:pt x="1419" y="802"/>
                      <a:pt x="1693" y="777"/>
                    </a:cubicBezTo>
                    <a:cubicBezTo>
                      <a:pt x="1668" y="528"/>
                      <a:pt x="1544" y="304"/>
                      <a:pt x="1345" y="155"/>
                    </a:cubicBezTo>
                    <a:cubicBezTo>
                      <a:pt x="1193" y="50"/>
                      <a:pt x="1023" y="0"/>
                      <a:pt x="856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28"/>
              <p:cNvSpPr/>
              <p:nvPr/>
            </p:nvSpPr>
            <p:spPr>
              <a:xfrm>
                <a:off x="5136675" y="3400875"/>
                <a:ext cx="54975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718" extrusionOk="0">
                    <a:moveTo>
                      <a:pt x="950" y="1"/>
                    </a:moveTo>
                    <a:cubicBezTo>
                      <a:pt x="683" y="1"/>
                      <a:pt x="427" y="127"/>
                      <a:pt x="275" y="356"/>
                    </a:cubicBezTo>
                    <a:cubicBezTo>
                      <a:pt x="1" y="754"/>
                      <a:pt x="100" y="1277"/>
                      <a:pt x="474" y="1551"/>
                    </a:cubicBezTo>
                    <a:cubicBezTo>
                      <a:pt x="640" y="1668"/>
                      <a:pt x="809" y="1718"/>
                      <a:pt x="967" y="1718"/>
                    </a:cubicBezTo>
                    <a:cubicBezTo>
                      <a:pt x="1684" y="1718"/>
                      <a:pt x="2199" y="687"/>
                      <a:pt x="1445" y="157"/>
                    </a:cubicBezTo>
                    <a:cubicBezTo>
                      <a:pt x="1291" y="51"/>
                      <a:pt x="1118" y="1"/>
                      <a:pt x="950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28"/>
              <p:cNvSpPr/>
              <p:nvPr/>
            </p:nvSpPr>
            <p:spPr>
              <a:xfrm>
                <a:off x="5070725" y="3369925"/>
                <a:ext cx="57700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1694" extrusionOk="0">
                    <a:moveTo>
                      <a:pt x="1121" y="1"/>
                    </a:moveTo>
                    <a:cubicBezTo>
                      <a:pt x="0" y="1"/>
                      <a:pt x="0" y="1693"/>
                      <a:pt x="1121" y="1693"/>
                    </a:cubicBezTo>
                    <a:cubicBezTo>
                      <a:pt x="1130" y="1694"/>
                      <a:pt x="1139" y="1694"/>
                      <a:pt x="1148" y="1694"/>
                    </a:cubicBezTo>
                    <a:cubicBezTo>
                      <a:pt x="1974" y="1694"/>
                      <a:pt x="2307" y="593"/>
                      <a:pt x="1593" y="125"/>
                    </a:cubicBezTo>
                    <a:lnTo>
                      <a:pt x="1593" y="125"/>
                    </a:lnTo>
                    <a:lnTo>
                      <a:pt x="1593" y="150"/>
                    </a:lnTo>
                    <a:cubicBezTo>
                      <a:pt x="1469" y="51"/>
                      <a:pt x="1295" y="1"/>
                      <a:pt x="1121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28"/>
              <p:cNvSpPr/>
              <p:nvPr/>
            </p:nvSpPr>
            <p:spPr>
              <a:xfrm>
                <a:off x="5205750" y="3325125"/>
                <a:ext cx="39850" cy="2492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997" extrusionOk="0">
                    <a:moveTo>
                      <a:pt x="1519" y="1"/>
                    </a:moveTo>
                    <a:lnTo>
                      <a:pt x="1519" y="1"/>
                    </a:lnTo>
                    <a:cubicBezTo>
                      <a:pt x="1220" y="50"/>
                      <a:pt x="947" y="150"/>
                      <a:pt x="673" y="274"/>
                    </a:cubicBezTo>
                    <a:cubicBezTo>
                      <a:pt x="449" y="399"/>
                      <a:pt x="225" y="523"/>
                      <a:pt x="1" y="673"/>
                    </a:cubicBezTo>
                    <a:cubicBezTo>
                      <a:pt x="51" y="747"/>
                      <a:pt x="125" y="797"/>
                      <a:pt x="200" y="847"/>
                    </a:cubicBezTo>
                    <a:cubicBezTo>
                      <a:pt x="324" y="946"/>
                      <a:pt x="499" y="996"/>
                      <a:pt x="673" y="996"/>
                    </a:cubicBezTo>
                    <a:cubicBezTo>
                      <a:pt x="1196" y="996"/>
                      <a:pt x="1594" y="523"/>
                      <a:pt x="1519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28"/>
              <p:cNvSpPr/>
              <p:nvPr/>
            </p:nvSpPr>
            <p:spPr>
              <a:xfrm>
                <a:off x="5136675" y="3340675"/>
                <a:ext cx="45450" cy="40650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626" extrusionOk="0">
                    <a:moveTo>
                      <a:pt x="598" y="1"/>
                    </a:moveTo>
                    <a:cubicBezTo>
                      <a:pt x="474" y="51"/>
                      <a:pt x="349" y="150"/>
                      <a:pt x="250" y="275"/>
                    </a:cubicBezTo>
                    <a:cubicBezTo>
                      <a:pt x="1" y="673"/>
                      <a:pt x="76" y="1196"/>
                      <a:pt x="474" y="1469"/>
                    </a:cubicBezTo>
                    <a:cubicBezTo>
                      <a:pt x="618" y="1575"/>
                      <a:pt x="789" y="1625"/>
                      <a:pt x="958" y="1625"/>
                    </a:cubicBezTo>
                    <a:cubicBezTo>
                      <a:pt x="1226" y="1625"/>
                      <a:pt x="1491" y="1499"/>
                      <a:pt x="1644" y="1270"/>
                    </a:cubicBezTo>
                    <a:cubicBezTo>
                      <a:pt x="1768" y="1071"/>
                      <a:pt x="1818" y="847"/>
                      <a:pt x="1793" y="648"/>
                    </a:cubicBezTo>
                    <a:cubicBezTo>
                      <a:pt x="1644" y="648"/>
                      <a:pt x="1469" y="623"/>
                      <a:pt x="1345" y="524"/>
                    </a:cubicBezTo>
                    <a:cubicBezTo>
                      <a:pt x="1171" y="399"/>
                      <a:pt x="997" y="300"/>
                      <a:pt x="847" y="175"/>
                    </a:cubicBezTo>
                    <a:cubicBezTo>
                      <a:pt x="772" y="100"/>
                      <a:pt x="673" y="51"/>
                      <a:pt x="598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28"/>
              <p:cNvSpPr/>
              <p:nvPr/>
            </p:nvSpPr>
            <p:spPr>
              <a:xfrm>
                <a:off x="5075225" y="3493725"/>
                <a:ext cx="47800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1697" extrusionOk="0">
                    <a:moveTo>
                      <a:pt x="933" y="0"/>
                    </a:moveTo>
                    <a:cubicBezTo>
                      <a:pt x="443" y="0"/>
                      <a:pt x="0" y="435"/>
                      <a:pt x="94" y="998"/>
                    </a:cubicBezTo>
                    <a:cubicBezTo>
                      <a:pt x="184" y="1446"/>
                      <a:pt x="560" y="1697"/>
                      <a:pt x="944" y="1697"/>
                    </a:cubicBezTo>
                    <a:cubicBezTo>
                      <a:pt x="1199" y="1697"/>
                      <a:pt x="1458" y="1585"/>
                      <a:pt x="1637" y="1346"/>
                    </a:cubicBezTo>
                    <a:cubicBezTo>
                      <a:pt x="1911" y="948"/>
                      <a:pt x="1812" y="425"/>
                      <a:pt x="1413" y="151"/>
                    </a:cubicBezTo>
                    <a:cubicBezTo>
                      <a:pt x="1260" y="47"/>
                      <a:pt x="1094" y="0"/>
                      <a:pt x="933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28"/>
              <p:cNvSpPr/>
              <p:nvPr/>
            </p:nvSpPr>
            <p:spPr>
              <a:xfrm>
                <a:off x="5137425" y="3462675"/>
                <a:ext cx="472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705" extrusionOk="0">
                    <a:moveTo>
                      <a:pt x="944" y="1"/>
                    </a:moveTo>
                    <a:cubicBezTo>
                      <a:pt x="450" y="1"/>
                      <a:pt x="1" y="448"/>
                      <a:pt x="95" y="995"/>
                    </a:cubicBezTo>
                    <a:cubicBezTo>
                      <a:pt x="170" y="1445"/>
                      <a:pt x="552" y="1705"/>
                      <a:pt x="936" y="1705"/>
                    </a:cubicBezTo>
                    <a:cubicBezTo>
                      <a:pt x="1190" y="1705"/>
                      <a:pt x="1445" y="1591"/>
                      <a:pt x="1614" y="1344"/>
                    </a:cubicBezTo>
                    <a:cubicBezTo>
                      <a:pt x="1887" y="945"/>
                      <a:pt x="1788" y="423"/>
                      <a:pt x="1415" y="149"/>
                    </a:cubicBezTo>
                    <a:cubicBezTo>
                      <a:pt x="1264" y="47"/>
                      <a:pt x="1102" y="1"/>
                      <a:pt x="944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28"/>
              <p:cNvSpPr/>
              <p:nvPr/>
            </p:nvSpPr>
            <p:spPr>
              <a:xfrm>
                <a:off x="5066550" y="3431250"/>
                <a:ext cx="63750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1742" extrusionOk="0">
                    <a:moveTo>
                      <a:pt x="1247" y="0"/>
                    </a:moveTo>
                    <a:cubicBezTo>
                      <a:pt x="527" y="0"/>
                      <a:pt x="0" y="1049"/>
                      <a:pt x="790" y="1555"/>
                    </a:cubicBezTo>
                    <a:cubicBezTo>
                      <a:pt x="967" y="1686"/>
                      <a:pt x="1145" y="1741"/>
                      <a:pt x="1312" y="1741"/>
                    </a:cubicBezTo>
                    <a:cubicBezTo>
                      <a:pt x="2039" y="1741"/>
                      <a:pt x="2550" y="692"/>
                      <a:pt x="1760" y="186"/>
                    </a:cubicBezTo>
                    <a:cubicBezTo>
                      <a:pt x="1588" y="56"/>
                      <a:pt x="1413" y="0"/>
                      <a:pt x="1247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28"/>
              <p:cNvSpPr/>
              <p:nvPr/>
            </p:nvSpPr>
            <p:spPr>
              <a:xfrm>
                <a:off x="5071450" y="3617900"/>
                <a:ext cx="546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694" extrusionOk="0">
                    <a:moveTo>
                      <a:pt x="1106" y="1"/>
                    </a:moveTo>
                    <a:cubicBezTo>
                      <a:pt x="837" y="1"/>
                      <a:pt x="567" y="127"/>
                      <a:pt x="395" y="362"/>
                    </a:cubicBezTo>
                    <a:cubicBezTo>
                      <a:pt x="0" y="941"/>
                      <a:pt x="427" y="1694"/>
                      <a:pt x="1090" y="1694"/>
                    </a:cubicBezTo>
                    <a:cubicBezTo>
                      <a:pt x="1139" y="1694"/>
                      <a:pt x="1190" y="1690"/>
                      <a:pt x="1241" y="1681"/>
                    </a:cubicBezTo>
                    <a:cubicBezTo>
                      <a:pt x="1988" y="1557"/>
                      <a:pt x="2187" y="586"/>
                      <a:pt x="1564" y="138"/>
                    </a:cubicBezTo>
                    <a:cubicBezTo>
                      <a:pt x="1426" y="45"/>
                      <a:pt x="1266" y="1"/>
                      <a:pt x="1106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28"/>
              <p:cNvSpPr/>
              <p:nvPr/>
            </p:nvSpPr>
            <p:spPr>
              <a:xfrm>
                <a:off x="5137450" y="3586800"/>
                <a:ext cx="47175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695" extrusionOk="0">
                    <a:moveTo>
                      <a:pt x="927" y="0"/>
                    </a:moveTo>
                    <a:cubicBezTo>
                      <a:pt x="440" y="0"/>
                      <a:pt x="1" y="448"/>
                      <a:pt x="94" y="1008"/>
                    </a:cubicBezTo>
                    <a:cubicBezTo>
                      <a:pt x="169" y="1441"/>
                      <a:pt x="547" y="1695"/>
                      <a:pt x="930" y="1695"/>
                    </a:cubicBezTo>
                    <a:cubicBezTo>
                      <a:pt x="1186" y="1695"/>
                      <a:pt x="1443" y="1581"/>
                      <a:pt x="1613" y="1332"/>
                    </a:cubicBezTo>
                    <a:cubicBezTo>
                      <a:pt x="1886" y="959"/>
                      <a:pt x="1787" y="411"/>
                      <a:pt x="1414" y="162"/>
                    </a:cubicBezTo>
                    <a:cubicBezTo>
                      <a:pt x="1258" y="50"/>
                      <a:pt x="1090" y="0"/>
                      <a:pt x="927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28"/>
              <p:cNvSpPr/>
              <p:nvPr/>
            </p:nvSpPr>
            <p:spPr>
              <a:xfrm>
                <a:off x="5069475" y="3556000"/>
                <a:ext cx="5892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689" extrusionOk="0">
                    <a:moveTo>
                      <a:pt x="1171" y="0"/>
                    </a:moveTo>
                    <a:cubicBezTo>
                      <a:pt x="200" y="0"/>
                      <a:pt x="1" y="1369"/>
                      <a:pt x="922" y="1643"/>
                    </a:cubicBezTo>
                    <a:cubicBezTo>
                      <a:pt x="1018" y="1674"/>
                      <a:pt x="1111" y="1689"/>
                      <a:pt x="1199" y="1689"/>
                    </a:cubicBezTo>
                    <a:cubicBezTo>
                      <a:pt x="1952" y="1689"/>
                      <a:pt x="2357" y="640"/>
                      <a:pt x="1643" y="150"/>
                    </a:cubicBezTo>
                    <a:cubicBezTo>
                      <a:pt x="1519" y="50"/>
                      <a:pt x="1345" y="0"/>
                      <a:pt x="1171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28"/>
              <p:cNvSpPr/>
              <p:nvPr/>
            </p:nvSpPr>
            <p:spPr>
              <a:xfrm>
                <a:off x="5139175" y="3524525"/>
                <a:ext cx="48725" cy="43075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723" extrusionOk="0">
                    <a:moveTo>
                      <a:pt x="878" y="1"/>
                    </a:moveTo>
                    <a:cubicBezTo>
                      <a:pt x="443" y="1"/>
                      <a:pt x="10" y="323"/>
                      <a:pt x="25" y="861"/>
                    </a:cubicBezTo>
                    <a:cubicBezTo>
                      <a:pt x="0" y="1135"/>
                      <a:pt x="150" y="1409"/>
                      <a:pt x="374" y="1558"/>
                    </a:cubicBezTo>
                    <a:cubicBezTo>
                      <a:pt x="532" y="1672"/>
                      <a:pt x="700" y="1722"/>
                      <a:pt x="863" y="1722"/>
                    </a:cubicBezTo>
                    <a:cubicBezTo>
                      <a:pt x="1444" y="1722"/>
                      <a:pt x="1949" y="1085"/>
                      <a:pt x="1618" y="463"/>
                    </a:cubicBezTo>
                    <a:cubicBezTo>
                      <a:pt x="1459" y="144"/>
                      <a:pt x="1168" y="1"/>
                      <a:pt x="878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28"/>
              <p:cNvSpPr/>
              <p:nvPr/>
            </p:nvSpPr>
            <p:spPr>
              <a:xfrm>
                <a:off x="5078800" y="4051825"/>
                <a:ext cx="4110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753" extrusionOk="0">
                    <a:moveTo>
                      <a:pt x="800" y="0"/>
                    </a:moveTo>
                    <a:cubicBezTo>
                      <a:pt x="535" y="0"/>
                      <a:pt x="270" y="132"/>
                      <a:pt x="101" y="379"/>
                    </a:cubicBezTo>
                    <a:cubicBezTo>
                      <a:pt x="51" y="429"/>
                      <a:pt x="26" y="478"/>
                      <a:pt x="1" y="553"/>
                    </a:cubicBezTo>
                    <a:cubicBezTo>
                      <a:pt x="275" y="603"/>
                      <a:pt x="524" y="628"/>
                      <a:pt x="798" y="677"/>
                    </a:cubicBezTo>
                    <a:cubicBezTo>
                      <a:pt x="1046" y="702"/>
                      <a:pt x="1345" y="727"/>
                      <a:pt x="1644" y="752"/>
                    </a:cubicBezTo>
                    <a:cubicBezTo>
                      <a:pt x="1619" y="528"/>
                      <a:pt x="1470" y="304"/>
                      <a:pt x="1270" y="155"/>
                    </a:cubicBezTo>
                    <a:cubicBezTo>
                      <a:pt x="1128" y="50"/>
                      <a:pt x="964" y="0"/>
                      <a:pt x="800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28"/>
              <p:cNvSpPr/>
              <p:nvPr/>
            </p:nvSpPr>
            <p:spPr>
              <a:xfrm>
                <a:off x="4966175" y="3284225"/>
                <a:ext cx="20575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69" extrusionOk="0">
                    <a:moveTo>
                      <a:pt x="760" y="0"/>
                    </a:moveTo>
                    <a:cubicBezTo>
                      <a:pt x="741" y="0"/>
                      <a:pt x="723" y="6"/>
                      <a:pt x="698" y="19"/>
                    </a:cubicBezTo>
                    <a:lnTo>
                      <a:pt x="349" y="44"/>
                    </a:lnTo>
                    <a:lnTo>
                      <a:pt x="1" y="93"/>
                    </a:lnTo>
                    <a:cubicBezTo>
                      <a:pt x="100" y="143"/>
                      <a:pt x="225" y="168"/>
                      <a:pt x="349" y="168"/>
                    </a:cubicBezTo>
                    <a:cubicBezTo>
                      <a:pt x="499" y="168"/>
                      <a:pt x="673" y="118"/>
                      <a:pt x="822" y="19"/>
                    </a:cubicBezTo>
                    <a:cubicBezTo>
                      <a:pt x="797" y="6"/>
                      <a:pt x="779" y="0"/>
                      <a:pt x="760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28"/>
              <p:cNvSpPr/>
              <p:nvPr/>
            </p:nvSpPr>
            <p:spPr>
              <a:xfrm>
                <a:off x="4951400" y="3369875"/>
                <a:ext cx="47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693" extrusionOk="0">
                    <a:moveTo>
                      <a:pt x="933" y="1"/>
                    </a:moveTo>
                    <a:cubicBezTo>
                      <a:pt x="443" y="1"/>
                      <a:pt x="0" y="436"/>
                      <a:pt x="94" y="998"/>
                    </a:cubicBezTo>
                    <a:cubicBezTo>
                      <a:pt x="168" y="1442"/>
                      <a:pt x="540" y="1692"/>
                      <a:pt x="924" y="1692"/>
                    </a:cubicBezTo>
                    <a:cubicBezTo>
                      <a:pt x="1187" y="1692"/>
                      <a:pt x="1455" y="1575"/>
                      <a:pt x="1637" y="1322"/>
                    </a:cubicBezTo>
                    <a:cubicBezTo>
                      <a:pt x="1886" y="949"/>
                      <a:pt x="1786" y="426"/>
                      <a:pt x="1413" y="152"/>
                    </a:cubicBezTo>
                    <a:cubicBezTo>
                      <a:pt x="1259" y="48"/>
                      <a:pt x="1094" y="1"/>
                      <a:pt x="933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28"/>
              <p:cNvSpPr/>
              <p:nvPr/>
            </p:nvSpPr>
            <p:spPr>
              <a:xfrm>
                <a:off x="5075075" y="3318900"/>
                <a:ext cx="454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252" extrusionOk="0">
                    <a:moveTo>
                      <a:pt x="200" y="1"/>
                    </a:moveTo>
                    <a:cubicBezTo>
                      <a:pt x="1" y="374"/>
                      <a:pt x="100" y="847"/>
                      <a:pt x="449" y="1096"/>
                    </a:cubicBezTo>
                    <a:cubicBezTo>
                      <a:pt x="603" y="1202"/>
                      <a:pt x="775" y="1252"/>
                      <a:pt x="945" y="1252"/>
                    </a:cubicBezTo>
                    <a:cubicBezTo>
                      <a:pt x="1214" y="1252"/>
                      <a:pt x="1476" y="1126"/>
                      <a:pt x="1643" y="897"/>
                    </a:cubicBezTo>
                    <a:cubicBezTo>
                      <a:pt x="1768" y="723"/>
                      <a:pt x="1818" y="499"/>
                      <a:pt x="1768" y="299"/>
                    </a:cubicBezTo>
                    <a:cubicBezTo>
                      <a:pt x="1494" y="225"/>
                      <a:pt x="1220" y="150"/>
                      <a:pt x="947" y="100"/>
                    </a:cubicBezTo>
                    <a:cubicBezTo>
                      <a:pt x="698" y="75"/>
                      <a:pt x="449" y="26"/>
                      <a:pt x="200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28"/>
              <p:cNvSpPr/>
              <p:nvPr/>
            </p:nvSpPr>
            <p:spPr>
              <a:xfrm>
                <a:off x="5013150" y="3338775"/>
                <a:ext cx="47650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697" extrusionOk="0">
                    <a:moveTo>
                      <a:pt x="949" y="0"/>
                    </a:moveTo>
                    <a:cubicBezTo>
                      <a:pt x="453" y="0"/>
                      <a:pt x="1" y="436"/>
                      <a:pt x="113" y="998"/>
                    </a:cubicBezTo>
                    <a:cubicBezTo>
                      <a:pt x="188" y="1446"/>
                      <a:pt x="567" y="1697"/>
                      <a:pt x="950" y="1697"/>
                    </a:cubicBezTo>
                    <a:cubicBezTo>
                      <a:pt x="1205" y="1697"/>
                      <a:pt x="1462" y="1585"/>
                      <a:pt x="1631" y="1346"/>
                    </a:cubicBezTo>
                    <a:cubicBezTo>
                      <a:pt x="1905" y="948"/>
                      <a:pt x="1806" y="425"/>
                      <a:pt x="1432" y="152"/>
                    </a:cubicBezTo>
                    <a:cubicBezTo>
                      <a:pt x="1279" y="47"/>
                      <a:pt x="1111" y="0"/>
                      <a:pt x="949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28"/>
              <p:cNvSpPr/>
              <p:nvPr/>
            </p:nvSpPr>
            <p:spPr>
              <a:xfrm>
                <a:off x="4950625" y="3308100"/>
                <a:ext cx="48550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703" extrusionOk="0">
                    <a:moveTo>
                      <a:pt x="989" y="1"/>
                    </a:moveTo>
                    <a:cubicBezTo>
                      <a:pt x="635" y="1"/>
                      <a:pt x="296" y="225"/>
                      <a:pt x="175" y="607"/>
                    </a:cubicBezTo>
                    <a:cubicBezTo>
                      <a:pt x="0" y="1130"/>
                      <a:pt x="399" y="1677"/>
                      <a:pt x="971" y="1702"/>
                    </a:cubicBezTo>
                    <a:cubicBezTo>
                      <a:pt x="1245" y="1702"/>
                      <a:pt x="1494" y="1553"/>
                      <a:pt x="1668" y="1329"/>
                    </a:cubicBezTo>
                    <a:cubicBezTo>
                      <a:pt x="1942" y="955"/>
                      <a:pt x="1842" y="408"/>
                      <a:pt x="1444" y="134"/>
                    </a:cubicBezTo>
                    <a:cubicBezTo>
                      <a:pt x="1301" y="43"/>
                      <a:pt x="1144" y="1"/>
                      <a:pt x="989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28"/>
              <p:cNvSpPr/>
              <p:nvPr/>
            </p:nvSpPr>
            <p:spPr>
              <a:xfrm>
                <a:off x="5017825" y="3307700"/>
                <a:ext cx="3115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44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5" y="100"/>
                      <a:pt x="150" y="225"/>
                      <a:pt x="274" y="299"/>
                    </a:cubicBezTo>
                    <a:cubicBezTo>
                      <a:pt x="424" y="399"/>
                      <a:pt x="592" y="449"/>
                      <a:pt x="760" y="449"/>
                    </a:cubicBezTo>
                    <a:cubicBezTo>
                      <a:pt x="928" y="449"/>
                      <a:pt x="1096" y="399"/>
                      <a:pt x="1245" y="299"/>
                    </a:cubicBezTo>
                    <a:cubicBezTo>
                      <a:pt x="822" y="250"/>
                      <a:pt x="399" y="150"/>
                      <a:pt x="1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28"/>
              <p:cNvSpPr/>
              <p:nvPr/>
            </p:nvSpPr>
            <p:spPr>
              <a:xfrm>
                <a:off x="4943575" y="3493325"/>
                <a:ext cx="61025" cy="42800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1712" extrusionOk="0">
                    <a:moveTo>
                      <a:pt x="1233" y="0"/>
                    </a:moveTo>
                    <a:cubicBezTo>
                      <a:pt x="516" y="0"/>
                      <a:pt x="1" y="1031"/>
                      <a:pt x="755" y="1561"/>
                    </a:cubicBezTo>
                    <a:cubicBezTo>
                      <a:pt x="905" y="1661"/>
                      <a:pt x="1079" y="1711"/>
                      <a:pt x="1228" y="1711"/>
                    </a:cubicBezTo>
                    <a:cubicBezTo>
                      <a:pt x="1238" y="1711"/>
                      <a:pt x="1247" y="1711"/>
                      <a:pt x="1257" y="1711"/>
                    </a:cubicBezTo>
                    <a:cubicBezTo>
                      <a:pt x="2107" y="1711"/>
                      <a:pt x="2440" y="611"/>
                      <a:pt x="1726" y="167"/>
                    </a:cubicBezTo>
                    <a:cubicBezTo>
                      <a:pt x="1560" y="50"/>
                      <a:pt x="1391" y="0"/>
                      <a:pt x="1233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28"/>
              <p:cNvSpPr/>
              <p:nvPr/>
            </p:nvSpPr>
            <p:spPr>
              <a:xfrm>
                <a:off x="5013125" y="3462675"/>
                <a:ext cx="476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705" extrusionOk="0">
                    <a:moveTo>
                      <a:pt x="959" y="1"/>
                    </a:moveTo>
                    <a:cubicBezTo>
                      <a:pt x="460" y="1"/>
                      <a:pt x="1" y="448"/>
                      <a:pt x="114" y="995"/>
                    </a:cubicBezTo>
                    <a:cubicBezTo>
                      <a:pt x="189" y="1445"/>
                      <a:pt x="571" y="1705"/>
                      <a:pt x="955" y="1705"/>
                    </a:cubicBezTo>
                    <a:cubicBezTo>
                      <a:pt x="1209" y="1705"/>
                      <a:pt x="1464" y="1591"/>
                      <a:pt x="1632" y="1344"/>
                    </a:cubicBezTo>
                    <a:cubicBezTo>
                      <a:pt x="1906" y="945"/>
                      <a:pt x="1807" y="423"/>
                      <a:pt x="1433" y="149"/>
                    </a:cubicBezTo>
                    <a:cubicBezTo>
                      <a:pt x="1283" y="47"/>
                      <a:pt x="1119" y="1"/>
                      <a:pt x="959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28"/>
              <p:cNvSpPr/>
              <p:nvPr/>
            </p:nvSpPr>
            <p:spPr>
              <a:xfrm>
                <a:off x="4942725" y="3431250"/>
                <a:ext cx="63750" cy="43550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1742" extrusionOk="0">
                    <a:moveTo>
                      <a:pt x="1237" y="0"/>
                    </a:moveTo>
                    <a:cubicBezTo>
                      <a:pt x="511" y="0"/>
                      <a:pt x="0" y="1049"/>
                      <a:pt x="789" y="1555"/>
                    </a:cubicBezTo>
                    <a:cubicBezTo>
                      <a:pt x="966" y="1686"/>
                      <a:pt x="1145" y="1741"/>
                      <a:pt x="1312" y="1741"/>
                    </a:cubicBezTo>
                    <a:cubicBezTo>
                      <a:pt x="2039" y="1741"/>
                      <a:pt x="2549" y="692"/>
                      <a:pt x="1760" y="186"/>
                    </a:cubicBezTo>
                    <a:cubicBezTo>
                      <a:pt x="1583" y="56"/>
                      <a:pt x="1405" y="0"/>
                      <a:pt x="1237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28"/>
              <p:cNvSpPr/>
              <p:nvPr/>
            </p:nvSpPr>
            <p:spPr>
              <a:xfrm>
                <a:off x="5012850" y="3401125"/>
                <a:ext cx="47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692" extrusionOk="0">
                    <a:moveTo>
                      <a:pt x="955" y="1"/>
                    </a:moveTo>
                    <a:cubicBezTo>
                      <a:pt x="696" y="1"/>
                      <a:pt x="431" y="118"/>
                      <a:pt x="249" y="371"/>
                    </a:cubicBezTo>
                    <a:cubicBezTo>
                      <a:pt x="1" y="744"/>
                      <a:pt x="75" y="1267"/>
                      <a:pt x="473" y="1541"/>
                    </a:cubicBezTo>
                    <a:cubicBezTo>
                      <a:pt x="627" y="1645"/>
                      <a:pt x="793" y="1692"/>
                      <a:pt x="954" y="1692"/>
                    </a:cubicBezTo>
                    <a:cubicBezTo>
                      <a:pt x="1444" y="1692"/>
                      <a:pt x="1886" y="1257"/>
                      <a:pt x="1793" y="694"/>
                    </a:cubicBezTo>
                    <a:cubicBezTo>
                      <a:pt x="1704" y="251"/>
                      <a:pt x="1335" y="1"/>
                      <a:pt x="955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28"/>
              <p:cNvSpPr/>
              <p:nvPr/>
            </p:nvSpPr>
            <p:spPr>
              <a:xfrm>
                <a:off x="4958100" y="3617600"/>
                <a:ext cx="44900" cy="40100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1604" extrusionOk="0">
                    <a:moveTo>
                      <a:pt x="672" y="0"/>
                    </a:moveTo>
                    <a:cubicBezTo>
                      <a:pt x="423" y="0"/>
                      <a:pt x="224" y="100"/>
                      <a:pt x="75" y="249"/>
                    </a:cubicBezTo>
                    <a:cubicBezTo>
                      <a:pt x="75" y="648"/>
                      <a:pt x="25" y="996"/>
                      <a:pt x="0" y="1369"/>
                    </a:cubicBezTo>
                    <a:cubicBezTo>
                      <a:pt x="119" y="1535"/>
                      <a:pt x="273" y="1604"/>
                      <a:pt x="436" y="1604"/>
                    </a:cubicBezTo>
                    <a:cubicBezTo>
                      <a:pt x="1056" y="1604"/>
                      <a:pt x="1796" y="603"/>
                      <a:pt x="1145" y="150"/>
                    </a:cubicBezTo>
                    <a:cubicBezTo>
                      <a:pt x="996" y="75"/>
                      <a:pt x="822" y="0"/>
                      <a:pt x="672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28"/>
              <p:cNvSpPr/>
              <p:nvPr/>
            </p:nvSpPr>
            <p:spPr>
              <a:xfrm>
                <a:off x="5013150" y="3586800"/>
                <a:ext cx="47650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695" extrusionOk="0">
                    <a:moveTo>
                      <a:pt x="943" y="0"/>
                    </a:moveTo>
                    <a:cubicBezTo>
                      <a:pt x="449" y="0"/>
                      <a:pt x="1" y="448"/>
                      <a:pt x="113" y="1008"/>
                    </a:cubicBezTo>
                    <a:cubicBezTo>
                      <a:pt x="188" y="1441"/>
                      <a:pt x="566" y="1695"/>
                      <a:pt x="949" y="1695"/>
                    </a:cubicBezTo>
                    <a:cubicBezTo>
                      <a:pt x="1204" y="1695"/>
                      <a:pt x="1462" y="1581"/>
                      <a:pt x="1631" y="1332"/>
                    </a:cubicBezTo>
                    <a:cubicBezTo>
                      <a:pt x="1905" y="959"/>
                      <a:pt x="1806" y="411"/>
                      <a:pt x="1432" y="162"/>
                    </a:cubicBezTo>
                    <a:cubicBezTo>
                      <a:pt x="1277" y="50"/>
                      <a:pt x="1107" y="0"/>
                      <a:pt x="943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28"/>
              <p:cNvSpPr/>
              <p:nvPr/>
            </p:nvSpPr>
            <p:spPr>
              <a:xfrm>
                <a:off x="4957475" y="3556000"/>
                <a:ext cx="41100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88" extrusionOk="0">
                    <a:moveTo>
                      <a:pt x="697" y="0"/>
                    </a:moveTo>
                    <a:cubicBezTo>
                      <a:pt x="423" y="0"/>
                      <a:pt x="174" y="125"/>
                      <a:pt x="0" y="324"/>
                    </a:cubicBezTo>
                    <a:cubicBezTo>
                      <a:pt x="50" y="722"/>
                      <a:pt x="75" y="1071"/>
                      <a:pt x="100" y="1444"/>
                    </a:cubicBezTo>
                    <a:cubicBezTo>
                      <a:pt x="125" y="1469"/>
                      <a:pt x="150" y="1519"/>
                      <a:pt x="199" y="1543"/>
                    </a:cubicBezTo>
                    <a:cubicBezTo>
                      <a:pt x="353" y="1639"/>
                      <a:pt x="524" y="1687"/>
                      <a:pt x="693" y="1687"/>
                    </a:cubicBezTo>
                    <a:cubicBezTo>
                      <a:pt x="963" y="1687"/>
                      <a:pt x="1226" y="1565"/>
                      <a:pt x="1394" y="1319"/>
                    </a:cubicBezTo>
                    <a:cubicBezTo>
                      <a:pt x="1643" y="946"/>
                      <a:pt x="1543" y="423"/>
                      <a:pt x="1170" y="150"/>
                    </a:cubicBezTo>
                    <a:cubicBezTo>
                      <a:pt x="1021" y="50"/>
                      <a:pt x="847" y="0"/>
                      <a:pt x="697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28"/>
              <p:cNvSpPr/>
              <p:nvPr/>
            </p:nvSpPr>
            <p:spPr>
              <a:xfrm>
                <a:off x="5015350" y="3524525"/>
                <a:ext cx="48250" cy="43075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723" extrusionOk="0">
                    <a:moveTo>
                      <a:pt x="866" y="1"/>
                    </a:moveTo>
                    <a:cubicBezTo>
                      <a:pt x="430" y="1"/>
                      <a:pt x="0" y="323"/>
                      <a:pt x="0" y="861"/>
                    </a:cubicBezTo>
                    <a:cubicBezTo>
                      <a:pt x="0" y="1135"/>
                      <a:pt x="149" y="1409"/>
                      <a:pt x="373" y="1558"/>
                    </a:cubicBezTo>
                    <a:cubicBezTo>
                      <a:pt x="531" y="1672"/>
                      <a:pt x="699" y="1722"/>
                      <a:pt x="860" y="1722"/>
                    </a:cubicBezTo>
                    <a:cubicBezTo>
                      <a:pt x="1435" y="1722"/>
                      <a:pt x="1929" y="1085"/>
                      <a:pt x="1618" y="463"/>
                    </a:cubicBezTo>
                    <a:cubicBezTo>
                      <a:pt x="1449" y="144"/>
                      <a:pt x="1156" y="1"/>
                      <a:pt x="866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28"/>
              <p:cNvSpPr/>
              <p:nvPr/>
            </p:nvSpPr>
            <p:spPr>
              <a:xfrm>
                <a:off x="4833625" y="3369925"/>
                <a:ext cx="41100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88" extrusionOk="0">
                    <a:moveTo>
                      <a:pt x="822" y="1"/>
                    </a:moveTo>
                    <a:lnTo>
                      <a:pt x="673" y="200"/>
                    </a:lnTo>
                    <a:cubicBezTo>
                      <a:pt x="449" y="573"/>
                      <a:pt x="200" y="947"/>
                      <a:pt x="1" y="1320"/>
                    </a:cubicBezTo>
                    <a:cubicBezTo>
                      <a:pt x="51" y="1420"/>
                      <a:pt x="125" y="1469"/>
                      <a:pt x="200" y="1544"/>
                    </a:cubicBezTo>
                    <a:cubicBezTo>
                      <a:pt x="344" y="1640"/>
                      <a:pt x="509" y="1688"/>
                      <a:pt x="674" y="1688"/>
                    </a:cubicBezTo>
                    <a:cubicBezTo>
                      <a:pt x="939" y="1688"/>
                      <a:pt x="1201" y="1565"/>
                      <a:pt x="1370" y="1320"/>
                    </a:cubicBezTo>
                    <a:cubicBezTo>
                      <a:pt x="1644" y="947"/>
                      <a:pt x="1544" y="424"/>
                      <a:pt x="1171" y="150"/>
                    </a:cubicBezTo>
                    <a:cubicBezTo>
                      <a:pt x="1046" y="75"/>
                      <a:pt x="947" y="26"/>
                      <a:pt x="822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28"/>
              <p:cNvSpPr/>
              <p:nvPr/>
            </p:nvSpPr>
            <p:spPr>
              <a:xfrm>
                <a:off x="4889325" y="3338775"/>
                <a:ext cx="47625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1697" extrusionOk="0">
                    <a:moveTo>
                      <a:pt x="938" y="0"/>
                    </a:moveTo>
                    <a:cubicBezTo>
                      <a:pt x="452" y="0"/>
                      <a:pt x="0" y="436"/>
                      <a:pt x="113" y="998"/>
                    </a:cubicBezTo>
                    <a:cubicBezTo>
                      <a:pt x="187" y="1446"/>
                      <a:pt x="567" y="1697"/>
                      <a:pt x="950" y="1697"/>
                    </a:cubicBezTo>
                    <a:cubicBezTo>
                      <a:pt x="1205" y="1697"/>
                      <a:pt x="1462" y="1585"/>
                      <a:pt x="1631" y="1346"/>
                    </a:cubicBezTo>
                    <a:cubicBezTo>
                      <a:pt x="1905" y="948"/>
                      <a:pt x="1805" y="425"/>
                      <a:pt x="1407" y="152"/>
                    </a:cubicBezTo>
                    <a:cubicBezTo>
                      <a:pt x="1259" y="47"/>
                      <a:pt x="1097" y="0"/>
                      <a:pt x="938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28"/>
              <p:cNvSpPr/>
              <p:nvPr/>
            </p:nvSpPr>
            <p:spPr>
              <a:xfrm>
                <a:off x="4902075" y="3296500"/>
                <a:ext cx="31775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899" extrusionOk="0">
                    <a:moveTo>
                      <a:pt x="1270" y="1"/>
                    </a:moveTo>
                    <a:lnTo>
                      <a:pt x="1171" y="50"/>
                    </a:lnTo>
                    <a:cubicBezTo>
                      <a:pt x="748" y="250"/>
                      <a:pt x="374" y="498"/>
                      <a:pt x="1" y="797"/>
                    </a:cubicBezTo>
                    <a:cubicBezTo>
                      <a:pt x="129" y="865"/>
                      <a:pt x="272" y="899"/>
                      <a:pt x="414" y="899"/>
                    </a:cubicBezTo>
                    <a:cubicBezTo>
                      <a:pt x="687" y="899"/>
                      <a:pt x="958" y="777"/>
                      <a:pt x="1121" y="548"/>
                    </a:cubicBezTo>
                    <a:cubicBezTo>
                      <a:pt x="1221" y="399"/>
                      <a:pt x="1270" y="225"/>
                      <a:pt x="1270" y="50"/>
                    </a:cubicBez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28"/>
              <p:cNvSpPr/>
              <p:nvPr/>
            </p:nvSpPr>
            <p:spPr>
              <a:xfrm>
                <a:off x="4819750" y="3493325"/>
                <a:ext cx="61000" cy="42800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712" extrusionOk="0">
                    <a:moveTo>
                      <a:pt x="1233" y="0"/>
                    </a:moveTo>
                    <a:cubicBezTo>
                      <a:pt x="516" y="0"/>
                      <a:pt x="1" y="1031"/>
                      <a:pt x="755" y="1561"/>
                    </a:cubicBezTo>
                    <a:cubicBezTo>
                      <a:pt x="904" y="1661"/>
                      <a:pt x="1054" y="1711"/>
                      <a:pt x="1228" y="1711"/>
                    </a:cubicBezTo>
                    <a:cubicBezTo>
                      <a:pt x="1238" y="1711"/>
                      <a:pt x="1247" y="1711"/>
                      <a:pt x="1256" y="1711"/>
                    </a:cubicBezTo>
                    <a:cubicBezTo>
                      <a:pt x="2107" y="1711"/>
                      <a:pt x="2440" y="611"/>
                      <a:pt x="1726" y="167"/>
                    </a:cubicBezTo>
                    <a:cubicBezTo>
                      <a:pt x="1559" y="50"/>
                      <a:pt x="1391" y="0"/>
                      <a:pt x="1233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28"/>
              <p:cNvSpPr/>
              <p:nvPr/>
            </p:nvSpPr>
            <p:spPr>
              <a:xfrm>
                <a:off x="4889300" y="3462675"/>
                <a:ext cx="4765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705" extrusionOk="0">
                    <a:moveTo>
                      <a:pt x="948" y="1"/>
                    </a:moveTo>
                    <a:cubicBezTo>
                      <a:pt x="459" y="1"/>
                      <a:pt x="0" y="448"/>
                      <a:pt x="114" y="995"/>
                    </a:cubicBezTo>
                    <a:cubicBezTo>
                      <a:pt x="189" y="1445"/>
                      <a:pt x="570" y="1705"/>
                      <a:pt x="955" y="1705"/>
                    </a:cubicBezTo>
                    <a:cubicBezTo>
                      <a:pt x="1209" y="1705"/>
                      <a:pt x="1464" y="1591"/>
                      <a:pt x="1632" y="1344"/>
                    </a:cubicBezTo>
                    <a:cubicBezTo>
                      <a:pt x="1906" y="945"/>
                      <a:pt x="1806" y="423"/>
                      <a:pt x="1408" y="149"/>
                    </a:cubicBezTo>
                    <a:cubicBezTo>
                      <a:pt x="1263" y="47"/>
                      <a:pt x="1104" y="1"/>
                      <a:pt x="948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28"/>
              <p:cNvSpPr/>
              <p:nvPr/>
            </p:nvSpPr>
            <p:spPr>
              <a:xfrm>
                <a:off x="4823150" y="3432000"/>
                <a:ext cx="553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1688" extrusionOk="0">
                    <a:moveTo>
                      <a:pt x="1094" y="0"/>
                    </a:moveTo>
                    <a:cubicBezTo>
                      <a:pt x="825" y="0"/>
                      <a:pt x="563" y="126"/>
                      <a:pt x="395" y="355"/>
                    </a:cubicBezTo>
                    <a:cubicBezTo>
                      <a:pt x="1" y="935"/>
                      <a:pt x="449" y="1687"/>
                      <a:pt x="1095" y="1687"/>
                    </a:cubicBezTo>
                    <a:cubicBezTo>
                      <a:pt x="1143" y="1687"/>
                      <a:pt x="1192" y="1683"/>
                      <a:pt x="1241" y="1675"/>
                    </a:cubicBezTo>
                    <a:cubicBezTo>
                      <a:pt x="1988" y="1550"/>
                      <a:pt x="2212" y="579"/>
                      <a:pt x="1590" y="156"/>
                    </a:cubicBezTo>
                    <a:cubicBezTo>
                      <a:pt x="1436" y="50"/>
                      <a:pt x="1263" y="0"/>
                      <a:pt x="1094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28"/>
              <p:cNvSpPr/>
              <p:nvPr/>
            </p:nvSpPr>
            <p:spPr>
              <a:xfrm>
                <a:off x="4891500" y="3400975"/>
                <a:ext cx="476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702" extrusionOk="0">
                    <a:moveTo>
                      <a:pt x="857" y="0"/>
                    </a:moveTo>
                    <a:cubicBezTo>
                      <a:pt x="428" y="0"/>
                      <a:pt x="1" y="314"/>
                      <a:pt x="1" y="850"/>
                    </a:cubicBezTo>
                    <a:cubicBezTo>
                      <a:pt x="1" y="1123"/>
                      <a:pt x="125" y="1397"/>
                      <a:pt x="374" y="1547"/>
                    </a:cubicBezTo>
                    <a:cubicBezTo>
                      <a:pt x="530" y="1654"/>
                      <a:pt x="693" y="1701"/>
                      <a:pt x="850" y="1701"/>
                    </a:cubicBezTo>
                    <a:cubicBezTo>
                      <a:pt x="1422" y="1701"/>
                      <a:pt x="1906" y="1076"/>
                      <a:pt x="1594" y="451"/>
                    </a:cubicBezTo>
                    <a:cubicBezTo>
                      <a:pt x="1434" y="141"/>
                      <a:pt x="1145" y="0"/>
                      <a:pt x="857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28"/>
              <p:cNvSpPr/>
              <p:nvPr/>
            </p:nvSpPr>
            <p:spPr>
              <a:xfrm>
                <a:off x="4891500" y="3648850"/>
                <a:ext cx="4172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692" extrusionOk="0">
                    <a:moveTo>
                      <a:pt x="846" y="1"/>
                    </a:moveTo>
                    <a:cubicBezTo>
                      <a:pt x="581" y="1"/>
                      <a:pt x="319" y="123"/>
                      <a:pt x="150" y="368"/>
                    </a:cubicBezTo>
                    <a:cubicBezTo>
                      <a:pt x="51" y="518"/>
                      <a:pt x="1" y="667"/>
                      <a:pt x="1" y="841"/>
                    </a:cubicBezTo>
                    <a:cubicBezTo>
                      <a:pt x="1" y="1343"/>
                      <a:pt x="417" y="1692"/>
                      <a:pt x="866" y="1692"/>
                    </a:cubicBezTo>
                    <a:cubicBezTo>
                      <a:pt x="1018" y="1692"/>
                      <a:pt x="1175" y="1652"/>
                      <a:pt x="1320" y="1563"/>
                    </a:cubicBezTo>
                    <a:cubicBezTo>
                      <a:pt x="1395" y="1314"/>
                      <a:pt x="1494" y="1090"/>
                      <a:pt x="1569" y="841"/>
                    </a:cubicBezTo>
                    <a:cubicBezTo>
                      <a:pt x="1594" y="767"/>
                      <a:pt x="1644" y="692"/>
                      <a:pt x="1668" y="617"/>
                    </a:cubicBezTo>
                    <a:cubicBezTo>
                      <a:pt x="1619" y="443"/>
                      <a:pt x="1494" y="269"/>
                      <a:pt x="1320" y="144"/>
                    </a:cubicBezTo>
                    <a:cubicBezTo>
                      <a:pt x="1176" y="49"/>
                      <a:pt x="1011" y="1"/>
                      <a:pt x="846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28"/>
              <p:cNvSpPr/>
              <p:nvPr/>
            </p:nvSpPr>
            <p:spPr>
              <a:xfrm>
                <a:off x="4833025" y="3617900"/>
                <a:ext cx="41700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681" extrusionOk="0">
                    <a:moveTo>
                      <a:pt x="718" y="1"/>
                    </a:moveTo>
                    <a:cubicBezTo>
                      <a:pt x="442" y="1"/>
                      <a:pt x="172" y="127"/>
                      <a:pt x="0" y="362"/>
                    </a:cubicBezTo>
                    <a:cubicBezTo>
                      <a:pt x="0" y="362"/>
                      <a:pt x="0" y="387"/>
                      <a:pt x="0" y="387"/>
                    </a:cubicBezTo>
                    <a:lnTo>
                      <a:pt x="622" y="1681"/>
                    </a:lnTo>
                    <a:lnTo>
                      <a:pt x="722" y="1681"/>
                    </a:lnTo>
                    <a:cubicBezTo>
                      <a:pt x="996" y="1681"/>
                      <a:pt x="1245" y="1557"/>
                      <a:pt x="1419" y="1308"/>
                    </a:cubicBezTo>
                    <a:cubicBezTo>
                      <a:pt x="1668" y="934"/>
                      <a:pt x="1568" y="412"/>
                      <a:pt x="1195" y="138"/>
                    </a:cubicBezTo>
                    <a:cubicBezTo>
                      <a:pt x="1047" y="45"/>
                      <a:pt x="881" y="1"/>
                      <a:pt x="718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28"/>
              <p:cNvSpPr/>
              <p:nvPr/>
            </p:nvSpPr>
            <p:spPr>
              <a:xfrm>
                <a:off x="4953100" y="3570300"/>
                <a:ext cx="1900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76" h="599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" y="200"/>
                      <a:pt x="1" y="424"/>
                      <a:pt x="76" y="598"/>
                    </a:cubicBezTo>
                    <a:cubicBezTo>
                      <a:pt x="76" y="399"/>
                      <a:pt x="76" y="200"/>
                      <a:pt x="51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28"/>
              <p:cNvSpPr/>
              <p:nvPr/>
            </p:nvSpPr>
            <p:spPr>
              <a:xfrm>
                <a:off x="4889325" y="3586800"/>
                <a:ext cx="47625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1695" extrusionOk="0">
                    <a:moveTo>
                      <a:pt x="932" y="0"/>
                    </a:moveTo>
                    <a:cubicBezTo>
                      <a:pt x="449" y="0"/>
                      <a:pt x="1" y="448"/>
                      <a:pt x="113" y="1008"/>
                    </a:cubicBezTo>
                    <a:cubicBezTo>
                      <a:pt x="187" y="1441"/>
                      <a:pt x="566" y="1695"/>
                      <a:pt x="948" y="1695"/>
                    </a:cubicBezTo>
                    <a:cubicBezTo>
                      <a:pt x="1204" y="1695"/>
                      <a:pt x="1461" y="1581"/>
                      <a:pt x="1631" y="1332"/>
                    </a:cubicBezTo>
                    <a:cubicBezTo>
                      <a:pt x="1905" y="959"/>
                      <a:pt x="1805" y="411"/>
                      <a:pt x="1407" y="162"/>
                    </a:cubicBezTo>
                    <a:cubicBezTo>
                      <a:pt x="1258" y="50"/>
                      <a:pt x="1093" y="0"/>
                      <a:pt x="932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28"/>
              <p:cNvSpPr/>
              <p:nvPr/>
            </p:nvSpPr>
            <p:spPr>
              <a:xfrm>
                <a:off x="4821800" y="3556450"/>
                <a:ext cx="535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1682" extrusionOk="0">
                    <a:moveTo>
                      <a:pt x="1250" y="1"/>
                    </a:moveTo>
                    <a:cubicBezTo>
                      <a:pt x="1223" y="1"/>
                      <a:pt x="1196" y="3"/>
                      <a:pt x="1171" y="7"/>
                    </a:cubicBezTo>
                    <a:cubicBezTo>
                      <a:pt x="325" y="7"/>
                      <a:pt x="1" y="1053"/>
                      <a:pt x="673" y="1525"/>
                    </a:cubicBezTo>
                    <a:cubicBezTo>
                      <a:pt x="827" y="1631"/>
                      <a:pt x="1000" y="1681"/>
                      <a:pt x="1168" y="1681"/>
                    </a:cubicBezTo>
                    <a:cubicBezTo>
                      <a:pt x="1435" y="1681"/>
                      <a:pt x="1690" y="1555"/>
                      <a:pt x="1843" y="1326"/>
                    </a:cubicBezTo>
                    <a:cubicBezTo>
                      <a:pt x="2142" y="928"/>
                      <a:pt x="2042" y="405"/>
                      <a:pt x="1644" y="132"/>
                    </a:cubicBezTo>
                    <a:cubicBezTo>
                      <a:pt x="1520" y="49"/>
                      <a:pt x="1379" y="1"/>
                      <a:pt x="1250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28"/>
              <p:cNvSpPr/>
              <p:nvPr/>
            </p:nvSpPr>
            <p:spPr>
              <a:xfrm>
                <a:off x="4891500" y="3524800"/>
                <a:ext cx="476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702" extrusionOk="0">
                    <a:moveTo>
                      <a:pt x="847" y="0"/>
                    </a:moveTo>
                    <a:cubicBezTo>
                      <a:pt x="420" y="0"/>
                      <a:pt x="1" y="314"/>
                      <a:pt x="1" y="850"/>
                    </a:cubicBezTo>
                    <a:cubicBezTo>
                      <a:pt x="1" y="1124"/>
                      <a:pt x="125" y="1398"/>
                      <a:pt x="374" y="1547"/>
                    </a:cubicBezTo>
                    <a:cubicBezTo>
                      <a:pt x="530" y="1654"/>
                      <a:pt x="693" y="1701"/>
                      <a:pt x="850" y="1701"/>
                    </a:cubicBezTo>
                    <a:cubicBezTo>
                      <a:pt x="1422" y="1701"/>
                      <a:pt x="1906" y="1077"/>
                      <a:pt x="1594" y="452"/>
                    </a:cubicBezTo>
                    <a:cubicBezTo>
                      <a:pt x="1424" y="142"/>
                      <a:pt x="1133" y="0"/>
                      <a:pt x="847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28"/>
              <p:cNvSpPr/>
              <p:nvPr/>
            </p:nvSpPr>
            <p:spPr>
              <a:xfrm>
                <a:off x="4819750" y="3741600"/>
                <a:ext cx="60575" cy="428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12" extrusionOk="0">
                    <a:moveTo>
                      <a:pt x="1233" y="1"/>
                    </a:moveTo>
                    <a:cubicBezTo>
                      <a:pt x="516" y="1"/>
                      <a:pt x="1" y="1032"/>
                      <a:pt x="755" y="1562"/>
                    </a:cubicBezTo>
                    <a:cubicBezTo>
                      <a:pt x="904" y="1661"/>
                      <a:pt x="1054" y="1711"/>
                      <a:pt x="1228" y="1711"/>
                    </a:cubicBezTo>
                    <a:cubicBezTo>
                      <a:pt x="2074" y="1711"/>
                      <a:pt x="2423" y="616"/>
                      <a:pt x="1726" y="143"/>
                    </a:cubicBezTo>
                    <a:lnTo>
                      <a:pt x="1726" y="143"/>
                    </a:lnTo>
                    <a:lnTo>
                      <a:pt x="1726" y="168"/>
                    </a:lnTo>
                    <a:cubicBezTo>
                      <a:pt x="1559" y="51"/>
                      <a:pt x="1391" y="1"/>
                      <a:pt x="1233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28"/>
              <p:cNvSpPr/>
              <p:nvPr/>
            </p:nvSpPr>
            <p:spPr>
              <a:xfrm>
                <a:off x="4889025" y="3710700"/>
                <a:ext cx="255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454" extrusionOk="0">
                    <a:moveTo>
                      <a:pt x="905" y="1"/>
                    </a:moveTo>
                    <a:cubicBezTo>
                      <a:pt x="647" y="1"/>
                      <a:pt x="401" y="142"/>
                      <a:pt x="249" y="359"/>
                    </a:cubicBezTo>
                    <a:cubicBezTo>
                      <a:pt x="0" y="707"/>
                      <a:pt x="50" y="1180"/>
                      <a:pt x="374" y="1454"/>
                    </a:cubicBezTo>
                    <a:cubicBezTo>
                      <a:pt x="598" y="1006"/>
                      <a:pt x="822" y="508"/>
                      <a:pt x="1021" y="10"/>
                    </a:cubicBezTo>
                    <a:cubicBezTo>
                      <a:pt x="982" y="4"/>
                      <a:pt x="944" y="1"/>
                      <a:pt x="905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28"/>
              <p:cNvSpPr/>
              <p:nvPr/>
            </p:nvSpPr>
            <p:spPr>
              <a:xfrm>
                <a:off x="4819750" y="3679375"/>
                <a:ext cx="54975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718" extrusionOk="0">
                    <a:moveTo>
                      <a:pt x="1233" y="1"/>
                    </a:moveTo>
                    <a:cubicBezTo>
                      <a:pt x="516" y="1"/>
                      <a:pt x="1" y="1032"/>
                      <a:pt x="755" y="1562"/>
                    </a:cubicBezTo>
                    <a:cubicBezTo>
                      <a:pt x="899" y="1668"/>
                      <a:pt x="1066" y="1718"/>
                      <a:pt x="1232" y="1718"/>
                    </a:cubicBezTo>
                    <a:cubicBezTo>
                      <a:pt x="1495" y="1718"/>
                      <a:pt x="1757" y="1592"/>
                      <a:pt x="1925" y="1363"/>
                    </a:cubicBezTo>
                    <a:cubicBezTo>
                      <a:pt x="2199" y="964"/>
                      <a:pt x="2099" y="442"/>
                      <a:pt x="1726" y="168"/>
                    </a:cubicBezTo>
                    <a:cubicBezTo>
                      <a:pt x="1559" y="51"/>
                      <a:pt x="1391" y="1"/>
                      <a:pt x="1233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28"/>
              <p:cNvSpPr/>
              <p:nvPr/>
            </p:nvSpPr>
            <p:spPr>
              <a:xfrm>
                <a:off x="4912050" y="3897000"/>
                <a:ext cx="2427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669" extrusionOk="0">
                    <a:moveTo>
                      <a:pt x="25" y="0"/>
                    </a:moveTo>
                    <a:cubicBezTo>
                      <a:pt x="0" y="274"/>
                      <a:pt x="0" y="573"/>
                      <a:pt x="50" y="847"/>
                    </a:cubicBezTo>
                    <a:cubicBezTo>
                      <a:pt x="50" y="971"/>
                      <a:pt x="75" y="1121"/>
                      <a:pt x="100" y="1270"/>
                    </a:cubicBezTo>
                    <a:cubicBezTo>
                      <a:pt x="100" y="1394"/>
                      <a:pt x="125" y="1544"/>
                      <a:pt x="150" y="1668"/>
                    </a:cubicBezTo>
                    <a:cubicBezTo>
                      <a:pt x="374" y="1643"/>
                      <a:pt x="598" y="1519"/>
                      <a:pt x="722" y="1320"/>
                    </a:cubicBezTo>
                    <a:cubicBezTo>
                      <a:pt x="971" y="946"/>
                      <a:pt x="896" y="424"/>
                      <a:pt x="498" y="150"/>
                    </a:cubicBezTo>
                    <a:cubicBezTo>
                      <a:pt x="374" y="50"/>
                      <a:pt x="199" y="0"/>
                      <a:pt x="25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28"/>
              <p:cNvSpPr/>
              <p:nvPr/>
            </p:nvSpPr>
            <p:spPr>
              <a:xfrm>
                <a:off x="4914525" y="3836650"/>
                <a:ext cx="26800" cy="404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618" extrusionOk="0">
                    <a:moveTo>
                      <a:pt x="250" y="0"/>
                    </a:moveTo>
                    <a:cubicBezTo>
                      <a:pt x="150" y="498"/>
                      <a:pt x="75" y="1045"/>
                      <a:pt x="1" y="1618"/>
                    </a:cubicBezTo>
                    <a:cubicBezTo>
                      <a:pt x="797" y="1543"/>
                      <a:pt x="1071" y="523"/>
                      <a:pt x="424" y="75"/>
                    </a:cubicBezTo>
                    <a:lnTo>
                      <a:pt x="399" y="75"/>
                    </a:lnTo>
                    <a:cubicBezTo>
                      <a:pt x="349" y="50"/>
                      <a:pt x="299" y="0"/>
                      <a:pt x="250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28"/>
              <p:cNvSpPr/>
              <p:nvPr/>
            </p:nvSpPr>
            <p:spPr>
              <a:xfrm>
                <a:off x="4925725" y="3785000"/>
                <a:ext cx="8125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021" extrusionOk="0">
                    <a:moveTo>
                      <a:pt x="225" y="0"/>
                    </a:moveTo>
                    <a:cubicBezTo>
                      <a:pt x="200" y="125"/>
                      <a:pt x="175" y="249"/>
                      <a:pt x="150" y="373"/>
                    </a:cubicBezTo>
                    <a:cubicBezTo>
                      <a:pt x="100" y="573"/>
                      <a:pt x="51" y="822"/>
                      <a:pt x="1" y="1021"/>
                    </a:cubicBezTo>
                    <a:cubicBezTo>
                      <a:pt x="75" y="971"/>
                      <a:pt x="125" y="921"/>
                      <a:pt x="175" y="846"/>
                    </a:cubicBezTo>
                    <a:cubicBezTo>
                      <a:pt x="275" y="697"/>
                      <a:pt x="324" y="523"/>
                      <a:pt x="324" y="373"/>
                    </a:cubicBezTo>
                    <a:cubicBezTo>
                      <a:pt x="324" y="224"/>
                      <a:pt x="299" y="100"/>
                      <a:pt x="225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28"/>
              <p:cNvSpPr/>
              <p:nvPr/>
            </p:nvSpPr>
            <p:spPr>
              <a:xfrm>
                <a:off x="4922000" y="3961100"/>
                <a:ext cx="1310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97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0" y="324"/>
                      <a:pt x="249" y="672"/>
                      <a:pt x="448" y="971"/>
                    </a:cubicBezTo>
                    <a:cubicBezTo>
                      <a:pt x="523" y="623"/>
                      <a:pt x="399" y="274"/>
                      <a:pt x="100" y="75"/>
                    </a:cubicBezTo>
                    <a:cubicBezTo>
                      <a:pt x="75" y="50"/>
                      <a:pt x="25" y="25"/>
                      <a:pt x="0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28"/>
              <p:cNvSpPr/>
              <p:nvPr/>
            </p:nvSpPr>
            <p:spPr>
              <a:xfrm>
                <a:off x="4788200" y="3467625"/>
                <a:ext cx="24300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1497" extrusionOk="0">
                    <a:moveTo>
                      <a:pt x="548" y="1"/>
                    </a:moveTo>
                    <a:cubicBezTo>
                      <a:pt x="324" y="548"/>
                      <a:pt x="125" y="1046"/>
                      <a:pt x="1" y="1494"/>
                    </a:cubicBezTo>
                    <a:cubicBezTo>
                      <a:pt x="21" y="1496"/>
                      <a:pt x="41" y="1497"/>
                      <a:pt x="61" y="1497"/>
                    </a:cubicBezTo>
                    <a:cubicBezTo>
                      <a:pt x="314" y="1497"/>
                      <a:pt x="561" y="1353"/>
                      <a:pt x="723" y="1146"/>
                    </a:cubicBezTo>
                    <a:cubicBezTo>
                      <a:pt x="972" y="772"/>
                      <a:pt x="897" y="274"/>
                      <a:pt x="548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28"/>
              <p:cNvSpPr/>
              <p:nvPr/>
            </p:nvSpPr>
            <p:spPr>
              <a:xfrm>
                <a:off x="4826800" y="3630050"/>
                <a:ext cx="1745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171" extrusionOk="0">
                    <a:moveTo>
                      <a:pt x="174" y="0"/>
                    </a:moveTo>
                    <a:lnTo>
                      <a:pt x="174" y="0"/>
                    </a:lnTo>
                    <a:cubicBezTo>
                      <a:pt x="0" y="374"/>
                      <a:pt x="125" y="822"/>
                      <a:pt x="473" y="1046"/>
                    </a:cubicBezTo>
                    <a:cubicBezTo>
                      <a:pt x="548" y="1095"/>
                      <a:pt x="622" y="1145"/>
                      <a:pt x="697" y="1170"/>
                    </a:cubicBezTo>
                    <a:cubicBezTo>
                      <a:pt x="573" y="847"/>
                      <a:pt x="398" y="448"/>
                      <a:pt x="174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28"/>
              <p:cNvSpPr/>
              <p:nvPr/>
            </p:nvSpPr>
            <p:spPr>
              <a:xfrm>
                <a:off x="4697350" y="3617600"/>
                <a:ext cx="59050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708" extrusionOk="0">
                    <a:moveTo>
                      <a:pt x="1171" y="0"/>
                    </a:moveTo>
                    <a:cubicBezTo>
                      <a:pt x="200" y="25"/>
                      <a:pt x="1" y="1369"/>
                      <a:pt x="922" y="1668"/>
                    </a:cubicBezTo>
                    <a:cubicBezTo>
                      <a:pt x="1013" y="1695"/>
                      <a:pt x="1100" y="1708"/>
                      <a:pt x="1184" y="1708"/>
                    </a:cubicBezTo>
                    <a:cubicBezTo>
                      <a:pt x="1947" y="1708"/>
                      <a:pt x="2361" y="666"/>
                      <a:pt x="1644" y="150"/>
                    </a:cubicBezTo>
                    <a:cubicBezTo>
                      <a:pt x="1519" y="75"/>
                      <a:pt x="1345" y="0"/>
                      <a:pt x="1171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28"/>
              <p:cNvSpPr/>
              <p:nvPr/>
            </p:nvSpPr>
            <p:spPr>
              <a:xfrm>
                <a:off x="4765350" y="3586800"/>
                <a:ext cx="47150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695" extrusionOk="0">
                    <a:moveTo>
                      <a:pt x="927" y="0"/>
                    </a:moveTo>
                    <a:cubicBezTo>
                      <a:pt x="439" y="0"/>
                      <a:pt x="0" y="448"/>
                      <a:pt x="93" y="1008"/>
                    </a:cubicBezTo>
                    <a:cubicBezTo>
                      <a:pt x="168" y="1441"/>
                      <a:pt x="547" y="1695"/>
                      <a:pt x="929" y="1695"/>
                    </a:cubicBezTo>
                    <a:cubicBezTo>
                      <a:pt x="1185" y="1695"/>
                      <a:pt x="1442" y="1581"/>
                      <a:pt x="1612" y="1332"/>
                    </a:cubicBezTo>
                    <a:cubicBezTo>
                      <a:pt x="1886" y="959"/>
                      <a:pt x="1786" y="411"/>
                      <a:pt x="1413" y="162"/>
                    </a:cubicBezTo>
                    <a:cubicBezTo>
                      <a:pt x="1257" y="50"/>
                      <a:pt x="1089" y="0"/>
                      <a:pt x="927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28"/>
              <p:cNvSpPr/>
              <p:nvPr/>
            </p:nvSpPr>
            <p:spPr>
              <a:xfrm>
                <a:off x="4697350" y="3556450"/>
                <a:ext cx="5905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690" extrusionOk="0">
                    <a:moveTo>
                      <a:pt x="1260" y="1"/>
                    </a:moveTo>
                    <a:cubicBezTo>
                      <a:pt x="1230" y="1"/>
                      <a:pt x="1201" y="3"/>
                      <a:pt x="1171" y="7"/>
                    </a:cubicBezTo>
                    <a:cubicBezTo>
                      <a:pt x="200" y="7"/>
                      <a:pt x="1" y="1351"/>
                      <a:pt x="922" y="1650"/>
                    </a:cubicBezTo>
                    <a:cubicBezTo>
                      <a:pt x="1013" y="1677"/>
                      <a:pt x="1100" y="1689"/>
                      <a:pt x="1184" y="1689"/>
                    </a:cubicBezTo>
                    <a:cubicBezTo>
                      <a:pt x="1947" y="1689"/>
                      <a:pt x="2361" y="650"/>
                      <a:pt x="1644" y="156"/>
                    </a:cubicBezTo>
                    <a:lnTo>
                      <a:pt x="1644" y="132"/>
                    </a:lnTo>
                    <a:cubicBezTo>
                      <a:pt x="1540" y="49"/>
                      <a:pt x="1403" y="1"/>
                      <a:pt x="1260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28"/>
              <p:cNvSpPr/>
              <p:nvPr/>
            </p:nvSpPr>
            <p:spPr>
              <a:xfrm>
                <a:off x="4764550" y="3526750"/>
                <a:ext cx="34875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613" extrusionOk="0">
                    <a:moveTo>
                      <a:pt x="648" y="0"/>
                    </a:moveTo>
                    <a:cubicBezTo>
                      <a:pt x="499" y="50"/>
                      <a:pt x="374" y="150"/>
                      <a:pt x="275" y="299"/>
                    </a:cubicBezTo>
                    <a:cubicBezTo>
                      <a:pt x="1" y="672"/>
                      <a:pt x="101" y="1220"/>
                      <a:pt x="474" y="1469"/>
                    </a:cubicBezTo>
                    <a:cubicBezTo>
                      <a:pt x="621" y="1562"/>
                      <a:pt x="796" y="1613"/>
                      <a:pt x="969" y="1613"/>
                    </a:cubicBezTo>
                    <a:cubicBezTo>
                      <a:pt x="1119" y="1613"/>
                      <a:pt x="1268" y="1575"/>
                      <a:pt x="1395" y="1494"/>
                    </a:cubicBezTo>
                    <a:cubicBezTo>
                      <a:pt x="1270" y="1245"/>
                      <a:pt x="1146" y="996"/>
                      <a:pt x="1046" y="772"/>
                    </a:cubicBez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28"/>
              <p:cNvSpPr/>
              <p:nvPr/>
            </p:nvSpPr>
            <p:spPr>
              <a:xfrm>
                <a:off x="4784475" y="3524925"/>
                <a:ext cx="31425" cy="3792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517" extrusionOk="0">
                    <a:moveTo>
                      <a:pt x="197" y="0"/>
                    </a:moveTo>
                    <a:cubicBezTo>
                      <a:pt x="134" y="0"/>
                      <a:pt x="68" y="8"/>
                      <a:pt x="0" y="24"/>
                    </a:cubicBezTo>
                    <a:cubicBezTo>
                      <a:pt x="100" y="297"/>
                      <a:pt x="225" y="571"/>
                      <a:pt x="374" y="845"/>
                    </a:cubicBezTo>
                    <a:lnTo>
                      <a:pt x="697" y="1517"/>
                    </a:lnTo>
                    <a:cubicBezTo>
                      <a:pt x="747" y="1442"/>
                      <a:pt x="822" y="1393"/>
                      <a:pt x="872" y="1318"/>
                    </a:cubicBezTo>
                    <a:cubicBezTo>
                      <a:pt x="1257" y="752"/>
                      <a:pt x="838" y="0"/>
                      <a:pt x="197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28"/>
              <p:cNvSpPr/>
              <p:nvPr/>
            </p:nvSpPr>
            <p:spPr>
              <a:xfrm>
                <a:off x="4761900" y="3772775"/>
                <a:ext cx="48125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700" extrusionOk="0">
                    <a:moveTo>
                      <a:pt x="1063" y="1"/>
                    </a:moveTo>
                    <a:cubicBezTo>
                      <a:pt x="489" y="1"/>
                      <a:pt x="1" y="634"/>
                      <a:pt x="331" y="1236"/>
                    </a:cubicBezTo>
                    <a:cubicBezTo>
                      <a:pt x="491" y="1556"/>
                      <a:pt x="780" y="1699"/>
                      <a:pt x="1069" y="1699"/>
                    </a:cubicBezTo>
                    <a:cubicBezTo>
                      <a:pt x="1497" y="1699"/>
                      <a:pt x="1924" y="1383"/>
                      <a:pt x="1924" y="862"/>
                    </a:cubicBezTo>
                    <a:cubicBezTo>
                      <a:pt x="1924" y="564"/>
                      <a:pt x="1775" y="315"/>
                      <a:pt x="1551" y="166"/>
                    </a:cubicBezTo>
                    <a:cubicBezTo>
                      <a:pt x="1392" y="51"/>
                      <a:pt x="1224" y="1"/>
                      <a:pt x="1063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28"/>
              <p:cNvSpPr/>
              <p:nvPr/>
            </p:nvSpPr>
            <p:spPr>
              <a:xfrm>
                <a:off x="4705450" y="3742050"/>
                <a:ext cx="514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1694" extrusionOk="0">
                    <a:moveTo>
                      <a:pt x="847" y="1"/>
                    </a:moveTo>
                    <a:cubicBezTo>
                      <a:pt x="573" y="1"/>
                      <a:pt x="299" y="125"/>
                      <a:pt x="150" y="349"/>
                    </a:cubicBezTo>
                    <a:cubicBezTo>
                      <a:pt x="75" y="474"/>
                      <a:pt x="25" y="598"/>
                      <a:pt x="0" y="722"/>
                    </a:cubicBezTo>
                    <a:cubicBezTo>
                      <a:pt x="199" y="1046"/>
                      <a:pt x="399" y="1345"/>
                      <a:pt x="623" y="1668"/>
                    </a:cubicBezTo>
                    <a:cubicBezTo>
                      <a:pt x="697" y="1668"/>
                      <a:pt x="772" y="1693"/>
                      <a:pt x="847" y="1693"/>
                    </a:cubicBezTo>
                    <a:cubicBezTo>
                      <a:pt x="856" y="1693"/>
                      <a:pt x="866" y="1694"/>
                      <a:pt x="875" y="1694"/>
                    </a:cubicBezTo>
                    <a:cubicBezTo>
                      <a:pt x="1725" y="1694"/>
                      <a:pt x="2058" y="593"/>
                      <a:pt x="1344" y="125"/>
                    </a:cubicBezTo>
                    <a:lnTo>
                      <a:pt x="1344" y="125"/>
                    </a:lnTo>
                    <a:lnTo>
                      <a:pt x="1320" y="150"/>
                    </a:lnTo>
                    <a:cubicBezTo>
                      <a:pt x="1195" y="50"/>
                      <a:pt x="1021" y="1"/>
                      <a:pt x="847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28"/>
              <p:cNvSpPr/>
              <p:nvPr/>
            </p:nvSpPr>
            <p:spPr>
              <a:xfrm>
                <a:off x="4765325" y="3710900"/>
                <a:ext cx="47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692" extrusionOk="0">
                    <a:moveTo>
                      <a:pt x="933" y="0"/>
                    </a:moveTo>
                    <a:cubicBezTo>
                      <a:pt x="443" y="0"/>
                      <a:pt x="1" y="435"/>
                      <a:pt x="94" y="998"/>
                    </a:cubicBezTo>
                    <a:cubicBezTo>
                      <a:pt x="168" y="1441"/>
                      <a:pt x="541" y="1691"/>
                      <a:pt x="919" y="1691"/>
                    </a:cubicBezTo>
                    <a:cubicBezTo>
                      <a:pt x="1179" y="1691"/>
                      <a:pt x="1441" y="1574"/>
                      <a:pt x="1613" y="1321"/>
                    </a:cubicBezTo>
                    <a:cubicBezTo>
                      <a:pt x="1887" y="948"/>
                      <a:pt x="1812" y="425"/>
                      <a:pt x="1414" y="151"/>
                    </a:cubicBezTo>
                    <a:cubicBezTo>
                      <a:pt x="1260" y="47"/>
                      <a:pt x="1094" y="0"/>
                      <a:pt x="933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28"/>
              <p:cNvSpPr/>
              <p:nvPr/>
            </p:nvSpPr>
            <p:spPr>
              <a:xfrm>
                <a:off x="4697350" y="3679825"/>
                <a:ext cx="5892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689" extrusionOk="0">
                    <a:moveTo>
                      <a:pt x="1171" y="1"/>
                    </a:moveTo>
                    <a:cubicBezTo>
                      <a:pt x="200" y="1"/>
                      <a:pt x="1" y="1370"/>
                      <a:pt x="922" y="1643"/>
                    </a:cubicBezTo>
                    <a:cubicBezTo>
                      <a:pt x="1018" y="1675"/>
                      <a:pt x="1111" y="1689"/>
                      <a:pt x="1199" y="1689"/>
                    </a:cubicBezTo>
                    <a:cubicBezTo>
                      <a:pt x="1953" y="1689"/>
                      <a:pt x="2357" y="640"/>
                      <a:pt x="1644" y="150"/>
                    </a:cubicBezTo>
                    <a:cubicBezTo>
                      <a:pt x="1519" y="50"/>
                      <a:pt x="1345" y="1"/>
                      <a:pt x="1171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28"/>
              <p:cNvSpPr/>
              <p:nvPr/>
            </p:nvSpPr>
            <p:spPr>
              <a:xfrm>
                <a:off x="4767675" y="3648950"/>
                <a:ext cx="4752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1689" extrusionOk="0">
                    <a:moveTo>
                      <a:pt x="840" y="0"/>
                    </a:moveTo>
                    <a:cubicBezTo>
                      <a:pt x="418" y="0"/>
                      <a:pt x="0" y="317"/>
                      <a:pt x="0" y="837"/>
                    </a:cubicBezTo>
                    <a:cubicBezTo>
                      <a:pt x="0" y="1111"/>
                      <a:pt x="125" y="1385"/>
                      <a:pt x="349" y="1534"/>
                    </a:cubicBezTo>
                    <a:cubicBezTo>
                      <a:pt x="505" y="1642"/>
                      <a:pt x="670" y="1689"/>
                      <a:pt x="829" y="1689"/>
                    </a:cubicBezTo>
                    <a:cubicBezTo>
                      <a:pt x="1406" y="1689"/>
                      <a:pt x="1900" y="1069"/>
                      <a:pt x="1569" y="464"/>
                    </a:cubicBezTo>
                    <a:cubicBezTo>
                      <a:pt x="1408" y="143"/>
                      <a:pt x="1123" y="0"/>
                      <a:pt x="840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28"/>
              <p:cNvSpPr/>
              <p:nvPr/>
            </p:nvSpPr>
            <p:spPr>
              <a:xfrm>
                <a:off x="4829275" y="3804275"/>
                <a:ext cx="30525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947" extrusionOk="0">
                    <a:moveTo>
                      <a:pt x="847" y="1"/>
                    </a:moveTo>
                    <a:cubicBezTo>
                      <a:pt x="573" y="1"/>
                      <a:pt x="324" y="125"/>
                      <a:pt x="150" y="349"/>
                    </a:cubicBezTo>
                    <a:cubicBezTo>
                      <a:pt x="50" y="523"/>
                      <a:pt x="1" y="723"/>
                      <a:pt x="26" y="947"/>
                    </a:cubicBezTo>
                    <a:cubicBezTo>
                      <a:pt x="324" y="797"/>
                      <a:pt x="598" y="623"/>
                      <a:pt x="847" y="424"/>
                    </a:cubicBezTo>
                    <a:cubicBezTo>
                      <a:pt x="971" y="299"/>
                      <a:pt x="1096" y="200"/>
                      <a:pt x="1220" y="75"/>
                    </a:cubicBezTo>
                    <a:cubicBezTo>
                      <a:pt x="1121" y="26"/>
                      <a:pt x="971" y="1"/>
                      <a:pt x="847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28"/>
              <p:cNvSpPr/>
              <p:nvPr/>
            </p:nvSpPr>
            <p:spPr>
              <a:xfrm>
                <a:off x="4656900" y="3648825"/>
                <a:ext cx="28650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639" extrusionOk="0">
                    <a:moveTo>
                      <a:pt x="309" y="0"/>
                    </a:moveTo>
                    <a:cubicBezTo>
                      <a:pt x="202" y="0"/>
                      <a:pt x="98" y="22"/>
                      <a:pt x="1" y="71"/>
                    </a:cubicBezTo>
                    <a:cubicBezTo>
                      <a:pt x="75" y="320"/>
                      <a:pt x="175" y="593"/>
                      <a:pt x="275" y="842"/>
                    </a:cubicBezTo>
                    <a:cubicBezTo>
                      <a:pt x="374" y="1116"/>
                      <a:pt x="474" y="1390"/>
                      <a:pt x="598" y="1639"/>
                    </a:cubicBezTo>
                    <a:cubicBezTo>
                      <a:pt x="748" y="1589"/>
                      <a:pt x="897" y="1489"/>
                      <a:pt x="996" y="1340"/>
                    </a:cubicBezTo>
                    <a:cubicBezTo>
                      <a:pt x="1096" y="1191"/>
                      <a:pt x="1146" y="1016"/>
                      <a:pt x="1146" y="842"/>
                    </a:cubicBezTo>
                    <a:cubicBezTo>
                      <a:pt x="1146" y="568"/>
                      <a:pt x="1021" y="320"/>
                      <a:pt x="797" y="145"/>
                    </a:cubicBezTo>
                    <a:cubicBezTo>
                      <a:pt x="645" y="54"/>
                      <a:pt x="475" y="0"/>
                      <a:pt x="309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28"/>
              <p:cNvSpPr/>
              <p:nvPr/>
            </p:nvSpPr>
            <p:spPr>
              <a:xfrm>
                <a:off x="4643225" y="3586950"/>
                <a:ext cx="495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1553" extrusionOk="0">
                    <a:moveTo>
                      <a:pt x="848" y="0"/>
                    </a:moveTo>
                    <a:cubicBezTo>
                      <a:pt x="579" y="0"/>
                      <a:pt x="318" y="126"/>
                      <a:pt x="150" y="355"/>
                    </a:cubicBezTo>
                    <a:cubicBezTo>
                      <a:pt x="50" y="505"/>
                      <a:pt x="0" y="704"/>
                      <a:pt x="25" y="903"/>
                    </a:cubicBezTo>
                    <a:cubicBezTo>
                      <a:pt x="50" y="1027"/>
                      <a:pt x="100" y="1152"/>
                      <a:pt x="125" y="1276"/>
                    </a:cubicBezTo>
                    <a:cubicBezTo>
                      <a:pt x="242" y="1472"/>
                      <a:pt x="410" y="1552"/>
                      <a:pt x="590" y="1552"/>
                    </a:cubicBezTo>
                    <a:cubicBezTo>
                      <a:pt x="1212" y="1552"/>
                      <a:pt x="1981" y="600"/>
                      <a:pt x="1344" y="156"/>
                    </a:cubicBezTo>
                    <a:cubicBezTo>
                      <a:pt x="1190" y="50"/>
                      <a:pt x="1018" y="0"/>
                      <a:pt x="848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28"/>
              <p:cNvSpPr/>
              <p:nvPr/>
            </p:nvSpPr>
            <p:spPr>
              <a:xfrm>
                <a:off x="4655050" y="3559725"/>
                <a:ext cx="25525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293" extrusionOk="0">
                    <a:moveTo>
                      <a:pt x="1021" y="1"/>
                    </a:moveTo>
                    <a:lnTo>
                      <a:pt x="1021" y="1"/>
                    </a:lnTo>
                    <a:cubicBezTo>
                      <a:pt x="697" y="75"/>
                      <a:pt x="349" y="150"/>
                      <a:pt x="0" y="200"/>
                    </a:cubicBezTo>
                    <a:cubicBezTo>
                      <a:pt x="124" y="262"/>
                      <a:pt x="258" y="292"/>
                      <a:pt x="390" y="292"/>
                    </a:cubicBezTo>
                    <a:cubicBezTo>
                      <a:pt x="628" y="292"/>
                      <a:pt x="860" y="193"/>
                      <a:pt x="1021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28"/>
              <p:cNvSpPr/>
              <p:nvPr/>
            </p:nvSpPr>
            <p:spPr>
              <a:xfrm>
                <a:off x="5384975" y="3772550"/>
                <a:ext cx="44825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700" extrusionOk="0">
                    <a:moveTo>
                      <a:pt x="948" y="1"/>
                    </a:moveTo>
                    <a:cubicBezTo>
                      <a:pt x="681" y="1"/>
                      <a:pt x="415" y="132"/>
                      <a:pt x="249" y="374"/>
                    </a:cubicBezTo>
                    <a:cubicBezTo>
                      <a:pt x="0" y="747"/>
                      <a:pt x="75" y="1295"/>
                      <a:pt x="473" y="1544"/>
                    </a:cubicBezTo>
                    <a:cubicBezTo>
                      <a:pt x="618" y="1649"/>
                      <a:pt x="784" y="1699"/>
                      <a:pt x="950" y="1699"/>
                    </a:cubicBezTo>
                    <a:cubicBezTo>
                      <a:pt x="1214" y="1699"/>
                      <a:pt x="1475" y="1573"/>
                      <a:pt x="1643" y="1344"/>
                    </a:cubicBezTo>
                    <a:cubicBezTo>
                      <a:pt x="1718" y="1220"/>
                      <a:pt x="1768" y="1071"/>
                      <a:pt x="1793" y="921"/>
                    </a:cubicBezTo>
                    <a:lnTo>
                      <a:pt x="1793" y="847"/>
                    </a:lnTo>
                    <a:cubicBezTo>
                      <a:pt x="1768" y="722"/>
                      <a:pt x="1718" y="573"/>
                      <a:pt x="1693" y="423"/>
                    </a:cubicBezTo>
                    <a:cubicBezTo>
                      <a:pt x="1618" y="324"/>
                      <a:pt x="1544" y="224"/>
                      <a:pt x="1444" y="175"/>
                    </a:cubicBezTo>
                    <a:cubicBezTo>
                      <a:pt x="1297" y="57"/>
                      <a:pt x="1122" y="1"/>
                      <a:pt x="948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28"/>
              <p:cNvSpPr/>
              <p:nvPr/>
            </p:nvSpPr>
            <p:spPr>
              <a:xfrm>
                <a:off x="5322750" y="3742175"/>
                <a:ext cx="4792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689" extrusionOk="0">
                    <a:moveTo>
                      <a:pt x="983" y="0"/>
                    </a:moveTo>
                    <a:cubicBezTo>
                      <a:pt x="631" y="0"/>
                      <a:pt x="295" y="231"/>
                      <a:pt x="175" y="593"/>
                    </a:cubicBezTo>
                    <a:cubicBezTo>
                      <a:pt x="0" y="1141"/>
                      <a:pt x="399" y="1688"/>
                      <a:pt x="946" y="1688"/>
                    </a:cubicBezTo>
                    <a:cubicBezTo>
                      <a:pt x="1245" y="1688"/>
                      <a:pt x="1494" y="1564"/>
                      <a:pt x="1643" y="1340"/>
                    </a:cubicBezTo>
                    <a:cubicBezTo>
                      <a:pt x="1917" y="941"/>
                      <a:pt x="1842" y="419"/>
                      <a:pt x="1444" y="145"/>
                    </a:cubicBezTo>
                    <a:cubicBezTo>
                      <a:pt x="1299" y="46"/>
                      <a:pt x="1139" y="0"/>
                      <a:pt x="983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28"/>
              <p:cNvSpPr/>
              <p:nvPr/>
            </p:nvSpPr>
            <p:spPr>
              <a:xfrm>
                <a:off x="5384975" y="3711325"/>
                <a:ext cx="34250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673" extrusionOk="0">
                    <a:moveTo>
                      <a:pt x="905" y="0"/>
                    </a:moveTo>
                    <a:cubicBezTo>
                      <a:pt x="647" y="0"/>
                      <a:pt x="401" y="142"/>
                      <a:pt x="249" y="358"/>
                    </a:cubicBezTo>
                    <a:cubicBezTo>
                      <a:pt x="0" y="732"/>
                      <a:pt x="100" y="1255"/>
                      <a:pt x="473" y="1528"/>
                    </a:cubicBezTo>
                    <a:cubicBezTo>
                      <a:pt x="620" y="1622"/>
                      <a:pt x="788" y="1672"/>
                      <a:pt x="955" y="1672"/>
                    </a:cubicBezTo>
                    <a:cubicBezTo>
                      <a:pt x="1099" y="1672"/>
                      <a:pt x="1242" y="1634"/>
                      <a:pt x="1369" y="1553"/>
                    </a:cubicBezTo>
                    <a:cubicBezTo>
                      <a:pt x="1245" y="981"/>
                      <a:pt x="1121" y="458"/>
                      <a:pt x="1021" y="10"/>
                    </a:cubicBezTo>
                    <a:cubicBezTo>
                      <a:pt x="982" y="4"/>
                      <a:pt x="944" y="0"/>
                      <a:pt x="905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28"/>
              <p:cNvSpPr/>
              <p:nvPr/>
            </p:nvSpPr>
            <p:spPr>
              <a:xfrm>
                <a:off x="5315700" y="3679375"/>
                <a:ext cx="54975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718" extrusionOk="0">
                    <a:moveTo>
                      <a:pt x="1233" y="1"/>
                    </a:moveTo>
                    <a:cubicBezTo>
                      <a:pt x="516" y="1"/>
                      <a:pt x="1" y="1032"/>
                      <a:pt x="755" y="1562"/>
                    </a:cubicBezTo>
                    <a:cubicBezTo>
                      <a:pt x="900" y="1668"/>
                      <a:pt x="1070" y="1718"/>
                      <a:pt x="1239" y="1718"/>
                    </a:cubicBezTo>
                    <a:cubicBezTo>
                      <a:pt x="1507" y="1718"/>
                      <a:pt x="1772" y="1592"/>
                      <a:pt x="1925" y="1363"/>
                    </a:cubicBezTo>
                    <a:cubicBezTo>
                      <a:pt x="2199" y="964"/>
                      <a:pt x="2099" y="442"/>
                      <a:pt x="1726" y="168"/>
                    </a:cubicBezTo>
                    <a:cubicBezTo>
                      <a:pt x="1559" y="51"/>
                      <a:pt x="1391" y="1"/>
                      <a:pt x="1233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28"/>
              <p:cNvSpPr/>
              <p:nvPr/>
            </p:nvSpPr>
            <p:spPr>
              <a:xfrm>
                <a:off x="5422300" y="3654300"/>
                <a:ext cx="7500" cy="19325"/>
              </a:xfrm>
              <a:custGeom>
                <a:avLst/>
                <a:gdLst/>
                <a:ahLst/>
                <a:cxnLst/>
                <a:rect l="l" t="t" r="r" b="b"/>
                <a:pathLst>
                  <a:path w="300" h="7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6" y="225"/>
                      <a:pt x="150" y="424"/>
                      <a:pt x="225" y="623"/>
                    </a:cubicBezTo>
                    <a:lnTo>
                      <a:pt x="300" y="773"/>
                    </a:lnTo>
                    <a:cubicBezTo>
                      <a:pt x="300" y="723"/>
                      <a:pt x="300" y="673"/>
                      <a:pt x="300" y="623"/>
                    </a:cubicBezTo>
                    <a:cubicBezTo>
                      <a:pt x="275" y="399"/>
                      <a:pt x="175" y="175"/>
                      <a:pt x="1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28"/>
              <p:cNvSpPr/>
              <p:nvPr/>
            </p:nvSpPr>
            <p:spPr>
              <a:xfrm>
                <a:off x="5385275" y="3896950"/>
                <a:ext cx="4765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692" extrusionOk="0">
                    <a:moveTo>
                      <a:pt x="948" y="1"/>
                    </a:moveTo>
                    <a:cubicBezTo>
                      <a:pt x="453" y="1"/>
                      <a:pt x="0" y="436"/>
                      <a:pt x="113" y="998"/>
                    </a:cubicBezTo>
                    <a:cubicBezTo>
                      <a:pt x="187" y="1441"/>
                      <a:pt x="559" y="1692"/>
                      <a:pt x="938" y="1692"/>
                    </a:cubicBezTo>
                    <a:cubicBezTo>
                      <a:pt x="1197" y="1692"/>
                      <a:pt x="1459" y="1575"/>
                      <a:pt x="1631" y="1322"/>
                    </a:cubicBezTo>
                    <a:cubicBezTo>
                      <a:pt x="1905" y="948"/>
                      <a:pt x="1805" y="426"/>
                      <a:pt x="1432" y="152"/>
                    </a:cubicBezTo>
                    <a:cubicBezTo>
                      <a:pt x="1278" y="47"/>
                      <a:pt x="1111" y="1"/>
                      <a:pt x="948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28"/>
              <p:cNvSpPr/>
              <p:nvPr/>
            </p:nvSpPr>
            <p:spPr>
              <a:xfrm>
                <a:off x="5319275" y="3865750"/>
                <a:ext cx="55150" cy="42275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691" extrusionOk="0">
                    <a:moveTo>
                      <a:pt x="1095" y="1"/>
                    </a:moveTo>
                    <a:cubicBezTo>
                      <a:pt x="826" y="1"/>
                      <a:pt x="567" y="133"/>
                      <a:pt x="413" y="379"/>
                    </a:cubicBezTo>
                    <a:cubicBezTo>
                      <a:pt x="0" y="930"/>
                      <a:pt x="432" y="1691"/>
                      <a:pt x="1067" y="1691"/>
                    </a:cubicBezTo>
                    <a:cubicBezTo>
                      <a:pt x="1122" y="1691"/>
                      <a:pt x="1178" y="1685"/>
                      <a:pt x="1235" y="1674"/>
                    </a:cubicBezTo>
                    <a:cubicBezTo>
                      <a:pt x="1981" y="1549"/>
                      <a:pt x="2205" y="578"/>
                      <a:pt x="1583" y="155"/>
                    </a:cubicBezTo>
                    <a:cubicBezTo>
                      <a:pt x="1431" y="51"/>
                      <a:pt x="1261" y="1"/>
                      <a:pt x="1095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28"/>
              <p:cNvSpPr/>
              <p:nvPr/>
            </p:nvSpPr>
            <p:spPr>
              <a:xfrm>
                <a:off x="5385275" y="3834725"/>
                <a:ext cx="47650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697" extrusionOk="0">
                    <a:moveTo>
                      <a:pt x="948" y="0"/>
                    </a:moveTo>
                    <a:cubicBezTo>
                      <a:pt x="453" y="0"/>
                      <a:pt x="0" y="436"/>
                      <a:pt x="113" y="998"/>
                    </a:cubicBezTo>
                    <a:cubicBezTo>
                      <a:pt x="188" y="1446"/>
                      <a:pt x="567" y="1697"/>
                      <a:pt x="950" y="1697"/>
                    </a:cubicBezTo>
                    <a:cubicBezTo>
                      <a:pt x="1205" y="1697"/>
                      <a:pt x="1462" y="1585"/>
                      <a:pt x="1631" y="1346"/>
                    </a:cubicBezTo>
                    <a:cubicBezTo>
                      <a:pt x="1905" y="948"/>
                      <a:pt x="1805" y="426"/>
                      <a:pt x="1432" y="152"/>
                    </a:cubicBezTo>
                    <a:cubicBezTo>
                      <a:pt x="1278" y="47"/>
                      <a:pt x="1111" y="0"/>
                      <a:pt x="948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28"/>
              <p:cNvSpPr/>
              <p:nvPr/>
            </p:nvSpPr>
            <p:spPr>
              <a:xfrm>
                <a:off x="5314825" y="3803375"/>
                <a:ext cx="63775" cy="43525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1741" extrusionOk="0">
                    <a:moveTo>
                      <a:pt x="1238" y="0"/>
                    </a:moveTo>
                    <a:cubicBezTo>
                      <a:pt x="512" y="0"/>
                      <a:pt x="1" y="1049"/>
                      <a:pt x="790" y="1555"/>
                    </a:cubicBezTo>
                    <a:cubicBezTo>
                      <a:pt x="967" y="1685"/>
                      <a:pt x="1146" y="1741"/>
                      <a:pt x="1313" y="1741"/>
                    </a:cubicBezTo>
                    <a:cubicBezTo>
                      <a:pt x="2040" y="1741"/>
                      <a:pt x="2550" y="692"/>
                      <a:pt x="1761" y="186"/>
                    </a:cubicBezTo>
                    <a:cubicBezTo>
                      <a:pt x="1584" y="56"/>
                      <a:pt x="1406" y="0"/>
                      <a:pt x="1238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28"/>
              <p:cNvSpPr/>
              <p:nvPr/>
            </p:nvSpPr>
            <p:spPr>
              <a:xfrm>
                <a:off x="5317775" y="3989725"/>
                <a:ext cx="59075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1707" extrusionOk="0">
                    <a:moveTo>
                      <a:pt x="1145" y="0"/>
                    </a:moveTo>
                    <a:cubicBezTo>
                      <a:pt x="199" y="25"/>
                      <a:pt x="0" y="1369"/>
                      <a:pt x="921" y="1668"/>
                    </a:cubicBezTo>
                    <a:cubicBezTo>
                      <a:pt x="1011" y="1695"/>
                      <a:pt x="1097" y="1707"/>
                      <a:pt x="1179" y="1707"/>
                    </a:cubicBezTo>
                    <a:cubicBezTo>
                      <a:pt x="1945" y="1707"/>
                      <a:pt x="2362" y="644"/>
                      <a:pt x="1643" y="150"/>
                    </a:cubicBezTo>
                    <a:cubicBezTo>
                      <a:pt x="1494" y="50"/>
                      <a:pt x="1319" y="0"/>
                      <a:pt x="1145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28"/>
              <p:cNvSpPr/>
              <p:nvPr/>
            </p:nvSpPr>
            <p:spPr>
              <a:xfrm>
                <a:off x="5385925" y="3959000"/>
                <a:ext cx="43875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84" extrusionOk="0">
                    <a:moveTo>
                      <a:pt x="906" y="0"/>
                    </a:moveTo>
                    <a:cubicBezTo>
                      <a:pt x="502" y="0"/>
                      <a:pt x="132" y="291"/>
                      <a:pt x="62" y="731"/>
                    </a:cubicBezTo>
                    <a:cubicBezTo>
                      <a:pt x="0" y="1267"/>
                      <a:pt x="416" y="1684"/>
                      <a:pt x="901" y="1684"/>
                    </a:cubicBezTo>
                    <a:cubicBezTo>
                      <a:pt x="1001" y="1684"/>
                      <a:pt x="1104" y="1666"/>
                      <a:pt x="1207" y="1628"/>
                    </a:cubicBezTo>
                    <a:cubicBezTo>
                      <a:pt x="1406" y="1379"/>
                      <a:pt x="1605" y="1080"/>
                      <a:pt x="1755" y="781"/>
                    </a:cubicBezTo>
                    <a:cubicBezTo>
                      <a:pt x="1730" y="532"/>
                      <a:pt x="1605" y="283"/>
                      <a:pt x="1406" y="159"/>
                    </a:cubicBezTo>
                    <a:cubicBezTo>
                      <a:pt x="1246" y="50"/>
                      <a:pt x="1073" y="0"/>
                      <a:pt x="906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28"/>
              <p:cNvSpPr/>
              <p:nvPr/>
            </p:nvSpPr>
            <p:spPr>
              <a:xfrm>
                <a:off x="5334575" y="3927650"/>
                <a:ext cx="41100" cy="4217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87" extrusionOk="0">
                    <a:moveTo>
                      <a:pt x="476" y="0"/>
                    </a:moveTo>
                    <a:cubicBezTo>
                      <a:pt x="305" y="0"/>
                      <a:pt x="137" y="56"/>
                      <a:pt x="0" y="168"/>
                    </a:cubicBezTo>
                    <a:cubicBezTo>
                      <a:pt x="174" y="616"/>
                      <a:pt x="349" y="1064"/>
                      <a:pt x="473" y="1537"/>
                    </a:cubicBezTo>
                    <a:cubicBezTo>
                      <a:pt x="498" y="1587"/>
                      <a:pt x="498" y="1637"/>
                      <a:pt x="523" y="1687"/>
                    </a:cubicBezTo>
                    <a:cubicBezTo>
                      <a:pt x="1319" y="1662"/>
                      <a:pt x="1643" y="616"/>
                      <a:pt x="971" y="168"/>
                    </a:cubicBezTo>
                    <a:cubicBezTo>
                      <a:pt x="822" y="56"/>
                      <a:pt x="647" y="0"/>
                      <a:pt x="476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28"/>
              <p:cNvSpPr/>
              <p:nvPr/>
            </p:nvSpPr>
            <p:spPr>
              <a:xfrm>
                <a:off x="5263625" y="3772975"/>
                <a:ext cx="44825" cy="406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627" extrusionOk="0">
                    <a:moveTo>
                      <a:pt x="833" y="0"/>
                    </a:moveTo>
                    <a:cubicBezTo>
                      <a:pt x="424" y="0"/>
                      <a:pt x="36" y="302"/>
                      <a:pt x="1" y="780"/>
                    </a:cubicBezTo>
                    <a:cubicBezTo>
                      <a:pt x="175" y="805"/>
                      <a:pt x="324" y="805"/>
                      <a:pt x="449" y="854"/>
                    </a:cubicBezTo>
                    <a:cubicBezTo>
                      <a:pt x="498" y="854"/>
                      <a:pt x="573" y="879"/>
                      <a:pt x="623" y="879"/>
                    </a:cubicBezTo>
                    <a:cubicBezTo>
                      <a:pt x="971" y="1004"/>
                      <a:pt x="1046" y="1153"/>
                      <a:pt x="1171" y="1626"/>
                    </a:cubicBezTo>
                    <a:cubicBezTo>
                      <a:pt x="1320" y="1551"/>
                      <a:pt x="1444" y="1452"/>
                      <a:pt x="1544" y="1327"/>
                    </a:cubicBezTo>
                    <a:cubicBezTo>
                      <a:pt x="1793" y="954"/>
                      <a:pt x="1718" y="406"/>
                      <a:pt x="1320" y="158"/>
                    </a:cubicBezTo>
                    <a:cubicBezTo>
                      <a:pt x="1169" y="50"/>
                      <a:pt x="999" y="0"/>
                      <a:pt x="833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28"/>
              <p:cNvSpPr/>
              <p:nvPr/>
            </p:nvSpPr>
            <p:spPr>
              <a:xfrm>
                <a:off x="5198300" y="3741900"/>
                <a:ext cx="53950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700" extrusionOk="0">
                    <a:moveTo>
                      <a:pt x="973" y="0"/>
                    </a:moveTo>
                    <a:cubicBezTo>
                      <a:pt x="703" y="0"/>
                      <a:pt x="442" y="126"/>
                      <a:pt x="274" y="355"/>
                    </a:cubicBezTo>
                    <a:cubicBezTo>
                      <a:pt x="0" y="753"/>
                      <a:pt x="100" y="1276"/>
                      <a:pt x="498" y="1550"/>
                    </a:cubicBezTo>
                    <a:cubicBezTo>
                      <a:pt x="622" y="1649"/>
                      <a:pt x="797" y="1699"/>
                      <a:pt x="971" y="1699"/>
                    </a:cubicBezTo>
                    <a:cubicBezTo>
                      <a:pt x="980" y="1699"/>
                      <a:pt x="989" y="1700"/>
                      <a:pt x="998" y="1700"/>
                    </a:cubicBezTo>
                    <a:cubicBezTo>
                      <a:pt x="1825" y="1700"/>
                      <a:pt x="2158" y="599"/>
                      <a:pt x="1444" y="131"/>
                    </a:cubicBezTo>
                    <a:lnTo>
                      <a:pt x="1444" y="131"/>
                    </a:lnTo>
                    <a:lnTo>
                      <a:pt x="1469" y="156"/>
                    </a:lnTo>
                    <a:cubicBezTo>
                      <a:pt x="1315" y="50"/>
                      <a:pt x="1142" y="0"/>
                      <a:pt x="973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28"/>
              <p:cNvSpPr/>
              <p:nvPr/>
            </p:nvSpPr>
            <p:spPr>
              <a:xfrm>
                <a:off x="5261275" y="3710900"/>
                <a:ext cx="4780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1692" extrusionOk="0">
                    <a:moveTo>
                      <a:pt x="934" y="0"/>
                    </a:moveTo>
                    <a:cubicBezTo>
                      <a:pt x="444" y="0"/>
                      <a:pt x="1" y="435"/>
                      <a:pt x="95" y="998"/>
                    </a:cubicBezTo>
                    <a:cubicBezTo>
                      <a:pt x="183" y="1441"/>
                      <a:pt x="553" y="1691"/>
                      <a:pt x="932" y="1691"/>
                    </a:cubicBezTo>
                    <a:cubicBezTo>
                      <a:pt x="1192" y="1691"/>
                      <a:pt x="1456" y="1574"/>
                      <a:pt x="1638" y="1321"/>
                    </a:cubicBezTo>
                    <a:cubicBezTo>
                      <a:pt x="1912" y="948"/>
                      <a:pt x="1812" y="425"/>
                      <a:pt x="1414" y="151"/>
                    </a:cubicBezTo>
                    <a:cubicBezTo>
                      <a:pt x="1260" y="47"/>
                      <a:pt x="1094" y="0"/>
                      <a:pt x="934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28"/>
              <p:cNvSpPr/>
              <p:nvPr/>
            </p:nvSpPr>
            <p:spPr>
              <a:xfrm>
                <a:off x="5198300" y="3679975"/>
                <a:ext cx="48550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694" extrusionOk="0">
                    <a:moveTo>
                      <a:pt x="975" y="0"/>
                    </a:moveTo>
                    <a:cubicBezTo>
                      <a:pt x="705" y="0"/>
                      <a:pt x="442" y="123"/>
                      <a:pt x="274" y="368"/>
                    </a:cubicBezTo>
                    <a:cubicBezTo>
                      <a:pt x="0" y="741"/>
                      <a:pt x="100" y="1264"/>
                      <a:pt x="498" y="1538"/>
                    </a:cubicBezTo>
                    <a:cubicBezTo>
                      <a:pt x="642" y="1644"/>
                      <a:pt x="809" y="1694"/>
                      <a:pt x="975" y="1694"/>
                    </a:cubicBezTo>
                    <a:cubicBezTo>
                      <a:pt x="1238" y="1694"/>
                      <a:pt x="1500" y="1568"/>
                      <a:pt x="1668" y="1339"/>
                    </a:cubicBezTo>
                    <a:cubicBezTo>
                      <a:pt x="1942" y="940"/>
                      <a:pt x="1842" y="418"/>
                      <a:pt x="1469" y="144"/>
                    </a:cubicBezTo>
                    <a:cubicBezTo>
                      <a:pt x="1315" y="48"/>
                      <a:pt x="1144" y="0"/>
                      <a:pt x="975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28"/>
              <p:cNvSpPr/>
              <p:nvPr/>
            </p:nvSpPr>
            <p:spPr>
              <a:xfrm>
                <a:off x="5260525" y="3648275"/>
                <a:ext cx="45825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718" extrusionOk="0">
                    <a:moveTo>
                      <a:pt x="959" y="1"/>
                    </a:moveTo>
                    <a:cubicBezTo>
                      <a:pt x="694" y="1"/>
                      <a:pt x="426" y="121"/>
                      <a:pt x="249" y="391"/>
                    </a:cubicBezTo>
                    <a:cubicBezTo>
                      <a:pt x="0" y="765"/>
                      <a:pt x="75" y="1287"/>
                      <a:pt x="473" y="1561"/>
                    </a:cubicBezTo>
                    <a:cubicBezTo>
                      <a:pt x="627" y="1667"/>
                      <a:pt x="800" y="1717"/>
                      <a:pt x="969" y="1717"/>
                    </a:cubicBezTo>
                    <a:cubicBezTo>
                      <a:pt x="1238" y="1717"/>
                      <a:pt x="1500" y="1591"/>
                      <a:pt x="1668" y="1362"/>
                    </a:cubicBezTo>
                    <a:cubicBezTo>
                      <a:pt x="1767" y="1213"/>
                      <a:pt x="1817" y="1038"/>
                      <a:pt x="1817" y="864"/>
                    </a:cubicBezTo>
                    <a:cubicBezTo>
                      <a:pt x="1833" y="335"/>
                      <a:pt x="1401" y="1"/>
                      <a:pt x="959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28"/>
              <p:cNvSpPr/>
              <p:nvPr/>
            </p:nvSpPr>
            <p:spPr>
              <a:xfrm>
                <a:off x="5302200" y="3844100"/>
                <a:ext cx="377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44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" y="125"/>
                      <a:pt x="76" y="275"/>
                      <a:pt x="150" y="449"/>
                    </a:cubicBezTo>
                    <a:cubicBezTo>
                      <a:pt x="125" y="275"/>
                      <a:pt x="76" y="125"/>
                      <a:pt x="1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28"/>
              <p:cNvSpPr/>
              <p:nvPr/>
            </p:nvSpPr>
            <p:spPr>
              <a:xfrm>
                <a:off x="5261275" y="4020775"/>
                <a:ext cx="44700" cy="4245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698" extrusionOk="0">
                    <a:moveTo>
                      <a:pt x="934" y="1"/>
                    </a:moveTo>
                    <a:cubicBezTo>
                      <a:pt x="444" y="1"/>
                      <a:pt x="1" y="436"/>
                      <a:pt x="95" y="998"/>
                    </a:cubicBezTo>
                    <a:cubicBezTo>
                      <a:pt x="169" y="1446"/>
                      <a:pt x="549" y="1697"/>
                      <a:pt x="937" y="1697"/>
                    </a:cubicBezTo>
                    <a:cubicBezTo>
                      <a:pt x="1196" y="1697"/>
                      <a:pt x="1459" y="1586"/>
                      <a:pt x="1638" y="1347"/>
                    </a:cubicBezTo>
                    <a:cubicBezTo>
                      <a:pt x="1713" y="1198"/>
                      <a:pt x="1787" y="1023"/>
                      <a:pt x="1787" y="849"/>
                    </a:cubicBezTo>
                    <a:cubicBezTo>
                      <a:pt x="1787" y="575"/>
                      <a:pt x="1638" y="326"/>
                      <a:pt x="1414" y="152"/>
                    </a:cubicBezTo>
                    <a:cubicBezTo>
                      <a:pt x="1260" y="48"/>
                      <a:pt x="1094" y="1"/>
                      <a:pt x="934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28"/>
              <p:cNvSpPr/>
              <p:nvPr/>
            </p:nvSpPr>
            <p:spPr>
              <a:xfrm>
                <a:off x="5139800" y="3773000"/>
                <a:ext cx="41100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680" extrusionOk="0">
                    <a:moveTo>
                      <a:pt x="825" y="1"/>
                    </a:moveTo>
                    <a:cubicBezTo>
                      <a:pt x="558" y="1"/>
                      <a:pt x="302" y="127"/>
                      <a:pt x="150" y="356"/>
                    </a:cubicBezTo>
                    <a:cubicBezTo>
                      <a:pt x="75" y="455"/>
                      <a:pt x="25" y="555"/>
                      <a:pt x="0" y="679"/>
                    </a:cubicBezTo>
                    <a:cubicBezTo>
                      <a:pt x="523" y="654"/>
                      <a:pt x="1096" y="654"/>
                      <a:pt x="1643" y="654"/>
                    </a:cubicBezTo>
                    <a:cubicBezTo>
                      <a:pt x="1618" y="430"/>
                      <a:pt x="1494" y="256"/>
                      <a:pt x="1320" y="157"/>
                    </a:cubicBezTo>
                    <a:cubicBezTo>
                      <a:pt x="1166" y="51"/>
                      <a:pt x="993" y="1"/>
                      <a:pt x="825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28"/>
              <p:cNvSpPr/>
              <p:nvPr/>
            </p:nvSpPr>
            <p:spPr>
              <a:xfrm>
                <a:off x="5071450" y="3741900"/>
                <a:ext cx="54675" cy="42175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687" extrusionOk="0">
                    <a:moveTo>
                      <a:pt x="1087" y="0"/>
                    </a:moveTo>
                    <a:cubicBezTo>
                      <a:pt x="824" y="0"/>
                      <a:pt x="563" y="126"/>
                      <a:pt x="395" y="355"/>
                    </a:cubicBezTo>
                    <a:cubicBezTo>
                      <a:pt x="0" y="935"/>
                      <a:pt x="427" y="1687"/>
                      <a:pt x="1090" y="1687"/>
                    </a:cubicBezTo>
                    <a:cubicBezTo>
                      <a:pt x="1139" y="1687"/>
                      <a:pt x="1190" y="1683"/>
                      <a:pt x="1241" y="1674"/>
                    </a:cubicBezTo>
                    <a:cubicBezTo>
                      <a:pt x="1988" y="1550"/>
                      <a:pt x="2187" y="579"/>
                      <a:pt x="1564" y="156"/>
                    </a:cubicBezTo>
                    <a:cubicBezTo>
                      <a:pt x="1420" y="50"/>
                      <a:pt x="1253" y="0"/>
                      <a:pt x="1087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28"/>
              <p:cNvSpPr/>
              <p:nvPr/>
            </p:nvSpPr>
            <p:spPr>
              <a:xfrm>
                <a:off x="5137450" y="3710900"/>
                <a:ext cx="47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692" extrusionOk="0">
                    <a:moveTo>
                      <a:pt x="933" y="0"/>
                    </a:moveTo>
                    <a:cubicBezTo>
                      <a:pt x="443" y="0"/>
                      <a:pt x="1" y="435"/>
                      <a:pt x="94" y="998"/>
                    </a:cubicBezTo>
                    <a:cubicBezTo>
                      <a:pt x="168" y="1441"/>
                      <a:pt x="540" y="1691"/>
                      <a:pt x="919" y="1691"/>
                    </a:cubicBezTo>
                    <a:cubicBezTo>
                      <a:pt x="1178" y="1691"/>
                      <a:pt x="1441" y="1574"/>
                      <a:pt x="1613" y="1321"/>
                    </a:cubicBezTo>
                    <a:cubicBezTo>
                      <a:pt x="1886" y="948"/>
                      <a:pt x="1787" y="425"/>
                      <a:pt x="1414" y="151"/>
                    </a:cubicBezTo>
                    <a:cubicBezTo>
                      <a:pt x="1260" y="47"/>
                      <a:pt x="1094" y="0"/>
                      <a:pt x="933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28"/>
              <p:cNvSpPr/>
              <p:nvPr/>
            </p:nvSpPr>
            <p:spPr>
              <a:xfrm>
                <a:off x="5071550" y="3679975"/>
                <a:ext cx="545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680" extrusionOk="0">
                    <a:moveTo>
                      <a:pt x="1086" y="0"/>
                    </a:moveTo>
                    <a:cubicBezTo>
                      <a:pt x="822" y="0"/>
                      <a:pt x="559" y="123"/>
                      <a:pt x="391" y="368"/>
                    </a:cubicBezTo>
                    <a:cubicBezTo>
                      <a:pt x="1" y="918"/>
                      <a:pt x="414" y="1680"/>
                      <a:pt x="1065" y="1680"/>
                    </a:cubicBezTo>
                    <a:cubicBezTo>
                      <a:pt x="1120" y="1680"/>
                      <a:pt x="1178" y="1674"/>
                      <a:pt x="1237" y="1662"/>
                    </a:cubicBezTo>
                    <a:cubicBezTo>
                      <a:pt x="1984" y="1538"/>
                      <a:pt x="2183" y="567"/>
                      <a:pt x="1560" y="144"/>
                    </a:cubicBezTo>
                    <a:cubicBezTo>
                      <a:pt x="1417" y="48"/>
                      <a:pt x="1251" y="0"/>
                      <a:pt x="1086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28"/>
              <p:cNvSpPr/>
              <p:nvPr/>
            </p:nvSpPr>
            <p:spPr>
              <a:xfrm>
                <a:off x="5136675" y="3648850"/>
                <a:ext cx="47950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695" extrusionOk="0">
                    <a:moveTo>
                      <a:pt x="952" y="1"/>
                    </a:moveTo>
                    <a:cubicBezTo>
                      <a:pt x="685" y="1"/>
                      <a:pt x="428" y="123"/>
                      <a:pt x="275" y="368"/>
                    </a:cubicBezTo>
                    <a:cubicBezTo>
                      <a:pt x="1" y="742"/>
                      <a:pt x="100" y="1264"/>
                      <a:pt x="474" y="1538"/>
                    </a:cubicBezTo>
                    <a:cubicBezTo>
                      <a:pt x="618" y="1644"/>
                      <a:pt x="789" y="1694"/>
                      <a:pt x="958" y="1694"/>
                    </a:cubicBezTo>
                    <a:cubicBezTo>
                      <a:pt x="1226" y="1694"/>
                      <a:pt x="1491" y="1568"/>
                      <a:pt x="1644" y="1339"/>
                    </a:cubicBezTo>
                    <a:cubicBezTo>
                      <a:pt x="1917" y="941"/>
                      <a:pt x="1818" y="418"/>
                      <a:pt x="1445" y="144"/>
                    </a:cubicBezTo>
                    <a:cubicBezTo>
                      <a:pt x="1291" y="49"/>
                      <a:pt x="1120" y="1"/>
                      <a:pt x="952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28"/>
              <p:cNvSpPr/>
              <p:nvPr/>
            </p:nvSpPr>
            <p:spPr>
              <a:xfrm>
                <a:off x="5201400" y="4014000"/>
                <a:ext cx="417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718" extrusionOk="0">
                    <a:moveTo>
                      <a:pt x="1668" y="0"/>
                    </a:moveTo>
                    <a:cubicBezTo>
                      <a:pt x="1394" y="25"/>
                      <a:pt x="1121" y="50"/>
                      <a:pt x="847" y="50"/>
                    </a:cubicBezTo>
                    <a:lnTo>
                      <a:pt x="1" y="50"/>
                    </a:lnTo>
                    <a:cubicBezTo>
                      <a:pt x="50" y="249"/>
                      <a:pt x="175" y="448"/>
                      <a:pt x="374" y="572"/>
                    </a:cubicBezTo>
                    <a:cubicBezTo>
                      <a:pt x="520" y="670"/>
                      <a:pt x="688" y="718"/>
                      <a:pt x="856" y="718"/>
                    </a:cubicBezTo>
                    <a:cubicBezTo>
                      <a:pt x="1118" y="718"/>
                      <a:pt x="1377" y="601"/>
                      <a:pt x="1544" y="373"/>
                    </a:cubicBezTo>
                    <a:cubicBezTo>
                      <a:pt x="1594" y="249"/>
                      <a:pt x="1643" y="124"/>
                      <a:pt x="1668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28"/>
              <p:cNvSpPr/>
              <p:nvPr/>
            </p:nvSpPr>
            <p:spPr>
              <a:xfrm>
                <a:off x="5137450" y="4020775"/>
                <a:ext cx="47175" cy="42450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698" extrusionOk="0">
                    <a:moveTo>
                      <a:pt x="933" y="1"/>
                    </a:moveTo>
                    <a:cubicBezTo>
                      <a:pt x="443" y="1"/>
                      <a:pt x="1" y="436"/>
                      <a:pt x="94" y="998"/>
                    </a:cubicBezTo>
                    <a:cubicBezTo>
                      <a:pt x="169" y="1446"/>
                      <a:pt x="548" y="1697"/>
                      <a:pt x="931" y="1697"/>
                    </a:cubicBezTo>
                    <a:cubicBezTo>
                      <a:pt x="1187" y="1697"/>
                      <a:pt x="1443" y="1586"/>
                      <a:pt x="1613" y="1347"/>
                    </a:cubicBezTo>
                    <a:cubicBezTo>
                      <a:pt x="1886" y="949"/>
                      <a:pt x="1787" y="426"/>
                      <a:pt x="1414" y="152"/>
                    </a:cubicBezTo>
                    <a:cubicBezTo>
                      <a:pt x="1260" y="48"/>
                      <a:pt x="1094" y="1"/>
                      <a:pt x="933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28"/>
              <p:cNvSpPr/>
              <p:nvPr/>
            </p:nvSpPr>
            <p:spPr>
              <a:xfrm>
                <a:off x="5012850" y="3773000"/>
                <a:ext cx="55050" cy="42725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709" extrusionOk="0">
                    <a:moveTo>
                      <a:pt x="948" y="1"/>
                    </a:moveTo>
                    <a:cubicBezTo>
                      <a:pt x="679" y="1"/>
                      <a:pt x="417" y="127"/>
                      <a:pt x="249" y="356"/>
                    </a:cubicBezTo>
                    <a:cubicBezTo>
                      <a:pt x="1" y="754"/>
                      <a:pt x="75" y="1277"/>
                      <a:pt x="473" y="1550"/>
                    </a:cubicBezTo>
                    <a:cubicBezTo>
                      <a:pt x="637" y="1661"/>
                      <a:pt x="803" y="1709"/>
                      <a:pt x="958" y="1709"/>
                    </a:cubicBezTo>
                    <a:cubicBezTo>
                      <a:pt x="1680" y="1709"/>
                      <a:pt x="2201" y="689"/>
                      <a:pt x="1444" y="157"/>
                    </a:cubicBezTo>
                    <a:cubicBezTo>
                      <a:pt x="1290" y="51"/>
                      <a:pt x="1118" y="1"/>
                      <a:pt x="948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28"/>
              <p:cNvSpPr/>
              <p:nvPr/>
            </p:nvSpPr>
            <p:spPr>
              <a:xfrm>
                <a:off x="4950625" y="3742175"/>
                <a:ext cx="4855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689" extrusionOk="0">
                    <a:moveTo>
                      <a:pt x="983" y="0"/>
                    </a:moveTo>
                    <a:cubicBezTo>
                      <a:pt x="631" y="0"/>
                      <a:pt x="295" y="231"/>
                      <a:pt x="175" y="593"/>
                    </a:cubicBezTo>
                    <a:cubicBezTo>
                      <a:pt x="0" y="1141"/>
                      <a:pt x="399" y="1688"/>
                      <a:pt x="971" y="1688"/>
                    </a:cubicBezTo>
                    <a:cubicBezTo>
                      <a:pt x="1245" y="1688"/>
                      <a:pt x="1494" y="1564"/>
                      <a:pt x="1668" y="1340"/>
                    </a:cubicBezTo>
                    <a:cubicBezTo>
                      <a:pt x="1942" y="941"/>
                      <a:pt x="1842" y="419"/>
                      <a:pt x="1444" y="145"/>
                    </a:cubicBezTo>
                    <a:cubicBezTo>
                      <a:pt x="1299" y="46"/>
                      <a:pt x="1139" y="0"/>
                      <a:pt x="983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28"/>
              <p:cNvSpPr/>
              <p:nvPr/>
            </p:nvSpPr>
            <p:spPr>
              <a:xfrm>
                <a:off x="5013150" y="3710900"/>
                <a:ext cx="4765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692" extrusionOk="0">
                    <a:moveTo>
                      <a:pt x="949" y="0"/>
                    </a:moveTo>
                    <a:cubicBezTo>
                      <a:pt x="453" y="0"/>
                      <a:pt x="1" y="435"/>
                      <a:pt x="113" y="998"/>
                    </a:cubicBezTo>
                    <a:cubicBezTo>
                      <a:pt x="187" y="1441"/>
                      <a:pt x="559" y="1691"/>
                      <a:pt x="938" y="1691"/>
                    </a:cubicBezTo>
                    <a:cubicBezTo>
                      <a:pt x="1197" y="1691"/>
                      <a:pt x="1459" y="1574"/>
                      <a:pt x="1631" y="1321"/>
                    </a:cubicBezTo>
                    <a:cubicBezTo>
                      <a:pt x="1905" y="948"/>
                      <a:pt x="1806" y="425"/>
                      <a:pt x="1432" y="151"/>
                    </a:cubicBezTo>
                    <a:cubicBezTo>
                      <a:pt x="1279" y="47"/>
                      <a:pt x="1111" y="0"/>
                      <a:pt x="949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28"/>
              <p:cNvSpPr/>
              <p:nvPr/>
            </p:nvSpPr>
            <p:spPr>
              <a:xfrm>
                <a:off x="4943575" y="3679375"/>
                <a:ext cx="55000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1718" extrusionOk="0">
                    <a:moveTo>
                      <a:pt x="1233" y="1"/>
                    </a:moveTo>
                    <a:cubicBezTo>
                      <a:pt x="516" y="1"/>
                      <a:pt x="1" y="1032"/>
                      <a:pt x="755" y="1562"/>
                    </a:cubicBezTo>
                    <a:cubicBezTo>
                      <a:pt x="909" y="1668"/>
                      <a:pt x="1082" y="1718"/>
                      <a:pt x="1251" y="1718"/>
                    </a:cubicBezTo>
                    <a:cubicBezTo>
                      <a:pt x="1521" y="1718"/>
                      <a:pt x="1782" y="1592"/>
                      <a:pt x="1950" y="1363"/>
                    </a:cubicBezTo>
                    <a:cubicBezTo>
                      <a:pt x="2199" y="964"/>
                      <a:pt x="2099" y="442"/>
                      <a:pt x="1726" y="168"/>
                    </a:cubicBezTo>
                    <a:cubicBezTo>
                      <a:pt x="1560" y="51"/>
                      <a:pt x="1391" y="1"/>
                      <a:pt x="1233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28"/>
              <p:cNvSpPr/>
              <p:nvPr/>
            </p:nvSpPr>
            <p:spPr>
              <a:xfrm>
                <a:off x="5012850" y="3648850"/>
                <a:ext cx="47950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695" extrusionOk="0">
                    <a:moveTo>
                      <a:pt x="951" y="1"/>
                    </a:moveTo>
                    <a:cubicBezTo>
                      <a:pt x="681" y="1"/>
                      <a:pt x="418" y="123"/>
                      <a:pt x="249" y="368"/>
                    </a:cubicBezTo>
                    <a:cubicBezTo>
                      <a:pt x="1" y="742"/>
                      <a:pt x="75" y="1264"/>
                      <a:pt x="473" y="1538"/>
                    </a:cubicBezTo>
                    <a:cubicBezTo>
                      <a:pt x="618" y="1644"/>
                      <a:pt x="784" y="1694"/>
                      <a:pt x="950" y="1694"/>
                    </a:cubicBezTo>
                    <a:cubicBezTo>
                      <a:pt x="1214" y="1694"/>
                      <a:pt x="1475" y="1568"/>
                      <a:pt x="1643" y="1339"/>
                    </a:cubicBezTo>
                    <a:cubicBezTo>
                      <a:pt x="1917" y="941"/>
                      <a:pt x="1818" y="418"/>
                      <a:pt x="1444" y="144"/>
                    </a:cubicBezTo>
                    <a:cubicBezTo>
                      <a:pt x="1291" y="49"/>
                      <a:pt x="1119" y="1"/>
                      <a:pt x="951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28"/>
              <p:cNvSpPr/>
              <p:nvPr/>
            </p:nvSpPr>
            <p:spPr>
              <a:xfrm>
                <a:off x="4942700" y="3864975"/>
                <a:ext cx="63775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1766" extrusionOk="0">
                    <a:moveTo>
                      <a:pt x="1239" y="1"/>
                    </a:moveTo>
                    <a:cubicBezTo>
                      <a:pt x="512" y="1"/>
                      <a:pt x="1" y="1054"/>
                      <a:pt x="790" y="1580"/>
                    </a:cubicBezTo>
                    <a:cubicBezTo>
                      <a:pt x="967" y="1710"/>
                      <a:pt x="1145" y="1766"/>
                      <a:pt x="1312" y="1766"/>
                    </a:cubicBezTo>
                    <a:cubicBezTo>
                      <a:pt x="2039" y="1766"/>
                      <a:pt x="2551" y="713"/>
                      <a:pt x="1761" y="186"/>
                    </a:cubicBezTo>
                    <a:cubicBezTo>
                      <a:pt x="1585" y="56"/>
                      <a:pt x="1406" y="1"/>
                      <a:pt x="1239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28"/>
              <p:cNvSpPr/>
              <p:nvPr/>
            </p:nvSpPr>
            <p:spPr>
              <a:xfrm>
                <a:off x="5014375" y="3834700"/>
                <a:ext cx="41450" cy="4227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691" extrusionOk="0">
                    <a:moveTo>
                      <a:pt x="896" y="0"/>
                    </a:moveTo>
                    <a:cubicBezTo>
                      <a:pt x="472" y="0"/>
                      <a:pt x="75" y="316"/>
                      <a:pt x="39" y="800"/>
                    </a:cubicBezTo>
                    <a:cubicBezTo>
                      <a:pt x="0" y="1306"/>
                      <a:pt x="419" y="1691"/>
                      <a:pt x="889" y="1691"/>
                    </a:cubicBezTo>
                    <a:cubicBezTo>
                      <a:pt x="1019" y="1691"/>
                      <a:pt x="1154" y="1661"/>
                      <a:pt x="1284" y="1596"/>
                    </a:cubicBezTo>
                    <a:cubicBezTo>
                      <a:pt x="1408" y="1248"/>
                      <a:pt x="1557" y="875"/>
                      <a:pt x="1657" y="501"/>
                    </a:cubicBezTo>
                    <a:cubicBezTo>
                      <a:pt x="1582" y="377"/>
                      <a:pt x="1508" y="252"/>
                      <a:pt x="1383" y="153"/>
                    </a:cubicBezTo>
                    <a:cubicBezTo>
                      <a:pt x="1230" y="48"/>
                      <a:pt x="1061" y="0"/>
                      <a:pt x="896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28"/>
              <p:cNvSpPr/>
              <p:nvPr/>
            </p:nvSpPr>
            <p:spPr>
              <a:xfrm>
                <a:off x="4942725" y="3803375"/>
                <a:ext cx="63750" cy="43525"/>
              </a:xfrm>
              <a:custGeom>
                <a:avLst/>
                <a:gdLst/>
                <a:ahLst/>
                <a:cxnLst/>
                <a:rect l="l" t="t" r="r" b="b"/>
                <a:pathLst>
                  <a:path w="2550" h="1741" extrusionOk="0">
                    <a:moveTo>
                      <a:pt x="1237" y="0"/>
                    </a:moveTo>
                    <a:cubicBezTo>
                      <a:pt x="511" y="0"/>
                      <a:pt x="0" y="1049"/>
                      <a:pt x="789" y="1555"/>
                    </a:cubicBezTo>
                    <a:cubicBezTo>
                      <a:pt x="966" y="1685"/>
                      <a:pt x="1145" y="1741"/>
                      <a:pt x="1312" y="1741"/>
                    </a:cubicBezTo>
                    <a:cubicBezTo>
                      <a:pt x="2039" y="1741"/>
                      <a:pt x="2549" y="692"/>
                      <a:pt x="1760" y="186"/>
                    </a:cubicBezTo>
                    <a:cubicBezTo>
                      <a:pt x="1583" y="56"/>
                      <a:pt x="1405" y="0"/>
                      <a:pt x="1237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28"/>
              <p:cNvSpPr/>
              <p:nvPr/>
            </p:nvSpPr>
            <p:spPr>
              <a:xfrm>
                <a:off x="5076350" y="4009000"/>
                <a:ext cx="43550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23" extrusionOk="0">
                    <a:moveTo>
                      <a:pt x="49" y="1"/>
                    </a:moveTo>
                    <a:lnTo>
                      <a:pt x="49" y="1"/>
                    </a:lnTo>
                    <a:cubicBezTo>
                      <a:pt x="1" y="485"/>
                      <a:pt x="377" y="923"/>
                      <a:pt x="856" y="923"/>
                    </a:cubicBezTo>
                    <a:cubicBezTo>
                      <a:pt x="869" y="923"/>
                      <a:pt x="882" y="923"/>
                      <a:pt x="896" y="922"/>
                    </a:cubicBezTo>
                    <a:cubicBezTo>
                      <a:pt x="1169" y="922"/>
                      <a:pt x="1418" y="797"/>
                      <a:pt x="1592" y="573"/>
                    </a:cubicBezTo>
                    <a:cubicBezTo>
                      <a:pt x="1667" y="424"/>
                      <a:pt x="1717" y="275"/>
                      <a:pt x="1742" y="125"/>
                    </a:cubicBezTo>
                    <a:cubicBezTo>
                      <a:pt x="1468" y="125"/>
                      <a:pt x="1194" y="100"/>
                      <a:pt x="896" y="76"/>
                    </a:cubicBezTo>
                    <a:cubicBezTo>
                      <a:pt x="597" y="51"/>
                      <a:pt x="348" y="26"/>
                      <a:pt x="49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28"/>
              <p:cNvSpPr/>
              <p:nvPr/>
            </p:nvSpPr>
            <p:spPr>
              <a:xfrm>
                <a:off x="5015350" y="4020700"/>
                <a:ext cx="448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550" extrusionOk="0">
                    <a:moveTo>
                      <a:pt x="861" y="1"/>
                    </a:moveTo>
                    <a:cubicBezTo>
                      <a:pt x="414" y="1"/>
                      <a:pt x="0" y="360"/>
                      <a:pt x="0" y="852"/>
                    </a:cubicBezTo>
                    <a:cubicBezTo>
                      <a:pt x="0" y="977"/>
                      <a:pt x="25" y="1101"/>
                      <a:pt x="100" y="1225"/>
                    </a:cubicBezTo>
                    <a:cubicBezTo>
                      <a:pt x="299" y="1300"/>
                      <a:pt x="498" y="1350"/>
                      <a:pt x="697" y="1400"/>
                    </a:cubicBezTo>
                    <a:cubicBezTo>
                      <a:pt x="921" y="1449"/>
                      <a:pt x="1120" y="1499"/>
                      <a:pt x="1319" y="1549"/>
                    </a:cubicBezTo>
                    <a:cubicBezTo>
                      <a:pt x="1394" y="1499"/>
                      <a:pt x="1469" y="1425"/>
                      <a:pt x="1543" y="1350"/>
                    </a:cubicBezTo>
                    <a:cubicBezTo>
                      <a:pt x="1792" y="952"/>
                      <a:pt x="1693" y="429"/>
                      <a:pt x="1319" y="155"/>
                    </a:cubicBezTo>
                    <a:lnTo>
                      <a:pt x="1344" y="155"/>
                    </a:lnTo>
                    <a:cubicBezTo>
                      <a:pt x="1191" y="49"/>
                      <a:pt x="1024" y="1"/>
                      <a:pt x="861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28"/>
              <p:cNvSpPr/>
              <p:nvPr/>
            </p:nvSpPr>
            <p:spPr>
              <a:xfrm>
                <a:off x="4952500" y="3989725"/>
                <a:ext cx="504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1693" extrusionOk="0">
                    <a:moveTo>
                      <a:pt x="896" y="0"/>
                    </a:moveTo>
                    <a:cubicBezTo>
                      <a:pt x="398" y="0"/>
                      <a:pt x="0" y="423"/>
                      <a:pt x="50" y="896"/>
                    </a:cubicBezTo>
                    <a:cubicBezTo>
                      <a:pt x="299" y="1170"/>
                      <a:pt x="573" y="1394"/>
                      <a:pt x="896" y="1618"/>
                    </a:cubicBezTo>
                    <a:lnTo>
                      <a:pt x="996" y="1693"/>
                    </a:lnTo>
                    <a:cubicBezTo>
                      <a:pt x="1767" y="1593"/>
                      <a:pt x="2016" y="598"/>
                      <a:pt x="1369" y="150"/>
                    </a:cubicBezTo>
                    <a:cubicBezTo>
                      <a:pt x="1220" y="50"/>
                      <a:pt x="1046" y="0"/>
                      <a:pt x="896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28"/>
              <p:cNvSpPr/>
              <p:nvPr/>
            </p:nvSpPr>
            <p:spPr>
              <a:xfrm>
                <a:off x="5016575" y="3988475"/>
                <a:ext cx="2367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947" h="5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50"/>
                      <a:pt x="175" y="274"/>
                      <a:pt x="324" y="349"/>
                    </a:cubicBezTo>
                    <a:cubicBezTo>
                      <a:pt x="470" y="453"/>
                      <a:pt x="649" y="505"/>
                      <a:pt x="835" y="505"/>
                    </a:cubicBezTo>
                    <a:cubicBezTo>
                      <a:pt x="872" y="505"/>
                      <a:pt x="909" y="502"/>
                      <a:pt x="947" y="498"/>
                    </a:cubicBezTo>
                    <a:cubicBezTo>
                      <a:pt x="598" y="399"/>
                      <a:pt x="275" y="224"/>
                      <a:pt x="1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28"/>
              <p:cNvSpPr/>
              <p:nvPr/>
            </p:nvSpPr>
            <p:spPr>
              <a:xfrm>
                <a:off x="4943575" y="3927675"/>
                <a:ext cx="55000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1699" extrusionOk="0">
                    <a:moveTo>
                      <a:pt x="1233" y="0"/>
                    </a:moveTo>
                    <a:cubicBezTo>
                      <a:pt x="516" y="0"/>
                      <a:pt x="1" y="1031"/>
                      <a:pt x="755" y="1561"/>
                    </a:cubicBezTo>
                    <a:cubicBezTo>
                      <a:pt x="903" y="1654"/>
                      <a:pt x="1069" y="1698"/>
                      <a:pt x="1232" y="1698"/>
                    </a:cubicBezTo>
                    <a:cubicBezTo>
                      <a:pt x="1508" y="1698"/>
                      <a:pt x="1778" y="1572"/>
                      <a:pt x="1950" y="1337"/>
                    </a:cubicBezTo>
                    <a:cubicBezTo>
                      <a:pt x="2199" y="964"/>
                      <a:pt x="2099" y="416"/>
                      <a:pt x="1726" y="167"/>
                    </a:cubicBezTo>
                    <a:cubicBezTo>
                      <a:pt x="1560" y="50"/>
                      <a:pt x="1391" y="0"/>
                      <a:pt x="1233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28"/>
              <p:cNvSpPr/>
              <p:nvPr/>
            </p:nvSpPr>
            <p:spPr>
              <a:xfrm>
                <a:off x="5012225" y="3896925"/>
                <a:ext cx="25550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497" extrusionOk="0">
                    <a:moveTo>
                      <a:pt x="956" y="1"/>
                    </a:moveTo>
                    <a:cubicBezTo>
                      <a:pt x="680" y="1"/>
                      <a:pt x="413" y="144"/>
                      <a:pt x="274" y="352"/>
                    </a:cubicBezTo>
                    <a:cubicBezTo>
                      <a:pt x="1" y="725"/>
                      <a:pt x="75" y="1223"/>
                      <a:pt x="424" y="1497"/>
                    </a:cubicBezTo>
                    <a:lnTo>
                      <a:pt x="698" y="850"/>
                    </a:lnTo>
                    <a:lnTo>
                      <a:pt x="1021" y="3"/>
                    </a:lnTo>
                    <a:cubicBezTo>
                      <a:pt x="999" y="2"/>
                      <a:pt x="978" y="1"/>
                      <a:pt x="956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28"/>
              <p:cNvSpPr/>
              <p:nvPr/>
            </p:nvSpPr>
            <p:spPr>
              <a:xfrm>
                <a:off x="5248600" y="3450325"/>
                <a:ext cx="212950" cy="618500"/>
              </a:xfrm>
              <a:custGeom>
                <a:avLst/>
                <a:gdLst/>
                <a:ahLst/>
                <a:cxnLst/>
                <a:rect l="l" t="t" r="r" b="b"/>
                <a:pathLst>
                  <a:path w="8518" h="24740" extrusionOk="0">
                    <a:moveTo>
                      <a:pt x="7125" y="1"/>
                    </a:moveTo>
                    <a:cubicBezTo>
                      <a:pt x="7070" y="1"/>
                      <a:pt x="7035" y="41"/>
                      <a:pt x="6999" y="95"/>
                    </a:cubicBezTo>
                    <a:cubicBezTo>
                      <a:pt x="6899" y="170"/>
                      <a:pt x="6824" y="245"/>
                      <a:pt x="6750" y="344"/>
                    </a:cubicBezTo>
                    <a:cubicBezTo>
                      <a:pt x="5605" y="1663"/>
                      <a:pt x="5007" y="3381"/>
                      <a:pt x="4709" y="5073"/>
                    </a:cubicBezTo>
                    <a:cubicBezTo>
                      <a:pt x="3663" y="10823"/>
                      <a:pt x="5157" y="14134"/>
                      <a:pt x="5132" y="17793"/>
                    </a:cubicBezTo>
                    <a:cubicBezTo>
                      <a:pt x="5107" y="20182"/>
                      <a:pt x="4111" y="22398"/>
                      <a:pt x="2020" y="23667"/>
                    </a:cubicBezTo>
                    <a:cubicBezTo>
                      <a:pt x="1706" y="23885"/>
                      <a:pt x="0" y="24739"/>
                      <a:pt x="253" y="24739"/>
                    </a:cubicBezTo>
                    <a:cubicBezTo>
                      <a:pt x="260" y="24739"/>
                      <a:pt x="268" y="24739"/>
                      <a:pt x="278" y="24737"/>
                    </a:cubicBezTo>
                    <a:cubicBezTo>
                      <a:pt x="6078" y="24115"/>
                      <a:pt x="7795" y="21775"/>
                      <a:pt x="7920" y="18042"/>
                    </a:cubicBezTo>
                    <a:cubicBezTo>
                      <a:pt x="7969" y="15926"/>
                      <a:pt x="6501" y="11421"/>
                      <a:pt x="6103" y="8210"/>
                    </a:cubicBezTo>
                    <a:cubicBezTo>
                      <a:pt x="5655" y="4352"/>
                      <a:pt x="6999" y="145"/>
                      <a:pt x="6999" y="120"/>
                    </a:cubicBezTo>
                    <a:lnTo>
                      <a:pt x="6999" y="120"/>
                    </a:lnTo>
                    <a:cubicBezTo>
                      <a:pt x="7297" y="245"/>
                      <a:pt x="6775" y="568"/>
                      <a:pt x="6327" y="4003"/>
                    </a:cubicBezTo>
                    <a:cubicBezTo>
                      <a:pt x="6252" y="4501"/>
                      <a:pt x="6202" y="4999"/>
                      <a:pt x="6202" y="5497"/>
                    </a:cubicBezTo>
                    <a:cubicBezTo>
                      <a:pt x="6401" y="6766"/>
                      <a:pt x="7422" y="9504"/>
                      <a:pt x="7895" y="10599"/>
                    </a:cubicBezTo>
                    <a:cubicBezTo>
                      <a:pt x="7920" y="10699"/>
                      <a:pt x="7945" y="10823"/>
                      <a:pt x="8069" y="10873"/>
                    </a:cubicBezTo>
                    <a:cubicBezTo>
                      <a:pt x="8094" y="10873"/>
                      <a:pt x="8069" y="10201"/>
                      <a:pt x="8069" y="10126"/>
                    </a:cubicBezTo>
                    <a:cubicBezTo>
                      <a:pt x="8318" y="5895"/>
                      <a:pt x="8393" y="7438"/>
                      <a:pt x="8467" y="4825"/>
                    </a:cubicBezTo>
                    <a:cubicBezTo>
                      <a:pt x="8517" y="3281"/>
                      <a:pt x="8119" y="1738"/>
                      <a:pt x="7372" y="394"/>
                    </a:cubicBezTo>
                    <a:cubicBezTo>
                      <a:pt x="7297" y="344"/>
                      <a:pt x="7297" y="245"/>
                      <a:pt x="7297" y="170"/>
                    </a:cubicBezTo>
                    <a:cubicBezTo>
                      <a:pt x="7297" y="95"/>
                      <a:pt x="7272" y="21"/>
                      <a:pt x="7198" y="21"/>
                    </a:cubicBezTo>
                    <a:cubicBezTo>
                      <a:pt x="7170" y="7"/>
                      <a:pt x="7146" y="1"/>
                      <a:pt x="7125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28"/>
              <p:cNvSpPr/>
              <p:nvPr/>
            </p:nvSpPr>
            <p:spPr>
              <a:xfrm>
                <a:off x="4895250" y="3454275"/>
                <a:ext cx="62250" cy="26850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0740" extrusionOk="0">
                    <a:moveTo>
                      <a:pt x="1460" y="0"/>
                    </a:moveTo>
                    <a:cubicBezTo>
                      <a:pt x="1374" y="0"/>
                      <a:pt x="1180" y="379"/>
                      <a:pt x="1095" y="485"/>
                    </a:cubicBezTo>
                    <a:cubicBezTo>
                      <a:pt x="25" y="2601"/>
                      <a:pt x="0" y="4443"/>
                      <a:pt x="249" y="6807"/>
                    </a:cubicBezTo>
                    <a:cubicBezTo>
                      <a:pt x="398" y="8126"/>
                      <a:pt x="473" y="9421"/>
                      <a:pt x="523" y="10740"/>
                    </a:cubicBezTo>
                    <a:cubicBezTo>
                      <a:pt x="871" y="10392"/>
                      <a:pt x="1967" y="7056"/>
                      <a:pt x="2116" y="6583"/>
                    </a:cubicBezTo>
                    <a:cubicBezTo>
                      <a:pt x="2240" y="6110"/>
                      <a:pt x="2489" y="5513"/>
                      <a:pt x="2390" y="5040"/>
                    </a:cubicBezTo>
                    <a:cubicBezTo>
                      <a:pt x="2390" y="4866"/>
                      <a:pt x="2365" y="4667"/>
                      <a:pt x="2340" y="4467"/>
                    </a:cubicBezTo>
                    <a:cubicBezTo>
                      <a:pt x="2290" y="3322"/>
                      <a:pt x="1817" y="1182"/>
                      <a:pt x="1494" y="37"/>
                    </a:cubicBezTo>
                    <a:cubicBezTo>
                      <a:pt x="1486" y="11"/>
                      <a:pt x="1475" y="0"/>
                      <a:pt x="1460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28"/>
              <p:cNvSpPr/>
              <p:nvPr/>
            </p:nvSpPr>
            <p:spPr>
              <a:xfrm>
                <a:off x="4958725" y="3199425"/>
                <a:ext cx="431250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7250" h="6177" extrusionOk="0">
                    <a:moveTo>
                      <a:pt x="2091" y="1"/>
                    </a:moveTo>
                    <a:cubicBezTo>
                      <a:pt x="0" y="1917"/>
                      <a:pt x="846" y="3635"/>
                      <a:pt x="2514" y="4232"/>
                    </a:cubicBezTo>
                    <a:cubicBezTo>
                      <a:pt x="3410" y="4581"/>
                      <a:pt x="4331" y="4531"/>
                      <a:pt x="5949" y="4854"/>
                    </a:cubicBezTo>
                    <a:cubicBezTo>
                      <a:pt x="7844" y="5199"/>
                      <a:pt x="8286" y="6177"/>
                      <a:pt x="8822" y="6177"/>
                    </a:cubicBezTo>
                    <a:cubicBezTo>
                      <a:pt x="8905" y="6177"/>
                      <a:pt x="8991" y="6153"/>
                      <a:pt x="9085" y="6099"/>
                    </a:cubicBezTo>
                    <a:cubicBezTo>
                      <a:pt x="9260" y="5999"/>
                      <a:pt x="9459" y="5875"/>
                      <a:pt x="9608" y="5726"/>
                    </a:cubicBezTo>
                    <a:cubicBezTo>
                      <a:pt x="11724" y="4108"/>
                      <a:pt x="14935" y="5128"/>
                      <a:pt x="16279" y="3485"/>
                    </a:cubicBezTo>
                    <a:cubicBezTo>
                      <a:pt x="17250" y="2315"/>
                      <a:pt x="16702" y="1096"/>
                      <a:pt x="15582" y="75"/>
                    </a:cubicBezTo>
                    <a:cubicBezTo>
                      <a:pt x="15554" y="47"/>
                      <a:pt x="15526" y="33"/>
                      <a:pt x="15502" y="33"/>
                    </a:cubicBezTo>
                    <a:cubicBezTo>
                      <a:pt x="15462" y="33"/>
                      <a:pt x="15432" y="72"/>
                      <a:pt x="15432" y="150"/>
                    </a:cubicBezTo>
                    <a:cubicBezTo>
                      <a:pt x="15507" y="548"/>
                      <a:pt x="15457" y="971"/>
                      <a:pt x="15308" y="1370"/>
                    </a:cubicBezTo>
                    <a:cubicBezTo>
                      <a:pt x="14910" y="2564"/>
                      <a:pt x="13989" y="2863"/>
                      <a:pt x="12744" y="3261"/>
                    </a:cubicBezTo>
                    <a:cubicBezTo>
                      <a:pt x="9223" y="4406"/>
                      <a:pt x="9010" y="5959"/>
                      <a:pt x="8818" y="5959"/>
                    </a:cubicBezTo>
                    <a:cubicBezTo>
                      <a:pt x="8793" y="5959"/>
                      <a:pt x="8768" y="5933"/>
                      <a:pt x="8737" y="5875"/>
                    </a:cubicBezTo>
                    <a:cubicBezTo>
                      <a:pt x="7766" y="4008"/>
                      <a:pt x="5152" y="3411"/>
                      <a:pt x="3958" y="2938"/>
                    </a:cubicBezTo>
                    <a:cubicBezTo>
                      <a:pt x="3161" y="2689"/>
                      <a:pt x="2564" y="2067"/>
                      <a:pt x="2290" y="1270"/>
                    </a:cubicBezTo>
                    <a:cubicBezTo>
                      <a:pt x="2190" y="872"/>
                      <a:pt x="2166" y="474"/>
                      <a:pt x="2190" y="50"/>
                    </a:cubicBezTo>
                    <a:cubicBezTo>
                      <a:pt x="2190" y="50"/>
                      <a:pt x="2190" y="26"/>
                      <a:pt x="2166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28"/>
              <p:cNvSpPr/>
              <p:nvPr/>
            </p:nvSpPr>
            <p:spPr>
              <a:xfrm>
                <a:off x="5014725" y="3803325"/>
                <a:ext cx="331700" cy="213800"/>
              </a:xfrm>
              <a:custGeom>
                <a:avLst/>
                <a:gdLst/>
                <a:ahLst/>
                <a:cxnLst/>
                <a:rect l="l" t="t" r="r" b="b"/>
                <a:pathLst>
                  <a:path w="13268" h="8552" extrusionOk="0">
                    <a:moveTo>
                      <a:pt x="10819" y="0"/>
                    </a:moveTo>
                    <a:cubicBezTo>
                      <a:pt x="10780" y="0"/>
                      <a:pt x="10742" y="33"/>
                      <a:pt x="10728" y="89"/>
                    </a:cubicBezTo>
                    <a:cubicBezTo>
                      <a:pt x="10604" y="1034"/>
                      <a:pt x="10728" y="1283"/>
                      <a:pt x="9708" y="3324"/>
                    </a:cubicBezTo>
                    <a:cubicBezTo>
                      <a:pt x="8986" y="4644"/>
                      <a:pt x="7766" y="5614"/>
                      <a:pt x="6298" y="6013"/>
                    </a:cubicBezTo>
                    <a:cubicBezTo>
                      <a:pt x="4157" y="6685"/>
                      <a:pt x="1867" y="6237"/>
                      <a:pt x="448" y="6759"/>
                    </a:cubicBezTo>
                    <a:cubicBezTo>
                      <a:pt x="299" y="6809"/>
                      <a:pt x="0" y="6934"/>
                      <a:pt x="150" y="7058"/>
                    </a:cubicBezTo>
                    <a:cubicBezTo>
                      <a:pt x="1743" y="8551"/>
                      <a:pt x="4406" y="8377"/>
                      <a:pt x="6497" y="8452"/>
                    </a:cubicBezTo>
                    <a:cubicBezTo>
                      <a:pt x="6864" y="8464"/>
                      <a:pt x="7238" y="8473"/>
                      <a:pt x="7614" y="8473"/>
                    </a:cubicBezTo>
                    <a:cubicBezTo>
                      <a:pt x="9482" y="8473"/>
                      <a:pt x="11415" y="8251"/>
                      <a:pt x="12968" y="7133"/>
                    </a:cubicBezTo>
                    <a:cubicBezTo>
                      <a:pt x="13168" y="7033"/>
                      <a:pt x="13267" y="6784"/>
                      <a:pt x="13168" y="6585"/>
                    </a:cubicBezTo>
                    <a:cubicBezTo>
                      <a:pt x="13068" y="6137"/>
                      <a:pt x="11873" y="3200"/>
                      <a:pt x="11326" y="1532"/>
                    </a:cubicBezTo>
                    <a:cubicBezTo>
                      <a:pt x="11151" y="960"/>
                      <a:pt x="11127" y="686"/>
                      <a:pt x="10903" y="64"/>
                    </a:cubicBezTo>
                    <a:cubicBezTo>
                      <a:pt x="10881" y="20"/>
                      <a:pt x="10849" y="0"/>
                      <a:pt x="10819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28"/>
              <p:cNvSpPr/>
              <p:nvPr/>
            </p:nvSpPr>
            <p:spPr>
              <a:xfrm>
                <a:off x="4604625" y="3171300"/>
                <a:ext cx="1150625" cy="991425"/>
              </a:xfrm>
              <a:custGeom>
                <a:avLst/>
                <a:gdLst/>
                <a:ahLst/>
                <a:cxnLst/>
                <a:rect l="l" t="t" r="r" b="b"/>
                <a:pathLst>
                  <a:path w="46025" h="39657" extrusionOk="0">
                    <a:moveTo>
                      <a:pt x="18268" y="402"/>
                    </a:moveTo>
                    <a:cubicBezTo>
                      <a:pt x="20029" y="402"/>
                      <a:pt x="21738" y="2729"/>
                      <a:pt x="22552" y="4511"/>
                    </a:cubicBezTo>
                    <a:cubicBezTo>
                      <a:pt x="22602" y="4610"/>
                      <a:pt x="22627" y="4710"/>
                      <a:pt x="22677" y="4834"/>
                    </a:cubicBezTo>
                    <a:cubicBezTo>
                      <a:pt x="22702" y="4984"/>
                      <a:pt x="22776" y="5133"/>
                      <a:pt x="22851" y="5258"/>
                    </a:cubicBezTo>
                    <a:cubicBezTo>
                      <a:pt x="22876" y="5307"/>
                      <a:pt x="22926" y="5332"/>
                      <a:pt x="22975" y="5332"/>
                    </a:cubicBezTo>
                    <a:cubicBezTo>
                      <a:pt x="23025" y="5332"/>
                      <a:pt x="23100" y="5307"/>
                      <a:pt x="23125" y="5258"/>
                    </a:cubicBezTo>
                    <a:cubicBezTo>
                      <a:pt x="23199" y="5158"/>
                      <a:pt x="23249" y="5034"/>
                      <a:pt x="23274" y="4934"/>
                    </a:cubicBezTo>
                    <a:cubicBezTo>
                      <a:pt x="23598" y="3988"/>
                      <a:pt x="24096" y="3117"/>
                      <a:pt x="24718" y="2370"/>
                    </a:cubicBezTo>
                    <a:cubicBezTo>
                      <a:pt x="25489" y="1375"/>
                      <a:pt x="26236" y="777"/>
                      <a:pt x="27008" y="528"/>
                    </a:cubicBezTo>
                    <a:cubicBezTo>
                      <a:pt x="27230" y="453"/>
                      <a:pt x="27456" y="418"/>
                      <a:pt x="27681" y="418"/>
                    </a:cubicBezTo>
                    <a:cubicBezTo>
                      <a:pt x="28871" y="418"/>
                      <a:pt x="30048" y="1390"/>
                      <a:pt x="30592" y="2520"/>
                    </a:cubicBezTo>
                    <a:cubicBezTo>
                      <a:pt x="30841" y="2992"/>
                      <a:pt x="30866" y="3540"/>
                      <a:pt x="30667" y="4038"/>
                    </a:cubicBezTo>
                    <a:lnTo>
                      <a:pt x="30667" y="4063"/>
                    </a:lnTo>
                    <a:cubicBezTo>
                      <a:pt x="30343" y="4710"/>
                      <a:pt x="29746" y="5183"/>
                      <a:pt x="29049" y="5332"/>
                    </a:cubicBezTo>
                    <a:cubicBezTo>
                      <a:pt x="28501" y="5482"/>
                      <a:pt x="27954" y="5556"/>
                      <a:pt x="27406" y="5631"/>
                    </a:cubicBezTo>
                    <a:cubicBezTo>
                      <a:pt x="26958" y="5681"/>
                      <a:pt x="26435" y="5755"/>
                      <a:pt x="25838" y="5855"/>
                    </a:cubicBezTo>
                    <a:cubicBezTo>
                      <a:pt x="25017" y="6004"/>
                      <a:pt x="24245" y="6353"/>
                      <a:pt x="23573" y="6875"/>
                    </a:cubicBezTo>
                    <a:cubicBezTo>
                      <a:pt x="23448" y="6975"/>
                      <a:pt x="23299" y="7075"/>
                      <a:pt x="23150" y="7149"/>
                    </a:cubicBezTo>
                    <a:cubicBezTo>
                      <a:pt x="23096" y="7183"/>
                      <a:pt x="23045" y="7198"/>
                      <a:pt x="22992" y="7198"/>
                    </a:cubicBezTo>
                    <a:cubicBezTo>
                      <a:pt x="22846" y="7198"/>
                      <a:pt x="22690" y="7083"/>
                      <a:pt x="22453" y="6900"/>
                    </a:cubicBezTo>
                    <a:cubicBezTo>
                      <a:pt x="21756" y="6328"/>
                      <a:pt x="20885" y="5954"/>
                      <a:pt x="19964" y="5830"/>
                    </a:cubicBezTo>
                    <a:cubicBezTo>
                      <a:pt x="19516" y="5755"/>
                      <a:pt x="19092" y="5706"/>
                      <a:pt x="18694" y="5656"/>
                    </a:cubicBezTo>
                    <a:cubicBezTo>
                      <a:pt x="17699" y="5531"/>
                      <a:pt x="16852" y="5432"/>
                      <a:pt x="16130" y="4984"/>
                    </a:cubicBezTo>
                    <a:cubicBezTo>
                      <a:pt x="15483" y="4635"/>
                      <a:pt x="15135" y="3938"/>
                      <a:pt x="15209" y="3216"/>
                    </a:cubicBezTo>
                    <a:cubicBezTo>
                      <a:pt x="15309" y="2121"/>
                      <a:pt x="16280" y="1026"/>
                      <a:pt x="17574" y="528"/>
                    </a:cubicBezTo>
                    <a:cubicBezTo>
                      <a:pt x="17805" y="442"/>
                      <a:pt x="18037" y="402"/>
                      <a:pt x="18268" y="402"/>
                    </a:cubicBezTo>
                    <a:close/>
                    <a:moveTo>
                      <a:pt x="42863" y="9763"/>
                    </a:moveTo>
                    <a:cubicBezTo>
                      <a:pt x="43660" y="9837"/>
                      <a:pt x="44432" y="10086"/>
                      <a:pt x="45079" y="10534"/>
                    </a:cubicBezTo>
                    <a:cubicBezTo>
                      <a:pt x="45303" y="10684"/>
                      <a:pt x="45427" y="10908"/>
                      <a:pt x="45427" y="11157"/>
                    </a:cubicBezTo>
                    <a:cubicBezTo>
                      <a:pt x="45527" y="12426"/>
                      <a:pt x="45203" y="14094"/>
                      <a:pt x="44929" y="15239"/>
                    </a:cubicBezTo>
                    <a:cubicBezTo>
                      <a:pt x="44875" y="15492"/>
                      <a:pt x="44860" y="15561"/>
                      <a:pt x="44723" y="15561"/>
                    </a:cubicBezTo>
                    <a:cubicBezTo>
                      <a:pt x="44671" y="15561"/>
                      <a:pt x="44602" y="15551"/>
                      <a:pt x="44506" y="15538"/>
                    </a:cubicBezTo>
                    <a:cubicBezTo>
                      <a:pt x="42714" y="15388"/>
                      <a:pt x="41022" y="14716"/>
                      <a:pt x="39603" y="13621"/>
                    </a:cubicBezTo>
                    <a:cubicBezTo>
                      <a:pt x="39453" y="13496"/>
                      <a:pt x="39428" y="13472"/>
                      <a:pt x="39528" y="13297"/>
                    </a:cubicBezTo>
                    <a:lnTo>
                      <a:pt x="39528" y="13297"/>
                    </a:lnTo>
                    <a:lnTo>
                      <a:pt x="39528" y="13322"/>
                    </a:lnTo>
                    <a:lnTo>
                      <a:pt x="39677" y="13098"/>
                    </a:lnTo>
                    <a:cubicBezTo>
                      <a:pt x="41221" y="10286"/>
                      <a:pt x="41544" y="9763"/>
                      <a:pt x="42590" y="9763"/>
                    </a:cubicBezTo>
                    <a:close/>
                    <a:moveTo>
                      <a:pt x="3648" y="9772"/>
                    </a:moveTo>
                    <a:cubicBezTo>
                      <a:pt x="4030" y="9772"/>
                      <a:pt x="4392" y="9964"/>
                      <a:pt x="4606" y="10286"/>
                    </a:cubicBezTo>
                    <a:cubicBezTo>
                      <a:pt x="5303" y="11281"/>
                      <a:pt x="5925" y="12302"/>
                      <a:pt x="6473" y="13372"/>
                    </a:cubicBezTo>
                    <a:cubicBezTo>
                      <a:pt x="6547" y="13472"/>
                      <a:pt x="6547" y="13496"/>
                      <a:pt x="6423" y="13571"/>
                    </a:cubicBezTo>
                    <a:lnTo>
                      <a:pt x="6448" y="13596"/>
                    </a:lnTo>
                    <a:cubicBezTo>
                      <a:pt x="4979" y="14741"/>
                      <a:pt x="3560" y="15314"/>
                      <a:pt x="1494" y="15562"/>
                    </a:cubicBezTo>
                    <a:lnTo>
                      <a:pt x="1470" y="15562"/>
                    </a:lnTo>
                    <a:cubicBezTo>
                      <a:pt x="1403" y="15568"/>
                      <a:pt x="1348" y="15571"/>
                      <a:pt x="1304" y="15571"/>
                    </a:cubicBezTo>
                    <a:cubicBezTo>
                      <a:pt x="1136" y="15571"/>
                      <a:pt x="1116" y="15526"/>
                      <a:pt x="1096" y="15388"/>
                    </a:cubicBezTo>
                    <a:cubicBezTo>
                      <a:pt x="1096" y="15363"/>
                      <a:pt x="1096" y="15338"/>
                      <a:pt x="1071" y="15314"/>
                    </a:cubicBezTo>
                    <a:cubicBezTo>
                      <a:pt x="797" y="14144"/>
                      <a:pt x="424" y="11953"/>
                      <a:pt x="598" y="11032"/>
                    </a:cubicBezTo>
                    <a:cubicBezTo>
                      <a:pt x="723" y="10261"/>
                      <a:pt x="2565" y="9837"/>
                      <a:pt x="3461" y="9788"/>
                    </a:cubicBezTo>
                    <a:cubicBezTo>
                      <a:pt x="3524" y="9777"/>
                      <a:pt x="3586" y="9772"/>
                      <a:pt x="3648" y="9772"/>
                    </a:cubicBezTo>
                    <a:close/>
                    <a:moveTo>
                      <a:pt x="30889" y="4681"/>
                    </a:moveTo>
                    <a:cubicBezTo>
                      <a:pt x="30905" y="4681"/>
                      <a:pt x="30923" y="4682"/>
                      <a:pt x="30941" y="4685"/>
                    </a:cubicBezTo>
                    <a:cubicBezTo>
                      <a:pt x="34400" y="4884"/>
                      <a:pt x="36466" y="8568"/>
                      <a:pt x="37711" y="11281"/>
                    </a:cubicBezTo>
                    <a:cubicBezTo>
                      <a:pt x="38084" y="12103"/>
                      <a:pt x="38408" y="12949"/>
                      <a:pt x="38632" y="13820"/>
                    </a:cubicBezTo>
                    <a:lnTo>
                      <a:pt x="38682" y="13945"/>
                    </a:lnTo>
                    <a:cubicBezTo>
                      <a:pt x="38732" y="14094"/>
                      <a:pt x="38732" y="14119"/>
                      <a:pt x="38283" y="14990"/>
                    </a:cubicBezTo>
                    <a:cubicBezTo>
                      <a:pt x="37985" y="15587"/>
                      <a:pt x="37512" y="16558"/>
                      <a:pt x="36740" y="18201"/>
                    </a:cubicBezTo>
                    <a:cubicBezTo>
                      <a:pt x="36690" y="18276"/>
                      <a:pt x="35944" y="19918"/>
                      <a:pt x="35919" y="20068"/>
                    </a:cubicBezTo>
                    <a:cubicBezTo>
                      <a:pt x="35894" y="20142"/>
                      <a:pt x="35944" y="20242"/>
                      <a:pt x="36043" y="20267"/>
                    </a:cubicBezTo>
                    <a:cubicBezTo>
                      <a:pt x="36064" y="20281"/>
                      <a:pt x="36089" y="20287"/>
                      <a:pt x="36114" y="20287"/>
                    </a:cubicBezTo>
                    <a:cubicBezTo>
                      <a:pt x="36180" y="20287"/>
                      <a:pt x="36249" y="20246"/>
                      <a:pt x="36267" y="20192"/>
                    </a:cubicBezTo>
                    <a:lnTo>
                      <a:pt x="36267" y="20142"/>
                    </a:lnTo>
                    <a:cubicBezTo>
                      <a:pt x="36367" y="19719"/>
                      <a:pt x="38881" y="14592"/>
                      <a:pt x="39180" y="14044"/>
                    </a:cubicBezTo>
                    <a:cubicBezTo>
                      <a:pt x="39204" y="13969"/>
                      <a:pt x="39229" y="13920"/>
                      <a:pt x="39254" y="13920"/>
                    </a:cubicBezTo>
                    <a:cubicBezTo>
                      <a:pt x="39263" y="13915"/>
                      <a:pt x="39272" y="13913"/>
                      <a:pt x="39280" y="13913"/>
                    </a:cubicBezTo>
                    <a:cubicBezTo>
                      <a:pt x="39315" y="13913"/>
                      <a:pt x="39343" y="13954"/>
                      <a:pt x="39404" y="13994"/>
                    </a:cubicBezTo>
                    <a:cubicBezTo>
                      <a:pt x="40872" y="15114"/>
                      <a:pt x="42664" y="15811"/>
                      <a:pt x="44531" y="15961"/>
                    </a:cubicBezTo>
                    <a:cubicBezTo>
                      <a:pt x="44606" y="15961"/>
                      <a:pt x="44656" y="15986"/>
                      <a:pt x="44681" y="16010"/>
                    </a:cubicBezTo>
                    <a:cubicBezTo>
                      <a:pt x="44681" y="16035"/>
                      <a:pt x="44681" y="16259"/>
                      <a:pt x="44581" y="16583"/>
                    </a:cubicBezTo>
                    <a:lnTo>
                      <a:pt x="44481" y="16882"/>
                    </a:lnTo>
                    <a:cubicBezTo>
                      <a:pt x="43859" y="19097"/>
                      <a:pt x="42142" y="24399"/>
                      <a:pt x="39702" y="25942"/>
                    </a:cubicBezTo>
                    <a:cubicBezTo>
                      <a:pt x="39254" y="26231"/>
                      <a:pt x="38722" y="26402"/>
                      <a:pt x="38159" y="26402"/>
                    </a:cubicBezTo>
                    <a:cubicBezTo>
                      <a:pt x="37222" y="26402"/>
                      <a:pt x="36202" y="25929"/>
                      <a:pt x="35346" y="24747"/>
                    </a:cubicBezTo>
                    <a:cubicBezTo>
                      <a:pt x="33704" y="22407"/>
                      <a:pt x="32036" y="17155"/>
                      <a:pt x="32086" y="16508"/>
                    </a:cubicBezTo>
                    <a:cubicBezTo>
                      <a:pt x="32185" y="14965"/>
                      <a:pt x="32434" y="13422"/>
                      <a:pt x="32857" y="11928"/>
                    </a:cubicBezTo>
                    <a:cubicBezTo>
                      <a:pt x="32932" y="11754"/>
                      <a:pt x="32982" y="11555"/>
                      <a:pt x="32982" y="11381"/>
                    </a:cubicBezTo>
                    <a:cubicBezTo>
                      <a:pt x="32957" y="11281"/>
                      <a:pt x="32907" y="11231"/>
                      <a:pt x="32807" y="11207"/>
                    </a:cubicBezTo>
                    <a:cubicBezTo>
                      <a:pt x="32733" y="11207"/>
                      <a:pt x="32658" y="11256"/>
                      <a:pt x="32658" y="11331"/>
                    </a:cubicBezTo>
                    <a:cubicBezTo>
                      <a:pt x="32335" y="12327"/>
                      <a:pt x="32086" y="13322"/>
                      <a:pt x="31961" y="14368"/>
                    </a:cubicBezTo>
                    <a:cubicBezTo>
                      <a:pt x="31414" y="17628"/>
                      <a:pt x="31662" y="19346"/>
                      <a:pt x="32160" y="21810"/>
                    </a:cubicBezTo>
                    <a:cubicBezTo>
                      <a:pt x="32335" y="22631"/>
                      <a:pt x="32509" y="23428"/>
                      <a:pt x="32708" y="24225"/>
                    </a:cubicBezTo>
                    <a:cubicBezTo>
                      <a:pt x="33554" y="27809"/>
                      <a:pt x="34276" y="30895"/>
                      <a:pt x="32086" y="33434"/>
                    </a:cubicBezTo>
                    <a:cubicBezTo>
                      <a:pt x="30410" y="35356"/>
                      <a:pt x="26524" y="35977"/>
                      <a:pt x="23116" y="35977"/>
                    </a:cubicBezTo>
                    <a:cubicBezTo>
                      <a:pt x="21359" y="35977"/>
                      <a:pt x="19729" y="35812"/>
                      <a:pt x="18595" y="35575"/>
                    </a:cubicBezTo>
                    <a:lnTo>
                      <a:pt x="18470" y="35550"/>
                    </a:lnTo>
                    <a:cubicBezTo>
                      <a:pt x="17176" y="35276"/>
                      <a:pt x="15832" y="35002"/>
                      <a:pt x="14612" y="34081"/>
                    </a:cubicBezTo>
                    <a:cubicBezTo>
                      <a:pt x="11526" y="31717"/>
                      <a:pt x="12422" y="27933"/>
                      <a:pt x="13367" y="23926"/>
                    </a:cubicBezTo>
                    <a:cubicBezTo>
                      <a:pt x="13741" y="22407"/>
                      <a:pt x="14040" y="20889"/>
                      <a:pt x="14239" y="19346"/>
                    </a:cubicBezTo>
                    <a:cubicBezTo>
                      <a:pt x="14438" y="16633"/>
                      <a:pt x="14139" y="13945"/>
                      <a:pt x="13367" y="11356"/>
                    </a:cubicBezTo>
                    <a:cubicBezTo>
                      <a:pt x="13353" y="11252"/>
                      <a:pt x="13268" y="11193"/>
                      <a:pt x="13180" y="11193"/>
                    </a:cubicBezTo>
                    <a:cubicBezTo>
                      <a:pt x="13120" y="11193"/>
                      <a:pt x="13059" y="11221"/>
                      <a:pt x="13019" y="11281"/>
                    </a:cubicBezTo>
                    <a:cubicBezTo>
                      <a:pt x="12994" y="11431"/>
                      <a:pt x="12994" y="11580"/>
                      <a:pt x="13069" y="11704"/>
                    </a:cubicBezTo>
                    <a:cubicBezTo>
                      <a:pt x="13492" y="13198"/>
                      <a:pt x="13766" y="14716"/>
                      <a:pt x="13865" y="16284"/>
                    </a:cubicBezTo>
                    <a:cubicBezTo>
                      <a:pt x="14064" y="16981"/>
                      <a:pt x="12571" y="21262"/>
                      <a:pt x="11277" y="23677"/>
                    </a:cubicBezTo>
                    <a:cubicBezTo>
                      <a:pt x="10430" y="25270"/>
                      <a:pt x="9460" y="26116"/>
                      <a:pt x="8265" y="26340"/>
                    </a:cubicBezTo>
                    <a:cubicBezTo>
                      <a:pt x="8114" y="26366"/>
                      <a:pt x="7964" y="26379"/>
                      <a:pt x="7815" y="26379"/>
                    </a:cubicBezTo>
                    <a:cubicBezTo>
                      <a:pt x="6369" y="26379"/>
                      <a:pt x="5023" y="25177"/>
                      <a:pt x="3760" y="22831"/>
                    </a:cubicBezTo>
                    <a:cubicBezTo>
                      <a:pt x="2639" y="20715"/>
                      <a:pt x="1843" y="18126"/>
                      <a:pt x="1270" y="16085"/>
                    </a:cubicBezTo>
                    <a:cubicBezTo>
                      <a:pt x="1270" y="16035"/>
                      <a:pt x="1246" y="15986"/>
                      <a:pt x="1270" y="15961"/>
                    </a:cubicBezTo>
                    <a:cubicBezTo>
                      <a:pt x="1295" y="15961"/>
                      <a:pt x="1395" y="15936"/>
                      <a:pt x="1544" y="15911"/>
                    </a:cubicBezTo>
                    <a:cubicBezTo>
                      <a:pt x="1843" y="15886"/>
                      <a:pt x="2166" y="15861"/>
                      <a:pt x="2465" y="15786"/>
                    </a:cubicBezTo>
                    <a:cubicBezTo>
                      <a:pt x="3959" y="15513"/>
                      <a:pt x="5328" y="14890"/>
                      <a:pt x="6547" y="13994"/>
                    </a:cubicBezTo>
                    <a:lnTo>
                      <a:pt x="6572" y="13945"/>
                    </a:lnTo>
                    <a:cubicBezTo>
                      <a:pt x="6622" y="13920"/>
                      <a:pt x="6672" y="13870"/>
                      <a:pt x="6697" y="13870"/>
                    </a:cubicBezTo>
                    <a:cubicBezTo>
                      <a:pt x="6746" y="13895"/>
                      <a:pt x="6746" y="13895"/>
                      <a:pt x="6746" y="13920"/>
                    </a:cubicBezTo>
                    <a:cubicBezTo>
                      <a:pt x="6896" y="14119"/>
                      <a:pt x="9211" y="18823"/>
                      <a:pt x="9684" y="20068"/>
                    </a:cubicBezTo>
                    <a:cubicBezTo>
                      <a:pt x="9708" y="20142"/>
                      <a:pt x="9758" y="20217"/>
                      <a:pt x="9833" y="20242"/>
                    </a:cubicBezTo>
                    <a:cubicBezTo>
                      <a:pt x="9845" y="20254"/>
                      <a:pt x="9864" y="20261"/>
                      <a:pt x="9886" y="20261"/>
                    </a:cubicBezTo>
                    <a:cubicBezTo>
                      <a:pt x="9908" y="20261"/>
                      <a:pt x="9933" y="20254"/>
                      <a:pt x="9957" y="20242"/>
                    </a:cubicBezTo>
                    <a:cubicBezTo>
                      <a:pt x="10007" y="20242"/>
                      <a:pt x="10032" y="20217"/>
                      <a:pt x="10057" y="20167"/>
                    </a:cubicBezTo>
                    <a:cubicBezTo>
                      <a:pt x="10132" y="19993"/>
                      <a:pt x="9883" y="19495"/>
                      <a:pt x="8539" y="16683"/>
                    </a:cubicBezTo>
                    <a:lnTo>
                      <a:pt x="7344" y="14218"/>
                    </a:lnTo>
                    <a:cubicBezTo>
                      <a:pt x="7194" y="13920"/>
                      <a:pt x="7717" y="12277"/>
                      <a:pt x="8688" y="10385"/>
                    </a:cubicBezTo>
                    <a:cubicBezTo>
                      <a:pt x="10281" y="7299"/>
                      <a:pt x="11774" y="6029"/>
                      <a:pt x="12496" y="5531"/>
                    </a:cubicBezTo>
                    <a:cubicBezTo>
                      <a:pt x="13218" y="5058"/>
                      <a:pt x="14040" y="4760"/>
                      <a:pt x="14911" y="4685"/>
                    </a:cubicBezTo>
                    <a:lnTo>
                      <a:pt x="15010" y="4685"/>
                    </a:lnTo>
                    <a:cubicBezTo>
                      <a:pt x="15234" y="4685"/>
                      <a:pt x="15234" y="4685"/>
                      <a:pt x="15384" y="4810"/>
                    </a:cubicBezTo>
                    <a:lnTo>
                      <a:pt x="15433" y="4884"/>
                    </a:lnTo>
                    <a:cubicBezTo>
                      <a:pt x="16205" y="5706"/>
                      <a:pt x="17300" y="5830"/>
                      <a:pt x="18620" y="6004"/>
                    </a:cubicBezTo>
                    <a:cubicBezTo>
                      <a:pt x="19217" y="6079"/>
                      <a:pt x="19814" y="6154"/>
                      <a:pt x="20461" y="6328"/>
                    </a:cubicBezTo>
                    <a:cubicBezTo>
                      <a:pt x="21109" y="6477"/>
                      <a:pt x="21706" y="6776"/>
                      <a:pt x="22229" y="7199"/>
                    </a:cubicBezTo>
                    <a:cubicBezTo>
                      <a:pt x="22353" y="7274"/>
                      <a:pt x="22453" y="7373"/>
                      <a:pt x="22577" y="7448"/>
                    </a:cubicBezTo>
                    <a:cubicBezTo>
                      <a:pt x="22725" y="7546"/>
                      <a:pt x="22856" y="7588"/>
                      <a:pt x="22982" y="7588"/>
                    </a:cubicBezTo>
                    <a:cubicBezTo>
                      <a:pt x="23238" y="7588"/>
                      <a:pt x="23472" y="7416"/>
                      <a:pt x="23772" y="7199"/>
                    </a:cubicBezTo>
                    <a:cubicBezTo>
                      <a:pt x="24344" y="6726"/>
                      <a:pt x="25041" y="6403"/>
                      <a:pt x="25788" y="6253"/>
                    </a:cubicBezTo>
                    <a:cubicBezTo>
                      <a:pt x="26560" y="6104"/>
                      <a:pt x="27107" y="6054"/>
                      <a:pt x="27580" y="5979"/>
                    </a:cubicBezTo>
                    <a:cubicBezTo>
                      <a:pt x="28078" y="5930"/>
                      <a:pt x="28551" y="5855"/>
                      <a:pt x="29024" y="5730"/>
                    </a:cubicBezTo>
                    <a:cubicBezTo>
                      <a:pt x="29596" y="5606"/>
                      <a:pt x="30119" y="5332"/>
                      <a:pt x="30517" y="4909"/>
                    </a:cubicBezTo>
                    <a:cubicBezTo>
                      <a:pt x="30651" y="4775"/>
                      <a:pt x="30745" y="4681"/>
                      <a:pt x="30889" y="4681"/>
                    </a:cubicBezTo>
                    <a:close/>
                    <a:moveTo>
                      <a:pt x="32384" y="33683"/>
                    </a:moveTo>
                    <a:cubicBezTo>
                      <a:pt x="32384" y="33683"/>
                      <a:pt x="32459" y="33783"/>
                      <a:pt x="32484" y="33832"/>
                    </a:cubicBezTo>
                    <a:cubicBezTo>
                      <a:pt x="32733" y="34405"/>
                      <a:pt x="32882" y="35002"/>
                      <a:pt x="32907" y="35625"/>
                    </a:cubicBezTo>
                    <a:cubicBezTo>
                      <a:pt x="32907" y="36546"/>
                      <a:pt x="32160" y="37392"/>
                      <a:pt x="30717" y="38014"/>
                    </a:cubicBezTo>
                    <a:cubicBezTo>
                      <a:pt x="28902" y="38804"/>
                      <a:pt x="26063" y="39246"/>
                      <a:pt x="23030" y="39246"/>
                    </a:cubicBezTo>
                    <a:cubicBezTo>
                      <a:pt x="22526" y="39246"/>
                      <a:pt x="22017" y="39234"/>
                      <a:pt x="21507" y="39209"/>
                    </a:cubicBezTo>
                    <a:cubicBezTo>
                      <a:pt x="17848" y="39010"/>
                      <a:pt x="14936" y="38213"/>
                      <a:pt x="13741" y="37068"/>
                    </a:cubicBezTo>
                    <a:cubicBezTo>
                      <a:pt x="13243" y="36645"/>
                      <a:pt x="12994" y="35998"/>
                      <a:pt x="13094" y="35376"/>
                    </a:cubicBezTo>
                    <a:cubicBezTo>
                      <a:pt x="13143" y="34803"/>
                      <a:pt x="13318" y="34256"/>
                      <a:pt x="13567" y="33733"/>
                    </a:cubicBezTo>
                    <a:cubicBezTo>
                      <a:pt x="13592" y="33708"/>
                      <a:pt x="13592" y="33683"/>
                      <a:pt x="13592" y="33683"/>
                    </a:cubicBezTo>
                    <a:cubicBezTo>
                      <a:pt x="13641" y="33683"/>
                      <a:pt x="13741" y="33783"/>
                      <a:pt x="13865" y="33907"/>
                    </a:cubicBezTo>
                    <a:cubicBezTo>
                      <a:pt x="14288" y="34330"/>
                      <a:pt x="15209" y="35226"/>
                      <a:pt x="17425" y="35724"/>
                    </a:cubicBezTo>
                    <a:cubicBezTo>
                      <a:pt x="19385" y="36164"/>
                      <a:pt x="21277" y="36382"/>
                      <a:pt x="23126" y="36382"/>
                    </a:cubicBezTo>
                    <a:cubicBezTo>
                      <a:pt x="25150" y="36382"/>
                      <a:pt x="27122" y="36120"/>
                      <a:pt x="29074" y="35600"/>
                    </a:cubicBezTo>
                    <a:cubicBezTo>
                      <a:pt x="30269" y="35301"/>
                      <a:pt x="31389" y="34679"/>
                      <a:pt x="32260" y="33783"/>
                    </a:cubicBezTo>
                    <a:lnTo>
                      <a:pt x="32335" y="33683"/>
                    </a:lnTo>
                    <a:close/>
                    <a:moveTo>
                      <a:pt x="27655" y="0"/>
                    </a:moveTo>
                    <a:cubicBezTo>
                      <a:pt x="25640" y="0"/>
                      <a:pt x="23657" y="2907"/>
                      <a:pt x="23025" y="4486"/>
                    </a:cubicBezTo>
                    <a:cubicBezTo>
                      <a:pt x="23025" y="4511"/>
                      <a:pt x="23000" y="4511"/>
                      <a:pt x="23000" y="4536"/>
                    </a:cubicBezTo>
                    <a:cubicBezTo>
                      <a:pt x="22951" y="4461"/>
                      <a:pt x="22901" y="4386"/>
                      <a:pt x="22876" y="4287"/>
                    </a:cubicBezTo>
                    <a:cubicBezTo>
                      <a:pt x="22702" y="3864"/>
                      <a:pt x="22478" y="3440"/>
                      <a:pt x="22204" y="3042"/>
                    </a:cubicBezTo>
                    <a:cubicBezTo>
                      <a:pt x="21582" y="2121"/>
                      <a:pt x="20636" y="777"/>
                      <a:pt x="19292" y="230"/>
                    </a:cubicBezTo>
                    <a:cubicBezTo>
                      <a:pt x="18968" y="93"/>
                      <a:pt x="18626" y="24"/>
                      <a:pt x="18283" y="24"/>
                    </a:cubicBezTo>
                    <a:cubicBezTo>
                      <a:pt x="17941" y="24"/>
                      <a:pt x="17599" y="93"/>
                      <a:pt x="17275" y="230"/>
                    </a:cubicBezTo>
                    <a:cubicBezTo>
                      <a:pt x="16628" y="503"/>
                      <a:pt x="16031" y="927"/>
                      <a:pt x="15583" y="1499"/>
                    </a:cubicBezTo>
                    <a:cubicBezTo>
                      <a:pt x="14712" y="2544"/>
                      <a:pt x="14687" y="3266"/>
                      <a:pt x="14936" y="4088"/>
                    </a:cubicBezTo>
                    <a:cubicBezTo>
                      <a:pt x="14961" y="4162"/>
                      <a:pt x="14985" y="4212"/>
                      <a:pt x="14961" y="4262"/>
                    </a:cubicBezTo>
                    <a:cubicBezTo>
                      <a:pt x="14936" y="4287"/>
                      <a:pt x="14886" y="4287"/>
                      <a:pt x="14761" y="4287"/>
                    </a:cubicBezTo>
                    <a:cubicBezTo>
                      <a:pt x="12347" y="4610"/>
                      <a:pt x="10381" y="6353"/>
                      <a:pt x="8613" y="9763"/>
                    </a:cubicBezTo>
                    <a:cubicBezTo>
                      <a:pt x="8016" y="10858"/>
                      <a:pt x="7518" y="12003"/>
                      <a:pt x="7120" y="13173"/>
                    </a:cubicBezTo>
                    <a:cubicBezTo>
                      <a:pt x="7095" y="13322"/>
                      <a:pt x="7045" y="13422"/>
                      <a:pt x="7020" y="13472"/>
                    </a:cubicBezTo>
                    <a:cubicBezTo>
                      <a:pt x="7008" y="13496"/>
                      <a:pt x="7008" y="13503"/>
                      <a:pt x="7008" y="13503"/>
                    </a:cubicBezTo>
                    <a:cubicBezTo>
                      <a:pt x="7008" y="13503"/>
                      <a:pt x="7008" y="13496"/>
                      <a:pt x="6995" y="13496"/>
                    </a:cubicBezTo>
                    <a:cubicBezTo>
                      <a:pt x="6995" y="13496"/>
                      <a:pt x="6821" y="13248"/>
                      <a:pt x="6697" y="12949"/>
                    </a:cubicBezTo>
                    <a:cubicBezTo>
                      <a:pt x="6298" y="12127"/>
                      <a:pt x="5825" y="11331"/>
                      <a:pt x="5303" y="10559"/>
                    </a:cubicBezTo>
                    <a:lnTo>
                      <a:pt x="5253" y="10485"/>
                    </a:lnTo>
                    <a:cubicBezTo>
                      <a:pt x="4817" y="9857"/>
                      <a:pt x="4479" y="9364"/>
                      <a:pt x="3512" y="9364"/>
                    </a:cubicBezTo>
                    <a:cubicBezTo>
                      <a:pt x="3098" y="9364"/>
                      <a:pt x="2569" y="9454"/>
                      <a:pt x="1868" y="9663"/>
                    </a:cubicBezTo>
                    <a:cubicBezTo>
                      <a:pt x="1420" y="9813"/>
                      <a:pt x="997" y="10012"/>
                      <a:pt x="623" y="10286"/>
                    </a:cubicBezTo>
                    <a:cubicBezTo>
                      <a:pt x="399" y="10460"/>
                      <a:pt x="275" y="10684"/>
                      <a:pt x="225" y="10933"/>
                    </a:cubicBezTo>
                    <a:cubicBezTo>
                      <a:pt x="1" y="12177"/>
                      <a:pt x="573" y="14940"/>
                      <a:pt x="922" y="16160"/>
                    </a:cubicBezTo>
                    <a:cubicBezTo>
                      <a:pt x="1669" y="18699"/>
                      <a:pt x="2515" y="21312"/>
                      <a:pt x="3685" y="23428"/>
                    </a:cubicBezTo>
                    <a:cubicBezTo>
                      <a:pt x="4928" y="25624"/>
                      <a:pt x="6309" y="26751"/>
                      <a:pt x="7814" y="26751"/>
                    </a:cubicBezTo>
                    <a:cubicBezTo>
                      <a:pt x="8117" y="26751"/>
                      <a:pt x="8425" y="26706"/>
                      <a:pt x="8738" y="26614"/>
                    </a:cubicBezTo>
                    <a:cubicBezTo>
                      <a:pt x="10580" y="26066"/>
                      <a:pt x="11600" y="24075"/>
                      <a:pt x="12422" y="22233"/>
                    </a:cubicBezTo>
                    <a:cubicBezTo>
                      <a:pt x="12919" y="21138"/>
                      <a:pt x="13343" y="20018"/>
                      <a:pt x="13691" y="18873"/>
                    </a:cubicBezTo>
                    <a:cubicBezTo>
                      <a:pt x="13816" y="18549"/>
                      <a:pt x="13890" y="18300"/>
                      <a:pt x="13940" y="18201"/>
                    </a:cubicBezTo>
                    <a:lnTo>
                      <a:pt x="13940" y="18201"/>
                    </a:lnTo>
                    <a:cubicBezTo>
                      <a:pt x="14015" y="18599"/>
                      <a:pt x="13741" y="20391"/>
                      <a:pt x="13666" y="20765"/>
                    </a:cubicBezTo>
                    <a:cubicBezTo>
                      <a:pt x="13417" y="22084"/>
                      <a:pt x="13143" y="23304"/>
                      <a:pt x="12895" y="24374"/>
                    </a:cubicBezTo>
                    <a:cubicBezTo>
                      <a:pt x="12496" y="26066"/>
                      <a:pt x="12148" y="27510"/>
                      <a:pt x="12123" y="28630"/>
                    </a:cubicBezTo>
                    <a:cubicBezTo>
                      <a:pt x="12123" y="28730"/>
                      <a:pt x="12123" y="28829"/>
                      <a:pt x="12098" y="28904"/>
                    </a:cubicBezTo>
                    <a:cubicBezTo>
                      <a:pt x="12073" y="29153"/>
                      <a:pt x="12073" y="29402"/>
                      <a:pt x="12098" y="29626"/>
                    </a:cubicBezTo>
                    <a:lnTo>
                      <a:pt x="12098" y="29651"/>
                    </a:lnTo>
                    <a:cubicBezTo>
                      <a:pt x="12123" y="30895"/>
                      <a:pt x="12496" y="32115"/>
                      <a:pt x="13218" y="33136"/>
                    </a:cubicBezTo>
                    <a:cubicBezTo>
                      <a:pt x="13343" y="33310"/>
                      <a:pt x="13293" y="33409"/>
                      <a:pt x="13168" y="33658"/>
                    </a:cubicBezTo>
                    <a:cubicBezTo>
                      <a:pt x="12944" y="34106"/>
                      <a:pt x="12820" y="34579"/>
                      <a:pt x="12745" y="35077"/>
                    </a:cubicBezTo>
                    <a:cubicBezTo>
                      <a:pt x="12596" y="35824"/>
                      <a:pt x="12820" y="36570"/>
                      <a:pt x="13293" y="37118"/>
                    </a:cubicBezTo>
                    <a:cubicBezTo>
                      <a:pt x="15259" y="39433"/>
                      <a:pt x="21457" y="39657"/>
                      <a:pt x="23299" y="39657"/>
                    </a:cubicBezTo>
                    <a:lnTo>
                      <a:pt x="23473" y="39657"/>
                    </a:lnTo>
                    <a:cubicBezTo>
                      <a:pt x="26386" y="39657"/>
                      <a:pt x="28900" y="39209"/>
                      <a:pt x="30891" y="38363"/>
                    </a:cubicBezTo>
                    <a:cubicBezTo>
                      <a:pt x="32783" y="37516"/>
                      <a:pt x="33529" y="36446"/>
                      <a:pt x="33231" y="34977"/>
                    </a:cubicBezTo>
                    <a:cubicBezTo>
                      <a:pt x="33156" y="34529"/>
                      <a:pt x="33007" y="34081"/>
                      <a:pt x="32807" y="33658"/>
                    </a:cubicBezTo>
                    <a:cubicBezTo>
                      <a:pt x="32683" y="33384"/>
                      <a:pt x="32658" y="33310"/>
                      <a:pt x="32882" y="32986"/>
                    </a:cubicBezTo>
                    <a:cubicBezTo>
                      <a:pt x="34625" y="30422"/>
                      <a:pt x="33778" y="27037"/>
                      <a:pt x="32982" y="23776"/>
                    </a:cubicBezTo>
                    <a:cubicBezTo>
                      <a:pt x="32509" y="21885"/>
                      <a:pt x="32036" y="19943"/>
                      <a:pt x="32036" y="18176"/>
                    </a:cubicBezTo>
                    <a:lnTo>
                      <a:pt x="32036" y="18176"/>
                    </a:lnTo>
                    <a:cubicBezTo>
                      <a:pt x="32110" y="18300"/>
                      <a:pt x="32185" y="18549"/>
                      <a:pt x="32285" y="18873"/>
                    </a:cubicBezTo>
                    <a:cubicBezTo>
                      <a:pt x="32783" y="20342"/>
                      <a:pt x="33828" y="23403"/>
                      <a:pt x="35222" y="25170"/>
                    </a:cubicBezTo>
                    <a:cubicBezTo>
                      <a:pt x="36018" y="26191"/>
                      <a:pt x="37039" y="26739"/>
                      <a:pt x="38084" y="26763"/>
                    </a:cubicBezTo>
                    <a:lnTo>
                      <a:pt x="38159" y="26763"/>
                    </a:lnTo>
                    <a:cubicBezTo>
                      <a:pt x="39180" y="26763"/>
                      <a:pt x="40175" y="26241"/>
                      <a:pt x="41022" y="25245"/>
                    </a:cubicBezTo>
                    <a:cubicBezTo>
                      <a:pt x="42366" y="23727"/>
                      <a:pt x="43685" y="20889"/>
                      <a:pt x="44705" y="17479"/>
                    </a:cubicBezTo>
                    <a:cubicBezTo>
                      <a:pt x="45601" y="14567"/>
                      <a:pt x="46025" y="11854"/>
                      <a:pt x="45776" y="10908"/>
                    </a:cubicBezTo>
                    <a:cubicBezTo>
                      <a:pt x="45527" y="9987"/>
                      <a:pt x="43884" y="9589"/>
                      <a:pt x="43386" y="9489"/>
                    </a:cubicBezTo>
                    <a:cubicBezTo>
                      <a:pt x="43000" y="9420"/>
                      <a:pt x="42687" y="9388"/>
                      <a:pt x="42429" y="9388"/>
                    </a:cubicBezTo>
                    <a:cubicBezTo>
                      <a:pt x="41571" y="9388"/>
                      <a:pt x="41310" y="9738"/>
                      <a:pt x="40947" y="10236"/>
                    </a:cubicBezTo>
                    <a:lnTo>
                      <a:pt x="40947" y="10261"/>
                    </a:lnTo>
                    <a:cubicBezTo>
                      <a:pt x="40349" y="11057"/>
                      <a:pt x="39852" y="11903"/>
                      <a:pt x="39404" y="12800"/>
                    </a:cubicBezTo>
                    <a:cubicBezTo>
                      <a:pt x="39254" y="13123"/>
                      <a:pt x="39130" y="13347"/>
                      <a:pt x="39030" y="13472"/>
                    </a:cubicBezTo>
                    <a:cubicBezTo>
                      <a:pt x="39005" y="13521"/>
                      <a:pt x="39005" y="13521"/>
                      <a:pt x="39005" y="13521"/>
                    </a:cubicBezTo>
                    <a:cubicBezTo>
                      <a:pt x="38956" y="13422"/>
                      <a:pt x="38931" y="13347"/>
                      <a:pt x="38906" y="13248"/>
                    </a:cubicBezTo>
                    <a:cubicBezTo>
                      <a:pt x="38632" y="12451"/>
                      <a:pt x="38333" y="11655"/>
                      <a:pt x="37960" y="10908"/>
                    </a:cubicBezTo>
                    <a:cubicBezTo>
                      <a:pt x="36068" y="6776"/>
                      <a:pt x="33853" y="4610"/>
                      <a:pt x="31214" y="4312"/>
                    </a:cubicBezTo>
                    <a:cubicBezTo>
                      <a:pt x="31140" y="4312"/>
                      <a:pt x="31040" y="4287"/>
                      <a:pt x="31015" y="4262"/>
                    </a:cubicBezTo>
                    <a:cubicBezTo>
                      <a:pt x="30990" y="4212"/>
                      <a:pt x="31015" y="4187"/>
                      <a:pt x="31065" y="4113"/>
                    </a:cubicBezTo>
                    <a:cubicBezTo>
                      <a:pt x="31090" y="4038"/>
                      <a:pt x="31115" y="3938"/>
                      <a:pt x="31140" y="3839"/>
                    </a:cubicBezTo>
                    <a:cubicBezTo>
                      <a:pt x="31264" y="3042"/>
                      <a:pt x="31040" y="2246"/>
                      <a:pt x="30517" y="1623"/>
                    </a:cubicBezTo>
                    <a:cubicBezTo>
                      <a:pt x="29845" y="727"/>
                      <a:pt x="28750" y="80"/>
                      <a:pt x="27804" y="6"/>
                    </a:cubicBezTo>
                    <a:cubicBezTo>
                      <a:pt x="27755" y="2"/>
                      <a:pt x="27705" y="0"/>
                      <a:pt x="276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28"/>
              <p:cNvSpPr/>
              <p:nvPr/>
            </p:nvSpPr>
            <p:spPr>
              <a:xfrm>
                <a:off x="5002900" y="3781625"/>
                <a:ext cx="354100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164" h="9644" extrusionOk="0">
                    <a:moveTo>
                      <a:pt x="5003" y="384"/>
                    </a:moveTo>
                    <a:cubicBezTo>
                      <a:pt x="5551" y="384"/>
                      <a:pt x="6248" y="384"/>
                      <a:pt x="7219" y="409"/>
                    </a:cubicBezTo>
                    <a:lnTo>
                      <a:pt x="9210" y="434"/>
                    </a:lnTo>
                    <a:lnTo>
                      <a:pt x="9509" y="434"/>
                    </a:lnTo>
                    <a:cubicBezTo>
                      <a:pt x="9558" y="434"/>
                      <a:pt x="9610" y="434"/>
                      <a:pt x="9663" y="434"/>
                    </a:cubicBezTo>
                    <a:cubicBezTo>
                      <a:pt x="10351" y="434"/>
                      <a:pt x="11264" y="455"/>
                      <a:pt x="11425" y="1056"/>
                    </a:cubicBezTo>
                    <a:cubicBezTo>
                      <a:pt x="11799" y="2450"/>
                      <a:pt x="12272" y="3819"/>
                      <a:pt x="12819" y="5163"/>
                    </a:cubicBezTo>
                    <a:cubicBezTo>
                      <a:pt x="13018" y="5711"/>
                      <a:pt x="13267" y="6358"/>
                      <a:pt x="13566" y="7179"/>
                    </a:cubicBezTo>
                    <a:cubicBezTo>
                      <a:pt x="13740" y="7553"/>
                      <a:pt x="13715" y="7802"/>
                      <a:pt x="13541" y="7951"/>
                    </a:cubicBezTo>
                    <a:lnTo>
                      <a:pt x="13516" y="7951"/>
                    </a:lnTo>
                    <a:cubicBezTo>
                      <a:pt x="12708" y="8702"/>
                      <a:pt x="9904" y="9228"/>
                      <a:pt x="6978" y="9228"/>
                    </a:cubicBezTo>
                    <a:cubicBezTo>
                      <a:pt x="4768" y="9228"/>
                      <a:pt x="2488" y="8928"/>
                      <a:pt x="946" y="8200"/>
                    </a:cubicBezTo>
                    <a:cubicBezTo>
                      <a:pt x="747" y="8100"/>
                      <a:pt x="399" y="7901"/>
                      <a:pt x="423" y="7578"/>
                    </a:cubicBezTo>
                    <a:cubicBezTo>
                      <a:pt x="448" y="7354"/>
                      <a:pt x="448" y="7354"/>
                      <a:pt x="822" y="6333"/>
                    </a:cubicBezTo>
                    <a:cubicBezTo>
                      <a:pt x="1021" y="5860"/>
                      <a:pt x="1295" y="5138"/>
                      <a:pt x="1693" y="4068"/>
                    </a:cubicBezTo>
                    <a:cubicBezTo>
                      <a:pt x="1992" y="3222"/>
                      <a:pt x="2191" y="2599"/>
                      <a:pt x="2340" y="2077"/>
                    </a:cubicBezTo>
                    <a:cubicBezTo>
                      <a:pt x="2614" y="1205"/>
                      <a:pt x="2738" y="782"/>
                      <a:pt x="3087" y="633"/>
                    </a:cubicBezTo>
                    <a:cubicBezTo>
                      <a:pt x="3410" y="459"/>
                      <a:pt x="3709" y="384"/>
                      <a:pt x="5003" y="384"/>
                    </a:cubicBezTo>
                    <a:close/>
                    <a:moveTo>
                      <a:pt x="5389" y="1"/>
                    </a:moveTo>
                    <a:cubicBezTo>
                      <a:pt x="3690" y="1"/>
                      <a:pt x="3376" y="53"/>
                      <a:pt x="2913" y="284"/>
                    </a:cubicBezTo>
                    <a:cubicBezTo>
                      <a:pt x="2415" y="508"/>
                      <a:pt x="2290" y="1006"/>
                      <a:pt x="1967" y="1977"/>
                    </a:cubicBezTo>
                    <a:cubicBezTo>
                      <a:pt x="1817" y="2475"/>
                      <a:pt x="1618" y="3122"/>
                      <a:pt x="1320" y="3919"/>
                    </a:cubicBezTo>
                    <a:cubicBezTo>
                      <a:pt x="921" y="5014"/>
                      <a:pt x="647" y="5711"/>
                      <a:pt x="473" y="6209"/>
                    </a:cubicBezTo>
                    <a:cubicBezTo>
                      <a:pt x="75" y="7229"/>
                      <a:pt x="50" y="7279"/>
                      <a:pt x="25" y="7553"/>
                    </a:cubicBezTo>
                    <a:cubicBezTo>
                      <a:pt x="0" y="7976"/>
                      <a:pt x="274" y="8324"/>
                      <a:pt x="797" y="8573"/>
                    </a:cubicBezTo>
                    <a:cubicBezTo>
                      <a:pt x="2365" y="9320"/>
                      <a:pt x="4754" y="9643"/>
                      <a:pt x="7069" y="9643"/>
                    </a:cubicBezTo>
                    <a:cubicBezTo>
                      <a:pt x="10007" y="9643"/>
                      <a:pt x="12869" y="9121"/>
                      <a:pt x="13790" y="8250"/>
                    </a:cubicBezTo>
                    <a:cubicBezTo>
                      <a:pt x="14114" y="7926"/>
                      <a:pt x="14163" y="7453"/>
                      <a:pt x="13964" y="7055"/>
                    </a:cubicBezTo>
                    <a:cubicBezTo>
                      <a:pt x="13665" y="6233"/>
                      <a:pt x="13417" y="5561"/>
                      <a:pt x="13217" y="5014"/>
                    </a:cubicBezTo>
                    <a:cubicBezTo>
                      <a:pt x="12670" y="3695"/>
                      <a:pt x="12197" y="2350"/>
                      <a:pt x="11848" y="981"/>
                    </a:cubicBezTo>
                    <a:cubicBezTo>
                      <a:pt x="11588" y="58"/>
                      <a:pt x="10404" y="35"/>
                      <a:pt x="9625" y="35"/>
                    </a:cubicBezTo>
                    <a:cubicBezTo>
                      <a:pt x="9585" y="35"/>
                      <a:pt x="9546" y="36"/>
                      <a:pt x="9509" y="36"/>
                    </a:cubicBezTo>
                    <a:lnTo>
                      <a:pt x="9235" y="36"/>
                    </a:lnTo>
                    <a:lnTo>
                      <a:pt x="7244" y="11"/>
                    </a:lnTo>
                    <a:cubicBezTo>
                      <a:pt x="6485" y="5"/>
                      <a:pt x="5879" y="1"/>
                      <a:pt x="538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28"/>
              <p:cNvSpPr/>
              <p:nvPr/>
            </p:nvSpPr>
            <p:spPr>
              <a:xfrm>
                <a:off x="5045200" y="3338725"/>
                <a:ext cx="110800" cy="306275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12251" extrusionOk="0">
                    <a:moveTo>
                      <a:pt x="4104" y="0"/>
                    </a:moveTo>
                    <a:cubicBezTo>
                      <a:pt x="4089" y="0"/>
                      <a:pt x="4074" y="2"/>
                      <a:pt x="4058" y="4"/>
                    </a:cubicBezTo>
                    <a:cubicBezTo>
                      <a:pt x="3784" y="4"/>
                      <a:pt x="3486" y="203"/>
                      <a:pt x="3112" y="627"/>
                    </a:cubicBezTo>
                    <a:cubicBezTo>
                      <a:pt x="2540" y="1323"/>
                      <a:pt x="2142" y="2145"/>
                      <a:pt x="1992" y="3041"/>
                    </a:cubicBezTo>
                    <a:cubicBezTo>
                      <a:pt x="1669" y="4410"/>
                      <a:pt x="1843" y="5505"/>
                      <a:pt x="2042" y="6575"/>
                    </a:cubicBezTo>
                    <a:cubicBezTo>
                      <a:pt x="2117" y="7073"/>
                      <a:pt x="2191" y="7546"/>
                      <a:pt x="2216" y="8069"/>
                    </a:cubicBezTo>
                    <a:cubicBezTo>
                      <a:pt x="2390" y="10658"/>
                      <a:pt x="772" y="11355"/>
                      <a:pt x="275" y="11504"/>
                    </a:cubicBezTo>
                    <a:cubicBezTo>
                      <a:pt x="100" y="11554"/>
                      <a:pt x="1" y="11728"/>
                      <a:pt x="26" y="11927"/>
                    </a:cubicBezTo>
                    <a:cubicBezTo>
                      <a:pt x="51" y="12101"/>
                      <a:pt x="200" y="12251"/>
                      <a:pt x="399" y="12251"/>
                    </a:cubicBezTo>
                    <a:lnTo>
                      <a:pt x="474" y="12226"/>
                    </a:lnTo>
                    <a:cubicBezTo>
                      <a:pt x="1096" y="12101"/>
                      <a:pt x="1669" y="11803"/>
                      <a:pt x="2117" y="11379"/>
                    </a:cubicBezTo>
                    <a:cubicBezTo>
                      <a:pt x="3635" y="9986"/>
                      <a:pt x="3386" y="8293"/>
                      <a:pt x="3137" y="6501"/>
                    </a:cubicBezTo>
                    <a:cubicBezTo>
                      <a:pt x="2913" y="5007"/>
                      <a:pt x="2689" y="3439"/>
                      <a:pt x="3411" y="1771"/>
                    </a:cubicBezTo>
                    <a:cubicBezTo>
                      <a:pt x="3610" y="1348"/>
                      <a:pt x="3909" y="950"/>
                      <a:pt x="4257" y="651"/>
                    </a:cubicBezTo>
                    <a:cubicBezTo>
                      <a:pt x="4382" y="552"/>
                      <a:pt x="4431" y="378"/>
                      <a:pt x="4382" y="228"/>
                    </a:cubicBezTo>
                    <a:cubicBezTo>
                      <a:pt x="4337" y="94"/>
                      <a:pt x="4232" y="0"/>
                      <a:pt x="4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28"/>
              <p:cNvSpPr/>
              <p:nvPr/>
            </p:nvSpPr>
            <p:spPr>
              <a:xfrm>
                <a:off x="5203275" y="3338825"/>
                <a:ext cx="113900" cy="350975"/>
              </a:xfrm>
              <a:custGeom>
                <a:avLst/>
                <a:gdLst/>
                <a:ahLst/>
                <a:cxnLst/>
                <a:rect l="l" t="t" r="r" b="b"/>
                <a:pathLst>
                  <a:path w="4556" h="14039" extrusionOk="0">
                    <a:moveTo>
                      <a:pt x="398" y="0"/>
                    </a:moveTo>
                    <a:cubicBezTo>
                      <a:pt x="299" y="0"/>
                      <a:pt x="199" y="50"/>
                      <a:pt x="125" y="125"/>
                    </a:cubicBezTo>
                    <a:cubicBezTo>
                      <a:pt x="0" y="299"/>
                      <a:pt x="25" y="523"/>
                      <a:pt x="199" y="647"/>
                    </a:cubicBezTo>
                    <a:cubicBezTo>
                      <a:pt x="199" y="647"/>
                      <a:pt x="199" y="647"/>
                      <a:pt x="224" y="672"/>
                    </a:cubicBezTo>
                    <a:cubicBezTo>
                      <a:pt x="622" y="1021"/>
                      <a:pt x="921" y="1469"/>
                      <a:pt x="1071" y="1992"/>
                    </a:cubicBezTo>
                    <a:cubicBezTo>
                      <a:pt x="1444" y="3087"/>
                      <a:pt x="1618" y="4257"/>
                      <a:pt x="1543" y="5402"/>
                    </a:cubicBezTo>
                    <a:cubicBezTo>
                      <a:pt x="1519" y="5924"/>
                      <a:pt x="1444" y="6472"/>
                      <a:pt x="1369" y="7044"/>
                    </a:cubicBezTo>
                    <a:cubicBezTo>
                      <a:pt x="1095" y="9036"/>
                      <a:pt x="797" y="11301"/>
                      <a:pt x="2191" y="12919"/>
                    </a:cubicBezTo>
                    <a:cubicBezTo>
                      <a:pt x="2664" y="13466"/>
                      <a:pt x="3286" y="13865"/>
                      <a:pt x="3958" y="14039"/>
                    </a:cubicBezTo>
                    <a:lnTo>
                      <a:pt x="4057" y="14039"/>
                    </a:lnTo>
                    <a:cubicBezTo>
                      <a:pt x="4481" y="14039"/>
                      <a:pt x="4555" y="13466"/>
                      <a:pt x="4182" y="13317"/>
                    </a:cubicBezTo>
                    <a:lnTo>
                      <a:pt x="4157" y="13317"/>
                    </a:lnTo>
                    <a:cubicBezTo>
                      <a:pt x="3659" y="13118"/>
                      <a:pt x="3236" y="12794"/>
                      <a:pt x="2937" y="12371"/>
                    </a:cubicBezTo>
                    <a:cubicBezTo>
                      <a:pt x="1967" y="11077"/>
                      <a:pt x="2166" y="9509"/>
                      <a:pt x="2415" y="7716"/>
                    </a:cubicBezTo>
                    <a:cubicBezTo>
                      <a:pt x="2589" y="6372"/>
                      <a:pt x="2763" y="4978"/>
                      <a:pt x="2489" y="3510"/>
                    </a:cubicBezTo>
                    <a:cubicBezTo>
                      <a:pt x="2091" y="1369"/>
                      <a:pt x="996" y="0"/>
                      <a:pt x="3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28"/>
              <p:cNvSpPr/>
              <p:nvPr/>
            </p:nvSpPr>
            <p:spPr>
              <a:xfrm>
                <a:off x="5034625" y="3333225"/>
                <a:ext cx="126350" cy="316125"/>
              </a:xfrm>
              <a:custGeom>
                <a:avLst/>
                <a:gdLst/>
                <a:ahLst/>
                <a:cxnLst/>
                <a:rect l="l" t="t" r="r" b="b"/>
                <a:pathLst>
                  <a:path w="5054" h="12645" extrusionOk="0">
                    <a:moveTo>
                      <a:pt x="4481" y="423"/>
                    </a:moveTo>
                    <a:cubicBezTo>
                      <a:pt x="4630" y="423"/>
                      <a:pt x="4680" y="622"/>
                      <a:pt x="4556" y="722"/>
                    </a:cubicBezTo>
                    <a:cubicBezTo>
                      <a:pt x="4182" y="1046"/>
                      <a:pt x="3859" y="1469"/>
                      <a:pt x="3635" y="1917"/>
                    </a:cubicBezTo>
                    <a:cubicBezTo>
                      <a:pt x="2017" y="5675"/>
                      <a:pt x="5029" y="8986"/>
                      <a:pt x="2390" y="11475"/>
                    </a:cubicBezTo>
                    <a:cubicBezTo>
                      <a:pt x="1967" y="11873"/>
                      <a:pt x="1420" y="12147"/>
                      <a:pt x="847" y="12247"/>
                    </a:cubicBezTo>
                    <a:lnTo>
                      <a:pt x="797" y="12247"/>
                    </a:lnTo>
                    <a:cubicBezTo>
                      <a:pt x="598" y="12247"/>
                      <a:pt x="548" y="11973"/>
                      <a:pt x="747" y="11898"/>
                    </a:cubicBezTo>
                    <a:cubicBezTo>
                      <a:pt x="1967" y="11525"/>
                      <a:pt x="2963" y="10330"/>
                      <a:pt x="2838" y="8264"/>
                    </a:cubicBezTo>
                    <a:cubicBezTo>
                      <a:pt x="2714" y="6621"/>
                      <a:pt x="2166" y="5252"/>
                      <a:pt x="2589" y="3286"/>
                    </a:cubicBezTo>
                    <a:cubicBezTo>
                      <a:pt x="2764" y="2440"/>
                      <a:pt x="3112" y="1643"/>
                      <a:pt x="3685" y="971"/>
                    </a:cubicBezTo>
                    <a:cubicBezTo>
                      <a:pt x="4058" y="548"/>
                      <a:pt x="4307" y="423"/>
                      <a:pt x="4456" y="423"/>
                    </a:cubicBezTo>
                    <a:close/>
                    <a:moveTo>
                      <a:pt x="4456" y="0"/>
                    </a:moveTo>
                    <a:cubicBezTo>
                      <a:pt x="4133" y="0"/>
                      <a:pt x="3784" y="224"/>
                      <a:pt x="3386" y="697"/>
                    </a:cubicBezTo>
                    <a:cubicBezTo>
                      <a:pt x="2764" y="1419"/>
                      <a:pt x="2365" y="2265"/>
                      <a:pt x="2191" y="3211"/>
                    </a:cubicBezTo>
                    <a:cubicBezTo>
                      <a:pt x="1892" y="4605"/>
                      <a:pt x="2067" y="5725"/>
                      <a:pt x="2241" y="6820"/>
                    </a:cubicBezTo>
                    <a:cubicBezTo>
                      <a:pt x="2316" y="7318"/>
                      <a:pt x="2390" y="7791"/>
                      <a:pt x="2440" y="8289"/>
                    </a:cubicBezTo>
                    <a:cubicBezTo>
                      <a:pt x="2589" y="10728"/>
                      <a:pt x="1096" y="11375"/>
                      <a:pt x="648" y="11525"/>
                    </a:cubicBezTo>
                    <a:cubicBezTo>
                      <a:pt x="1" y="11699"/>
                      <a:pt x="150" y="12645"/>
                      <a:pt x="797" y="12645"/>
                    </a:cubicBezTo>
                    <a:lnTo>
                      <a:pt x="922" y="12645"/>
                    </a:lnTo>
                    <a:cubicBezTo>
                      <a:pt x="1569" y="12520"/>
                      <a:pt x="2191" y="12222"/>
                      <a:pt x="2664" y="11749"/>
                    </a:cubicBezTo>
                    <a:cubicBezTo>
                      <a:pt x="4257" y="10280"/>
                      <a:pt x="4008" y="8538"/>
                      <a:pt x="3734" y="6721"/>
                    </a:cubicBezTo>
                    <a:cubicBezTo>
                      <a:pt x="3510" y="5227"/>
                      <a:pt x="3311" y="3684"/>
                      <a:pt x="4008" y="2066"/>
                    </a:cubicBezTo>
                    <a:cubicBezTo>
                      <a:pt x="4207" y="1668"/>
                      <a:pt x="4456" y="1319"/>
                      <a:pt x="4805" y="1021"/>
                    </a:cubicBezTo>
                    <a:cubicBezTo>
                      <a:pt x="4979" y="871"/>
                      <a:pt x="5054" y="622"/>
                      <a:pt x="4979" y="398"/>
                    </a:cubicBezTo>
                    <a:cubicBezTo>
                      <a:pt x="4929" y="174"/>
                      <a:pt x="4705" y="25"/>
                      <a:pt x="4456" y="25"/>
                    </a:cubicBezTo>
                    <a:lnTo>
                      <a:pt x="4456" y="0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28"/>
              <p:cNvSpPr/>
              <p:nvPr/>
            </p:nvSpPr>
            <p:spPr>
              <a:xfrm>
                <a:off x="5197675" y="3333225"/>
                <a:ext cx="127225" cy="3618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14473" extrusionOk="0">
                    <a:moveTo>
                      <a:pt x="622" y="398"/>
                    </a:moveTo>
                    <a:cubicBezTo>
                      <a:pt x="1021" y="398"/>
                      <a:pt x="2116" y="1568"/>
                      <a:pt x="2489" y="3759"/>
                    </a:cubicBezTo>
                    <a:cubicBezTo>
                      <a:pt x="3136" y="7144"/>
                      <a:pt x="1245" y="10355"/>
                      <a:pt x="2987" y="12695"/>
                    </a:cubicBezTo>
                    <a:cubicBezTo>
                      <a:pt x="3311" y="13168"/>
                      <a:pt x="3784" y="13516"/>
                      <a:pt x="4331" y="13715"/>
                    </a:cubicBezTo>
                    <a:cubicBezTo>
                      <a:pt x="4505" y="13765"/>
                      <a:pt x="4481" y="14064"/>
                      <a:pt x="4281" y="14064"/>
                    </a:cubicBezTo>
                    <a:lnTo>
                      <a:pt x="4232" y="14064"/>
                    </a:lnTo>
                    <a:cubicBezTo>
                      <a:pt x="3585" y="13889"/>
                      <a:pt x="2987" y="13541"/>
                      <a:pt x="2564" y="13018"/>
                    </a:cubicBezTo>
                    <a:cubicBezTo>
                      <a:pt x="822" y="10977"/>
                      <a:pt x="1842" y="7866"/>
                      <a:pt x="1967" y="5650"/>
                    </a:cubicBezTo>
                    <a:cubicBezTo>
                      <a:pt x="2016" y="4456"/>
                      <a:pt x="1867" y="3261"/>
                      <a:pt x="1469" y="2141"/>
                    </a:cubicBezTo>
                    <a:cubicBezTo>
                      <a:pt x="1095" y="1071"/>
                      <a:pt x="523" y="697"/>
                      <a:pt x="523" y="697"/>
                    </a:cubicBezTo>
                    <a:cubicBezTo>
                      <a:pt x="448" y="647"/>
                      <a:pt x="448" y="523"/>
                      <a:pt x="498" y="473"/>
                    </a:cubicBezTo>
                    <a:cubicBezTo>
                      <a:pt x="523" y="423"/>
                      <a:pt x="573" y="398"/>
                      <a:pt x="622" y="398"/>
                    </a:cubicBezTo>
                    <a:close/>
                    <a:moveTo>
                      <a:pt x="622" y="0"/>
                    </a:moveTo>
                    <a:cubicBezTo>
                      <a:pt x="448" y="0"/>
                      <a:pt x="299" y="75"/>
                      <a:pt x="199" y="224"/>
                    </a:cubicBezTo>
                    <a:cubicBezTo>
                      <a:pt x="0" y="448"/>
                      <a:pt x="25" y="822"/>
                      <a:pt x="274" y="1021"/>
                    </a:cubicBezTo>
                    <a:cubicBezTo>
                      <a:pt x="299" y="1021"/>
                      <a:pt x="299" y="1046"/>
                      <a:pt x="324" y="1046"/>
                    </a:cubicBezTo>
                    <a:cubicBezTo>
                      <a:pt x="672" y="1369"/>
                      <a:pt x="946" y="1792"/>
                      <a:pt x="1095" y="2265"/>
                    </a:cubicBezTo>
                    <a:cubicBezTo>
                      <a:pt x="1469" y="3336"/>
                      <a:pt x="1618" y="4481"/>
                      <a:pt x="1568" y="5626"/>
                    </a:cubicBezTo>
                    <a:cubicBezTo>
                      <a:pt x="1543" y="6123"/>
                      <a:pt x="1469" y="6671"/>
                      <a:pt x="1394" y="7243"/>
                    </a:cubicBezTo>
                    <a:cubicBezTo>
                      <a:pt x="1120" y="9285"/>
                      <a:pt x="797" y="11575"/>
                      <a:pt x="2265" y="13292"/>
                    </a:cubicBezTo>
                    <a:cubicBezTo>
                      <a:pt x="2738" y="13865"/>
                      <a:pt x="3410" y="14263"/>
                      <a:pt x="4132" y="14462"/>
                    </a:cubicBezTo>
                    <a:cubicBezTo>
                      <a:pt x="4174" y="14469"/>
                      <a:pt x="4215" y="14473"/>
                      <a:pt x="4254" y="14473"/>
                    </a:cubicBezTo>
                    <a:cubicBezTo>
                      <a:pt x="4883" y="14473"/>
                      <a:pt x="5089" y="13576"/>
                      <a:pt x="4456" y="13342"/>
                    </a:cubicBezTo>
                    <a:lnTo>
                      <a:pt x="4406" y="13342"/>
                    </a:lnTo>
                    <a:cubicBezTo>
                      <a:pt x="3958" y="13168"/>
                      <a:pt x="3585" y="12869"/>
                      <a:pt x="3311" y="12471"/>
                    </a:cubicBezTo>
                    <a:cubicBezTo>
                      <a:pt x="2390" y="11251"/>
                      <a:pt x="2589" y="9733"/>
                      <a:pt x="2813" y="7965"/>
                    </a:cubicBezTo>
                    <a:cubicBezTo>
                      <a:pt x="2987" y="6671"/>
                      <a:pt x="3161" y="5202"/>
                      <a:pt x="2888" y="3709"/>
                    </a:cubicBezTo>
                    <a:cubicBezTo>
                      <a:pt x="2489" y="1519"/>
                      <a:pt x="1369" y="25"/>
                      <a:pt x="598" y="25"/>
                    </a:cubicBez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00" name="Google Shape;2700;p28"/>
          <p:cNvGrpSpPr/>
          <p:nvPr/>
        </p:nvGrpSpPr>
        <p:grpSpPr>
          <a:xfrm>
            <a:off x="7968720" y="3082999"/>
            <a:ext cx="903895" cy="1755700"/>
            <a:chOff x="1767200" y="1553369"/>
            <a:chExt cx="707550" cy="1374325"/>
          </a:xfrm>
        </p:grpSpPr>
        <p:sp>
          <p:nvSpPr>
            <p:cNvPr id="2701" name="Google Shape;2701;p28"/>
            <p:cNvSpPr/>
            <p:nvPr/>
          </p:nvSpPr>
          <p:spPr>
            <a:xfrm>
              <a:off x="1770313" y="1553419"/>
              <a:ext cx="701325" cy="1374225"/>
            </a:xfrm>
            <a:custGeom>
              <a:avLst/>
              <a:gdLst/>
              <a:ahLst/>
              <a:cxnLst/>
              <a:rect l="l" t="t" r="r" b="b"/>
              <a:pathLst>
                <a:path w="28053" h="54969" extrusionOk="0">
                  <a:moveTo>
                    <a:pt x="13858" y="0"/>
                  </a:moveTo>
                  <a:cubicBezTo>
                    <a:pt x="13777" y="0"/>
                    <a:pt x="13697" y="3"/>
                    <a:pt x="13616" y="9"/>
                  </a:cubicBezTo>
                  <a:cubicBezTo>
                    <a:pt x="12869" y="59"/>
                    <a:pt x="12197" y="507"/>
                    <a:pt x="11873" y="1179"/>
                  </a:cubicBezTo>
                  <a:cubicBezTo>
                    <a:pt x="11828" y="1255"/>
                    <a:pt x="11810" y="1285"/>
                    <a:pt x="11757" y="1285"/>
                  </a:cubicBezTo>
                  <a:cubicBezTo>
                    <a:pt x="11724" y="1285"/>
                    <a:pt x="11677" y="1273"/>
                    <a:pt x="11600" y="1253"/>
                  </a:cubicBezTo>
                  <a:cubicBezTo>
                    <a:pt x="11550" y="1253"/>
                    <a:pt x="11475" y="1204"/>
                    <a:pt x="11401" y="1204"/>
                  </a:cubicBezTo>
                  <a:cubicBezTo>
                    <a:pt x="11216" y="1160"/>
                    <a:pt x="11032" y="1140"/>
                    <a:pt x="10851" y="1140"/>
                  </a:cubicBezTo>
                  <a:cubicBezTo>
                    <a:pt x="9782" y="1140"/>
                    <a:pt x="8815" y="1861"/>
                    <a:pt x="8538" y="2946"/>
                  </a:cubicBezTo>
                  <a:cubicBezTo>
                    <a:pt x="8488" y="3145"/>
                    <a:pt x="8463" y="3394"/>
                    <a:pt x="8463" y="3618"/>
                  </a:cubicBezTo>
                  <a:lnTo>
                    <a:pt x="8463" y="3668"/>
                  </a:lnTo>
                  <a:cubicBezTo>
                    <a:pt x="8414" y="3693"/>
                    <a:pt x="8364" y="3718"/>
                    <a:pt x="8314" y="3743"/>
                  </a:cubicBezTo>
                  <a:cubicBezTo>
                    <a:pt x="7493" y="4066"/>
                    <a:pt x="6895" y="4788"/>
                    <a:pt x="6721" y="5659"/>
                  </a:cubicBezTo>
                  <a:cubicBezTo>
                    <a:pt x="6547" y="6505"/>
                    <a:pt x="6821" y="7352"/>
                    <a:pt x="7418" y="7949"/>
                  </a:cubicBezTo>
                  <a:cubicBezTo>
                    <a:pt x="7443" y="7974"/>
                    <a:pt x="7518" y="8024"/>
                    <a:pt x="7368" y="8248"/>
                  </a:cubicBezTo>
                  <a:cubicBezTo>
                    <a:pt x="7094" y="8721"/>
                    <a:pt x="7094" y="9318"/>
                    <a:pt x="7368" y="9816"/>
                  </a:cubicBezTo>
                  <a:cubicBezTo>
                    <a:pt x="7418" y="9866"/>
                    <a:pt x="7443" y="9916"/>
                    <a:pt x="7493" y="9965"/>
                  </a:cubicBezTo>
                  <a:cubicBezTo>
                    <a:pt x="7443" y="9990"/>
                    <a:pt x="7393" y="10040"/>
                    <a:pt x="7368" y="10090"/>
                  </a:cubicBezTo>
                  <a:cubicBezTo>
                    <a:pt x="7144" y="10364"/>
                    <a:pt x="7045" y="10687"/>
                    <a:pt x="7045" y="11036"/>
                  </a:cubicBezTo>
                  <a:cubicBezTo>
                    <a:pt x="7045" y="11533"/>
                    <a:pt x="7219" y="11982"/>
                    <a:pt x="7542" y="12355"/>
                  </a:cubicBezTo>
                  <a:cubicBezTo>
                    <a:pt x="7244" y="12678"/>
                    <a:pt x="7020" y="13052"/>
                    <a:pt x="6895" y="13450"/>
                  </a:cubicBezTo>
                  <a:cubicBezTo>
                    <a:pt x="6696" y="14072"/>
                    <a:pt x="6746" y="14744"/>
                    <a:pt x="7045" y="15292"/>
                  </a:cubicBezTo>
                  <a:cubicBezTo>
                    <a:pt x="7144" y="15491"/>
                    <a:pt x="7119" y="15516"/>
                    <a:pt x="6821" y="15740"/>
                  </a:cubicBezTo>
                  <a:lnTo>
                    <a:pt x="6721" y="15815"/>
                  </a:lnTo>
                  <a:cubicBezTo>
                    <a:pt x="5775" y="16537"/>
                    <a:pt x="5178" y="18005"/>
                    <a:pt x="5875" y="19125"/>
                  </a:cubicBezTo>
                  <a:lnTo>
                    <a:pt x="5949" y="19225"/>
                  </a:lnTo>
                  <a:cubicBezTo>
                    <a:pt x="5974" y="19275"/>
                    <a:pt x="5999" y="19324"/>
                    <a:pt x="6024" y="19349"/>
                  </a:cubicBezTo>
                  <a:cubicBezTo>
                    <a:pt x="5974" y="19424"/>
                    <a:pt x="5949" y="19499"/>
                    <a:pt x="5875" y="19573"/>
                  </a:cubicBezTo>
                  <a:cubicBezTo>
                    <a:pt x="5452" y="20096"/>
                    <a:pt x="5178" y="20718"/>
                    <a:pt x="5103" y="21415"/>
                  </a:cubicBezTo>
                  <a:cubicBezTo>
                    <a:pt x="4307" y="21963"/>
                    <a:pt x="3610" y="22635"/>
                    <a:pt x="3037" y="23407"/>
                  </a:cubicBezTo>
                  <a:cubicBezTo>
                    <a:pt x="1593" y="25448"/>
                    <a:pt x="872" y="29082"/>
                    <a:pt x="1096" y="33164"/>
                  </a:cubicBezTo>
                  <a:cubicBezTo>
                    <a:pt x="1320" y="36897"/>
                    <a:pt x="2290" y="40009"/>
                    <a:pt x="3535" y="40955"/>
                  </a:cubicBezTo>
                  <a:cubicBezTo>
                    <a:pt x="3709" y="41079"/>
                    <a:pt x="3784" y="41303"/>
                    <a:pt x="3734" y="41502"/>
                  </a:cubicBezTo>
                  <a:cubicBezTo>
                    <a:pt x="3311" y="43718"/>
                    <a:pt x="2390" y="45435"/>
                    <a:pt x="1320" y="47401"/>
                  </a:cubicBezTo>
                  <a:lnTo>
                    <a:pt x="1220" y="47601"/>
                  </a:lnTo>
                  <a:lnTo>
                    <a:pt x="1046" y="47899"/>
                  </a:lnTo>
                  <a:cubicBezTo>
                    <a:pt x="473" y="48895"/>
                    <a:pt x="0" y="49741"/>
                    <a:pt x="1917" y="51110"/>
                  </a:cubicBezTo>
                  <a:cubicBezTo>
                    <a:pt x="5551" y="53624"/>
                    <a:pt x="9857" y="54968"/>
                    <a:pt x="14263" y="54968"/>
                  </a:cubicBezTo>
                  <a:lnTo>
                    <a:pt x="14587" y="54968"/>
                  </a:lnTo>
                  <a:cubicBezTo>
                    <a:pt x="18992" y="54919"/>
                    <a:pt x="23298" y="53500"/>
                    <a:pt x="26858" y="50911"/>
                  </a:cubicBezTo>
                  <a:cubicBezTo>
                    <a:pt x="27157" y="50662"/>
                    <a:pt x="27406" y="50388"/>
                    <a:pt x="27654" y="50090"/>
                  </a:cubicBezTo>
                  <a:cubicBezTo>
                    <a:pt x="27754" y="49940"/>
                    <a:pt x="27854" y="49766"/>
                    <a:pt x="27903" y="49567"/>
                  </a:cubicBezTo>
                  <a:cubicBezTo>
                    <a:pt x="28053" y="49044"/>
                    <a:pt x="27903" y="48746"/>
                    <a:pt x="27654" y="48273"/>
                  </a:cubicBezTo>
                  <a:lnTo>
                    <a:pt x="27430" y="47924"/>
                  </a:lnTo>
                  <a:cubicBezTo>
                    <a:pt x="26161" y="45609"/>
                    <a:pt x="25165" y="43792"/>
                    <a:pt x="24742" y="41328"/>
                  </a:cubicBezTo>
                  <a:cubicBezTo>
                    <a:pt x="24717" y="41179"/>
                    <a:pt x="24792" y="41104"/>
                    <a:pt x="24941" y="40980"/>
                  </a:cubicBezTo>
                  <a:cubicBezTo>
                    <a:pt x="25414" y="40631"/>
                    <a:pt x="25763" y="40158"/>
                    <a:pt x="26012" y="39611"/>
                  </a:cubicBezTo>
                  <a:cubicBezTo>
                    <a:pt x="26485" y="38416"/>
                    <a:pt x="26858" y="37171"/>
                    <a:pt x="27082" y="35927"/>
                  </a:cubicBezTo>
                  <a:cubicBezTo>
                    <a:pt x="27729" y="31944"/>
                    <a:pt x="27654" y="26568"/>
                    <a:pt x="25439" y="23407"/>
                  </a:cubicBezTo>
                  <a:cubicBezTo>
                    <a:pt x="24892" y="22635"/>
                    <a:pt x="24244" y="21988"/>
                    <a:pt x="23498" y="21440"/>
                  </a:cubicBezTo>
                  <a:cubicBezTo>
                    <a:pt x="23523" y="21341"/>
                    <a:pt x="23523" y="21216"/>
                    <a:pt x="23547" y="21092"/>
                  </a:cubicBezTo>
                  <a:cubicBezTo>
                    <a:pt x="23547" y="20295"/>
                    <a:pt x="23224" y="19548"/>
                    <a:pt x="22676" y="19001"/>
                  </a:cubicBezTo>
                  <a:cubicBezTo>
                    <a:pt x="22527" y="18901"/>
                    <a:pt x="22402" y="18752"/>
                    <a:pt x="22278" y="18603"/>
                  </a:cubicBezTo>
                  <a:cubicBezTo>
                    <a:pt x="22253" y="18578"/>
                    <a:pt x="22278" y="18503"/>
                    <a:pt x="22378" y="18304"/>
                  </a:cubicBezTo>
                  <a:cubicBezTo>
                    <a:pt x="22577" y="17906"/>
                    <a:pt x="22676" y="17408"/>
                    <a:pt x="22626" y="16935"/>
                  </a:cubicBezTo>
                  <a:cubicBezTo>
                    <a:pt x="22527" y="16437"/>
                    <a:pt x="22303" y="15964"/>
                    <a:pt x="21954" y="15591"/>
                  </a:cubicBezTo>
                  <a:cubicBezTo>
                    <a:pt x="21705" y="15267"/>
                    <a:pt x="21581" y="15093"/>
                    <a:pt x="21631" y="14919"/>
                  </a:cubicBezTo>
                  <a:cubicBezTo>
                    <a:pt x="21656" y="14769"/>
                    <a:pt x="21730" y="14620"/>
                    <a:pt x="21780" y="14496"/>
                  </a:cubicBezTo>
                  <a:cubicBezTo>
                    <a:pt x="21905" y="14247"/>
                    <a:pt x="22004" y="13973"/>
                    <a:pt x="22029" y="13699"/>
                  </a:cubicBezTo>
                  <a:cubicBezTo>
                    <a:pt x="22079" y="13002"/>
                    <a:pt x="21855" y="12330"/>
                    <a:pt x="21407" y="11832"/>
                  </a:cubicBezTo>
                  <a:cubicBezTo>
                    <a:pt x="21506" y="11558"/>
                    <a:pt x="21556" y="11309"/>
                    <a:pt x="21556" y="11036"/>
                  </a:cubicBezTo>
                  <a:cubicBezTo>
                    <a:pt x="21581" y="10687"/>
                    <a:pt x="21457" y="10339"/>
                    <a:pt x="21257" y="10065"/>
                  </a:cubicBezTo>
                  <a:cubicBezTo>
                    <a:pt x="21133" y="9916"/>
                    <a:pt x="20984" y="9816"/>
                    <a:pt x="20834" y="9741"/>
                  </a:cubicBezTo>
                  <a:cubicBezTo>
                    <a:pt x="21457" y="9144"/>
                    <a:pt x="21681" y="8223"/>
                    <a:pt x="21407" y="7402"/>
                  </a:cubicBezTo>
                  <a:cubicBezTo>
                    <a:pt x="21332" y="7227"/>
                    <a:pt x="21382" y="7178"/>
                    <a:pt x="21506" y="7028"/>
                  </a:cubicBezTo>
                  <a:cubicBezTo>
                    <a:pt x="21631" y="6879"/>
                    <a:pt x="21730" y="6705"/>
                    <a:pt x="21805" y="6505"/>
                  </a:cubicBezTo>
                  <a:cubicBezTo>
                    <a:pt x="22079" y="5809"/>
                    <a:pt x="22004" y="5037"/>
                    <a:pt x="21631" y="4390"/>
                  </a:cubicBezTo>
                  <a:cubicBezTo>
                    <a:pt x="21307" y="3892"/>
                    <a:pt x="20784" y="3568"/>
                    <a:pt x="20187" y="3568"/>
                  </a:cubicBezTo>
                  <a:cubicBezTo>
                    <a:pt x="20063" y="3568"/>
                    <a:pt x="20063" y="3568"/>
                    <a:pt x="20038" y="3270"/>
                  </a:cubicBezTo>
                  <a:lnTo>
                    <a:pt x="20038" y="3245"/>
                  </a:lnTo>
                  <a:cubicBezTo>
                    <a:pt x="19938" y="2398"/>
                    <a:pt x="19440" y="1652"/>
                    <a:pt x="18719" y="1253"/>
                  </a:cubicBezTo>
                  <a:cubicBezTo>
                    <a:pt x="18358" y="1061"/>
                    <a:pt x="17965" y="961"/>
                    <a:pt x="17573" y="961"/>
                  </a:cubicBezTo>
                  <a:cubicBezTo>
                    <a:pt x="17206" y="961"/>
                    <a:pt x="16840" y="1048"/>
                    <a:pt x="16503" y="1229"/>
                  </a:cubicBezTo>
                  <a:lnTo>
                    <a:pt x="16453" y="1229"/>
                  </a:lnTo>
                  <a:lnTo>
                    <a:pt x="16429" y="1179"/>
                  </a:lnTo>
                  <a:cubicBezTo>
                    <a:pt x="15784" y="419"/>
                    <a:pt x="14842" y="0"/>
                    <a:pt x="13858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2" name="Google Shape;2702;p28"/>
            <p:cNvGrpSpPr/>
            <p:nvPr/>
          </p:nvGrpSpPr>
          <p:grpSpPr>
            <a:xfrm>
              <a:off x="1767200" y="1553369"/>
              <a:ext cx="707550" cy="1374325"/>
              <a:chOff x="1767200" y="3193638"/>
              <a:chExt cx="707550" cy="1374325"/>
            </a:xfrm>
          </p:grpSpPr>
          <p:sp>
            <p:nvSpPr>
              <p:cNvPr id="2703" name="Google Shape;2703;p28"/>
              <p:cNvSpPr/>
              <p:nvPr/>
            </p:nvSpPr>
            <p:spPr>
              <a:xfrm>
                <a:off x="1873375" y="3449088"/>
                <a:ext cx="488750" cy="355875"/>
              </a:xfrm>
              <a:custGeom>
                <a:avLst/>
                <a:gdLst/>
                <a:ahLst/>
                <a:cxnLst/>
                <a:rect l="l" t="t" r="r" b="b"/>
                <a:pathLst>
                  <a:path w="19550" h="14235" extrusionOk="0">
                    <a:moveTo>
                      <a:pt x="9817" y="1"/>
                    </a:moveTo>
                    <a:cubicBezTo>
                      <a:pt x="8000" y="75"/>
                      <a:pt x="6208" y="548"/>
                      <a:pt x="4565" y="1345"/>
                    </a:cubicBezTo>
                    <a:cubicBezTo>
                      <a:pt x="3246" y="1992"/>
                      <a:pt x="2126" y="3535"/>
                      <a:pt x="2872" y="5004"/>
                    </a:cubicBezTo>
                    <a:cubicBezTo>
                      <a:pt x="3096" y="5402"/>
                      <a:pt x="2798" y="5526"/>
                      <a:pt x="2499" y="5775"/>
                    </a:cubicBezTo>
                    <a:cubicBezTo>
                      <a:pt x="1628" y="6422"/>
                      <a:pt x="1105" y="7791"/>
                      <a:pt x="1727" y="8812"/>
                    </a:cubicBezTo>
                    <a:cubicBezTo>
                      <a:pt x="1926" y="9136"/>
                      <a:pt x="1976" y="9136"/>
                      <a:pt x="1727" y="9484"/>
                    </a:cubicBezTo>
                    <a:cubicBezTo>
                      <a:pt x="0" y="11687"/>
                      <a:pt x="1502" y="13748"/>
                      <a:pt x="3532" y="13748"/>
                    </a:cubicBezTo>
                    <a:cubicBezTo>
                      <a:pt x="4048" y="13748"/>
                      <a:pt x="4598" y="13615"/>
                      <a:pt x="5137" y="13317"/>
                    </a:cubicBezTo>
                    <a:cubicBezTo>
                      <a:pt x="5850" y="12919"/>
                      <a:pt x="6086" y="12414"/>
                      <a:pt x="6217" y="12414"/>
                    </a:cubicBezTo>
                    <a:cubicBezTo>
                      <a:pt x="6242" y="12414"/>
                      <a:pt x="6263" y="12432"/>
                      <a:pt x="6282" y="12471"/>
                    </a:cubicBezTo>
                    <a:cubicBezTo>
                      <a:pt x="6802" y="13448"/>
                      <a:pt x="7739" y="14235"/>
                      <a:pt x="8774" y="14235"/>
                    </a:cubicBezTo>
                    <a:cubicBezTo>
                      <a:pt x="8977" y="14235"/>
                      <a:pt x="9185" y="14204"/>
                      <a:pt x="9394" y="14139"/>
                    </a:cubicBezTo>
                    <a:cubicBezTo>
                      <a:pt x="10525" y="13777"/>
                      <a:pt x="10854" y="12942"/>
                      <a:pt x="11035" y="12942"/>
                    </a:cubicBezTo>
                    <a:cubicBezTo>
                      <a:pt x="11054" y="12942"/>
                      <a:pt x="11070" y="12951"/>
                      <a:pt x="11086" y="12969"/>
                    </a:cubicBezTo>
                    <a:cubicBezTo>
                      <a:pt x="11236" y="13118"/>
                      <a:pt x="11360" y="13267"/>
                      <a:pt x="11509" y="13417"/>
                    </a:cubicBezTo>
                    <a:cubicBezTo>
                      <a:pt x="11926" y="13819"/>
                      <a:pt x="12503" y="14078"/>
                      <a:pt x="13203" y="14078"/>
                    </a:cubicBezTo>
                    <a:cubicBezTo>
                      <a:pt x="13674" y="14078"/>
                      <a:pt x="14200" y="13961"/>
                      <a:pt x="14770" y="13691"/>
                    </a:cubicBezTo>
                    <a:cubicBezTo>
                      <a:pt x="15592" y="13292"/>
                      <a:pt x="15766" y="12745"/>
                      <a:pt x="15915" y="12670"/>
                    </a:cubicBezTo>
                    <a:cubicBezTo>
                      <a:pt x="15944" y="12656"/>
                      <a:pt x="15972" y="12650"/>
                      <a:pt x="15999" y="12650"/>
                    </a:cubicBezTo>
                    <a:cubicBezTo>
                      <a:pt x="16113" y="12650"/>
                      <a:pt x="16213" y="12754"/>
                      <a:pt x="16313" y="12795"/>
                    </a:cubicBezTo>
                    <a:cubicBezTo>
                      <a:pt x="16552" y="12895"/>
                      <a:pt x="16772" y="12940"/>
                      <a:pt x="16980" y="12940"/>
                    </a:cubicBezTo>
                    <a:cubicBezTo>
                      <a:pt x="17442" y="12940"/>
                      <a:pt x="17843" y="12715"/>
                      <a:pt x="18255" y="12371"/>
                    </a:cubicBezTo>
                    <a:cubicBezTo>
                      <a:pt x="19549" y="11326"/>
                      <a:pt x="19101" y="9708"/>
                      <a:pt x="18255" y="8936"/>
                    </a:cubicBezTo>
                    <a:cubicBezTo>
                      <a:pt x="18106" y="8787"/>
                      <a:pt x="17981" y="8663"/>
                      <a:pt x="17857" y="8488"/>
                    </a:cubicBezTo>
                    <a:cubicBezTo>
                      <a:pt x="17658" y="8165"/>
                      <a:pt x="18280" y="7841"/>
                      <a:pt x="18180" y="6746"/>
                    </a:cubicBezTo>
                    <a:cubicBezTo>
                      <a:pt x="18056" y="5701"/>
                      <a:pt x="17010" y="5228"/>
                      <a:pt x="17135" y="4630"/>
                    </a:cubicBezTo>
                    <a:cubicBezTo>
                      <a:pt x="17234" y="4207"/>
                      <a:pt x="17483" y="3933"/>
                      <a:pt x="17508" y="3460"/>
                    </a:cubicBezTo>
                    <a:cubicBezTo>
                      <a:pt x="17583" y="1942"/>
                      <a:pt x="16562" y="1220"/>
                      <a:pt x="15193" y="722"/>
                    </a:cubicBezTo>
                    <a:cubicBezTo>
                      <a:pt x="14322" y="374"/>
                      <a:pt x="13401" y="175"/>
                      <a:pt x="12455" y="125"/>
                    </a:cubicBezTo>
                    <a:cubicBezTo>
                      <a:pt x="11584" y="25"/>
                      <a:pt x="10713" y="1"/>
                      <a:pt x="9817" y="1"/>
                    </a:cubicBezTo>
                    <a:close/>
                  </a:path>
                </a:pathLst>
              </a:custGeom>
              <a:solidFill>
                <a:srgbClr val="DB5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28"/>
              <p:cNvSpPr/>
              <p:nvPr/>
            </p:nvSpPr>
            <p:spPr>
              <a:xfrm>
                <a:off x="2258925" y="3652588"/>
                <a:ext cx="41600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972" extrusionOk="0">
                    <a:moveTo>
                      <a:pt x="1398" y="0"/>
                    </a:moveTo>
                    <a:cubicBezTo>
                      <a:pt x="1370" y="0"/>
                      <a:pt x="1341" y="6"/>
                      <a:pt x="1315" y="20"/>
                    </a:cubicBezTo>
                    <a:lnTo>
                      <a:pt x="1290" y="20"/>
                    </a:lnTo>
                    <a:cubicBezTo>
                      <a:pt x="1090" y="109"/>
                      <a:pt x="910" y="277"/>
                      <a:pt x="697" y="277"/>
                    </a:cubicBezTo>
                    <a:cubicBezTo>
                      <a:pt x="671" y="277"/>
                      <a:pt x="645" y="274"/>
                      <a:pt x="618" y="269"/>
                    </a:cubicBezTo>
                    <a:cubicBezTo>
                      <a:pt x="543" y="244"/>
                      <a:pt x="269" y="119"/>
                      <a:pt x="269" y="119"/>
                    </a:cubicBezTo>
                    <a:cubicBezTo>
                      <a:pt x="243" y="104"/>
                      <a:pt x="216" y="97"/>
                      <a:pt x="190" y="97"/>
                    </a:cubicBezTo>
                    <a:cubicBezTo>
                      <a:pt x="90" y="97"/>
                      <a:pt x="1" y="195"/>
                      <a:pt x="20" y="294"/>
                    </a:cubicBezTo>
                    <a:cubicBezTo>
                      <a:pt x="66" y="686"/>
                      <a:pt x="391" y="971"/>
                      <a:pt x="775" y="971"/>
                    </a:cubicBezTo>
                    <a:cubicBezTo>
                      <a:pt x="805" y="971"/>
                      <a:pt x="836" y="969"/>
                      <a:pt x="867" y="966"/>
                    </a:cubicBezTo>
                    <a:cubicBezTo>
                      <a:pt x="1389" y="916"/>
                      <a:pt x="1663" y="318"/>
                      <a:pt x="1564" y="119"/>
                    </a:cubicBezTo>
                    <a:cubicBezTo>
                      <a:pt x="1545" y="46"/>
                      <a:pt x="1474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28"/>
              <p:cNvSpPr/>
              <p:nvPr/>
            </p:nvSpPr>
            <p:spPr>
              <a:xfrm>
                <a:off x="2206650" y="3619613"/>
                <a:ext cx="397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981" extrusionOk="0">
                    <a:moveTo>
                      <a:pt x="1394" y="0"/>
                    </a:moveTo>
                    <a:cubicBezTo>
                      <a:pt x="1368" y="0"/>
                      <a:pt x="1341" y="6"/>
                      <a:pt x="1315" y="20"/>
                    </a:cubicBezTo>
                    <a:cubicBezTo>
                      <a:pt x="1190" y="69"/>
                      <a:pt x="1066" y="144"/>
                      <a:pt x="966" y="219"/>
                    </a:cubicBezTo>
                    <a:cubicBezTo>
                      <a:pt x="893" y="255"/>
                      <a:pt x="794" y="278"/>
                      <a:pt x="707" y="278"/>
                    </a:cubicBezTo>
                    <a:cubicBezTo>
                      <a:pt x="675" y="278"/>
                      <a:pt x="644" y="275"/>
                      <a:pt x="618" y="268"/>
                    </a:cubicBezTo>
                    <a:cubicBezTo>
                      <a:pt x="493" y="219"/>
                      <a:pt x="369" y="169"/>
                      <a:pt x="244" y="119"/>
                    </a:cubicBezTo>
                    <a:cubicBezTo>
                      <a:pt x="222" y="110"/>
                      <a:pt x="200" y="106"/>
                      <a:pt x="178" y="106"/>
                    </a:cubicBezTo>
                    <a:cubicBezTo>
                      <a:pt x="80" y="106"/>
                      <a:pt x="0" y="191"/>
                      <a:pt x="20" y="293"/>
                    </a:cubicBezTo>
                    <a:cubicBezTo>
                      <a:pt x="75" y="731"/>
                      <a:pt x="408" y="981"/>
                      <a:pt x="758" y="981"/>
                    </a:cubicBezTo>
                    <a:cubicBezTo>
                      <a:pt x="1046" y="981"/>
                      <a:pt x="1346" y="813"/>
                      <a:pt x="1514" y="443"/>
                    </a:cubicBezTo>
                    <a:cubicBezTo>
                      <a:pt x="1564" y="343"/>
                      <a:pt x="1589" y="244"/>
                      <a:pt x="1564" y="119"/>
                    </a:cubicBezTo>
                    <a:cubicBezTo>
                      <a:pt x="1527" y="46"/>
                      <a:pt x="1464" y="0"/>
                      <a:pt x="13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28"/>
              <p:cNvSpPr/>
              <p:nvPr/>
            </p:nvSpPr>
            <p:spPr>
              <a:xfrm>
                <a:off x="2252575" y="3585913"/>
                <a:ext cx="447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990" extrusionOk="0">
                    <a:moveTo>
                      <a:pt x="1511" y="0"/>
                    </a:moveTo>
                    <a:cubicBezTo>
                      <a:pt x="1481" y="0"/>
                      <a:pt x="1450" y="8"/>
                      <a:pt x="1419" y="23"/>
                    </a:cubicBezTo>
                    <a:cubicBezTo>
                      <a:pt x="1295" y="73"/>
                      <a:pt x="1170" y="148"/>
                      <a:pt x="1071" y="223"/>
                    </a:cubicBezTo>
                    <a:cubicBezTo>
                      <a:pt x="949" y="270"/>
                      <a:pt x="873" y="292"/>
                      <a:pt x="805" y="292"/>
                    </a:cubicBezTo>
                    <a:cubicBezTo>
                      <a:pt x="694" y="292"/>
                      <a:pt x="606" y="231"/>
                      <a:pt x="374" y="123"/>
                    </a:cubicBezTo>
                    <a:cubicBezTo>
                      <a:pt x="349" y="111"/>
                      <a:pt x="330" y="104"/>
                      <a:pt x="315" y="104"/>
                    </a:cubicBezTo>
                    <a:cubicBezTo>
                      <a:pt x="299" y="104"/>
                      <a:pt x="287" y="111"/>
                      <a:pt x="274" y="123"/>
                    </a:cubicBezTo>
                    <a:cubicBezTo>
                      <a:pt x="0" y="148"/>
                      <a:pt x="150" y="571"/>
                      <a:pt x="349" y="795"/>
                    </a:cubicBezTo>
                    <a:cubicBezTo>
                      <a:pt x="501" y="925"/>
                      <a:pt x="685" y="989"/>
                      <a:pt x="868" y="989"/>
                    </a:cubicBezTo>
                    <a:cubicBezTo>
                      <a:pt x="1105" y="989"/>
                      <a:pt x="1339" y="881"/>
                      <a:pt x="1494" y="671"/>
                    </a:cubicBezTo>
                    <a:cubicBezTo>
                      <a:pt x="1788" y="229"/>
                      <a:pt x="1674" y="0"/>
                      <a:pt x="1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28"/>
              <p:cNvSpPr/>
              <p:nvPr/>
            </p:nvSpPr>
            <p:spPr>
              <a:xfrm>
                <a:off x="2256925" y="3533213"/>
                <a:ext cx="400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891" extrusionOk="0">
                    <a:moveTo>
                      <a:pt x="1341" y="0"/>
                    </a:moveTo>
                    <a:cubicBezTo>
                      <a:pt x="1318" y="0"/>
                      <a:pt x="1294" y="6"/>
                      <a:pt x="1270" y="16"/>
                    </a:cubicBezTo>
                    <a:cubicBezTo>
                      <a:pt x="1171" y="65"/>
                      <a:pt x="1046" y="115"/>
                      <a:pt x="947" y="190"/>
                    </a:cubicBezTo>
                    <a:cubicBezTo>
                      <a:pt x="840" y="238"/>
                      <a:pt x="779" y="260"/>
                      <a:pt x="721" y="260"/>
                    </a:cubicBezTo>
                    <a:cubicBezTo>
                      <a:pt x="632" y="260"/>
                      <a:pt x="552" y="206"/>
                      <a:pt x="324" y="115"/>
                    </a:cubicBezTo>
                    <a:cubicBezTo>
                      <a:pt x="312" y="103"/>
                      <a:pt x="299" y="97"/>
                      <a:pt x="287" y="97"/>
                    </a:cubicBezTo>
                    <a:cubicBezTo>
                      <a:pt x="275" y="97"/>
                      <a:pt x="262" y="103"/>
                      <a:pt x="250" y="115"/>
                    </a:cubicBezTo>
                    <a:cubicBezTo>
                      <a:pt x="1" y="140"/>
                      <a:pt x="150" y="514"/>
                      <a:pt x="324" y="713"/>
                    </a:cubicBezTo>
                    <a:cubicBezTo>
                      <a:pt x="455" y="833"/>
                      <a:pt x="619" y="890"/>
                      <a:pt x="783" y="890"/>
                    </a:cubicBezTo>
                    <a:cubicBezTo>
                      <a:pt x="994" y="890"/>
                      <a:pt x="1205" y="795"/>
                      <a:pt x="1345" y="613"/>
                    </a:cubicBezTo>
                    <a:cubicBezTo>
                      <a:pt x="1603" y="205"/>
                      <a:pt x="1489" y="0"/>
                      <a:pt x="13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28"/>
              <p:cNvSpPr/>
              <p:nvPr/>
            </p:nvSpPr>
            <p:spPr>
              <a:xfrm>
                <a:off x="1951400" y="3537063"/>
                <a:ext cx="4007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891" extrusionOk="0">
                    <a:moveTo>
                      <a:pt x="1341" y="1"/>
                    </a:moveTo>
                    <a:cubicBezTo>
                      <a:pt x="1318" y="1"/>
                      <a:pt x="1293" y="6"/>
                      <a:pt x="1270" y="16"/>
                    </a:cubicBezTo>
                    <a:cubicBezTo>
                      <a:pt x="1145" y="66"/>
                      <a:pt x="1046" y="116"/>
                      <a:pt x="946" y="190"/>
                    </a:cubicBezTo>
                    <a:cubicBezTo>
                      <a:pt x="839" y="239"/>
                      <a:pt x="774" y="261"/>
                      <a:pt x="714" y="261"/>
                    </a:cubicBezTo>
                    <a:cubicBezTo>
                      <a:pt x="619" y="261"/>
                      <a:pt x="536" y="207"/>
                      <a:pt x="324" y="116"/>
                    </a:cubicBezTo>
                    <a:cubicBezTo>
                      <a:pt x="311" y="103"/>
                      <a:pt x="299" y="97"/>
                      <a:pt x="286" y="97"/>
                    </a:cubicBezTo>
                    <a:cubicBezTo>
                      <a:pt x="274" y="97"/>
                      <a:pt x="262" y="103"/>
                      <a:pt x="249" y="116"/>
                    </a:cubicBezTo>
                    <a:cubicBezTo>
                      <a:pt x="0" y="140"/>
                      <a:pt x="125" y="514"/>
                      <a:pt x="324" y="713"/>
                    </a:cubicBezTo>
                    <a:cubicBezTo>
                      <a:pt x="455" y="833"/>
                      <a:pt x="619" y="891"/>
                      <a:pt x="783" y="891"/>
                    </a:cubicBezTo>
                    <a:cubicBezTo>
                      <a:pt x="994" y="891"/>
                      <a:pt x="1204" y="795"/>
                      <a:pt x="1344" y="613"/>
                    </a:cubicBezTo>
                    <a:cubicBezTo>
                      <a:pt x="1602" y="205"/>
                      <a:pt x="1489" y="1"/>
                      <a:pt x="13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28"/>
              <p:cNvSpPr/>
              <p:nvPr/>
            </p:nvSpPr>
            <p:spPr>
              <a:xfrm>
                <a:off x="1940200" y="3657713"/>
                <a:ext cx="40475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998" extrusionOk="0">
                    <a:moveTo>
                      <a:pt x="197" y="1"/>
                    </a:moveTo>
                    <a:cubicBezTo>
                      <a:pt x="84" y="1"/>
                      <a:pt x="0" y="90"/>
                      <a:pt x="0" y="213"/>
                    </a:cubicBezTo>
                    <a:cubicBezTo>
                      <a:pt x="69" y="676"/>
                      <a:pt x="457" y="998"/>
                      <a:pt x="846" y="998"/>
                    </a:cubicBezTo>
                    <a:cubicBezTo>
                      <a:pt x="1022" y="998"/>
                      <a:pt x="1197" y="932"/>
                      <a:pt x="1344" y="786"/>
                    </a:cubicBezTo>
                    <a:cubicBezTo>
                      <a:pt x="1494" y="611"/>
                      <a:pt x="1618" y="337"/>
                      <a:pt x="1568" y="213"/>
                    </a:cubicBezTo>
                    <a:cubicBezTo>
                      <a:pt x="1530" y="137"/>
                      <a:pt x="1463" y="104"/>
                      <a:pt x="1389" y="104"/>
                    </a:cubicBezTo>
                    <a:cubicBezTo>
                      <a:pt x="1366" y="104"/>
                      <a:pt x="1343" y="108"/>
                      <a:pt x="1319" y="113"/>
                    </a:cubicBezTo>
                    <a:lnTo>
                      <a:pt x="1294" y="138"/>
                    </a:lnTo>
                    <a:cubicBezTo>
                      <a:pt x="1117" y="205"/>
                      <a:pt x="998" y="292"/>
                      <a:pt x="869" y="292"/>
                    </a:cubicBezTo>
                    <a:cubicBezTo>
                      <a:pt x="853" y="292"/>
                      <a:pt x="837" y="290"/>
                      <a:pt x="822" y="288"/>
                    </a:cubicBezTo>
                    <a:cubicBezTo>
                      <a:pt x="622" y="213"/>
                      <a:pt x="448" y="113"/>
                      <a:pt x="274" y="14"/>
                    </a:cubicBezTo>
                    <a:cubicBezTo>
                      <a:pt x="247" y="5"/>
                      <a:pt x="222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28"/>
              <p:cNvSpPr/>
              <p:nvPr/>
            </p:nvSpPr>
            <p:spPr>
              <a:xfrm>
                <a:off x="1999300" y="3632038"/>
                <a:ext cx="4652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982" extrusionOk="0">
                    <a:moveTo>
                      <a:pt x="399" y="0"/>
                    </a:moveTo>
                    <a:cubicBezTo>
                      <a:pt x="1" y="50"/>
                      <a:pt x="324" y="897"/>
                      <a:pt x="947" y="971"/>
                    </a:cubicBezTo>
                    <a:cubicBezTo>
                      <a:pt x="989" y="978"/>
                      <a:pt x="1030" y="982"/>
                      <a:pt x="1069" y="982"/>
                    </a:cubicBezTo>
                    <a:cubicBezTo>
                      <a:pt x="1588" y="982"/>
                      <a:pt x="1861" y="408"/>
                      <a:pt x="1768" y="200"/>
                    </a:cubicBezTo>
                    <a:cubicBezTo>
                      <a:pt x="1744" y="129"/>
                      <a:pt x="1698" y="103"/>
                      <a:pt x="1640" y="103"/>
                    </a:cubicBezTo>
                    <a:cubicBezTo>
                      <a:pt x="1514" y="103"/>
                      <a:pt x="1332" y="223"/>
                      <a:pt x="1196" y="274"/>
                    </a:cubicBezTo>
                    <a:cubicBezTo>
                      <a:pt x="1161" y="285"/>
                      <a:pt x="1128" y="289"/>
                      <a:pt x="1095" y="289"/>
                    </a:cubicBezTo>
                    <a:cubicBezTo>
                      <a:pt x="891" y="289"/>
                      <a:pt x="716" y="111"/>
                      <a:pt x="523" y="25"/>
                    </a:cubicBezTo>
                    <a:cubicBezTo>
                      <a:pt x="474" y="0"/>
                      <a:pt x="449" y="0"/>
                      <a:pt x="3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28"/>
              <p:cNvSpPr/>
              <p:nvPr/>
            </p:nvSpPr>
            <p:spPr>
              <a:xfrm>
                <a:off x="1950150" y="3594538"/>
                <a:ext cx="460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983" extrusionOk="0">
                    <a:moveTo>
                      <a:pt x="421" y="1"/>
                    </a:moveTo>
                    <a:cubicBezTo>
                      <a:pt x="413" y="1"/>
                      <a:pt x="406" y="1"/>
                      <a:pt x="399" y="2"/>
                    </a:cubicBezTo>
                    <a:cubicBezTo>
                      <a:pt x="0" y="52"/>
                      <a:pt x="324" y="898"/>
                      <a:pt x="946" y="973"/>
                    </a:cubicBezTo>
                    <a:cubicBezTo>
                      <a:pt x="986" y="979"/>
                      <a:pt x="1025" y="982"/>
                      <a:pt x="1062" y="982"/>
                    </a:cubicBezTo>
                    <a:cubicBezTo>
                      <a:pt x="1602" y="982"/>
                      <a:pt x="1839" y="341"/>
                      <a:pt x="1793" y="201"/>
                    </a:cubicBezTo>
                    <a:cubicBezTo>
                      <a:pt x="1753" y="130"/>
                      <a:pt x="1699" y="104"/>
                      <a:pt x="1636" y="104"/>
                    </a:cubicBezTo>
                    <a:cubicBezTo>
                      <a:pt x="1502" y="104"/>
                      <a:pt x="1331" y="225"/>
                      <a:pt x="1195" y="276"/>
                    </a:cubicBezTo>
                    <a:cubicBezTo>
                      <a:pt x="1168" y="283"/>
                      <a:pt x="1141" y="286"/>
                      <a:pt x="1114" y="286"/>
                    </a:cubicBezTo>
                    <a:cubicBezTo>
                      <a:pt x="856" y="286"/>
                      <a:pt x="620" y="1"/>
                      <a:pt x="4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28"/>
              <p:cNvSpPr/>
              <p:nvPr/>
            </p:nvSpPr>
            <p:spPr>
              <a:xfrm>
                <a:off x="1884175" y="3443763"/>
                <a:ext cx="471725" cy="366150"/>
              </a:xfrm>
              <a:custGeom>
                <a:avLst/>
                <a:gdLst/>
                <a:ahLst/>
                <a:cxnLst/>
                <a:rect l="l" t="t" r="r" b="b"/>
                <a:pathLst>
                  <a:path w="18869" h="14646" extrusionOk="0">
                    <a:moveTo>
                      <a:pt x="9460" y="408"/>
                    </a:moveTo>
                    <a:cubicBezTo>
                      <a:pt x="10107" y="408"/>
                      <a:pt x="10754" y="408"/>
                      <a:pt x="11401" y="482"/>
                    </a:cubicBezTo>
                    <a:cubicBezTo>
                      <a:pt x="11625" y="507"/>
                      <a:pt x="11849" y="532"/>
                      <a:pt x="12098" y="532"/>
                    </a:cubicBezTo>
                    <a:cubicBezTo>
                      <a:pt x="12994" y="582"/>
                      <a:pt x="13890" y="781"/>
                      <a:pt x="14761" y="1105"/>
                    </a:cubicBezTo>
                    <a:cubicBezTo>
                      <a:pt x="16354" y="1727"/>
                      <a:pt x="17002" y="2474"/>
                      <a:pt x="16927" y="3668"/>
                    </a:cubicBezTo>
                    <a:cubicBezTo>
                      <a:pt x="16902" y="3892"/>
                      <a:pt x="16852" y="4116"/>
                      <a:pt x="16728" y="4316"/>
                    </a:cubicBezTo>
                    <a:cubicBezTo>
                      <a:pt x="16653" y="4465"/>
                      <a:pt x="16603" y="4614"/>
                      <a:pt x="16554" y="4788"/>
                    </a:cubicBezTo>
                    <a:cubicBezTo>
                      <a:pt x="16454" y="5162"/>
                      <a:pt x="16703" y="5485"/>
                      <a:pt x="16952" y="5809"/>
                    </a:cubicBezTo>
                    <a:cubicBezTo>
                      <a:pt x="17250" y="6133"/>
                      <a:pt x="17450" y="6531"/>
                      <a:pt x="17524" y="6979"/>
                    </a:cubicBezTo>
                    <a:cubicBezTo>
                      <a:pt x="17574" y="7377"/>
                      <a:pt x="17499" y="7775"/>
                      <a:pt x="17325" y="8124"/>
                    </a:cubicBezTo>
                    <a:cubicBezTo>
                      <a:pt x="17226" y="8348"/>
                      <a:pt x="17126" y="8572"/>
                      <a:pt x="17275" y="8821"/>
                    </a:cubicBezTo>
                    <a:cubicBezTo>
                      <a:pt x="17400" y="8995"/>
                      <a:pt x="17549" y="9144"/>
                      <a:pt x="17723" y="9294"/>
                    </a:cubicBezTo>
                    <a:cubicBezTo>
                      <a:pt x="18196" y="9742"/>
                      <a:pt x="18470" y="10364"/>
                      <a:pt x="18445" y="11036"/>
                    </a:cubicBezTo>
                    <a:cubicBezTo>
                      <a:pt x="18445" y="11584"/>
                      <a:pt x="18171" y="12082"/>
                      <a:pt x="17748" y="12405"/>
                    </a:cubicBezTo>
                    <a:cubicBezTo>
                      <a:pt x="17314" y="12755"/>
                      <a:pt x="16948" y="12927"/>
                      <a:pt x="16573" y="12927"/>
                    </a:cubicBezTo>
                    <a:cubicBezTo>
                      <a:pt x="16389" y="12927"/>
                      <a:pt x="16203" y="12885"/>
                      <a:pt x="16006" y="12803"/>
                    </a:cubicBezTo>
                    <a:cubicBezTo>
                      <a:pt x="15956" y="12803"/>
                      <a:pt x="15931" y="12778"/>
                      <a:pt x="15906" y="12754"/>
                    </a:cubicBezTo>
                    <a:cubicBezTo>
                      <a:pt x="15823" y="12687"/>
                      <a:pt x="15707" y="12643"/>
                      <a:pt x="15595" y="12643"/>
                    </a:cubicBezTo>
                    <a:cubicBezTo>
                      <a:pt x="15539" y="12643"/>
                      <a:pt x="15483" y="12654"/>
                      <a:pt x="15433" y="12679"/>
                    </a:cubicBezTo>
                    <a:cubicBezTo>
                      <a:pt x="15309" y="12754"/>
                      <a:pt x="15234" y="12828"/>
                      <a:pt x="15160" y="12953"/>
                    </a:cubicBezTo>
                    <a:cubicBezTo>
                      <a:pt x="14960" y="13276"/>
                      <a:pt x="14662" y="13550"/>
                      <a:pt x="14288" y="13699"/>
                    </a:cubicBezTo>
                    <a:cubicBezTo>
                      <a:pt x="13775" y="13951"/>
                      <a:pt x="13272" y="14077"/>
                      <a:pt x="12805" y="14077"/>
                    </a:cubicBezTo>
                    <a:cubicBezTo>
                      <a:pt x="12208" y="14077"/>
                      <a:pt x="11671" y="13870"/>
                      <a:pt x="11252" y="13451"/>
                    </a:cubicBezTo>
                    <a:cubicBezTo>
                      <a:pt x="11152" y="13376"/>
                      <a:pt x="11077" y="13276"/>
                      <a:pt x="10978" y="13177"/>
                    </a:cubicBezTo>
                    <a:lnTo>
                      <a:pt x="10853" y="13027"/>
                    </a:lnTo>
                    <a:cubicBezTo>
                      <a:pt x="10804" y="12978"/>
                      <a:pt x="10729" y="12928"/>
                      <a:pt x="10654" y="12928"/>
                    </a:cubicBezTo>
                    <a:cubicBezTo>
                      <a:pt x="10480" y="12928"/>
                      <a:pt x="10405" y="13052"/>
                      <a:pt x="10256" y="13227"/>
                    </a:cubicBezTo>
                    <a:cubicBezTo>
                      <a:pt x="9908" y="13650"/>
                      <a:pt x="9460" y="13973"/>
                      <a:pt x="8937" y="14147"/>
                    </a:cubicBezTo>
                    <a:cubicBezTo>
                      <a:pt x="8751" y="14206"/>
                      <a:pt x="8567" y="14232"/>
                      <a:pt x="8386" y="14232"/>
                    </a:cubicBezTo>
                    <a:cubicBezTo>
                      <a:pt x="7401" y="14232"/>
                      <a:pt x="6516" y="13441"/>
                      <a:pt x="6074" y="12579"/>
                    </a:cubicBezTo>
                    <a:cubicBezTo>
                      <a:pt x="6025" y="12505"/>
                      <a:pt x="5950" y="12430"/>
                      <a:pt x="5850" y="12430"/>
                    </a:cubicBezTo>
                    <a:lnTo>
                      <a:pt x="5825" y="12430"/>
                    </a:lnTo>
                    <a:cubicBezTo>
                      <a:pt x="5701" y="12430"/>
                      <a:pt x="5601" y="12530"/>
                      <a:pt x="5452" y="12679"/>
                    </a:cubicBezTo>
                    <a:cubicBezTo>
                      <a:pt x="5228" y="12953"/>
                      <a:pt x="4954" y="13177"/>
                      <a:pt x="4631" y="13351"/>
                    </a:cubicBezTo>
                    <a:cubicBezTo>
                      <a:pt x="4110" y="13634"/>
                      <a:pt x="3599" y="13753"/>
                      <a:pt x="3130" y="13753"/>
                    </a:cubicBezTo>
                    <a:cubicBezTo>
                      <a:pt x="2322" y="13753"/>
                      <a:pt x="1639" y="13400"/>
                      <a:pt x="1245" y="12928"/>
                    </a:cubicBezTo>
                    <a:cubicBezTo>
                      <a:pt x="524" y="12082"/>
                      <a:pt x="623" y="10937"/>
                      <a:pt x="1494" y="9816"/>
                    </a:cubicBezTo>
                    <a:cubicBezTo>
                      <a:pt x="1768" y="9468"/>
                      <a:pt x="1768" y="9344"/>
                      <a:pt x="1569" y="9020"/>
                    </a:cubicBezTo>
                    <a:lnTo>
                      <a:pt x="1519" y="8920"/>
                    </a:lnTo>
                    <a:cubicBezTo>
                      <a:pt x="947" y="8024"/>
                      <a:pt x="1445" y="6755"/>
                      <a:pt x="2241" y="6157"/>
                    </a:cubicBezTo>
                    <a:lnTo>
                      <a:pt x="2341" y="6083"/>
                    </a:lnTo>
                    <a:cubicBezTo>
                      <a:pt x="2614" y="5884"/>
                      <a:pt x="2938" y="5635"/>
                      <a:pt x="2689" y="5112"/>
                    </a:cubicBezTo>
                    <a:cubicBezTo>
                      <a:pt x="2415" y="4639"/>
                      <a:pt x="2390" y="4092"/>
                      <a:pt x="2565" y="3594"/>
                    </a:cubicBezTo>
                    <a:cubicBezTo>
                      <a:pt x="2863" y="2772"/>
                      <a:pt x="3486" y="2100"/>
                      <a:pt x="4282" y="1727"/>
                    </a:cubicBezTo>
                    <a:cubicBezTo>
                      <a:pt x="5900" y="930"/>
                      <a:pt x="7667" y="482"/>
                      <a:pt x="9460" y="408"/>
                    </a:cubicBezTo>
                    <a:close/>
                    <a:moveTo>
                      <a:pt x="9924" y="0"/>
                    </a:moveTo>
                    <a:cubicBezTo>
                      <a:pt x="9760" y="0"/>
                      <a:pt x="9596" y="3"/>
                      <a:pt x="9435" y="9"/>
                    </a:cubicBezTo>
                    <a:cubicBezTo>
                      <a:pt x="7568" y="84"/>
                      <a:pt x="5751" y="557"/>
                      <a:pt x="4083" y="1354"/>
                    </a:cubicBezTo>
                    <a:cubicBezTo>
                      <a:pt x="3212" y="1777"/>
                      <a:pt x="2515" y="2523"/>
                      <a:pt x="2166" y="3444"/>
                    </a:cubicBezTo>
                    <a:cubicBezTo>
                      <a:pt x="1967" y="4067"/>
                      <a:pt x="2017" y="4739"/>
                      <a:pt x="2316" y="5286"/>
                    </a:cubicBezTo>
                    <a:cubicBezTo>
                      <a:pt x="2415" y="5485"/>
                      <a:pt x="2415" y="5510"/>
                      <a:pt x="2092" y="5734"/>
                    </a:cubicBezTo>
                    <a:lnTo>
                      <a:pt x="1992" y="5809"/>
                    </a:lnTo>
                    <a:cubicBezTo>
                      <a:pt x="1046" y="6531"/>
                      <a:pt x="474" y="7975"/>
                      <a:pt x="1171" y="9120"/>
                    </a:cubicBezTo>
                    <a:lnTo>
                      <a:pt x="1221" y="9219"/>
                    </a:lnTo>
                    <a:cubicBezTo>
                      <a:pt x="1245" y="9269"/>
                      <a:pt x="1270" y="9319"/>
                      <a:pt x="1295" y="9344"/>
                    </a:cubicBezTo>
                    <a:cubicBezTo>
                      <a:pt x="1270" y="9418"/>
                      <a:pt x="1221" y="9493"/>
                      <a:pt x="1171" y="9568"/>
                    </a:cubicBezTo>
                    <a:cubicBezTo>
                      <a:pt x="1" y="11061"/>
                      <a:pt x="275" y="12405"/>
                      <a:pt x="947" y="13177"/>
                    </a:cubicBezTo>
                    <a:cubicBezTo>
                      <a:pt x="1483" y="13818"/>
                      <a:pt x="2270" y="14146"/>
                      <a:pt x="3114" y="14146"/>
                    </a:cubicBezTo>
                    <a:cubicBezTo>
                      <a:pt x="3680" y="14146"/>
                      <a:pt x="4271" y="13999"/>
                      <a:pt x="4830" y="13699"/>
                    </a:cubicBezTo>
                    <a:cubicBezTo>
                      <a:pt x="5178" y="13500"/>
                      <a:pt x="5502" y="13251"/>
                      <a:pt x="5751" y="12953"/>
                    </a:cubicBezTo>
                    <a:lnTo>
                      <a:pt x="5801" y="12903"/>
                    </a:lnTo>
                    <a:cubicBezTo>
                      <a:pt x="6323" y="13824"/>
                      <a:pt x="7269" y="14645"/>
                      <a:pt x="8364" y="14645"/>
                    </a:cubicBezTo>
                    <a:cubicBezTo>
                      <a:pt x="8588" y="14645"/>
                      <a:pt x="8837" y="14596"/>
                      <a:pt x="9036" y="14521"/>
                    </a:cubicBezTo>
                    <a:cubicBezTo>
                      <a:pt x="9634" y="14322"/>
                      <a:pt x="10157" y="13973"/>
                      <a:pt x="10555" y="13500"/>
                    </a:cubicBezTo>
                    <a:cubicBezTo>
                      <a:pt x="10580" y="13451"/>
                      <a:pt x="10605" y="13426"/>
                      <a:pt x="10629" y="13401"/>
                    </a:cubicBezTo>
                    <a:lnTo>
                      <a:pt x="10679" y="13451"/>
                    </a:lnTo>
                    <a:cubicBezTo>
                      <a:pt x="10779" y="13575"/>
                      <a:pt x="10878" y="13675"/>
                      <a:pt x="10978" y="13774"/>
                    </a:cubicBezTo>
                    <a:cubicBezTo>
                      <a:pt x="11462" y="14244"/>
                      <a:pt x="12100" y="14486"/>
                      <a:pt x="12805" y="14486"/>
                    </a:cubicBezTo>
                    <a:cubicBezTo>
                      <a:pt x="13333" y="14486"/>
                      <a:pt x="13898" y="14350"/>
                      <a:pt x="14463" y="14073"/>
                    </a:cubicBezTo>
                    <a:cubicBezTo>
                      <a:pt x="14886" y="13874"/>
                      <a:pt x="15259" y="13575"/>
                      <a:pt x="15508" y="13202"/>
                    </a:cubicBezTo>
                    <a:cubicBezTo>
                      <a:pt x="15533" y="13152"/>
                      <a:pt x="15558" y="13102"/>
                      <a:pt x="15608" y="13052"/>
                    </a:cubicBezTo>
                    <a:cubicBezTo>
                      <a:pt x="15633" y="13077"/>
                      <a:pt x="15657" y="13102"/>
                      <a:pt x="15682" y="13102"/>
                    </a:cubicBezTo>
                    <a:cubicBezTo>
                      <a:pt x="15732" y="13152"/>
                      <a:pt x="15782" y="13177"/>
                      <a:pt x="15857" y="13202"/>
                    </a:cubicBezTo>
                    <a:cubicBezTo>
                      <a:pt x="16106" y="13303"/>
                      <a:pt x="16340" y="13346"/>
                      <a:pt x="16557" y="13346"/>
                    </a:cubicBezTo>
                    <a:cubicBezTo>
                      <a:pt x="17143" y="13346"/>
                      <a:pt x="17616" y="13037"/>
                      <a:pt x="17997" y="12729"/>
                    </a:cubicBezTo>
                    <a:cubicBezTo>
                      <a:pt x="18520" y="12330"/>
                      <a:pt x="18844" y="11733"/>
                      <a:pt x="18868" y="11061"/>
                    </a:cubicBezTo>
                    <a:cubicBezTo>
                      <a:pt x="18868" y="10289"/>
                      <a:pt x="18570" y="9543"/>
                      <a:pt x="17997" y="8995"/>
                    </a:cubicBezTo>
                    <a:cubicBezTo>
                      <a:pt x="17848" y="8871"/>
                      <a:pt x="17723" y="8721"/>
                      <a:pt x="17599" y="8597"/>
                    </a:cubicBezTo>
                    <a:cubicBezTo>
                      <a:pt x="17574" y="8547"/>
                      <a:pt x="17599" y="8497"/>
                      <a:pt x="17699" y="8298"/>
                    </a:cubicBezTo>
                    <a:cubicBezTo>
                      <a:pt x="17898" y="7875"/>
                      <a:pt x="17997" y="7402"/>
                      <a:pt x="17947" y="6929"/>
                    </a:cubicBezTo>
                    <a:cubicBezTo>
                      <a:pt x="17848" y="6406"/>
                      <a:pt x="17624" y="5933"/>
                      <a:pt x="17275" y="5560"/>
                    </a:cubicBezTo>
                    <a:cubicBezTo>
                      <a:pt x="17051" y="5261"/>
                      <a:pt x="16902" y="5062"/>
                      <a:pt x="16952" y="4888"/>
                    </a:cubicBezTo>
                    <a:cubicBezTo>
                      <a:pt x="16977" y="4739"/>
                      <a:pt x="17051" y="4614"/>
                      <a:pt x="17101" y="4465"/>
                    </a:cubicBezTo>
                    <a:cubicBezTo>
                      <a:pt x="17226" y="4216"/>
                      <a:pt x="17300" y="3967"/>
                      <a:pt x="17325" y="3693"/>
                    </a:cubicBezTo>
                    <a:cubicBezTo>
                      <a:pt x="17425" y="1926"/>
                      <a:pt x="16155" y="1204"/>
                      <a:pt x="14886" y="731"/>
                    </a:cubicBezTo>
                    <a:cubicBezTo>
                      <a:pt x="13990" y="383"/>
                      <a:pt x="13044" y="184"/>
                      <a:pt x="12073" y="134"/>
                    </a:cubicBezTo>
                    <a:cubicBezTo>
                      <a:pt x="11849" y="109"/>
                      <a:pt x="11625" y="109"/>
                      <a:pt x="11426" y="84"/>
                    </a:cubicBezTo>
                    <a:cubicBezTo>
                      <a:pt x="10922" y="28"/>
                      <a:pt x="10418" y="0"/>
                      <a:pt x="9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28"/>
              <p:cNvSpPr/>
              <p:nvPr/>
            </p:nvSpPr>
            <p:spPr>
              <a:xfrm>
                <a:off x="1993700" y="3670088"/>
                <a:ext cx="259525" cy="131225"/>
              </a:xfrm>
              <a:custGeom>
                <a:avLst/>
                <a:gdLst/>
                <a:ahLst/>
                <a:cxnLst/>
                <a:rect l="l" t="t" r="r" b="b"/>
                <a:pathLst>
                  <a:path w="10381" h="5249" extrusionOk="0">
                    <a:moveTo>
                      <a:pt x="5167" y="1"/>
                    </a:moveTo>
                    <a:cubicBezTo>
                      <a:pt x="3711" y="1"/>
                      <a:pt x="2254" y="169"/>
                      <a:pt x="822" y="495"/>
                    </a:cubicBezTo>
                    <a:cubicBezTo>
                      <a:pt x="723" y="520"/>
                      <a:pt x="623" y="594"/>
                      <a:pt x="598" y="719"/>
                    </a:cubicBezTo>
                    <a:cubicBezTo>
                      <a:pt x="349" y="1465"/>
                      <a:pt x="150" y="2237"/>
                      <a:pt x="1" y="3009"/>
                    </a:cubicBezTo>
                    <a:cubicBezTo>
                      <a:pt x="1021" y="4353"/>
                      <a:pt x="2963" y="5249"/>
                      <a:pt x="5203" y="5249"/>
                    </a:cubicBezTo>
                    <a:cubicBezTo>
                      <a:pt x="7418" y="5249"/>
                      <a:pt x="9360" y="4353"/>
                      <a:pt x="10380" y="3009"/>
                    </a:cubicBezTo>
                    <a:cubicBezTo>
                      <a:pt x="10256" y="2212"/>
                      <a:pt x="10032" y="1441"/>
                      <a:pt x="9758" y="669"/>
                    </a:cubicBezTo>
                    <a:cubicBezTo>
                      <a:pt x="9733" y="594"/>
                      <a:pt x="9659" y="520"/>
                      <a:pt x="9559" y="495"/>
                    </a:cubicBezTo>
                    <a:cubicBezTo>
                      <a:pt x="8663" y="296"/>
                      <a:pt x="7717" y="146"/>
                      <a:pt x="6796" y="72"/>
                    </a:cubicBezTo>
                    <a:cubicBezTo>
                      <a:pt x="6254" y="24"/>
                      <a:pt x="5711" y="1"/>
                      <a:pt x="51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28"/>
              <p:cNvSpPr/>
              <p:nvPr/>
            </p:nvSpPr>
            <p:spPr>
              <a:xfrm>
                <a:off x="2198425" y="3707738"/>
                <a:ext cx="250200" cy="519625"/>
              </a:xfrm>
              <a:custGeom>
                <a:avLst/>
                <a:gdLst/>
                <a:ahLst/>
                <a:cxnLst/>
                <a:rect l="l" t="t" r="r" b="b"/>
                <a:pathLst>
                  <a:path w="10008" h="20785" extrusionOk="0">
                    <a:moveTo>
                      <a:pt x="4251" y="1"/>
                    </a:moveTo>
                    <a:cubicBezTo>
                      <a:pt x="3976" y="1"/>
                      <a:pt x="4552" y="850"/>
                      <a:pt x="4904" y="3768"/>
                    </a:cubicBezTo>
                    <a:cubicBezTo>
                      <a:pt x="5377" y="7676"/>
                      <a:pt x="4929" y="11036"/>
                      <a:pt x="4133" y="13301"/>
                    </a:cubicBezTo>
                    <a:cubicBezTo>
                      <a:pt x="4083" y="13475"/>
                      <a:pt x="4033" y="13600"/>
                      <a:pt x="3984" y="13699"/>
                    </a:cubicBezTo>
                    <a:cubicBezTo>
                      <a:pt x="3859" y="13998"/>
                      <a:pt x="3859" y="14073"/>
                      <a:pt x="4033" y="14147"/>
                    </a:cubicBezTo>
                    <a:lnTo>
                      <a:pt x="4780" y="14371"/>
                    </a:lnTo>
                    <a:cubicBezTo>
                      <a:pt x="5850" y="14720"/>
                      <a:pt x="6921" y="15143"/>
                      <a:pt x="7941" y="15616"/>
                    </a:cubicBezTo>
                    <a:cubicBezTo>
                      <a:pt x="8016" y="15641"/>
                      <a:pt x="8215" y="15740"/>
                      <a:pt x="8190" y="15815"/>
                    </a:cubicBezTo>
                    <a:cubicBezTo>
                      <a:pt x="8189" y="15817"/>
                      <a:pt x="8187" y="15817"/>
                      <a:pt x="8183" y="15817"/>
                    </a:cubicBezTo>
                    <a:cubicBezTo>
                      <a:pt x="8067" y="15817"/>
                      <a:pt x="6566" y="15099"/>
                      <a:pt x="4855" y="14521"/>
                    </a:cubicBezTo>
                    <a:cubicBezTo>
                      <a:pt x="3769" y="14166"/>
                      <a:pt x="2595" y="13863"/>
                      <a:pt x="1687" y="13863"/>
                    </a:cubicBezTo>
                    <a:cubicBezTo>
                      <a:pt x="1513" y="13863"/>
                      <a:pt x="1348" y="13874"/>
                      <a:pt x="1196" y="13898"/>
                    </a:cubicBezTo>
                    <a:cubicBezTo>
                      <a:pt x="623" y="13998"/>
                      <a:pt x="225" y="14247"/>
                      <a:pt x="101" y="14770"/>
                    </a:cubicBezTo>
                    <a:cubicBezTo>
                      <a:pt x="1" y="15417"/>
                      <a:pt x="125" y="16114"/>
                      <a:pt x="474" y="16686"/>
                    </a:cubicBezTo>
                    <a:cubicBezTo>
                      <a:pt x="1494" y="18553"/>
                      <a:pt x="4008" y="20495"/>
                      <a:pt x="5601" y="20743"/>
                    </a:cubicBezTo>
                    <a:cubicBezTo>
                      <a:pt x="5733" y="20773"/>
                      <a:pt x="5864" y="20785"/>
                      <a:pt x="5995" y="20785"/>
                    </a:cubicBezTo>
                    <a:cubicBezTo>
                      <a:pt x="6088" y="20785"/>
                      <a:pt x="6181" y="20779"/>
                      <a:pt x="6274" y="20768"/>
                    </a:cubicBezTo>
                    <a:cubicBezTo>
                      <a:pt x="7468" y="20644"/>
                      <a:pt x="8339" y="19698"/>
                      <a:pt x="8763" y="18404"/>
                    </a:cubicBezTo>
                    <a:cubicBezTo>
                      <a:pt x="9534" y="16213"/>
                      <a:pt x="9957" y="13898"/>
                      <a:pt x="9982" y="11584"/>
                    </a:cubicBezTo>
                    <a:cubicBezTo>
                      <a:pt x="10007" y="9866"/>
                      <a:pt x="9833" y="8173"/>
                      <a:pt x="9460" y="6506"/>
                    </a:cubicBezTo>
                    <a:cubicBezTo>
                      <a:pt x="8887" y="4042"/>
                      <a:pt x="7991" y="2399"/>
                      <a:pt x="5950" y="955"/>
                    </a:cubicBezTo>
                    <a:cubicBezTo>
                      <a:pt x="5427" y="582"/>
                      <a:pt x="4880" y="283"/>
                      <a:pt x="4307" y="9"/>
                    </a:cubicBezTo>
                    <a:cubicBezTo>
                      <a:pt x="4285" y="4"/>
                      <a:pt x="4267" y="1"/>
                      <a:pt x="42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28"/>
              <p:cNvSpPr/>
              <p:nvPr/>
            </p:nvSpPr>
            <p:spPr>
              <a:xfrm>
                <a:off x="1797075" y="3706713"/>
                <a:ext cx="250800" cy="519700"/>
              </a:xfrm>
              <a:custGeom>
                <a:avLst/>
                <a:gdLst/>
                <a:ahLst/>
                <a:cxnLst/>
                <a:rect l="l" t="t" r="r" b="b"/>
                <a:pathLst>
                  <a:path w="10032" h="20788" extrusionOk="0">
                    <a:moveTo>
                      <a:pt x="5800" y="0"/>
                    </a:moveTo>
                    <a:cubicBezTo>
                      <a:pt x="5526" y="100"/>
                      <a:pt x="5277" y="224"/>
                      <a:pt x="5053" y="374"/>
                    </a:cubicBezTo>
                    <a:cubicBezTo>
                      <a:pt x="2962" y="1444"/>
                      <a:pt x="1419" y="3361"/>
                      <a:pt x="822" y="5676"/>
                    </a:cubicBezTo>
                    <a:cubicBezTo>
                      <a:pt x="349" y="7244"/>
                      <a:pt x="125" y="8862"/>
                      <a:pt x="125" y="10504"/>
                    </a:cubicBezTo>
                    <a:cubicBezTo>
                      <a:pt x="0" y="13267"/>
                      <a:pt x="423" y="16005"/>
                      <a:pt x="1369" y="18594"/>
                    </a:cubicBezTo>
                    <a:cubicBezTo>
                      <a:pt x="1842" y="19863"/>
                      <a:pt x="2688" y="20685"/>
                      <a:pt x="3809" y="20784"/>
                    </a:cubicBezTo>
                    <a:cubicBezTo>
                      <a:pt x="3858" y="20786"/>
                      <a:pt x="3908" y="20788"/>
                      <a:pt x="3958" y="20788"/>
                    </a:cubicBezTo>
                    <a:cubicBezTo>
                      <a:pt x="4509" y="20788"/>
                      <a:pt x="5074" y="20662"/>
                      <a:pt x="5576" y="20411"/>
                    </a:cubicBezTo>
                    <a:cubicBezTo>
                      <a:pt x="7243" y="19639"/>
                      <a:pt x="9135" y="17648"/>
                      <a:pt x="9509" y="16702"/>
                    </a:cubicBezTo>
                    <a:lnTo>
                      <a:pt x="9558" y="16628"/>
                    </a:lnTo>
                    <a:cubicBezTo>
                      <a:pt x="9857" y="15856"/>
                      <a:pt x="10031" y="15508"/>
                      <a:pt x="10006" y="15084"/>
                    </a:cubicBezTo>
                    <a:cubicBezTo>
                      <a:pt x="9982" y="14512"/>
                      <a:pt x="9583" y="14064"/>
                      <a:pt x="9061" y="13964"/>
                    </a:cubicBezTo>
                    <a:lnTo>
                      <a:pt x="8886" y="13914"/>
                    </a:lnTo>
                    <a:cubicBezTo>
                      <a:pt x="8748" y="13895"/>
                      <a:pt x="8596" y="13886"/>
                      <a:pt x="8435" y="13886"/>
                    </a:cubicBezTo>
                    <a:cubicBezTo>
                      <a:pt x="7553" y="13886"/>
                      <a:pt x="6363" y="14158"/>
                      <a:pt x="5227" y="14537"/>
                    </a:cubicBezTo>
                    <a:cubicBezTo>
                      <a:pt x="4107" y="14885"/>
                      <a:pt x="3037" y="15308"/>
                      <a:pt x="1991" y="15831"/>
                    </a:cubicBezTo>
                    <a:cubicBezTo>
                      <a:pt x="1963" y="15844"/>
                      <a:pt x="1931" y="15851"/>
                      <a:pt x="1906" y="15851"/>
                    </a:cubicBezTo>
                    <a:cubicBezTo>
                      <a:pt x="1731" y="15851"/>
                      <a:pt x="1849" y="15518"/>
                      <a:pt x="5327" y="14387"/>
                    </a:cubicBezTo>
                    <a:lnTo>
                      <a:pt x="5501" y="14338"/>
                    </a:lnTo>
                    <a:cubicBezTo>
                      <a:pt x="6173" y="14114"/>
                      <a:pt x="6248" y="14213"/>
                      <a:pt x="6074" y="13715"/>
                    </a:cubicBezTo>
                    <a:cubicBezTo>
                      <a:pt x="5899" y="13317"/>
                      <a:pt x="5775" y="12894"/>
                      <a:pt x="5650" y="12471"/>
                    </a:cubicBezTo>
                    <a:cubicBezTo>
                      <a:pt x="3958" y="6373"/>
                      <a:pt x="5874" y="224"/>
                      <a:pt x="5874" y="75"/>
                    </a:cubicBezTo>
                    <a:cubicBezTo>
                      <a:pt x="5874" y="25"/>
                      <a:pt x="5825" y="0"/>
                      <a:pt x="58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28"/>
              <p:cNvSpPr/>
              <p:nvPr/>
            </p:nvSpPr>
            <p:spPr>
              <a:xfrm>
                <a:off x="1772800" y="3685613"/>
                <a:ext cx="692000" cy="876850"/>
              </a:xfrm>
              <a:custGeom>
                <a:avLst/>
                <a:gdLst/>
                <a:ahLst/>
                <a:cxnLst/>
                <a:rect l="l" t="t" r="r" b="b"/>
                <a:pathLst>
                  <a:path w="27680" h="35074" extrusionOk="0">
                    <a:moveTo>
                      <a:pt x="9142" y="1"/>
                    </a:moveTo>
                    <a:cubicBezTo>
                      <a:pt x="8914" y="1"/>
                      <a:pt x="8369" y="231"/>
                      <a:pt x="7269" y="620"/>
                    </a:cubicBezTo>
                    <a:cubicBezTo>
                      <a:pt x="7119" y="670"/>
                      <a:pt x="7020" y="795"/>
                      <a:pt x="6970" y="944"/>
                    </a:cubicBezTo>
                    <a:cubicBezTo>
                      <a:pt x="6696" y="1915"/>
                      <a:pt x="6472" y="2885"/>
                      <a:pt x="6323" y="3906"/>
                    </a:cubicBezTo>
                    <a:cubicBezTo>
                      <a:pt x="5850" y="7540"/>
                      <a:pt x="5900" y="11299"/>
                      <a:pt x="7219" y="14783"/>
                    </a:cubicBezTo>
                    <a:cubicBezTo>
                      <a:pt x="7253" y="14869"/>
                      <a:pt x="7288" y="14896"/>
                      <a:pt x="7347" y="14896"/>
                    </a:cubicBezTo>
                    <a:cubicBezTo>
                      <a:pt x="7373" y="14896"/>
                      <a:pt x="7404" y="14891"/>
                      <a:pt x="7443" y="14883"/>
                    </a:cubicBezTo>
                    <a:cubicBezTo>
                      <a:pt x="7976" y="14770"/>
                      <a:pt x="8699" y="14604"/>
                      <a:pt x="9351" y="14604"/>
                    </a:cubicBezTo>
                    <a:cubicBezTo>
                      <a:pt x="9703" y="14604"/>
                      <a:pt x="10035" y="14652"/>
                      <a:pt x="10305" y="14783"/>
                    </a:cubicBezTo>
                    <a:cubicBezTo>
                      <a:pt x="10679" y="14933"/>
                      <a:pt x="10953" y="15256"/>
                      <a:pt x="11052" y="15655"/>
                    </a:cubicBezTo>
                    <a:cubicBezTo>
                      <a:pt x="11177" y="16202"/>
                      <a:pt x="11002" y="16526"/>
                      <a:pt x="10728" y="17248"/>
                    </a:cubicBezTo>
                    <a:cubicBezTo>
                      <a:pt x="10280" y="18592"/>
                      <a:pt x="8040" y="20832"/>
                      <a:pt x="6323" y="21479"/>
                    </a:cubicBezTo>
                    <a:cubicBezTo>
                      <a:pt x="5766" y="21695"/>
                      <a:pt x="5330" y="21765"/>
                      <a:pt x="4988" y="21765"/>
                    </a:cubicBezTo>
                    <a:cubicBezTo>
                      <a:pt x="4361" y="21765"/>
                      <a:pt x="4050" y="21531"/>
                      <a:pt x="3890" y="21531"/>
                    </a:cubicBezTo>
                    <a:cubicBezTo>
                      <a:pt x="3825" y="21531"/>
                      <a:pt x="3785" y="21569"/>
                      <a:pt x="3759" y="21678"/>
                    </a:cubicBezTo>
                    <a:cubicBezTo>
                      <a:pt x="3286" y="23894"/>
                      <a:pt x="3286" y="24192"/>
                      <a:pt x="722" y="28946"/>
                    </a:cubicBezTo>
                    <a:cubicBezTo>
                      <a:pt x="0" y="30315"/>
                      <a:pt x="2266" y="31535"/>
                      <a:pt x="3585" y="32282"/>
                    </a:cubicBezTo>
                    <a:cubicBezTo>
                      <a:pt x="6397" y="33850"/>
                      <a:pt x="8040" y="34223"/>
                      <a:pt x="10629" y="34746"/>
                    </a:cubicBezTo>
                    <a:cubicBezTo>
                      <a:pt x="11152" y="34846"/>
                      <a:pt x="13193" y="35070"/>
                      <a:pt x="13616" y="35070"/>
                    </a:cubicBezTo>
                    <a:cubicBezTo>
                      <a:pt x="13722" y="35072"/>
                      <a:pt x="13830" y="35074"/>
                      <a:pt x="13939" y="35074"/>
                    </a:cubicBezTo>
                    <a:cubicBezTo>
                      <a:pt x="15753" y="35074"/>
                      <a:pt x="17976" y="34694"/>
                      <a:pt x="19689" y="34248"/>
                    </a:cubicBezTo>
                    <a:cubicBezTo>
                      <a:pt x="21506" y="33775"/>
                      <a:pt x="23249" y="33029"/>
                      <a:pt x="24867" y="32083"/>
                    </a:cubicBezTo>
                    <a:cubicBezTo>
                      <a:pt x="25862" y="31510"/>
                      <a:pt x="26783" y="30888"/>
                      <a:pt x="27231" y="30266"/>
                    </a:cubicBezTo>
                    <a:cubicBezTo>
                      <a:pt x="27679" y="29618"/>
                      <a:pt x="27480" y="29170"/>
                      <a:pt x="27132" y="28548"/>
                    </a:cubicBezTo>
                    <a:cubicBezTo>
                      <a:pt x="25613" y="25835"/>
                      <a:pt x="24742" y="24043"/>
                      <a:pt x="24344" y="21852"/>
                    </a:cubicBezTo>
                    <a:cubicBezTo>
                      <a:pt x="24294" y="21604"/>
                      <a:pt x="24257" y="21529"/>
                      <a:pt x="24176" y="21529"/>
                    </a:cubicBezTo>
                    <a:cubicBezTo>
                      <a:pt x="24095" y="21529"/>
                      <a:pt x="23971" y="21604"/>
                      <a:pt x="23747" y="21653"/>
                    </a:cubicBezTo>
                    <a:cubicBezTo>
                      <a:pt x="23516" y="21712"/>
                      <a:pt x="23284" y="21739"/>
                      <a:pt x="23052" y="21739"/>
                    </a:cubicBezTo>
                    <a:cubicBezTo>
                      <a:pt x="21310" y="21739"/>
                      <a:pt x="19575" y="20200"/>
                      <a:pt x="18345" y="18816"/>
                    </a:cubicBezTo>
                    <a:cubicBezTo>
                      <a:pt x="18146" y="18617"/>
                      <a:pt x="17972" y="18417"/>
                      <a:pt x="17822" y="18193"/>
                    </a:cubicBezTo>
                    <a:cubicBezTo>
                      <a:pt x="17499" y="17696"/>
                      <a:pt x="16951" y="16476"/>
                      <a:pt x="16976" y="15928"/>
                    </a:cubicBezTo>
                    <a:cubicBezTo>
                      <a:pt x="16976" y="15406"/>
                      <a:pt x="17325" y="14908"/>
                      <a:pt x="17847" y="14734"/>
                    </a:cubicBezTo>
                    <a:cubicBezTo>
                      <a:pt x="18138" y="14617"/>
                      <a:pt x="18442" y="14573"/>
                      <a:pt x="18753" y="14573"/>
                    </a:cubicBezTo>
                    <a:cubicBezTo>
                      <a:pt x="19374" y="14573"/>
                      <a:pt x="20021" y="14750"/>
                      <a:pt x="20635" y="14883"/>
                    </a:cubicBezTo>
                    <a:cubicBezTo>
                      <a:pt x="20665" y="14889"/>
                      <a:pt x="20688" y="14892"/>
                      <a:pt x="20708" y="14892"/>
                    </a:cubicBezTo>
                    <a:cubicBezTo>
                      <a:pt x="20771" y="14892"/>
                      <a:pt x="20790" y="14859"/>
                      <a:pt x="20809" y="14783"/>
                    </a:cubicBezTo>
                    <a:cubicBezTo>
                      <a:pt x="21257" y="13838"/>
                      <a:pt x="21830" y="11672"/>
                      <a:pt x="21929" y="9581"/>
                    </a:cubicBezTo>
                    <a:cubicBezTo>
                      <a:pt x="22178" y="6644"/>
                      <a:pt x="21880" y="3707"/>
                      <a:pt x="21058" y="894"/>
                    </a:cubicBezTo>
                    <a:cubicBezTo>
                      <a:pt x="21033" y="770"/>
                      <a:pt x="20934" y="670"/>
                      <a:pt x="20834" y="645"/>
                    </a:cubicBezTo>
                    <a:cubicBezTo>
                      <a:pt x="20212" y="371"/>
                      <a:pt x="19590" y="172"/>
                      <a:pt x="18967" y="23"/>
                    </a:cubicBezTo>
                    <a:cubicBezTo>
                      <a:pt x="18915" y="11"/>
                      <a:pt x="18874" y="4"/>
                      <a:pt x="18841" y="4"/>
                    </a:cubicBezTo>
                    <a:cubicBezTo>
                      <a:pt x="18468" y="4"/>
                      <a:pt x="19288" y="857"/>
                      <a:pt x="19540" y="4130"/>
                    </a:cubicBezTo>
                    <a:cubicBezTo>
                      <a:pt x="19640" y="5499"/>
                      <a:pt x="19515" y="7217"/>
                      <a:pt x="18569" y="8212"/>
                    </a:cubicBezTo>
                    <a:cubicBezTo>
                      <a:pt x="17660" y="9163"/>
                      <a:pt x="16088" y="9235"/>
                      <a:pt x="14735" y="9235"/>
                    </a:cubicBezTo>
                    <a:cubicBezTo>
                      <a:pt x="14494" y="9235"/>
                      <a:pt x="14261" y="9233"/>
                      <a:pt x="14039" y="9233"/>
                    </a:cubicBezTo>
                    <a:cubicBezTo>
                      <a:pt x="13778" y="9236"/>
                      <a:pt x="13515" y="9239"/>
                      <a:pt x="13254" y="9239"/>
                    </a:cubicBezTo>
                    <a:cubicBezTo>
                      <a:pt x="11427" y="9239"/>
                      <a:pt x="9677" y="9068"/>
                      <a:pt x="8936" y="7391"/>
                    </a:cubicBezTo>
                    <a:cubicBezTo>
                      <a:pt x="8638" y="6719"/>
                      <a:pt x="8488" y="5997"/>
                      <a:pt x="8488" y="5275"/>
                    </a:cubicBezTo>
                    <a:cubicBezTo>
                      <a:pt x="8389" y="4628"/>
                      <a:pt x="8563" y="3657"/>
                      <a:pt x="8638" y="2885"/>
                    </a:cubicBezTo>
                    <a:cubicBezTo>
                      <a:pt x="8881" y="808"/>
                      <a:pt x="9569" y="1"/>
                      <a:pt x="91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28"/>
              <p:cNvSpPr/>
              <p:nvPr/>
            </p:nvSpPr>
            <p:spPr>
              <a:xfrm>
                <a:off x="1791475" y="4165313"/>
                <a:ext cx="683275" cy="397750"/>
              </a:xfrm>
              <a:custGeom>
                <a:avLst/>
                <a:gdLst/>
                <a:ahLst/>
                <a:cxnLst/>
                <a:rect l="l" t="t" r="r" b="b"/>
                <a:pathLst>
                  <a:path w="27331" h="15910" extrusionOk="0">
                    <a:moveTo>
                      <a:pt x="17845" y="1"/>
                    </a:moveTo>
                    <a:cubicBezTo>
                      <a:pt x="17784" y="1"/>
                      <a:pt x="17773" y="121"/>
                      <a:pt x="17797" y="424"/>
                    </a:cubicBezTo>
                    <a:cubicBezTo>
                      <a:pt x="17847" y="872"/>
                      <a:pt x="17822" y="76"/>
                      <a:pt x="17847" y="2117"/>
                    </a:cubicBezTo>
                    <a:lnTo>
                      <a:pt x="17872" y="2142"/>
                    </a:lnTo>
                    <a:cubicBezTo>
                      <a:pt x="17897" y="3685"/>
                      <a:pt x="17872" y="5154"/>
                      <a:pt x="17324" y="6722"/>
                    </a:cubicBezTo>
                    <a:cubicBezTo>
                      <a:pt x="16318" y="9622"/>
                      <a:pt x="14504" y="10651"/>
                      <a:pt x="12157" y="10651"/>
                    </a:cubicBezTo>
                    <a:cubicBezTo>
                      <a:pt x="11079" y="10651"/>
                      <a:pt x="9889" y="10434"/>
                      <a:pt x="8612" y="10082"/>
                    </a:cubicBezTo>
                    <a:cubicBezTo>
                      <a:pt x="7380" y="9749"/>
                      <a:pt x="5825" y="9441"/>
                      <a:pt x="4332" y="9441"/>
                    </a:cubicBezTo>
                    <a:cubicBezTo>
                      <a:pt x="2810" y="9441"/>
                      <a:pt x="1354" y="9762"/>
                      <a:pt x="374" y="10704"/>
                    </a:cubicBezTo>
                    <a:cubicBezTo>
                      <a:pt x="0" y="11053"/>
                      <a:pt x="25" y="11078"/>
                      <a:pt x="324" y="11401"/>
                    </a:cubicBezTo>
                    <a:cubicBezTo>
                      <a:pt x="1294" y="12422"/>
                      <a:pt x="4580" y="14164"/>
                      <a:pt x="6547" y="14786"/>
                    </a:cubicBezTo>
                    <a:cubicBezTo>
                      <a:pt x="7965" y="15210"/>
                      <a:pt x="9434" y="15533"/>
                      <a:pt x="10927" y="15707"/>
                    </a:cubicBezTo>
                    <a:cubicBezTo>
                      <a:pt x="12097" y="15861"/>
                      <a:pt x="12869" y="15909"/>
                      <a:pt x="13428" y="15909"/>
                    </a:cubicBezTo>
                    <a:cubicBezTo>
                      <a:pt x="14226" y="15909"/>
                      <a:pt x="14591" y="15811"/>
                      <a:pt x="15059" y="15782"/>
                    </a:cubicBezTo>
                    <a:cubicBezTo>
                      <a:pt x="16354" y="15633"/>
                      <a:pt x="17648" y="15409"/>
                      <a:pt x="18942" y="15085"/>
                    </a:cubicBezTo>
                    <a:cubicBezTo>
                      <a:pt x="21382" y="14413"/>
                      <a:pt x="23672" y="13293"/>
                      <a:pt x="25738" y="11824"/>
                    </a:cubicBezTo>
                    <a:cubicBezTo>
                      <a:pt x="26011" y="11625"/>
                      <a:pt x="26260" y="11376"/>
                      <a:pt x="26459" y="11078"/>
                    </a:cubicBezTo>
                    <a:cubicBezTo>
                      <a:pt x="27331" y="9883"/>
                      <a:pt x="25962" y="9460"/>
                      <a:pt x="24244" y="5104"/>
                    </a:cubicBezTo>
                    <a:cubicBezTo>
                      <a:pt x="23921" y="4257"/>
                      <a:pt x="23672" y="3411"/>
                      <a:pt x="23547" y="2515"/>
                    </a:cubicBezTo>
                    <a:cubicBezTo>
                      <a:pt x="23523" y="2395"/>
                      <a:pt x="23483" y="2353"/>
                      <a:pt x="23413" y="2353"/>
                    </a:cubicBezTo>
                    <a:cubicBezTo>
                      <a:pt x="23255" y="2353"/>
                      <a:pt x="22947" y="2563"/>
                      <a:pt x="22332" y="2563"/>
                    </a:cubicBezTo>
                    <a:cubicBezTo>
                      <a:pt x="22091" y="2563"/>
                      <a:pt x="21802" y="2531"/>
                      <a:pt x="21456" y="2440"/>
                    </a:cubicBezTo>
                    <a:cubicBezTo>
                      <a:pt x="20311" y="2167"/>
                      <a:pt x="19042" y="1196"/>
                      <a:pt x="18220" y="325"/>
                    </a:cubicBezTo>
                    <a:cubicBezTo>
                      <a:pt x="18029" y="133"/>
                      <a:pt x="17910" y="1"/>
                      <a:pt x="17845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28"/>
              <p:cNvSpPr/>
              <p:nvPr/>
            </p:nvSpPr>
            <p:spPr>
              <a:xfrm>
                <a:off x="2248850" y="3892063"/>
                <a:ext cx="73450" cy="165725"/>
              </a:xfrm>
              <a:custGeom>
                <a:avLst/>
                <a:gdLst/>
                <a:ahLst/>
                <a:cxnLst/>
                <a:rect l="l" t="t" r="r" b="b"/>
                <a:pathLst>
                  <a:path w="2938" h="6629" extrusionOk="0">
                    <a:moveTo>
                      <a:pt x="2915" y="0"/>
                    </a:moveTo>
                    <a:cubicBezTo>
                      <a:pt x="2706" y="0"/>
                      <a:pt x="1085" y="2385"/>
                      <a:pt x="125" y="5828"/>
                    </a:cubicBezTo>
                    <a:cubicBezTo>
                      <a:pt x="0" y="6301"/>
                      <a:pt x="0" y="6351"/>
                      <a:pt x="199" y="6376"/>
                    </a:cubicBezTo>
                    <a:cubicBezTo>
                      <a:pt x="1079" y="6464"/>
                      <a:pt x="1426" y="6628"/>
                      <a:pt x="1605" y="6628"/>
                    </a:cubicBezTo>
                    <a:cubicBezTo>
                      <a:pt x="1780" y="6628"/>
                      <a:pt x="1794" y="6470"/>
                      <a:pt x="1991" y="5928"/>
                    </a:cubicBezTo>
                    <a:cubicBezTo>
                      <a:pt x="2614" y="4011"/>
                      <a:pt x="2912" y="2020"/>
                      <a:pt x="2937" y="29"/>
                    </a:cubicBezTo>
                    <a:cubicBezTo>
                      <a:pt x="2936" y="10"/>
                      <a:pt x="2928" y="0"/>
                      <a:pt x="2915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28"/>
              <p:cNvSpPr/>
              <p:nvPr/>
            </p:nvSpPr>
            <p:spPr>
              <a:xfrm>
                <a:off x="1818325" y="4390413"/>
                <a:ext cx="611075" cy="131925"/>
              </a:xfrm>
              <a:custGeom>
                <a:avLst/>
                <a:gdLst/>
                <a:ahLst/>
                <a:cxnLst/>
                <a:rect l="l" t="t" r="r" b="b"/>
                <a:pathLst>
                  <a:path w="24443" h="5277" extrusionOk="0">
                    <a:moveTo>
                      <a:pt x="24198" y="1"/>
                    </a:moveTo>
                    <a:cubicBezTo>
                      <a:pt x="24170" y="1"/>
                      <a:pt x="24142" y="11"/>
                      <a:pt x="24116" y="33"/>
                    </a:cubicBezTo>
                    <a:cubicBezTo>
                      <a:pt x="20592" y="2944"/>
                      <a:pt x="16674" y="4519"/>
                      <a:pt x="12542" y="4519"/>
                    </a:cubicBezTo>
                    <a:cubicBezTo>
                      <a:pt x="8619" y="4519"/>
                      <a:pt x="4503" y="3100"/>
                      <a:pt x="345" y="57"/>
                    </a:cubicBezTo>
                    <a:cubicBezTo>
                      <a:pt x="316" y="37"/>
                      <a:pt x="287" y="28"/>
                      <a:pt x="258" y="28"/>
                    </a:cubicBezTo>
                    <a:cubicBezTo>
                      <a:pt x="115" y="28"/>
                      <a:pt x="0" y="256"/>
                      <a:pt x="146" y="381"/>
                    </a:cubicBezTo>
                    <a:cubicBezTo>
                      <a:pt x="4090" y="3767"/>
                      <a:pt x="8364" y="5276"/>
                      <a:pt x="12430" y="5276"/>
                    </a:cubicBezTo>
                    <a:cubicBezTo>
                      <a:pt x="16883" y="5276"/>
                      <a:pt x="21087" y="3467"/>
                      <a:pt x="24340" y="331"/>
                    </a:cubicBezTo>
                    <a:cubicBezTo>
                      <a:pt x="24442" y="208"/>
                      <a:pt x="24326" y="1"/>
                      <a:pt x="24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28"/>
              <p:cNvSpPr/>
              <p:nvPr/>
            </p:nvSpPr>
            <p:spPr>
              <a:xfrm>
                <a:off x="1939575" y="4182188"/>
                <a:ext cx="260025" cy="164250"/>
              </a:xfrm>
              <a:custGeom>
                <a:avLst/>
                <a:gdLst/>
                <a:ahLst/>
                <a:cxnLst/>
                <a:rect l="l" t="t" r="r" b="b"/>
                <a:pathLst>
                  <a:path w="10401" h="6570" extrusionOk="0">
                    <a:moveTo>
                      <a:pt x="10195" y="1"/>
                    </a:moveTo>
                    <a:cubicBezTo>
                      <a:pt x="10152" y="1"/>
                      <a:pt x="10110" y="22"/>
                      <a:pt x="10081" y="73"/>
                    </a:cubicBezTo>
                    <a:cubicBezTo>
                      <a:pt x="7741" y="3358"/>
                      <a:pt x="4182" y="5574"/>
                      <a:pt x="224" y="6221"/>
                    </a:cubicBezTo>
                    <a:cubicBezTo>
                      <a:pt x="0" y="6246"/>
                      <a:pt x="25" y="6545"/>
                      <a:pt x="224" y="6569"/>
                    </a:cubicBezTo>
                    <a:cubicBezTo>
                      <a:pt x="4282" y="6520"/>
                      <a:pt x="8389" y="3931"/>
                      <a:pt x="10330" y="247"/>
                    </a:cubicBezTo>
                    <a:cubicBezTo>
                      <a:pt x="10400" y="124"/>
                      <a:pt x="10297" y="1"/>
                      <a:pt x="101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28"/>
              <p:cNvSpPr/>
              <p:nvPr/>
            </p:nvSpPr>
            <p:spPr>
              <a:xfrm>
                <a:off x="2053450" y="4282388"/>
                <a:ext cx="168650" cy="111350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454" extrusionOk="0">
                    <a:moveTo>
                      <a:pt x="6574" y="1"/>
                    </a:moveTo>
                    <a:cubicBezTo>
                      <a:pt x="6107" y="1"/>
                      <a:pt x="5034" y="2599"/>
                      <a:pt x="199" y="4080"/>
                    </a:cubicBezTo>
                    <a:cubicBezTo>
                      <a:pt x="0" y="4154"/>
                      <a:pt x="50" y="4428"/>
                      <a:pt x="249" y="4453"/>
                    </a:cubicBezTo>
                    <a:cubicBezTo>
                      <a:pt x="2738" y="4304"/>
                      <a:pt x="5427" y="2636"/>
                      <a:pt x="6721" y="247"/>
                    </a:cubicBezTo>
                    <a:cubicBezTo>
                      <a:pt x="6746" y="172"/>
                      <a:pt x="6746" y="97"/>
                      <a:pt x="6671" y="47"/>
                    </a:cubicBezTo>
                    <a:cubicBezTo>
                      <a:pt x="6641" y="16"/>
                      <a:pt x="6609" y="1"/>
                      <a:pt x="6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28"/>
              <p:cNvSpPr/>
              <p:nvPr/>
            </p:nvSpPr>
            <p:spPr>
              <a:xfrm>
                <a:off x="2198425" y="4053688"/>
                <a:ext cx="156850" cy="172900"/>
              </a:xfrm>
              <a:custGeom>
                <a:avLst/>
                <a:gdLst/>
                <a:ahLst/>
                <a:cxnLst/>
                <a:rect l="l" t="t" r="r" b="b"/>
                <a:pathLst>
                  <a:path w="6274" h="6916" extrusionOk="0">
                    <a:moveTo>
                      <a:pt x="1678" y="0"/>
                    </a:moveTo>
                    <a:cubicBezTo>
                      <a:pt x="1506" y="0"/>
                      <a:pt x="1344" y="11"/>
                      <a:pt x="1196" y="35"/>
                    </a:cubicBezTo>
                    <a:cubicBezTo>
                      <a:pt x="623" y="135"/>
                      <a:pt x="225" y="384"/>
                      <a:pt x="101" y="907"/>
                    </a:cubicBezTo>
                    <a:cubicBezTo>
                      <a:pt x="1" y="1554"/>
                      <a:pt x="125" y="2251"/>
                      <a:pt x="499" y="2823"/>
                    </a:cubicBezTo>
                    <a:cubicBezTo>
                      <a:pt x="1494" y="4690"/>
                      <a:pt x="4008" y="6632"/>
                      <a:pt x="5601" y="6881"/>
                    </a:cubicBezTo>
                    <a:cubicBezTo>
                      <a:pt x="5760" y="6898"/>
                      <a:pt x="5918" y="6916"/>
                      <a:pt x="6077" y="6916"/>
                    </a:cubicBezTo>
                    <a:cubicBezTo>
                      <a:pt x="6142" y="6916"/>
                      <a:pt x="6208" y="6913"/>
                      <a:pt x="6274" y="6905"/>
                    </a:cubicBezTo>
                    <a:cubicBezTo>
                      <a:pt x="5950" y="6557"/>
                      <a:pt x="5676" y="6134"/>
                      <a:pt x="5502" y="5711"/>
                    </a:cubicBezTo>
                    <a:cubicBezTo>
                      <a:pt x="4805" y="4118"/>
                      <a:pt x="5726" y="2276"/>
                      <a:pt x="4929" y="782"/>
                    </a:cubicBezTo>
                    <a:cubicBezTo>
                      <a:pt x="4904" y="757"/>
                      <a:pt x="4880" y="708"/>
                      <a:pt x="4855" y="658"/>
                    </a:cubicBezTo>
                    <a:cubicBezTo>
                      <a:pt x="3769" y="303"/>
                      <a:pt x="2578" y="0"/>
                      <a:pt x="1678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28"/>
              <p:cNvSpPr/>
              <p:nvPr/>
            </p:nvSpPr>
            <p:spPr>
              <a:xfrm>
                <a:off x="1892275" y="4054088"/>
                <a:ext cx="164300" cy="172500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6900" extrusionOk="0">
                    <a:moveTo>
                      <a:pt x="4536" y="0"/>
                    </a:moveTo>
                    <a:cubicBezTo>
                      <a:pt x="3804" y="0"/>
                      <a:pt x="2953" y="204"/>
                      <a:pt x="2315" y="368"/>
                    </a:cubicBezTo>
                    <a:cubicBezTo>
                      <a:pt x="2166" y="418"/>
                      <a:pt x="1519" y="492"/>
                      <a:pt x="1419" y="642"/>
                    </a:cubicBezTo>
                    <a:cubicBezTo>
                      <a:pt x="1394" y="692"/>
                      <a:pt x="1345" y="741"/>
                      <a:pt x="1320" y="791"/>
                    </a:cubicBezTo>
                    <a:cubicBezTo>
                      <a:pt x="349" y="2608"/>
                      <a:pt x="1992" y="4774"/>
                      <a:pt x="1" y="6889"/>
                    </a:cubicBezTo>
                    <a:cubicBezTo>
                      <a:pt x="74" y="6896"/>
                      <a:pt x="149" y="6899"/>
                      <a:pt x="225" y="6899"/>
                    </a:cubicBezTo>
                    <a:cubicBezTo>
                      <a:pt x="2131" y="6899"/>
                      <a:pt x="4497" y="4832"/>
                      <a:pt x="5526" y="3156"/>
                    </a:cubicBezTo>
                    <a:cubicBezTo>
                      <a:pt x="6248" y="2011"/>
                      <a:pt x="6572" y="443"/>
                      <a:pt x="5277" y="94"/>
                    </a:cubicBezTo>
                    <a:cubicBezTo>
                      <a:pt x="5057" y="27"/>
                      <a:pt x="4805" y="0"/>
                      <a:pt x="4536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28"/>
              <p:cNvSpPr/>
              <p:nvPr/>
            </p:nvSpPr>
            <p:spPr>
              <a:xfrm>
                <a:off x="1984375" y="3745288"/>
                <a:ext cx="278800" cy="169150"/>
              </a:xfrm>
              <a:custGeom>
                <a:avLst/>
                <a:gdLst/>
                <a:ahLst/>
                <a:cxnLst/>
                <a:rect l="l" t="t" r="r" b="b"/>
                <a:pathLst>
                  <a:path w="11152" h="6766" extrusionOk="0">
                    <a:moveTo>
                      <a:pt x="10778" y="1"/>
                    </a:moveTo>
                    <a:cubicBezTo>
                      <a:pt x="9758" y="1345"/>
                      <a:pt x="7816" y="2241"/>
                      <a:pt x="5576" y="2241"/>
                    </a:cubicBezTo>
                    <a:cubicBezTo>
                      <a:pt x="3336" y="2241"/>
                      <a:pt x="1394" y="1345"/>
                      <a:pt x="399" y="1"/>
                    </a:cubicBezTo>
                    <a:lnTo>
                      <a:pt x="399" y="1"/>
                    </a:lnTo>
                    <a:cubicBezTo>
                      <a:pt x="75" y="1619"/>
                      <a:pt x="0" y="3411"/>
                      <a:pt x="473" y="4680"/>
                    </a:cubicBezTo>
                    <a:cubicBezTo>
                      <a:pt x="1120" y="6423"/>
                      <a:pt x="2490" y="6622"/>
                      <a:pt x="4282" y="6746"/>
                    </a:cubicBezTo>
                    <a:cubicBezTo>
                      <a:pt x="4506" y="6759"/>
                      <a:pt x="4730" y="6765"/>
                      <a:pt x="4951" y="6765"/>
                    </a:cubicBezTo>
                    <a:cubicBezTo>
                      <a:pt x="5172" y="6765"/>
                      <a:pt x="5389" y="6759"/>
                      <a:pt x="5601" y="6746"/>
                    </a:cubicBezTo>
                    <a:cubicBezTo>
                      <a:pt x="5814" y="6759"/>
                      <a:pt x="6028" y="6766"/>
                      <a:pt x="6241" y="6766"/>
                    </a:cubicBezTo>
                    <a:cubicBezTo>
                      <a:pt x="6824" y="6766"/>
                      <a:pt x="7407" y="6719"/>
                      <a:pt x="7990" y="6647"/>
                    </a:cubicBezTo>
                    <a:cubicBezTo>
                      <a:pt x="8414" y="6597"/>
                      <a:pt x="8837" y="6472"/>
                      <a:pt x="9235" y="6298"/>
                    </a:cubicBezTo>
                    <a:cubicBezTo>
                      <a:pt x="10928" y="5526"/>
                      <a:pt x="11152" y="3261"/>
                      <a:pt x="10952" y="1395"/>
                    </a:cubicBezTo>
                    <a:cubicBezTo>
                      <a:pt x="10878" y="872"/>
                      <a:pt x="10828" y="449"/>
                      <a:pt x="10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28"/>
              <p:cNvSpPr/>
              <p:nvPr/>
            </p:nvSpPr>
            <p:spPr>
              <a:xfrm>
                <a:off x="2299425" y="3708238"/>
                <a:ext cx="148575" cy="271675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10867" extrusionOk="0">
                    <a:moveTo>
                      <a:pt x="195" y="1"/>
                    </a:moveTo>
                    <a:cubicBezTo>
                      <a:pt x="0" y="1"/>
                      <a:pt x="636" y="1141"/>
                      <a:pt x="964" y="4395"/>
                    </a:cubicBezTo>
                    <a:cubicBezTo>
                      <a:pt x="1138" y="6038"/>
                      <a:pt x="1138" y="7705"/>
                      <a:pt x="964" y="9348"/>
                    </a:cubicBezTo>
                    <a:cubicBezTo>
                      <a:pt x="973" y="9348"/>
                      <a:pt x="978" y="9348"/>
                      <a:pt x="985" y="9348"/>
                    </a:cubicBezTo>
                    <a:cubicBezTo>
                      <a:pt x="1053" y="9348"/>
                      <a:pt x="1209" y="9410"/>
                      <a:pt x="5942" y="10867"/>
                    </a:cubicBezTo>
                    <a:cubicBezTo>
                      <a:pt x="5942" y="10767"/>
                      <a:pt x="5942" y="10667"/>
                      <a:pt x="5917" y="10568"/>
                    </a:cubicBezTo>
                    <a:cubicBezTo>
                      <a:pt x="5917" y="9373"/>
                      <a:pt x="5793" y="8178"/>
                      <a:pt x="5519" y="6984"/>
                    </a:cubicBezTo>
                    <a:cubicBezTo>
                      <a:pt x="4673" y="3125"/>
                      <a:pt x="3254" y="1582"/>
                      <a:pt x="242" y="14"/>
                    </a:cubicBezTo>
                    <a:cubicBezTo>
                      <a:pt x="223" y="5"/>
                      <a:pt x="207" y="1"/>
                      <a:pt x="1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28"/>
              <p:cNvSpPr/>
              <p:nvPr/>
            </p:nvSpPr>
            <p:spPr>
              <a:xfrm>
                <a:off x="1798925" y="3708238"/>
                <a:ext cx="148575" cy="271675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10867" extrusionOk="0">
                    <a:moveTo>
                      <a:pt x="5748" y="1"/>
                    </a:moveTo>
                    <a:cubicBezTo>
                      <a:pt x="5736" y="1"/>
                      <a:pt x="5720" y="5"/>
                      <a:pt x="5701" y="14"/>
                    </a:cubicBezTo>
                    <a:cubicBezTo>
                      <a:pt x="2689" y="1582"/>
                      <a:pt x="1270" y="3125"/>
                      <a:pt x="424" y="6984"/>
                    </a:cubicBezTo>
                    <a:cubicBezTo>
                      <a:pt x="150" y="8178"/>
                      <a:pt x="26" y="9373"/>
                      <a:pt x="26" y="10568"/>
                    </a:cubicBezTo>
                    <a:cubicBezTo>
                      <a:pt x="1" y="10667"/>
                      <a:pt x="1" y="10767"/>
                      <a:pt x="1" y="10867"/>
                    </a:cubicBezTo>
                    <a:cubicBezTo>
                      <a:pt x="4734" y="9410"/>
                      <a:pt x="4890" y="9348"/>
                      <a:pt x="4959" y="9348"/>
                    </a:cubicBezTo>
                    <a:cubicBezTo>
                      <a:pt x="4965" y="9348"/>
                      <a:pt x="4971" y="9348"/>
                      <a:pt x="4979" y="9348"/>
                    </a:cubicBezTo>
                    <a:cubicBezTo>
                      <a:pt x="4805" y="7705"/>
                      <a:pt x="4805" y="6038"/>
                      <a:pt x="4979" y="4395"/>
                    </a:cubicBezTo>
                    <a:cubicBezTo>
                      <a:pt x="5307" y="1141"/>
                      <a:pt x="5943" y="1"/>
                      <a:pt x="5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28"/>
              <p:cNvSpPr/>
              <p:nvPr/>
            </p:nvSpPr>
            <p:spPr>
              <a:xfrm>
                <a:off x="2229275" y="3756488"/>
                <a:ext cx="3017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870" extrusionOk="0">
                    <a:moveTo>
                      <a:pt x="1032" y="1"/>
                    </a:moveTo>
                    <a:cubicBezTo>
                      <a:pt x="733" y="175"/>
                      <a:pt x="484" y="399"/>
                      <a:pt x="335" y="698"/>
                    </a:cubicBezTo>
                    <a:cubicBezTo>
                      <a:pt x="0" y="1233"/>
                      <a:pt x="426" y="1869"/>
                      <a:pt x="1002" y="1869"/>
                    </a:cubicBezTo>
                    <a:cubicBezTo>
                      <a:pt x="1068" y="1869"/>
                      <a:pt x="1137" y="1861"/>
                      <a:pt x="1206" y="1843"/>
                    </a:cubicBezTo>
                    <a:cubicBezTo>
                      <a:pt x="1206" y="1544"/>
                      <a:pt x="1181" y="1220"/>
                      <a:pt x="1132" y="947"/>
                    </a:cubicBezTo>
                    <a:cubicBezTo>
                      <a:pt x="1107" y="598"/>
                      <a:pt x="1057" y="299"/>
                      <a:pt x="10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28"/>
              <p:cNvSpPr/>
              <p:nvPr/>
            </p:nvSpPr>
            <p:spPr>
              <a:xfrm>
                <a:off x="2233900" y="3851088"/>
                <a:ext cx="205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419" extrusionOk="0">
                    <a:moveTo>
                      <a:pt x="822" y="0"/>
                    </a:moveTo>
                    <a:cubicBezTo>
                      <a:pt x="548" y="149"/>
                      <a:pt x="299" y="373"/>
                      <a:pt x="150" y="672"/>
                    </a:cubicBezTo>
                    <a:cubicBezTo>
                      <a:pt x="26" y="896"/>
                      <a:pt x="1" y="1170"/>
                      <a:pt x="125" y="1419"/>
                    </a:cubicBezTo>
                    <a:cubicBezTo>
                      <a:pt x="474" y="996"/>
                      <a:pt x="698" y="523"/>
                      <a:pt x="82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28"/>
              <p:cNvSpPr/>
              <p:nvPr/>
            </p:nvSpPr>
            <p:spPr>
              <a:xfrm>
                <a:off x="2186625" y="3783863"/>
                <a:ext cx="6462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224" extrusionOk="0">
                    <a:moveTo>
                      <a:pt x="672" y="1"/>
                    </a:moveTo>
                    <a:cubicBezTo>
                      <a:pt x="448" y="100"/>
                      <a:pt x="224" y="200"/>
                      <a:pt x="0" y="275"/>
                    </a:cubicBezTo>
                    <a:cubicBezTo>
                      <a:pt x="25" y="748"/>
                      <a:pt x="174" y="1569"/>
                      <a:pt x="573" y="1967"/>
                    </a:cubicBezTo>
                    <a:cubicBezTo>
                      <a:pt x="761" y="2146"/>
                      <a:pt x="974" y="2224"/>
                      <a:pt x="1175" y="2224"/>
                    </a:cubicBezTo>
                    <a:cubicBezTo>
                      <a:pt x="1978" y="2224"/>
                      <a:pt x="2584" y="977"/>
                      <a:pt x="6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28"/>
              <p:cNvSpPr/>
              <p:nvPr/>
            </p:nvSpPr>
            <p:spPr>
              <a:xfrm>
                <a:off x="2186625" y="3873313"/>
                <a:ext cx="41075" cy="369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476" extrusionOk="0">
                    <a:moveTo>
                      <a:pt x="159" y="0"/>
                    </a:moveTo>
                    <a:cubicBezTo>
                      <a:pt x="90" y="0"/>
                      <a:pt x="39" y="36"/>
                      <a:pt x="25" y="132"/>
                    </a:cubicBezTo>
                    <a:cubicBezTo>
                      <a:pt x="0" y="580"/>
                      <a:pt x="50" y="1028"/>
                      <a:pt x="199" y="1476"/>
                    </a:cubicBezTo>
                    <a:cubicBezTo>
                      <a:pt x="523" y="1426"/>
                      <a:pt x="846" y="1326"/>
                      <a:pt x="1145" y="1177"/>
                    </a:cubicBezTo>
                    <a:cubicBezTo>
                      <a:pt x="1319" y="1102"/>
                      <a:pt x="1493" y="1003"/>
                      <a:pt x="1643" y="903"/>
                    </a:cubicBezTo>
                    <a:cubicBezTo>
                      <a:pt x="1269" y="505"/>
                      <a:pt x="821" y="231"/>
                      <a:pt x="348" y="57"/>
                    </a:cubicBezTo>
                    <a:cubicBezTo>
                      <a:pt x="282" y="24"/>
                      <a:pt x="21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28"/>
              <p:cNvSpPr/>
              <p:nvPr/>
            </p:nvSpPr>
            <p:spPr>
              <a:xfrm>
                <a:off x="2126600" y="3839263"/>
                <a:ext cx="56300" cy="57925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317" extrusionOk="0">
                    <a:moveTo>
                      <a:pt x="2077" y="0"/>
                    </a:moveTo>
                    <a:cubicBezTo>
                      <a:pt x="1853" y="25"/>
                      <a:pt x="659" y="473"/>
                      <a:pt x="335" y="1145"/>
                    </a:cubicBezTo>
                    <a:cubicBezTo>
                      <a:pt x="0" y="1681"/>
                      <a:pt x="406" y="2317"/>
                      <a:pt x="996" y="2317"/>
                    </a:cubicBezTo>
                    <a:cubicBezTo>
                      <a:pt x="1064" y="2317"/>
                      <a:pt x="1134" y="2308"/>
                      <a:pt x="1206" y="2290"/>
                    </a:cubicBezTo>
                    <a:cubicBezTo>
                      <a:pt x="1928" y="2091"/>
                      <a:pt x="2177" y="1046"/>
                      <a:pt x="2252" y="299"/>
                    </a:cubicBezTo>
                    <a:cubicBezTo>
                      <a:pt x="2252" y="150"/>
                      <a:pt x="2252" y="0"/>
                      <a:pt x="20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28"/>
              <p:cNvSpPr/>
              <p:nvPr/>
            </p:nvSpPr>
            <p:spPr>
              <a:xfrm>
                <a:off x="2084550" y="3797563"/>
                <a:ext cx="56225" cy="41750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1670" extrusionOk="0">
                    <a:moveTo>
                      <a:pt x="1" y="0"/>
                    </a:moveTo>
                    <a:cubicBezTo>
                      <a:pt x="51" y="473"/>
                      <a:pt x="200" y="1096"/>
                      <a:pt x="524" y="1419"/>
                    </a:cubicBezTo>
                    <a:cubicBezTo>
                      <a:pt x="710" y="1594"/>
                      <a:pt x="920" y="1669"/>
                      <a:pt x="1118" y="1669"/>
                    </a:cubicBezTo>
                    <a:cubicBezTo>
                      <a:pt x="1740" y="1669"/>
                      <a:pt x="2249" y="924"/>
                      <a:pt x="1569" y="150"/>
                    </a:cubicBezTo>
                    <a:lnTo>
                      <a:pt x="1544" y="150"/>
                    </a:lnTo>
                    <a:cubicBezTo>
                      <a:pt x="1021" y="150"/>
                      <a:pt x="499" y="100"/>
                      <a:pt x="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28"/>
              <p:cNvSpPr/>
              <p:nvPr/>
            </p:nvSpPr>
            <p:spPr>
              <a:xfrm>
                <a:off x="2026050" y="3777638"/>
                <a:ext cx="4110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28" extrusionOk="0">
                    <a:moveTo>
                      <a:pt x="175" y="1"/>
                    </a:moveTo>
                    <a:lnTo>
                      <a:pt x="175" y="1"/>
                    </a:lnTo>
                    <a:cubicBezTo>
                      <a:pt x="0" y="505"/>
                      <a:pt x="384" y="1027"/>
                      <a:pt x="902" y="1027"/>
                    </a:cubicBezTo>
                    <a:cubicBezTo>
                      <a:pt x="973" y="1027"/>
                      <a:pt x="1046" y="1018"/>
                      <a:pt x="1121" y="997"/>
                    </a:cubicBezTo>
                    <a:cubicBezTo>
                      <a:pt x="1320" y="922"/>
                      <a:pt x="1519" y="797"/>
                      <a:pt x="1644" y="623"/>
                    </a:cubicBezTo>
                    <a:cubicBezTo>
                      <a:pt x="1121" y="474"/>
                      <a:pt x="648" y="250"/>
                      <a:pt x="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28"/>
              <p:cNvSpPr/>
              <p:nvPr/>
            </p:nvSpPr>
            <p:spPr>
              <a:xfrm>
                <a:off x="2083325" y="3873313"/>
                <a:ext cx="48550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644" extrusionOk="0">
                    <a:moveTo>
                      <a:pt x="184" y="0"/>
                    </a:moveTo>
                    <a:cubicBezTo>
                      <a:pt x="115" y="0"/>
                      <a:pt x="64" y="36"/>
                      <a:pt x="50" y="132"/>
                    </a:cubicBezTo>
                    <a:cubicBezTo>
                      <a:pt x="0" y="629"/>
                      <a:pt x="75" y="1152"/>
                      <a:pt x="274" y="1625"/>
                    </a:cubicBezTo>
                    <a:lnTo>
                      <a:pt x="324" y="1625"/>
                    </a:lnTo>
                    <a:cubicBezTo>
                      <a:pt x="535" y="1638"/>
                      <a:pt x="753" y="1644"/>
                      <a:pt x="974" y="1644"/>
                    </a:cubicBezTo>
                    <a:cubicBezTo>
                      <a:pt x="1195" y="1644"/>
                      <a:pt x="1419" y="1638"/>
                      <a:pt x="1643" y="1625"/>
                    </a:cubicBezTo>
                    <a:lnTo>
                      <a:pt x="1942" y="1625"/>
                    </a:lnTo>
                    <a:cubicBezTo>
                      <a:pt x="1942" y="1152"/>
                      <a:pt x="1543" y="555"/>
                      <a:pt x="373" y="57"/>
                    </a:cubicBezTo>
                    <a:cubicBezTo>
                      <a:pt x="306" y="24"/>
                      <a:pt x="240" y="0"/>
                      <a:pt x="18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28"/>
              <p:cNvSpPr/>
              <p:nvPr/>
            </p:nvSpPr>
            <p:spPr>
              <a:xfrm>
                <a:off x="2023925" y="3839263"/>
                <a:ext cx="563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324" extrusionOk="0">
                    <a:moveTo>
                      <a:pt x="2077" y="0"/>
                    </a:moveTo>
                    <a:cubicBezTo>
                      <a:pt x="1853" y="25"/>
                      <a:pt x="634" y="473"/>
                      <a:pt x="310" y="1145"/>
                    </a:cubicBezTo>
                    <a:cubicBezTo>
                      <a:pt x="1" y="1675"/>
                      <a:pt x="397" y="2323"/>
                      <a:pt x="978" y="2323"/>
                    </a:cubicBezTo>
                    <a:cubicBezTo>
                      <a:pt x="1051" y="2323"/>
                      <a:pt x="1128" y="2313"/>
                      <a:pt x="1206" y="2290"/>
                    </a:cubicBezTo>
                    <a:cubicBezTo>
                      <a:pt x="1928" y="2091"/>
                      <a:pt x="2177" y="1046"/>
                      <a:pt x="2252" y="299"/>
                    </a:cubicBezTo>
                    <a:cubicBezTo>
                      <a:pt x="2252" y="150"/>
                      <a:pt x="2252" y="0"/>
                      <a:pt x="20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28"/>
              <p:cNvSpPr/>
              <p:nvPr/>
            </p:nvSpPr>
            <p:spPr>
              <a:xfrm>
                <a:off x="1986850" y="3780138"/>
                <a:ext cx="60425" cy="5945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2378" extrusionOk="0">
                    <a:moveTo>
                      <a:pt x="76" y="1"/>
                    </a:moveTo>
                    <a:cubicBezTo>
                      <a:pt x="26" y="548"/>
                      <a:pt x="1" y="1121"/>
                      <a:pt x="51" y="1668"/>
                    </a:cubicBezTo>
                    <a:cubicBezTo>
                      <a:pt x="125" y="1842"/>
                      <a:pt x="200" y="1967"/>
                      <a:pt x="325" y="2116"/>
                    </a:cubicBezTo>
                    <a:cubicBezTo>
                      <a:pt x="516" y="2298"/>
                      <a:pt x="732" y="2377"/>
                      <a:pt x="935" y="2377"/>
                    </a:cubicBezTo>
                    <a:cubicBezTo>
                      <a:pt x="1787" y="2377"/>
                      <a:pt x="2417" y="990"/>
                      <a:pt x="125" y="25"/>
                    </a:cubicBezTo>
                    <a:lnTo>
                      <a:pt x="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28"/>
              <p:cNvSpPr/>
              <p:nvPr/>
            </p:nvSpPr>
            <p:spPr>
              <a:xfrm>
                <a:off x="2439875" y="3955613"/>
                <a:ext cx="81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972" extrusionOk="0">
                    <a:moveTo>
                      <a:pt x="299" y="1"/>
                    </a:moveTo>
                    <a:cubicBezTo>
                      <a:pt x="225" y="75"/>
                      <a:pt x="175" y="150"/>
                      <a:pt x="125" y="250"/>
                    </a:cubicBezTo>
                    <a:cubicBezTo>
                      <a:pt x="26" y="449"/>
                      <a:pt x="1" y="673"/>
                      <a:pt x="75" y="897"/>
                    </a:cubicBezTo>
                    <a:lnTo>
                      <a:pt x="324" y="972"/>
                    </a:lnTo>
                    <a:cubicBezTo>
                      <a:pt x="324" y="872"/>
                      <a:pt x="324" y="772"/>
                      <a:pt x="299" y="673"/>
                    </a:cubicBezTo>
                    <a:cubicBezTo>
                      <a:pt x="299" y="449"/>
                      <a:pt x="299" y="225"/>
                      <a:pt x="29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28"/>
              <p:cNvSpPr/>
              <p:nvPr/>
            </p:nvSpPr>
            <p:spPr>
              <a:xfrm>
                <a:off x="2332500" y="3750263"/>
                <a:ext cx="53900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119" extrusionOk="0">
                    <a:moveTo>
                      <a:pt x="1483" y="1"/>
                    </a:moveTo>
                    <a:cubicBezTo>
                      <a:pt x="1035" y="200"/>
                      <a:pt x="512" y="523"/>
                      <a:pt x="313" y="947"/>
                    </a:cubicBezTo>
                    <a:cubicBezTo>
                      <a:pt x="1" y="1482"/>
                      <a:pt x="409" y="2118"/>
                      <a:pt x="981" y="2118"/>
                    </a:cubicBezTo>
                    <a:cubicBezTo>
                      <a:pt x="1047" y="2118"/>
                      <a:pt x="1115" y="2110"/>
                      <a:pt x="1184" y="2092"/>
                    </a:cubicBezTo>
                    <a:cubicBezTo>
                      <a:pt x="1732" y="1942"/>
                      <a:pt x="2006" y="1295"/>
                      <a:pt x="2155" y="673"/>
                    </a:cubicBezTo>
                    <a:cubicBezTo>
                      <a:pt x="1931" y="449"/>
                      <a:pt x="1707" y="225"/>
                      <a:pt x="14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28"/>
              <p:cNvSpPr/>
              <p:nvPr/>
            </p:nvSpPr>
            <p:spPr>
              <a:xfrm>
                <a:off x="2332025" y="3839263"/>
                <a:ext cx="5685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2274" h="2324" extrusionOk="0">
                    <a:moveTo>
                      <a:pt x="2099" y="0"/>
                    </a:moveTo>
                    <a:cubicBezTo>
                      <a:pt x="1875" y="25"/>
                      <a:pt x="656" y="473"/>
                      <a:pt x="332" y="1145"/>
                    </a:cubicBezTo>
                    <a:cubicBezTo>
                      <a:pt x="1" y="1675"/>
                      <a:pt x="414" y="2323"/>
                      <a:pt x="981" y="2323"/>
                    </a:cubicBezTo>
                    <a:cubicBezTo>
                      <a:pt x="1053" y="2323"/>
                      <a:pt x="1128" y="2313"/>
                      <a:pt x="1203" y="2290"/>
                    </a:cubicBezTo>
                    <a:cubicBezTo>
                      <a:pt x="1950" y="2091"/>
                      <a:pt x="2199" y="1046"/>
                      <a:pt x="2249" y="299"/>
                    </a:cubicBezTo>
                    <a:cubicBezTo>
                      <a:pt x="2274" y="150"/>
                      <a:pt x="2249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28"/>
              <p:cNvSpPr/>
              <p:nvPr/>
            </p:nvSpPr>
            <p:spPr>
              <a:xfrm>
                <a:off x="2391350" y="3779513"/>
                <a:ext cx="3425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2391" extrusionOk="0">
                    <a:moveTo>
                      <a:pt x="174" y="1"/>
                    </a:moveTo>
                    <a:cubicBezTo>
                      <a:pt x="125" y="1"/>
                      <a:pt x="50" y="50"/>
                      <a:pt x="50" y="100"/>
                    </a:cubicBezTo>
                    <a:cubicBezTo>
                      <a:pt x="0" y="324"/>
                      <a:pt x="50" y="1619"/>
                      <a:pt x="598" y="2141"/>
                    </a:cubicBezTo>
                    <a:cubicBezTo>
                      <a:pt x="752" y="2296"/>
                      <a:pt x="966" y="2390"/>
                      <a:pt x="1182" y="2390"/>
                    </a:cubicBezTo>
                    <a:cubicBezTo>
                      <a:pt x="1245" y="2390"/>
                      <a:pt x="1308" y="2382"/>
                      <a:pt x="1369" y="2365"/>
                    </a:cubicBezTo>
                    <a:cubicBezTo>
                      <a:pt x="1095" y="1519"/>
                      <a:pt x="697" y="722"/>
                      <a:pt x="17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28"/>
              <p:cNvSpPr/>
              <p:nvPr/>
            </p:nvSpPr>
            <p:spPr>
              <a:xfrm>
                <a:off x="2350275" y="3933213"/>
                <a:ext cx="38600" cy="274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096" extrusionOk="0">
                    <a:moveTo>
                      <a:pt x="1369" y="1"/>
                    </a:moveTo>
                    <a:cubicBezTo>
                      <a:pt x="872" y="125"/>
                      <a:pt x="399" y="349"/>
                      <a:pt x="0" y="673"/>
                    </a:cubicBezTo>
                    <a:lnTo>
                      <a:pt x="1394" y="1096"/>
                    </a:lnTo>
                    <a:cubicBezTo>
                      <a:pt x="1444" y="822"/>
                      <a:pt x="1494" y="548"/>
                      <a:pt x="1519" y="299"/>
                    </a:cubicBezTo>
                    <a:cubicBezTo>
                      <a:pt x="1544" y="150"/>
                      <a:pt x="1519" y="1"/>
                      <a:pt x="136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28"/>
              <p:cNvSpPr/>
              <p:nvPr/>
            </p:nvSpPr>
            <p:spPr>
              <a:xfrm>
                <a:off x="2391975" y="3873313"/>
                <a:ext cx="6602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2409" extrusionOk="0">
                    <a:moveTo>
                      <a:pt x="180" y="0"/>
                    </a:moveTo>
                    <a:cubicBezTo>
                      <a:pt x="115" y="0"/>
                      <a:pt x="64" y="36"/>
                      <a:pt x="50" y="132"/>
                    </a:cubicBezTo>
                    <a:cubicBezTo>
                      <a:pt x="0" y="331"/>
                      <a:pt x="50" y="1625"/>
                      <a:pt x="597" y="2148"/>
                    </a:cubicBezTo>
                    <a:cubicBezTo>
                      <a:pt x="780" y="2330"/>
                      <a:pt x="987" y="2409"/>
                      <a:pt x="1184" y="2409"/>
                    </a:cubicBezTo>
                    <a:cubicBezTo>
                      <a:pt x="2010" y="2409"/>
                      <a:pt x="2640" y="1022"/>
                      <a:pt x="349" y="57"/>
                    </a:cubicBezTo>
                    <a:cubicBezTo>
                      <a:pt x="293" y="24"/>
                      <a:pt x="232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28"/>
              <p:cNvSpPr/>
              <p:nvPr/>
            </p:nvSpPr>
            <p:spPr>
              <a:xfrm>
                <a:off x="2302325" y="3708638"/>
                <a:ext cx="35525" cy="36575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463" extrusionOk="0">
                    <a:moveTo>
                      <a:pt x="96" y="0"/>
                    </a:moveTo>
                    <a:cubicBezTo>
                      <a:pt x="1" y="0"/>
                      <a:pt x="181" y="410"/>
                      <a:pt x="400" y="1417"/>
                    </a:cubicBezTo>
                    <a:cubicBezTo>
                      <a:pt x="484" y="1448"/>
                      <a:pt x="570" y="1462"/>
                      <a:pt x="654" y="1462"/>
                    </a:cubicBezTo>
                    <a:cubicBezTo>
                      <a:pt x="1043" y="1462"/>
                      <a:pt x="1400" y="1154"/>
                      <a:pt x="1421" y="745"/>
                    </a:cubicBezTo>
                    <a:cubicBezTo>
                      <a:pt x="1022" y="496"/>
                      <a:pt x="599" y="247"/>
                      <a:pt x="151" y="23"/>
                    </a:cubicBezTo>
                    <a:cubicBezTo>
                      <a:pt x="127" y="8"/>
                      <a:pt x="109" y="0"/>
                      <a:pt x="9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28"/>
              <p:cNvSpPr/>
              <p:nvPr/>
            </p:nvSpPr>
            <p:spPr>
              <a:xfrm>
                <a:off x="2321025" y="3793213"/>
                <a:ext cx="24925" cy="44825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79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0" y="324"/>
                      <a:pt x="75" y="647"/>
                      <a:pt x="125" y="996"/>
                    </a:cubicBezTo>
                    <a:cubicBezTo>
                      <a:pt x="150" y="1245"/>
                      <a:pt x="175" y="1519"/>
                      <a:pt x="175" y="1792"/>
                    </a:cubicBezTo>
                    <a:cubicBezTo>
                      <a:pt x="722" y="1568"/>
                      <a:pt x="996" y="772"/>
                      <a:pt x="0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28"/>
              <p:cNvSpPr/>
              <p:nvPr/>
            </p:nvSpPr>
            <p:spPr>
              <a:xfrm>
                <a:off x="2324750" y="3892763"/>
                <a:ext cx="20575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94" extrusionOk="0">
                    <a:moveTo>
                      <a:pt x="100" y="1"/>
                    </a:moveTo>
                    <a:cubicBezTo>
                      <a:pt x="76" y="524"/>
                      <a:pt x="51" y="1046"/>
                      <a:pt x="1" y="1594"/>
                    </a:cubicBezTo>
                    <a:cubicBezTo>
                      <a:pt x="524" y="1420"/>
                      <a:pt x="822" y="698"/>
                      <a:pt x="10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28"/>
              <p:cNvSpPr/>
              <p:nvPr/>
            </p:nvSpPr>
            <p:spPr>
              <a:xfrm>
                <a:off x="1892275" y="3717288"/>
                <a:ext cx="39100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117" extrusionOk="0">
                    <a:moveTo>
                      <a:pt x="1295" y="1"/>
                    </a:moveTo>
                    <a:cubicBezTo>
                      <a:pt x="847" y="249"/>
                      <a:pt x="424" y="548"/>
                      <a:pt x="1" y="847"/>
                    </a:cubicBezTo>
                    <a:cubicBezTo>
                      <a:pt x="169" y="1036"/>
                      <a:pt x="374" y="1117"/>
                      <a:pt x="575" y="1117"/>
                    </a:cubicBezTo>
                    <a:cubicBezTo>
                      <a:pt x="1086" y="1117"/>
                      <a:pt x="1563" y="591"/>
                      <a:pt x="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28"/>
              <p:cNvSpPr/>
              <p:nvPr/>
            </p:nvSpPr>
            <p:spPr>
              <a:xfrm>
                <a:off x="1877975" y="3779288"/>
                <a:ext cx="46050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2393" extrusionOk="0">
                    <a:moveTo>
                      <a:pt x="171" y="0"/>
                    </a:moveTo>
                    <a:cubicBezTo>
                      <a:pt x="111" y="0"/>
                      <a:pt x="63" y="30"/>
                      <a:pt x="50" y="109"/>
                    </a:cubicBezTo>
                    <a:cubicBezTo>
                      <a:pt x="0" y="333"/>
                      <a:pt x="50" y="1628"/>
                      <a:pt x="597" y="2150"/>
                    </a:cubicBezTo>
                    <a:cubicBezTo>
                      <a:pt x="747" y="2312"/>
                      <a:pt x="958" y="2393"/>
                      <a:pt x="1173" y="2393"/>
                    </a:cubicBezTo>
                    <a:cubicBezTo>
                      <a:pt x="1388" y="2393"/>
                      <a:pt x="1605" y="2312"/>
                      <a:pt x="1767" y="2150"/>
                    </a:cubicBezTo>
                    <a:cubicBezTo>
                      <a:pt x="1767" y="1951"/>
                      <a:pt x="1792" y="1752"/>
                      <a:pt x="1817" y="1553"/>
                    </a:cubicBezTo>
                    <a:cubicBezTo>
                      <a:pt x="1817" y="1428"/>
                      <a:pt x="1842" y="1304"/>
                      <a:pt x="1842" y="1204"/>
                    </a:cubicBezTo>
                    <a:cubicBezTo>
                      <a:pt x="1643" y="831"/>
                      <a:pt x="1220" y="408"/>
                      <a:pt x="348" y="59"/>
                    </a:cubicBezTo>
                    <a:cubicBezTo>
                      <a:pt x="290" y="24"/>
                      <a:pt x="226" y="0"/>
                      <a:pt x="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28"/>
              <p:cNvSpPr/>
              <p:nvPr/>
            </p:nvSpPr>
            <p:spPr>
              <a:xfrm>
                <a:off x="1836900" y="3754013"/>
                <a:ext cx="37350" cy="49475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1979" extrusionOk="0">
                    <a:moveTo>
                      <a:pt x="1494" y="0"/>
                    </a:moveTo>
                    <a:lnTo>
                      <a:pt x="1494" y="0"/>
                    </a:lnTo>
                    <a:cubicBezTo>
                      <a:pt x="896" y="548"/>
                      <a:pt x="374" y="1220"/>
                      <a:pt x="0" y="1942"/>
                    </a:cubicBezTo>
                    <a:cubicBezTo>
                      <a:pt x="75" y="1967"/>
                      <a:pt x="150" y="1979"/>
                      <a:pt x="224" y="1979"/>
                    </a:cubicBezTo>
                    <a:cubicBezTo>
                      <a:pt x="299" y="1979"/>
                      <a:pt x="374" y="1967"/>
                      <a:pt x="448" y="1942"/>
                    </a:cubicBezTo>
                    <a:cubicBezTo>
                      <a:pt x="1195" y="1742"/>
                      <a:pt x="1419" y="747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28"/>
              <p:cNvSpPr/>
              <p:nvPr/>
            </p:nvSpPr>
            <p:spPr>
              <a:xfrm>
                <a:off x="1817950" y="3839263"/>
                <a:ext cx="56925" cy="57925"/>
              </a:xfrm>
              <a:custGeom>
                <a:avLst/>
                <a:gdLst/>
                <a:ahLst/>
                <a:cxnLst/>
                <a:rect l="l" t="t" r="r" b="b"/>
                <a:pathLst>
                  <a:path w="2277" h="2317" extrusionOk="0">
                    <a:moveTo>
                      <a:pt x="2102" y="0"/>
                    </a:moveTo>
                    <a:cubicBezTo>
                      <a:pt x="1853" y="25"/>
                      <a:pt x="659" y="473"/>
                      <a:pt x="335" y="1145"/>
                    </a:cubicBezTo>
                    <a:cubicBezTo>
                      <a:pt x="0" y="1681"/>
                      <a:pt x="426" y="2317"/>
                      <a:pt x="1002" y="2317"/>
                    </a:cubicBezTo>
                    <a:cubicBezTo>
                      <a:pt x="1068" y="2317"/>
                      <a:pt x="1137" y="2308"/>
                      <a:pt x="1206" y="2290"/>
                    </a:cubicBezTo>
                    <a:cubicBezTo>
                      <a:pt x="1928" y="2091"/>
                      <a:pt x="2177" y="1046"/>
                      <a:pt x="2252" y="299"/>
                    </a:cubicBezTo>
                    <a:cubicBezTo>
                      <a:pt x="2277" y="150"/>
                      <a:pt x="2252" y="0"/>
                      <a:pt x="2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28"/>
              <p:cNvSpPr/>
              <p:nvPr/>
            </p:nvSpPr>
            <p:spPr>
              <a:xfrm>
                <a:off x="1823825" y="3933213"/>
                <a:ext cx="510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569" extrusionOk="0">
                    <a:moveTo>
                      <a:pt x="1867" y="1"/>
                    </a:moveTo>
                    <a:cubicBezTo>
                      <a:pt x="1618" y="26"/>
                      <a:pt x="424" y="474"/>
                      <a:pt x="100" y="1146"/>
                    </a:cubicBezTo>
                    <a:cubicBezTo>
                      <a:pt x="25" y="1270"/>
                      <a:pt x="0" y="1420"/>
                      <a:pt x="0" y="1569"/>
                    </a:cubicBezTo>
                    <a:lnTo>
                      <a:pt x="1917" y="971"/>
                    </a:lnTo>
                    <a:cubicBezTo>
                      <a:pt x="1967" y="747"/>
                      <a:pt x="1992" y="523"/>
                      <a:pt x="2017" y="299"/>
                    </a:cubicBezTo>
                    <a:cubicBezTo>
                      <a:pt x="2042" y="150"/>
                      <a:pt x="2017" y="1"/>
                      <a:pt x="18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28"/>
              <p:cNvSpPr/>
              <p:nvPr/>
            </p:nvSpPr>
            <p:spPr>
              <a:xfrm>
                <a:off x="1877975" y="3873313"/>
                <a:ext cx="442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2391" extrusionOk="0">
                    <a:moveTo>
                      <a:pt x="180" y="0"/>
                    </a:moveTo>
                    <a:cubicBezTo>
                      <a:pt x="115" y="0"/>
                      <a:pt x="64" y="36"/>
                      <a:pt x="50" y="132"/>
                    </a:cubicBezTo>
                    <a:cubicBezTo>
                      <a:pt x="0" y="331"/>
                      <a:pt x="50" y="1625"/>
                      <a:pt x="597" y="2148"/>
                    </a:cubicBezTo>
                    <a:cubicBezTo>
                      <a:pt x="747" y="2310"/>
                      <a:pt x="958" y="2391"/>
                      <a:pt x="1173" y="2391"/>
                    </a:cubicBezTo>
                    <a:cubicBezTo>
                      <a:pt x="1388" y="2391"/>
                      <a:pt x="1605" y="2310"/>
                      <a:pt x="1767" y="2148"/>
                    </a:cubicBezTo>
                    <a:cubicBezTo>
                      <a:pt x="1742" y="1750"/>
                      <a:pt x="1718" y="1351"/>
                      <a:pt x="1693" y="953"/>
                    </a:cubicBezTo>
                    <a:cubicBezTo>
                      <a:pt x="1344" y="555"/>
                      <a:pt x="871" y="231"/>
                      <a:pt x="348" y="57"/>
                    </a:cubicBezTo>
                    <a:cubicBezTo>
                      <a:pt x="293" y="24"/>
                      <a:pt x="232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28"/>
              <p:cNvSpPr/>
              <p:nvPr/>
            </p:nvSpPr>
            <p:spPr>
              <a:xfrm>
                <a:off x="1801425" y="3888413"/>
                <a:ext cx="34450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804" extrusionOk="0">
                    <a:moveTo>
                      <a:pt x="274" y="1"/>
                    </a:moveTo>
                    <a:cubicBezTo>
                      <a:pt x="150" y="598"/>
                      <a:pt x="50" y="1195"/>
                      <a:pt x="0" y="1793"/>
                    </a:cubicBezTo>
                    <a:cubicBezTo>
                      <a:pt x="43" y="1800"/>
                      <a:pt x="86" y="1803"/>
                      <a:pt x="128" y="1803"/>
                    </a:cubicBezTo>
                    <a:cubicBezTo>
                      <a:pt x="821" y="1803"/>
                      <a:pt x="1377" y="869"/>
                      <a:pt x="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28"/>
              <p:cNvSpPr/>
              <p:nvPr/>
            </p:nvSpPr>
            <p:spPr>
              <a:xfrm>
                <a:off x="1767200" y="3664988"/>
                <a:ext cx="701325" cy="902975"/>
              </a:xfrm>
              <a:custGeom>
                <a:avLst/>
                <a:gdLst/>
                <a:ahLst/>
                <a:cxnLst/>
                <a:rect l="l" t="t" r="r" b="b"/>
                <a:pathLst>
                  <a:path w="28053" h="36119" extrusionOk="0">
                    <a:moveTo>
                      <a:pt x="14317" y="327"/>
                    </a:moveTo>
                    <a:cubicBezTo>
                      <a:pt x="15526" y="327"/>
                      <a:pt x="16843" y="461"/>
                      <a:pt x="18494" y="798"/>
                    </a:cubicBezTo>
                    <a:cubicBezTo>
                      <a:pt x="18619" y="823"/>
                      <a:pt x="18694" y="898"/>
                      <a:pt x="18743" y="997"/>
                    </a:cubicBezTo>
                    <a:cubicBezTo>
                      <a:pt x="18768" y="1147"/>
                      <a:pt x="18818" y="1271"/>
                      <a:pt x="18843" y="1396"/>
                    </a:cubicBezTo>
                    <a:cubicBezTo>
                      <a:pt x="19042" y="1943"/>
                      <a:pt x="19167" y="2491"/>
                      <a:pt x="19291" y="3063"/>
                    </a:cubicBezTo>
                    <a:cubicBezTo>
                      <a:pt x="19266" y="3063"/>
                      <a:pt x="19241" y="3088"/>
                      <a:pt x="19216" y="3113"/>
                    </a:cubicBezTo>
                    <a:lnTo>
                      <a:pt x="19191" y="3113"/>
                    </a:lnTo>
                    <a:cubicBezTo>
                      <a:pt x="18196" y="4407"/>
                      <a:pt x="16304" y="5229"/>
                      <a:pt x="14238" y="5229"/>
                    </a:cubicBezTo>
                    <a:cubicBezTo>
                      <a:pt x="12172" y="5229"/>
                      <a:pt x="10280" y="4407"/>
                      <a:pt x="9285" y="3113"/>
                    </a:cubicBezTo>
                    <a:cubicBezTo>
                      <a:pt x="9260" y="3088"/>
                      <a:pt x="9235" y="3063"/>
                      <a:pt x="9210" y="3038"/>
                    </a:cubicBezTo>
                    <a:cubicBezTo>
                      <a:pt x="9335" y="2341"/>
                      <a:pt x="9534" y="1669"/>
                      <a:pt x="9758" y="997"/>
                    </a:cubicBezTo>
                    <a:cubicBezTo>
                      <a:pt x="9783" y="898"/>
                      <a:pt x="9857" y="823"/>
                      <a:pt x="9982" y="798"/>
                    </a:cubicBezTo>
                    <a:cubicBezTo>
                      <a:pt x="11538" y="525"/>
                      <a:pt x="12848" y="327"/>
                      <a:pt x="14317" y="327"/>
                    </a:cubicBezTo>
                    <a:close/>
                    <a:moveTo>
                      <a:pt x="19391" y="3586"/>
                    </a:moveTo>
                    <a:cubicBezTo>
                      <a:pt x="19391" y="3661"/>
                      <a:pt x="19391" y="3710"/>
                      <a:pt x="19415" y="3785"/>
                    </a:cubicBezTo>
                    <a:cubicBezTo>
                      <a:pt x="19565" y="5179"/>
                      <a:pt x="19764" y="6747"/>
                      <a:pt x="19092" y="8191"/>
                    </a:cubicBezTo>
                    <a:lnTo>
                      <a:pt x="19067" y="8191"/>
                    </a:lnTo>
                    <a:cubicBezTo>
                      <a:pt x="18320" y="9809"/>
                      <a:pt x="16354" y="9834"/>
                      <a:pt x="14761" y="9834"/>
                    </a:cubicBezTo>
                    <a:lnTo>
                      <a:pt x="14039" y="9834"/>
                    </a:lnTo>
                    <a:cubicBezTo>
                      <a:pt x="13837" y="9837"/>
                      <a:pt x="13628" y="9840"/>
                      <a:pt x="13416" y="9840"/>
                    </a:cubicBezTo>
                    <a:cubicBezTo>
                      <a:pt x="11830" y="9840"/>
                      <a:pt x="10062" y="9675"/>
                      <a:pt x="9359" y="8116"/>
                    </a:cubicBezTo>
                    <a:cubicBezTo>
                      <a:pt x="8787" y="6797"/>
                      <a:pt x="8887" y="5478"/>
                      <a:pt x="9061" y="4109"/>
                    </a:cubicBezTo>
                    <a:cubicBezTo>
                      <a:pt x="9086" y="3934"/>
                      <a:pt x="9111" y="3785"/>
                      <a:pt x="9135" y="3586"/>
                    </a:cubicBezTo>
                    <a:cubicBezTo>
                      <a:pt x="10231" y="4880"/>
                      <a:pt x="12197" y="5677"/>
                      <a:pt x="14263" y="5677"/>
                    </a:cubicBezTo>
                    <a:cubicBezTo>
                      <a:pt x="16329" y="5677"/>
                      <a:pt x="18270" y="4880"/>
                      <a:pt x="19391" y="3586"/>
                    </a:cubicBezTo>
                    <a:close/>
                    <a:moveTo>
                      <a:pt x="6920" y="1844"/>
                    </a:moveTo>
                    <a:cubicBezTo>
                      <a:pt x="6895" y="2043"/>
                      <a:pt x="6845" y="2217"/>
                      <a:pt x="6796" y="2391"/>
                    </a:cubicBezTo>
                    <a:cubicBezTo>
                      <a:pt x="6099" y="5179"/>
                      <a:pt x="5875" y="8091"/>
                      <a:pt x="6149" y="10954"/>
                    </a:cubicBezTo>
                    <a:cubicBezTo>
                      <a:pt x="6074" y="10979"/>
                      <a:pt x="5900" y="11028"/>
                      <a:pt x="5501" y="11153"/>
                    </a:cubicBezTo>
                    <a:lnTo>
                      <a:pt x="1419" y="12422"/>
                    </a:lnTo>
                    <a:cubicBezTo>
                      <a:pt x="1444" y="10780"/>
                      <a:pt x="1668" y="9162"/>
                      <a:pt x="2066" y="7593"/>
                    </a:cubicBezTo>
                    <a:cubicBezTo>
                      <a:pt x="2589" y="5627"/>
                      <a:pt x="3336" y="4631"/>
                      <a:pt x="4058" y="3860"/>
                    </a:cubicBezTo>
                    <a:cubicBezTo>
                      <a:pt x="4879" y="3014"/>
                      <a:pt x="5850" y="2341"/>
                      <a:pt x="6920" y="1844"/>
                    </a:cubicBezTo>
                    <a:close/>
                    <a:moveTo>
                      <a:pt x="21606" y="1869"/>
                    </a:moveTo>
                    <a:lnTo>
                      <a:pt x="21606" y="1869"/>
                    </a:lnTo>
                    <a:cubicBezTo>
                      <a:pt x="23174" y="2690"/>
                      <a:pt x="24170" y="3437"/>
                      <a:pt x="24916" y="4407"/>
                    </a:cubicBezTo>
                    <a:cubicBezTo>
                      <a:pt x="25713" y="5428"/>
                      <a:pt x="26261" y="6747"/>
                      <a:pt x="26659" y="8639"/>
                    </a:cubicBezTo>
                    <a:cubicBezTo>
                      <a:pt x="26957" y="9883"/>
                      <a:pt x="27082" y="11153"/>
                      <a:pt x="27082" y="12422"/>
                    </a:cubicBezTo>
                    <a:lnTo>
                      <a:pt x="23025" y="11178"/>
                    </a:lnTo>
                    <a:lnTo>
                      <a:pt x="22452" y="11004"/>
                    </a:lnTo>
                    <a:lnTo>
                      <a:pt x="22378" y="10979"/>
                    </a:lnTo>
                    <a:cubicBezTo>
                      <a:pt x="22651" y="8166"/>
                      <a:pt x="22452" y="5328"/>
                      <a:pt x="21755" y="2590"/>
                    </a:cubicBezTo>
                    <a:cubicBezTo>
                      <a:pt x="21656" y="2366"/>
                      <a:pt x="21606" y="2117"/>
                      <a:pt x="21606" y="1869"/>
                    </a:cubicBezTo>
                    <a:close/>
                    <a:moveTo>
                      <a:pt x="22303" y="11352"/>
                    </a:moveTo>
                    <a:lnTo>
                      <a:pt x="22726" y="11476"/>
                    </a:lnTo>
                    <a:cubicBezTo>
                      <a:pt x="25987" y="12497"/>
                      <a:pt x="26908" y="12771"/>
                      <a:pt x="27082" y="12821"/>
                    </a:cubicBezTo>
                    <a:cubicBezTo>
                      <a:pt x="27107" y="15384"/>
                      <a:pt x="26659" y="17948"/>
                      <a:pt x="25763" y="20363"/>
                    </a:cubicBezTo>
                    <a:cubicBezTo>
                      <a:pt x="25290" y="21483"/>
                      <a:pt x="24543" y="22155"/>
                      <a:pt x="23597" y="22279"/>
                    </a:cubicBezTo>
                    <a:cubicBezTo>
                      <a:pt x="23498" y="22304"/>
                      <a:pt x="23398" y="22329"/>
                      <a:pt x="23298" y="22329"/>
                    </a:cubicBezTo>
                    <a:lnTo>
                      <a:pt x="23224" y="22329"/>
                    </a:lnTo>
                    <a:cubicBezTo>
                      <a:pt x="22378" y="22329"/>
                      <a:pt x="21481" y="21931"/>
                      <a:pt x="20461" y="21159"/>
                    </a:cubicBezTo>
                    <a:cubicBezTo>
                      <a:pt x="19565" y="20512"/>
                      <a:pt x="18793" y="19691"/>
                      <a:pt x="18146" y="18770"/>
                    </a:cubicBezTo>
                    <a:cubicBezTo>
                      <a:pt x="17449" y="17625"/>
                      <a:pt x="17250" y="16753"/>
                      <a:pt x="17598" y="16206"/>
                    </a:cubicBezTo>
                    <a:cubicBezTo>
                      <a:pt x="17822" y="15857"/>
                      <a:pt x="18270" y="15683"/>
                      <a:pt x="18918" y="15683"/>
                    </a:cubicBezTo>
                    <a:cubicBezTo>
                      <a:pt x="19092" y="15683"/>
                      <a:pt x="19266" y="15683"/>
                      <a:pt x="19440" y="15708"/>
                    </a:cubicBezTo>
                    <a:cubicBezTo>
                      <a:pt x="21531" y="15957"/>
                      <a:pt x="23871" y="16977"/>
                      <a:pt x="24842" y="17425"/>
                    </a:cubicBezTo>
                    <a:cubicBezTo>
                      <a:pt x="25041" y="17525"/>
                      <a:pt x="25215" y="17600"/>
                      <a:pt x="25414" y="17649"/>
                    </a:cubicBezTo>
                    <a:cubicBezTo>
                      <a:pt x="25489" y="17649"/>
                      <a:pt x="25564" y="17600"/>
                      <a:pt x="25564" y="17525"/>
                    </a:cubicBezTo>
                    <a:cubicBezTo>
                      <a:pt x="25588" y="17450"/>
                      <a:pt x="25564" y="17376"/>
                      <a:pt x="25514" y="17351"/>
                    </a:cubicBezTo>
                    <a:cubicBezTo>
                      <a:pt x="24842" y="16878"/>
                      <a:pt x="22278" y="16007"/>
                      <a:pt x="21432" y="15733"/>
                    </a:cubicBezTo>
                    <a:cubicBezTo>
                      <a:pt x="21357" y="15708"/>
                      <a:pt x="21307" y="15708"/>
                      <a:pt x="21307" y="15658"/>
                    </a:cubicBezTo>
                    <a:cubicBezTo>
                      <a:pt x="21282" y="15633"/>
                      <a:pt x="21307" y="15509"/>
                      <a:pt x="21407" y="15310"/>
                    </a:cubicBezTo>
                    <a:cubicBezTo>
                      <a:pt x="21606" y="14812"/>
                      <a:pt x="22029" y="13742"/>
                      <a:pt x="22303" y="11352"/>
                    </a:cubicBezTo>
                    <a:close/>
                    <a:moveTo>
                      <a:pt x="6173" y="11352"/>
                    </a:moveTo>
                    <a:cubicBezTo>
                      <a:pt x="6323" y="12771"/>
                      <a:pt x="6646" y="14190"/>
                      <a:pt x="7169" y="15534"/>
                    </a:cubicBezTo>
                    <a:lnTo>
                      <a:pt x="7169" y="15583"/>
                    </a:lnTo>
                    <a:cubicBezTo>
                      <a:pt x="7194" y="15633"/>
                      <a:pt x="7219" y="15658"/>
                      <a:pt x="7194" y="15683"/>
                    </a:cubicBezTo>
                    <a:cubicBezTo>
                      <a:pt x="7194" y="15708"/>
                      <a:pt x="7169" y="15708"/>
                      <a:pt x="7119" y="15733"/>
                    </a:cubicBezTo>
                    <a:cubicBezTo>
                      <a:pt x="5775" y="16131"/>
                      <a:pt x="4456" y="16629"/>
                      <a:pt x="3186" y="17251"/>
                    </a:cubicBezTo>
                    <a:cubicBezTo>
                      <a:pt x="2987" y="17326"/>
                      <a:pt x="2863" y="17401"/>
                      <a:pt x="2913" y="17550"/>
                    </a:cubicBezTo>
                    <a:cubicBezTo>
                      <a:pt x="2938" y="17600"/>
                      <a:pt x="2962" y="17625"/>
                      <a:pt x="3012" y="17649"/>
                    </a:cubicBezTo>
                    <a:cubicBezTo>
                      <a:pt x="3112" y="17649"/>
                      <a:pt x="3211" y="17625"/>
                      <a:pt x="3286" y="17575"/>
                    </a:cubicBezTo>
                    <a:cubicBezTo>
                      <a:pt x="4440" y="17008"/>
                      <a:pt x="7646" y="15681"/>
                      <a:pt x="9534" y="15681"/>
                    </a:cubicBezTo>
                    <a:cubicBezTo>
                      <a:pt x="9886" y="15681"/>
                      <a:pt x="10191" y="15727"/>
                      <a:pt x="10430" y="15832"/>
                    </a:cubicBezTo>
                    <a:cubicBezTo>
                      <a:pt x="10728" y="15957"/>
                      <a:pt x="10952" y="16206"/>
                      <a:pt x="11002" y="16529"/>
                    </a:cubicBezTo>
                    <a:cubicBezTo>
                      <a:pt x="11201" y="17326"/>
                      <a:pt x="10604" y="18496"/>
                      <a:pt x="9982" y="19242"/>
                    </a:cubicBezTo>
                    <a:cubicBezTo>
                      <a:pt x="8357" y="21201"/>
                      <a:pt x="6572" y="22335"/>
                      <a:pt x="5177" y="22335"/>
                    </a:cubicBezTo>
                    <a:cubicBezTo>
                      <a:pt x="5118" y="22335"/>
                      <a:pt x="5061" y="22333"/>
                      <a:pt x="5004" y="22329"/>
                    </a:cubicBezTo>
                    <a:cubicBezTo>
                      <a:pt x="4207" y="22254"/>
                      <a:pt x="3535" y="21806"/>
                      <a:pt x="3037" y="20960"/>
                    </a:cubicBezTo>
                    <a:cubicBezTo>
                      <a:pt x="2490" y="20039"/>
                      <a:pt x="1967" y="18048"/>
                      <a:pt x="1768" y="16928"/>
                    </a:cubicBezTo>
                    <a:cubicBezTo>
                      <a:pt x="1544" y="15559"/>
                      <a:pt x="1419" y="14190"/>
                      <a:pt x="1394" y="12821"/>
                    </a:cubicBezTo>
                    <a:cubicBezTo>
                      <a:pt x="1569" y="12796"/>
                      <a:pt x="2365" y="12547"/>
                      <a:pt x="3784" y="12099"/>
                    </a:cubicBezTo>
                    <a:lnTo>
                      <a:pt x="3759" y="12099"/>
                    </a:lnTo>
                    <a:lnTo>
                      <a:pt x="6173" y="11352"/>
                    </a:lnTo>
                    <a:close/>
                    <a:moveTo>
                      <a:pt x="19092" y="923"/>
                    </a:moveTo>
                    <a:lnTo>
                      <a:pt x="19191" y="948"/>
                    </a:lnTo>
                    <a:cubicBezTo>
                      <a:pt x="19789" y="1097"/>
                      <a:pt x="20361" y="1296"/>
                      <a:pt x="20934" y="1545"/>
                    </a:cubicBezTo>
                    <a:cubicBezTo>
                      <a:pt x="21033" y="1570"/>
                      <a:pt x="21133" y="1669"/>
                      <a:pt x="21158" y="1769"/>
                    </a:cubicBezTo>
                    <a:cubicBezTo>
                      <a:pt x="22826" y="7718"/>
                      <a:pt x="21954" y="13219"/>
                      <a:pt x="20959" y="15459"/>
                    </a:cubicBezTo>
                    <a:cubicBezTo>
                      <a:pt x="20930" y="15517"/>
                      <a:pt x="20917" y="15542"/>
                      <a:pt x="20857" y="15542"/>
                    </a:cubicBezTo>
                    <a:cubicBezTo>
                      <a:pt x="20815" y="15542"/>
                      <a:pt x="20749" y="15529"/>
                      <a:pt x="20635" y="15509"/>
                    </a:cubicBezTo>
                    <a:cubicBezTo>
                      <a:pt x="20486" y="15484"/>
                      <a:pt x="20262" y="15434"/>
                      <a:pt x="19888" y="15359"/>
                    </a:cubicBezTo>
                    <a:cubicBezTo>
                      <a:pt x="19566" y="15306"/>
                      <a:pt x="19266" y="15279"/>
                      <a:pt x="18992" y="15279"/>
                    </a:cubicBezTo>
                    <a:cubicBezTo>
                      <a:pt x="18123" y="15279"/>
                      <a:pt x="17509" y="15546"/>
                      <a:pt x="17225" y="16056"/>
                    </a:cubicBezTo>
                    <a:cubicBezTo>
                      <a:pt x="16752" y="16928"/>
                      <a:pt x="17225" y="18346"/>
                      <a:pt x="18494" y="19765"/>
                    </a:cubicBezTo>
                    <a:cubicBezTo>
                      <a:pt x="20539" y="22070"/>
                      <a:pt x="22125" y="22709"/>
                      <a:pt x="23264" y="22709"/>
                    </a:cubicBezTo>
                    <a:cubicBezTo>
                      <a:pt x="23650" y="22709"/>
                      <a:pt x="23985" y="22635"/>
                      <a:pt x="24269" y="22528"/>
                    </a:cubicBezTo>
                    <a:cubicBezTo>
                      <a:pt x="24286" y="22520"/>
                      <a:pt x="24300" y="22517"/>
                      <a:pt x="24311" y="22517"/>
                    </a:cubicBezTo>
                    <a:cubicBezTo>
                      <a:pt x="24333" y="22517"/>
                      <a:pt x="24344" y="22528"/>
                      <a:pt x="24344" y="22528"/>
                    </a:cubicBezTo>
                    <a:cubicBezTo>
                      <a:pt x="24369" y="22528"/>
                      <a:pt x="24419" y="22677"/>
                      <a:pt x="24468" y="22877"/>
                    </a:cubicBezTo>
                    <a:cubicBezTo>
                      <a:pt x="24593" y="23598"/>
                      <a:pt x="24966" y="25515"/>
                      <a:pt x="27406" y="29722"/>
                    </a:cubicBezTo>
                    <a:cubicBezTo>
                      <a:pt x="27704" y="30145"/>
                      <a:pt x="27654" y="30717"/>
                      <a:pt x="27306" y="31091"/>
                    </a:cubicBezTo>
                    <a:cubicBezTo>
                      <a:pt x="26285" y="32460"/>
                      <a:pt x="23050" y="33829"/>
                      <a:pt x="22676" y="33978"/>
                    </a:cubicBezTo>
                    <a:cubicBezTo>
                      <a:pt x="19989" y="35141"/>
                      <a:pt x="17093" y="35722"/>
                      <a:pt x="14194" y="35722"/>
                    </a:cubicBezTo>
                    <a:cubicBezTo>
                      <a:pt x="13494" y="35722"/>
                      <a:pt x="12794" y="35689"/>
                      <a:pt x="12097" y="35621"/>
                    </a:cubicBezTo>
                    <a:cubicBezTo>
                      <a:pt x="8588" y="35223"/>
                      <a:pt x="5228" y="33978"/>
                      <a:pt x="2265" y="32061"/>
                    </a:cubicBezTo>
                    <a:cubicBezTo>
                      <a:pt x="1419" y="31514"/>
                      <a:pt x="672" y="30667"/>
                      <a:pt x="1071" y="29946"/>
                    </a:cubicBezTo>
                    <a:lnTo>
                      <a:pt x="1145" y="29796"/>
                    </a:lnTo>
                    <a:cubicBezTo>
                      <a:pt x="2490" y="27357"/>
                      <a:pt x="3634" y="25241"/>
                      <a:pt x="4083" y="22777"/>
                    </a:cubicBezTo>
                    <a:cubicBezTo>
                      <a:pt x="4083" y="22777"/>
                      <a:pt x="4083" y="22752"/>
                      <a:pt x="4083" y="22752"/>
                    </a:cubicBezTo>
                    <a:cubicBezTo>
                      <a:pt x="4083" y="22677"/>
                      <a:pt x="4107" y="22603"/>
                      <a:pt x="4157" y="22578"/>
                    </a:cubicBezTo>
                    <a:lnTo>
                      <a:pt x="4207" y="22578"/>
                    </a:lnTo>
                    <a:lnTo>
                      <a:pt x="4307" y="22603"/>
                    </a:lnTo>
                    <a:cubicBezTo>
                      <a:pt x="4618" y="22706"/>
                      <a:pt x="4929" y="22758"/>
                      <a:pt x="5240" y="22758"/>
                    </a:cubicBezTo>
                    <a:cubicBezTo>
                      <a:pt x="5302" y="22758"/>
                      <a:pt x="5364" y="22756"/>
                      <a:pt x="5427" y="22752"/>
                    </a:cubicBezTo>
                    <a:cubicBezTo>
                      <a:pt x="6422" y="22603"/>
                      <a:pt x="7393" y="22205"/>
                      <a:pt x="8165" y="21532"/>
                    </a:cubicBezTo>
                    <a:cubicBezTo>
                      <a:pt x="9011" y="20885"/>
                      <a:pt x="9758" y="20163"/>
                      <a:pt x="10430" y="19342"/>
                    </a:cubicBezTo>
                    <a:cubicBezTo>
                      <a:pt x="10878" y="18745"/>
                      <a:pt x="11201" y="18048"/>
                      <a:pt x="11351" y="17301"/>
                    </a:cubicBezTo>
                    <a:cubicBezTo>
                      <a:pt x="11500" y="16554"/>
                      <a:pt x="11276" y="15932"/>
                      <a:pt x="10728" y="15608"/>
                    </a:cubicBezTo>
                    <a:cubicBezTo>
                      <a:pt x="10380" y="15384"/>
                      <a:pt x="9944" y="15310"/>
                      <a:pt x="9506" y="15310"/>
                    </a:cubicBezTo>
                    <a:cubicBezTo>
                      <a:pt x="9067" y="15310"/>
                      <a:pt x="8625" y="15384"/>
                      <a:pt x="8264" y="15459"/>
                    </a:cubicBezTo>
                    <a:lnTo>
                      <a:pt x="7941" y="15534"/>
                    </a:lnTo>
                    <a:cubicBezTo>
                      <a:pt x="7764" y="15581"/>
                      <a:pt x="7671" y="15606"/>
                      <a:pt x="7620" y="15606"/>
                    </a:cubicBezTo>
                    <a:cubicBezTo>
                      <a:pt x="7562" y="15606"/>
                      <a:pt x="7556" y="15575"/>
                      <a:pt x="7542" y="15509"/>
                    </a:cubicBezTo>
                    <a:lnTo>
                      <a:pt x="7542" y="15484"/>
                    </a:lnTo>
                    <a:cubicBezTo>
                      <a:pt x="5651" y="10381"/>
                      <a:pt x="6373" y="5229"/>
                      <a:pt x="7293" y="1819"/>
                    </a:cubicBezTo>
                    <a:cubicBezTo>
                      <a:pt x="7318" y="1719"/>
                      <a:pt x="7393" y="1620"/>
                      <a:pt x="7493" y="1595"/>
                    </a:cubicBezTo>
                    <a:cubicBezTo>
                      <a:pt x="7567" y="1570"/>
                      <a:pt x="7642" y="1520"/>
                      <a:pt x="7717" y="1495"/>
                    </a:cubicBezTo>
                    <a:lnTo>
                      <a:pt x="8015" y="1371"/>
                    </a:lnTo>
                    <a:cubicBezTo>
                      <a:pt x="8698" y="1115"/>
                      <a:pt x="9125" y="987"/>
                      <a:pt x="9264" y="987"/>
                    </a:cubicBezTo>
                    <a:cubicBezTo>
                      <a:pt x="9287" y="987"/>
                      <a:pt x="9303" y="990"/>
                      <a:pt x="9310" y="997"/>
                    </a:cubicBezTo>
                    <a:cubicBezTo>
                      <a:pt x="9384" y="1047"/>
                      <a:pt x="9310" y="1072"/>
                      <a:pt x="9310" y="1147"/>
                    </a:cubicBezTo>
                    <a:cubicBezTo>
                      <a:pt x="8687" y="3287"/>
                      <a:pt x="8140" y="6274"/>
                      <a:pt x="9036" y="8241"/>
                    </a:cubicBezTo>
                    <a:cubicBezTo>
                      <a:pt x="9932" y="10207"/>
                      <a:pt x="11898" y="10207"/>
                      <a:pt x="14387" y="10207"/>
                    </a:cubicBezTo>
                    <a:lnTo>
                      <a:pt x="15035" y="10207"/>
                    </a:lnTo>
                    <a:cubicBezTo>
                      <a:pt x="17051" y="10207"/>
                      <a:pt x="18295" y="9809"/>
                      <a:pt x="19017" y="8913"/>
                    </a:cubicBezTo>
                    <a:cubicBezTo>
                      <a:pt x="19988" y="7768"/>
                      <a:pt x="20137" y="5776"/>
                      <a:pt x="19565" y="2665"/>
                    </a:cubicBezTo>
                    <a:cubicBezTo>
                      <a:pt x="19465" y="2167"/>
                      <a:pt x="19341" y="1694"/>
                      <a:pt x="19167" y="1246"/>
                    </a:cubicBezTo>
                    <a:cubicBezTo>
                      <a:pt x="19117" y="1147"/>
                      <a:pt x="19092" y="1047"/>
                      <a:pt x="19092" y="923"/>
                    </a:cubicBezTo>
                    <a:close/>
                    <a:moveTo>
                      <a:pt x="14033" y="1"/>
                    </a:moveTo>
                    <a:cubicBezTo>
                      <a:pt x="11912" y="1"/>
                      <a:pt x="9818" y="374"/>
                      <a:pt x="7816" y="1122"/>
                    </a:cubicBezTo>
                    <a:cubicBezTo>
                      <a:pt x="5725" y="1918"/>
                      <a:pt x="4083" y="3113"/>
                      <a:pt x="3037" y="4582"/>
                    </a:cubicBezTo>
                    <a:cubicBezTo>
                      <a:pt x="1569" y="6623"/>
                      <a:pt x="847" y="10257"/>
                      <a:pt x="1096" y="14314"/>
                    </a:cubicBezTo>
                    <a:cubicBezTo>
                      <a:pt x="1295" y="18048"/>
                      <a:pt x="2290" y="21184"/>
                      <a:pt x="3535" y="22130"/>
                    </a:cubicBezTo>
                    <a:cubicBezTo>
                      <a:pt x="3709" y="22229"/>
                      <a:pt x="3784" y="22453"/>
                      <a:pt x="3709" y="22653"/>
                    </a:cubicBezTo>
                    <a:cubicBezTo>
                      <a:pt x="3311" y="24868"/>
                      <a:pt x="2390" y="26585"/>
                      <a:pt x="1320" y="28577"/>
                    </a:cubicBezTo>
                    <a:lnTo>
                      <a:pt x="1220" y="28751"/>
                    </a:lnTo>
                    <a:lnTo>
                      <a:pt x="1046" y="29074"/>
                    </a:lnTo>
                    <a:cubicBezTo>
                      <a:pt x="498" y="30045"/>
                      <a:pt x="0" y="30916"/>
                      <a:pt x="1917" y="32260"/>
                    </a:cubicBezTo>
                    <a:cubicBezTo>
                      <a:pt x="5518" y="34776"/>
                      <a:pt x="9779" y="36119"/>
                      <a:pt x="14143" y="36119"/>
                    </a:cubicBezTo>
                    <a:cubicBezTo>
                      <a:pt x="14183" y="36119"/>
                      <a:pt x="14223" y="36119"/>
                      <a:pt x="14263" y="36119"/>
                    </a:cubicBezTo>
                    <a:lnTo>
                      <a:pt x="14587" y="36119"/>
                    </a:lnTo>
                    <a:cubicBezTo>
                      <a:pt x="18992" y="36094"/>
                      <a:pt x="23298" y="34675"/>
                      <a:pt x="26858" y="32061"/>
                    </a:cubicBezTo>
                    <a:cubicBezTo>
                      <a:pt x="27157" y="31812"/>
                      <a:pt x="27406" y="31539"/>
                      <a:pt x="27654" y="31240"/>
                    </a:cubicBezTo>
                    <a:cubicBezTo>
                      <a:pt x="27754" y="31091"/>
                      <a:pt x="27854" y="30916"/>
                      <a:pt x="27903" y="30717"/>
                    </a:cubicBezTo>
                    <a:cubicBezTo>
                      <a:pt x="28053" y="30195"/>
                      <a:pt x="27903" y="29896"/>
                      <a:pt x="27654" y="29423"/>
                    </a:cubicBezTo>
                    <a:lnTo>
                      <a:pt x="27430" y="29074"/>
                    </a:lnTo>
                    <a:cubicBezTo>
                      <a:pt x="26161" y="26760"/>
                      <a:pt x="25165" y="24943"/>
                      <a:pt x="24742" y="22478"/>
                    </a:cubicBezTo>
                    <a:cubicBezTo>
                      <a:pt x="24717" y="22329"/>
                      <a:pt x="24792" y="22254"/>
                      <a:pt x="24941" y="22130"/>
                    </a:cubicBezTo>
                    <a:cubicBezTo>
                      <a:pt x="25414" y="21781"/>
                      <a:pt x="25763" y="21308"/>
                      <a:pt x="26012" y="20761"/>
                    </a:cubicBezTo>
                    <a:cubicBezTo>
                      <a:pt x="26485" y="19566"/>
                      <a:pt x="26858" y="18322"/>
                      <a:pt x="27082" y="17077"/>
                    </a:cubicBezTo>
                    <a:cubicBezTo>
                      <a:pt x="27729" y="13094"/>
                      <a:pt x="27654" y="7743"/>
                      <a:pt x="25439" y="4557"/>
                    </a:cubicBezTo>
                    <a:cubicBezTo>
                      <a:pt x="23523" y="1769"/>
                      <a:pt x="19266" y="27"/>
                      <a:pt x="14363" y="2"/>
                    </a:cubicBezTo>
                    <a:lnTo>
                      <a:pt x="14238" y="2"/>
                    </a:lnTo>
                    <a:cubicBezTo>
                      <a:pt x="14170" y="1"/>
                      <a:pt x="14101" y="1"/>
                      <a:pt x="140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28"/>
              <p:cNvSpPr/>
              <p:nvPr/>
            </p:nvSpPr>
            <p:spPr>
              <a:xfrm>
                <a:off x="2055925" y="3509263"/>
                <a:ext cx="136925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7874" extrusionOk="0">
                    <a:moveTo>
                      <a:pt x="2765" y="1"/>
                    </a:moveTo>
                    <a:cubicBezTo>
                      <a:pt x="2505" y="1"/>
                      <a:pt x="2236" y="82"/>
                      <a:pt x="1967" y="257"/>
                    </a:cubicBezTo>
                    <a:cubicBezTo>
                      <a:pt x="499" y="1203"/>
                      <a:pt x="524" y="3891"/>
                      <a:pt x="524" y="3916"/>
                    </a:cubicBezTo>
                    <a:cubicBezTo>
                      <a:pt x="499" y="4040"/>
                      <a:pt x="499" y="4513"/>
                      <a:pt x="399" y="5335"/>
                    </a:cubicBezTo>
                    <a:cubicBezTo>
                      <a:pt x="324" y="5982"/>
                      <a:pt x="200" y="6828"/>
                      <a:pt x="1" y="7874"/>
                    </a:cubicBezTo>
                    <a:lnTo>
                      <a:pt x="5477" y="7874"/>
                    </a:lnTo>
                    <a:cubicBezTo>
                      <a:pt x="5352" y="7177"/>
                      <a:pt x="5178" y="6256"/>
                      <a:pt x="5054" y="5360"/>
                    </a:cubicBezTo>
                    <a:cubicBezTo>
                      <a:pt x="5004" y="4862"/>
                      <a:pt x="4954" y="4389"/>
                      <a:pt x="4954" y="3891"/>
                    </a:cubicBezTo>
                    <a:cubicBezTo>
                      <a:pt x="4954" y="1687"/>
                      <a:pt x="3950" y="1"/>
                      <a:pt x="27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28"/>
              <p:cNvSpPr/>
              <p:nvPr/>
            </p:nvSpPr>
            <p:spPr>
              <a:xfrm>
                <a:off x="2065900" y="3509263"/>
                <a:ext cx="116375" cy="166975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6679" extrusionOk="0">
                    <a:moveTo>
                      <a:pt x="2366" y="1"/>
                    </a:moveTo>
                    <a:cubicBezTo>
                      <a:pt x="2106" y="1"/>
                      <a:pt x="1837" y="82"/>
                      <a:pt x="1568" y="257"/>
                    </a:cubicBezTo>
                    <a:cubicBezTo>
                      <a:pt x="100" y="1203"/>
                      <a:pt x="125" y="3891"/>
                      <a:pt x="125" y="3916"/>
                    </a:cubicBezTo>
                    <a:cubicBezTo>
                      <a:pt x="100" y="4040"/>
                      <a:pt x="100" y="4513"/>
                      <a:pt x="0" y="5335"/>
                    </a:cubicBezTo>
                    <a:cubicBezTo>
                      <a:pt x="523" y="6131"/>
                      <a:pt x="1394" y="6629"/>
                      <a:pt x="2340" y="6679"/>
                    </a:cubicBezTo>
                    <a:cubicBezTo>
                      <a:pt x="3286" y="6629"/>
                      <a:pt x="4157" y="6156"/>
                      <a:pt x="4655" y="5360"/>
                    </a:cubicBezTo>
                    <a:cubicBezTo>
                      <a:pt x="4605" y="4862"/>
                      <a:pt x="4555" y="4389"/>
                      <a:pt x="4555" y="3891"/>
                    </a:cubicBezTo>
                    <a:cubicBezTo>
                      <a:pt x="4555" y="1687"/>
                      <a:pt x="3551" y="1"/>
                      <a:pt x="2366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28"/>
              <p:cNvSpPr/>
              <p:nvPr/>
            </p:nvSpPr>
            <p:spPr>
              <a:xfrm>
                <a:off x="2050325" y="3504188"/>
                <a:ext cx="1485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8299" extrusionOk="0">
                    <a:moveTo>
                      <a:pt x="2941" y="0"/>
                    </a:moveTo>
                    <a:cubicBezTo>
                      <a:pt x="2632" y="0"/>
                      <a:pt x="2327" y="94"/>
                      <a:pt x="2067" y="286"/>
                    </a:cubicBezTo>
                    <a:cubicBezTo>
                      <a:pt x="673" y="1182"/>
                      <a:pt x="524" y="3422"/>
                      <a:pt x="524" y="4094"/>
                    </a:cubicBezTo>
                    <a:lnTo>
                      <a:pt x="524" y="4318"/>
                    </a:lnTo>
                    <a:cubicBezTo>
                      <a:pt x="524" y="4542"/>
                      <a:pt x="499" y="4940"/>
                      <a:pt x="424" y="5513"/>
                    </a:cubicBezTo>
                    <a:cubicBezTo>
                      <a:pt x="349" y="6284"/>
                      <a:pt x="200" y="7131"/>
                      <a:pt x="26" y="8027"/>
                    </a:cubicBezTo>
                    <a:cubicBezTo>
                      <a:pt x="1" y="8151"/>
                      <a:pt x="51" y="8251"/>
                      <a:pt x="175" y="8276"/>
                    </a:cubicBezTo>
                    <a:lnTo>
                      <a:pt x="225" y="8276"/>
                    </a:lnTo>
                    <a:cubicBezTo>
                      <a:pt x="324" y="8276"/>
                      <a:pt x="399" y="8226"/>
                      <a:pt x="424" y="8126"/>
                    </a:cubicBezTo>
                    <a:cubicBezTo>
                      <a:pt x="598" y="7180"/>
                      <a:pt x="748" y="6334"/>
                      <a:pt x="822" y="5587"/>
                    </a:cubicBezTo>
                    <a:cubicBezTo>
                      <a:pt x="897" y="4990"/>
                      <a:pt x="947" y="4567"/>
                      <a:pt x="947" y="4343"/>
                    </a:cubicBezTo>
                    <a:lnTo>
                      <a:pt x="947" y="4144"/>
                    </a:lnTo>
                    <a:cubicBezTo>
                      <a:pt x="947" y="4119"/>
                      <a:pt x="947" y="4119"/>
                      <a:pt x="947" y="4094"/>
                    </a:cubicBezTo>
                    <a:cubicBezTo>
                      <a:pt x="947" y="3646"/>
                      <a:pt x="1046" y="1431"/>
                      <a:pt x="2291" y="634"/>
                    </a:cubicBezTo>
                    <a:cubicBezTo>
                      <a:pt x="2482" y="484"/>
                      <a:pt x="2712" y="408"/>
                      <a:pt x="2941" y="408"/>
                    </a:cubicBezTo>
                    <a:cubicBezTo>
                      <a:pt x="3129" y="408"/>
                      <a:pt x="3318" y="459"/>
                      <a:pt x="3486" y="559"/>
                    </a:cubicBezTo>
                    <a:cubicBezTo>
                      <a:pt x="4332" y="1007"/>
                      <a:pt x="4954" y="2476"/>
                      <a:pt x="4954" y="4119"/>
                    </a:cubicBezTo>
                    <a:cubicBezTo>
                      <a:pt x="4979" y="4592"/>
                      <a:pt x="5004" y="5090"/>
                      <a:pt x="5079" y="5587"/>
                    </a:cubicBezTo>
                    <a:cubicBezTo>
                      <a:pt x="5153" y="6284"/>
                      <a:pt x="5303" y="7131"/>
                      <a:pt x="5502" y="8126"/>
                    </a:cubicBezTo>
                    <a:cubicBezTo>
                      <a:pt x="5513" y="8245"/>
                      <a:pt x="5603" y="8298"/>
                      <a:pt x="5695" y="8298"/>
                    </a:cubicBezTo>
                    <a:cubicBezTo>
                      <a:pt x="5817" y="8298"/>
                      <a:pt x="5942" y="8207"/>
                      <a:pt x="5900" y="8052"/>
                    </a:cubicBezTo>
                    <a:cubicBezTo>
                      <a:pt x="5701" y="7056"/>
                      <a:pt x="5552" y="6235"/>
                      <a:pt x="5477" y="5538"/>
                    </a:cubicBezTo>
                    <a:cubicBezTo>
                      <a:pt x="5402" y="5065"/>
                      <a:pt x="5377" y="4592"/>
                      <a:pt x="5352" y="4119"/>
                    </a:cubicBezTo>
                    <a:cubicBezTo>
                      <a:pt x="5352" y="2302"/>
                      <a:pt x="4680" y="734"/>
                      <a:pt x="3685" y="186"/>
                    </a:cubicBezTo>
                    <a:cubicBezTo>
                      <a:pt x="3450" y="63"/>
                      <a:pt x="3194" y="0"/>
                      <a:pt x="294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28"/>
              <p:cNvSpPr/>
              <p:nvPr/>
            </p:nvSpPr>
            <p:spPr>
              <a:xfrm>
                <a:off x="2236400" y="3439763"/>
                <a:ext cx="80300" cy="75925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3037" extrusionOk="0">
                    <a:moveTo>
                      <a:pt x="1494" y="0"/>
                    </a:moveTo>
                    <a:cubicBezTo>
                      <a:pt x="747" y="25"/>
                      <a:pt x="150" y="647"/>
                      <a:pt x="175" y="1419"/>
                    </a:cubicBezTo>
                    <a:cubicBezTo>
                      <a:pt x="175" y="2191"/>
                      <a:pt x="0" y="3037"/>
                      <a:pt x="722" y="3037"/>
                    </a:cubicBezTo>
                    <a:cubicBezTo>
                      <a:pt x="2863" y="3037"/>
                      <a:pt x="3211" y="0"/>
                      <a:pt x="1494" y="0"/>
                    </a:cubicBezTo>
                    <a:close/>
                  </a:path>
                </a:pathLst>
              </a:custGeom>
              <a:solidFill>
                <a:srgbClr val="FFBB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28"/>
              <p:cNvSpPr/>
              <p:nvPr/>
            </p:nvSpPr>
            <p:spPr>
              <a:xfrm>
                <a:off x="1932100" y="3439763"/>
                <a:ext cx="80300" cy="75925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3037" extrusionOk="0">
                    <a:moveTo>
                      <a:pt x="1718" y="0"/>
                    </a:moveTo>
                    <a:cubicBezTo>
                      <a:pt x="1" y="0"/>
                      <a:pt x="324" y="3037"/>
                      <a:pt x="2490" y="3037"/>
                    </a:cubicBezTo>
                    <a:cubicBezTo>
                      <a:pt x="3211" y="3037"/>
                      <a:pt x="3037" y="2191"/>
                      <a:pt x="3037" y="1419"/>
                    </a:cubicBezTo>
                    <a:cubicBezTo>
                      <a:pt x="3062" y="647"/>
                      <a:pt x="2465" y="25"/>
                      <a:pt x="1718" y="0"/>
                    </a:cubicBezTo>
                    <a:close/>
                  </a:path>
                </a:pathLst>
              </a:custGeom>
              <a:solidFill>
                <a:srgbClr val="FFBB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28"/>
              <p:cNvSpPr/>
              <p:nvPr/>
            </p:nvSpPr>
            <p:spPr>
              <a:xfrm>
                <a:off x="2262850" y="3461088"/>
                <a:ext cx="25225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117" extrusionOk="0">
                    <a:moveTo>
                      <a:pt x="851" y="1"/>
                    </a:moveTo>
                    <a:cubicBezTo>
                      <a:pt x="759" y="1"/>
                      <a:pt x="689" y="146"/>
                      <a:pt x="585" y="292"/>
                    </a:cubicBezTo>
                    <a:cubicBezTo>
                      <a:pt x="336" y="641"/>
                      <a:pt x="187" y="765"/>
                      <a:pt x="62" y="964"/>
                    </a:cubicBezTo>
                    <a:cubicBezTo>
                      <a:pt x="0" y="1026"/>
                      <a:pt x="25" y="1117"/>
                      <a:pt x="148" y="1117"/>
                    </a:cubicBezTo>
                    <a:cubicBezTo>
                      <a:pt x="223" y="1117"/>
                      <a:pt x="335" y="1083"/>
                      <a:pt x="486" y="989"/>
                    </a:cubicBezTo>
                    <a:cubicBezTo>
                      <a:pt x="958" y="690"/>
                      <a:pt x="1008" y="93"/>
                      <a:pt x="909" y="18"/>
                    </a:cubicBezTo>
                    <a:cubicBezTo>
                      <a:pt x="888" y="6"/>
                      <a:pt x="869" y="1"/>
                      <a:pt x="851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28"/>
              <p:cNvSpPr/>
              <p:nvPr/>
            </p:nvSpPr>
            <p:spPr>
              <a:xfrm>
                <a:off x="1960100" y="3461038"/>
                <a:ext cx="25975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1120" extrusionOk="0">
                    <a:moveTo>
                      <a:pt x="195" y="0"/>
                    </a:moveTo>
                    <a:cubicBezTo>
                      <a:pt x="154" y="0"/>
                      <a:pt x="115" y="27"/>
                      <a:pt x="100" y="70"/>
                    </a:cubicBezTo>
                    <a:cubicBezTo>
                      <a:pt x="1" y="493"/>
                      <a:pt x="399" y="1016"/>
                      <a:pt x="872" y="1116"/>
                    </a:cubicBezTo>
                    <a:cubicBezTo>
                      <a:pt x="882" y="1118"/>
                      <a:pt x="893" y="1119"/>
                      <a:pt x="902" y="1119"/>
                    </a:cubicBezTo>
                    <a:cubicBezTo>
                      <a:pt x="985" y="1119"/>
                      <a:pt x="1038" y="1030"/>
                      <a:pt x="971" y="941"/>
                    </a:cubicBezTo>
                    <a:cubicBezTo>
                      <a:pt x="922" y="867"/>
                      <a:pt x="847" y="792"/>
                      <a:pt x="797" y="717"/>
                    </a:cubicBezTo>
                    <a:cubicBezTo>
                      <a:pt x="722" y="618"/>
                      <a:pt x="623" y="543"/>
                      <a:pt x="449" y="294"/>
                    </a:cubicBezTo>
                    <a:cubicBezTo>
                      <a:pt x="399" y="219"/>
                      <a:pt x="274" y="45"/>
                      <a:pt x="274" y="45"/>
                    </a:cubicBezTo>
                    <a:cubicBezTo>
                      <a:pt x="254" y="14"/>
                      <a:pt x="224" y="0"/>
                      <a:pt x="195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28"/>
              <p:cNvSpPr/>
              <p:nvPr/>
            </p:nvSpPr>
            <p:spPr>
              <a:xfrm>
                <a:off x="2234525" y="3434588"/>
                <a:ext cx="71600" cy="86075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3443" extrusionOk="0">
                    <a:moveTo>
                      <a:pt x="1633" y="398"/>
                    </a:moveTo>
                    <a:cubicBezTo>
                      <a:pt x="1860" y="398"/>
                      <a:pt x="2082" y="516"/>
                      <a:pt x="2241" y="675"/>
                    </a:cubicBezTo>
                    <a:cubicBezTo>
                      <a:pt x="2390" y="899"/>
                      <a:pt x="2465" y="1148"/>
                      <a:pt x="2465" y="1397"/>
                    </a:cubicBezTo>
                    <a:cubicBezTo>
                      <a:pt x="2489" y="2303"/>
                      <a:pt x="1743" y="3040"/>
                      <a:pt x="842" y="3040"/>
                    </a:cubicBezTo>
                    <a:cubicBezTo>
                      <a:pt x="827" y="3040"/>
                      <a:pt x="812" y="3040"/>
                      <a:pt x="797" y="3040"/>
                    </a:cubicBezTo>
                    <a:cubicBezTo>
                      <a:pt x="722" y="3040"/>
                      <a:pt x="623" y="3015"/>
                      <a:pt x="573" y="2965"/>
                    </a:cubicBezTo>
                    <a:cubicBezTo>
                      <a:pt x="424" y="2816"/>
                      <a:pt x="449" y="2417"/>
                      <a:pt x="449" y="2019"/>
                    </a:cubicBezTo>
                    <a:lnTo>
                      <a:pt x="449" y="1621"/>
                    </a:lnTo>
                    <a:cubicBezTo>
                      <a:pt x="424" y="974"/>
                      <a:pt x="922" y="426"/>
                      <a:pt x="1569" y="401"/>
                    </a:cubicBezTo>
                    <a:cubicBezTo>
                      <a:pt x="1590" y="399"/>
                      <a:pt x="1611" y="398"/>
                      <a:pt x="1633" y="398"/>
                    </a:cubicBezTo>
                    <a:close/>
                    <a:moveTo>
                      <a:pt x="1640" y="1"/>
                    </a:moveTo>
                    <a:cubicBezTo>
                      <a:pt x="1616" y="1"/>
                      <a:pt x="1592" y="1"/>
                      <a:pt x="1569" y="3"/>
                    </a:cubicBezTo>
                    <a:cubicBezTo>
                      <a:pt x="698" y="28"/>
                      <a:pt x="26" y="750"/>
                      <a:pt x="50" y="1596"/>
                    </a:cubicBezTo>
                    <a:lnTo>
                      <a:pt x="50" y="1994"/>
                    </a:lnTo>
                    <a:cubicBezTo>
                      <a:pt x="26" y="2517"/>
                      <a:pt x="1" y="2965"/>
                      <a:pt x="274" y="3239"/>
                    </a:cubicBezTo>
                    <a:cubicBezTo>
                      <a:pt x="383" y="3369"/>
                      <a:pt x="549" y="3443"/>
                      <a:pt x="721" y="3443"/>
                    </a:cubicBezTo>
                    <a:cubicBezTo>
                      <a:pt x="747" y="3443"/>
                      <a:pt x="772" y="3441"/>
                      <a:pt x="797" y="3438"/>
                    </a:cubicBezTo>
                    <a:cubicBezTo>
                      <a:pt x="812" y="3438"/>
                      <a:pt x="827" y="3438"/>
                      <a:pt x="841" y="3438"/>
                    </a:cubicBezTo>
                    <a:cubicBezTo>
                      <a:pt x="1942" y="3438"/>
                      <a:pt x="2863" y="2527"/>
                      <a:pt x="2863" y="1397"/>
                    </a:cubicBezTo>
                    <a:cubicBezTo>
                      <a:pt x="2863" y="1048"/>
                      <a:pt x="2764" y="725"/>
                      <a:pt x="2540" y="426"/>
                    </a:cubicBezTo>
                    <a:cubicBezTo>
                      <a:pt x="2306" y="170"/>
                      <a:pt x="1986" y="1"/>
                      <a:pt x="1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28"/>
              <p:cNvSpPr/>
              <p:nvPr/>
            </p:nvSpPr>
            <p:spPr>
              <a:xfrm>
                <a:off x="1942675" y="3434713"/>
                <a:ext cx="71600" cy="86075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3443" extrusionOk="0">
                    <a:moveTo>
                      <a:pt x="1320" y="401"/>
                    </a:moveTo>
                    <a:cubicBezTo>
                      <a:pt x="1967" y="426"/>
                      <a:pt x="2465" y="974"/>
                      <a:pt x="2440" y="1621"/>
                    </a:cubicBezTo>
                    <a:lnTo>
                      <a:pt x="2440" y="2044"/>
                    </a:lnTo>
                    <a:cubicBezTo>
                      <a:pt x="2440" y="2417"/>
                      <a:pt x="2465" y="2816"/>
                      <a:pt x="2316" y="2965"/>
                    </a:cubicBezTo>
                    <a:cubicBezTo>
                      <a:pt x="2275" y="3006"/>
                      <a:pt x="2201" y="3046"/>
                      <a:pt x="2135" y="3046"/>
                    </a:cubicBezTo>
                    <a:cubicBezTo>
                      <a:pt x="2120" y="3046"/>
                      <a:pt x="2105" y="3044"/>
                      <a:pt x="2092" y="3040"/>
                    </a:cubicBezTo>
                    <a:cubicBezTo>
                      <a:pt x="2077" y="3040"/>
                      <a:pt x="2062" y="3040"/>
                      <a:pt x="2047" y="3040"/>
                    </a:cubicBezTo>
                    <a:cubicBezTo>
                      <a:pt x="1146" y="3040"/>
                      <a:pt x="399" y="2303"/>
                      <a:pt x="424" y="1397"/>
                    </a:cubicBezTo>
                    <a:cubicBezTo>
                      <a:pt x="424" y="1148"/>
                      <a:pt x="499" y="899"/>
                      <a:pt x="648" y="700"/>
                    </a:cubicBezTo>
                    <a:cubicBezTo>
                      <a:pt x="797" y="501"/>
                      <a:pt x="1046" y="401"/>
                      <a:pt x="1320" y="401"/>
                    </a:cubicBezTo>
                    <a:close/>
                    <a:moveTo>
                      <a:pt x="1244" y="1"/>
                    </a:moveTo>
                    <a:cubicBezTo>
                      <a:pt x="875" y="1"/>
                      <a:pt x="534" y="170"/>
                      <a:pt x="324" y="426"/>
                    </a:cubicBezTo>
                    <a:cubicBezTo>
                      <a:pt x="100" y="725"/>
                      <a:pt x="1" y="1048"/>
                      <a:pt x="1" y="1397"/>
                    </a:cubicBezTo>
                    <a:cubicBezTo>
                      <a:pt x="1" y="2527"/>
                      <a:pt x="897" y="3438"/>
                      <a:pt x="2021" y="3438"/>
                    </a:cubicBezTo>
                    <a:cubicBezTo>
                      <a:pt x="2036" y="3438"/>
                      <a:pt x="2052" y="3438"/>
                      <a:pt x="2067" y="3438"/>
                    </a:cubicBezTo>
                    <a:cubicBezTo>
                      <a:pt x="2092" y="3441"/>
                      <a:pt x="2118" y="3443"/>
                      <a:pt x="2144" y="3443"/>
                    </a:cubicBezTo>
                    <a:cubicBezTo>
                      <a:pt x="2316" y="3443"/>
                      <a:pt x="2481" y="3372"/>
                      <a:pt x="2589" y="3264"/>
                    </a:cubicBezTo>
                    <a:cubicBezTo>
                      <a:pt x="2863" y="2965"/>
                      <a:pt x="2838" y="2492"/>
                      <a:pt x="2813" y="2019"/>
                    </a:cubicBezTo>
                    <a:lnTo>
                      <a:pt x="2813" y="1621"/>
                    </a:lnTo>
                    <a:cubicBezTo>
                      <a:pt x="2863" y="750"/>
                      <a:pt x="2166" y="28"/>
                      <a:pt x="1320" y="3"/>
                    </a:cubicBezTo>
                    <a:cubicBezTo>
                      <a:pt x="1295" y="1"/>
                      <a:pt x="1269" y="1"/>
                      <a:pt x="124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28"/>
              <p:cNvSpPr/>
              <p:nvPr/>
            </p:nvSpPr>
            <p:spPr>
              <a:xfrm>
                <a:off x="1983125" y="3294763"/>
                <a:ext cx="283175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11327" h="13716" extrusionOk="0">
                    <a:moveTo>
                      <a:pt x="5626" y="1"/>
                    </a:moveTo>
                    <a:cubicBezTo>
                      <a:pt x="3709" y="1"/>
                      <a:pt x="1967" y="1146"/>
                      <a:pt x="1195" y="2913"/>
                    </a:cubicBezTo>
                    <a:cubicBezTo>
                      <a:pt x="274" y="4854"/>
                      <a:pt x="1" y="8912"/>
                      <a:pt x="1245" y="10977"/>
                    </a:cubicBezTo>
                    <a:cubicBezTo>
                      <a:pt x="1917" y="12073"/>
                      <a:pt x="3560" y="13691"/>
                      <a:pt x="5626" y="13716"/>
                    </a:cubicBezTo>
                    <a:lnTo>
                      <a:pt x="5676" y="13716"/>
                    </a:lnTo>
                    <a:cubicBezTo>
                      <a:pt x="7742" y="13691"/>
                      <a:pt x="9360" y="12073"/>
                      <a:pt x="10057" y="10977"/>
                    </a:cubicBezTo>
                    <a:cubicBezTo>
                      <a:pt x="11326" y="8912"/>
                      <a:pt x="11027" y="4854"/>
                      <a:pt x="10106" y="2913"/>
                    </a:cubicBezTo>
                    <a:cubicBezTo>
                      <a:pt x="9335" y="1146"/>
                      <a:pt x="7592" y="1"/>
                      <a:pt x="56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28"/>
              <p:cNvSpPr/>
              <p:nvPr/>
            </p:nvSpPr>
            <p:spPr>
              <a:xfrm>
                <a:off x="2162350" y="3394313"/>
                <a:ext cx="56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1411" extrusionOk="0">
                    <a:moveTo>
                      <a:pt x="793" y="0"/>
                    </a:moveTo>
                    <a:cubicBezTo>
                      <a:pt x="365" y="0"/>
                      <a:pt x="0" y="171"/>
                      <a:pt x="0" y="574"/>
                    </a:cubicBezTo>
                    <a:cubicBezTo>
                      <a:pt x="0" y="1055"/>
                      <a:pt x="736" y="1410"/>
                      <a:pt x="1344" y="1410"/>
                    </a:cubicBezTo>
                    <a:cubicBezTo>
                      <a:pt x="1711" y="1410"/>
                      <a:pt x="2032" y="1281"/>
                      <a:pt x="2116" y="972"/>
                    </a:cubicBezTo>
                    <a:cubicBezTo>
                      <a:pt x="2252" y="400"/>
                      <a:pt x="1449" y="0"/>
                      <a:pt x="7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28"/>
              <p:cNvSpPr/>
              <p:nvPr/>
            </p:nvSpPr>
            <p:spPr>
              <a:xfrm>
                <a:off x="2030400" y="3394313"/>
                <a:ext cx="56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411" extrusionOk="0">
                    <a:moveTo>
                      <a:pt x="1467" y="0"/>
                    </a:moveTo>
                    <a:cubicBezTo>
                      <a:pt x="806" y="0"/>
                      <a:pt x="0" y="400"/>
                      <a:pt x="151" y="972"/>
                    </a:cubicBezTo>
                    <a:cubicBezTo>
                      <a:pt x="226" y="1281"/>
                      <a:pt x="544" y="1410"/>
                      <a:pt x="911" y="1410"/>
                    </a:cubicBezTo>
                    <a:cubicBezTo>
                      <a:pt x="1521" y="1410"/>
                      <a:pt x="2266" y="1055"/>
                      <a:pt x="2266" y="574"/>
                    </a:cubicBezTo>
                    <a:cubicBezTo>
                      <a:pt x="2266" y="171"/>
                      <a:pt x="1898" y="0"/>
                      <a:pt x="1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28"/>
              <p:cNvSpPr/>
              <p:nvPr/>
            </p:nvSpPr>
            <p:spPr>
              <a:xfrm>
                <a:off x="2168575" y="3487663"/>
                <a:ext cx="63500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092" extrusionOk="0">
                    <a:moveTo>
                      <a:pt x="1270" y="1"/>
                    </a:moveTo>
                    <a:cubicBezTo>
                      <a:pt x="573" y="1"/>
                      <a:pt x="0" y="449"/>
                      <a:pt x="0" y="1046"/>
                    </a:cubicBezTo>
                    <a:cubicBezTo>
                      <a:pt x="0" y="1619"/>
                      <a:pt x="573" y="2092"/>
                      <a:pt x="1270" y="2092"/>
                    </a:cubicBezTo>
                    <a:cubicBezTo>
                      <a:pt x="1967" y="2092"/>
                      <a:pt x="2539" y="1619"/>
                      <a:pt x="2539" y="1046"/>
                    </a:cubicBezTo>
                    <a:cubicBezTo>
                      <a:pt x="2539" y="449"/>
                      <a:pt x="1967" y="1"/>
                      <a:pt x="1270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28"/>
              <p:cNvSpPr/>
              <p:nvPr/>
            </p:nvSpPr>
            <p:spPr>
              <a:xfrm>
                <a:off x="2016725" y="3487663"/>
                <a:ext cx="641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092" extrusionOk="0">
                    <a:moveTo>
                      <a:pt x="1270" y="1"/>
                    </a:moveTo>
                    <a:cubicBezTo>
                      <a:pt x="573" y="1"/>
                      <a:pt x="1" y="449"/>
                      <a:pt x="1" y="1046"/>
                    </a:cubicBezTo>
                    <a:cubicBezTo>
                      <a:pt x="1" y="1619"/>
                      <a:pt x="573" y="2092"/>
                      <a:pt x="1270" y="2092"/>
                    </a:cubicBezTo>
                    <a:cubicBezTo>
                      <a:pt x="1992" y="2092"/>
                      <a:pt x="2565" y="1619"/>
                      <a:pt x="2565" y="1046"/>
                    </a:cubicBezTo>
                    <a:cubicBezTo>
                      <a:pt x="2565" y="449"/>
                      <a:pt x="1992" y="1"/>
                      <a:pt x="1270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28"/>
              <p:cNvSpPr/>
              <p:nvPr/>
            </p:nvSpPr>
            <p:spPr>
              <a:xfrm>
                <a:off x="2087050" y="3522513"/>
                <a:ext cx="74075" cy="42975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1719" extrusionOk="0">
                    <a:moveTo>
                      <a:pt x="200" y="1"/>
                    </a:moveTo>
                    <a:cubicBezTo>
                      <a:pt x="100" y="1"/>
                      <a:pt x="0" y="100"/>
                      <a:pt x="25" y="200"/>
                    </a:cubicBezTo>
                    <a:cubicBezTo>
                      <a:pt x="224" y="1096"/>
                      <a:pt x="822" y="1718"/>
                      <a:pt x="1494" y="1718"/>
                    </a:cubicBezTo>
                    <a:cubicBezTo>
                      <a:pt x="2166" y="1718"/>
                      <a:pt x="2763" y="1096"/>
                      <a:pt x="2938" y="200"/>
                    </a:cubicBezTo>
                    <a:cubicBezTo>
                      <a:pt x="2962" y="100"/>
                      <a:pt x="2888" y="1"/>
                      <a:pt x="27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28"/>
              <p:cNvSpPr/>
              <p:nvPr/>
            </p:nvSpPr>
            <p:spPr>
              <a:xfrm>
                <a:off x="1975650" y="3289663"/>
                <a:ext cx="29747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11899" h="14114" extrusionOk="0">
                    <a:moveTo>
                      <a:pt x="5975" y="399"/>
                    </a:moveTo>
                    <a:cubicBezTo>
                      <a:pt x="7817" y="399"/>
                      <a:pt x="9484" y="1519"/>
                      <a:pt x="10231" y="3211"/>
                    </a:cubicBezTo>
                    <a:cubicBezTo>
                      <a:pt x="11177" y="5178"/>
                      <a:pt x="11376" y="9135"/>
                      <a:pt x="10181" y="11052"/>
                    </a:cubicBezTo>
                    <a:cubicBezTo>
                      <a:pt x="9584" y="12023"/>
                      <a:pt x="8016" y="13690"/>
                      <a:pt x="5975" y="13690"/>
                    </a:cubicBezTo>
                    <a:lnTo>
                      <a:pt x="5925" y="13690"/>
                    </a:lnTo>
                    <a:cubicBezTo>
                      <a:pt x="3859" y="13690"/>
                      <a:pt x="2316" y="12023"/>
                      <a:pt x="1718" y="11052"/>
                    </a:cubicBezTo>
                    <a:cubicBezTo>
                      <a:pt x="524" y="9135"/>
                      <a:pt x="723" y="5178"/>
                      <a:pt x="1669" y="3211"/>
                    </a:cubicBezTo>
                    <a:cubicBezTo>
                      <a:pt x="2415" y="1519"/>
                      <a:pt x="4083" y="399"/>
                      <a:pt x="5925" y="399"/>
                    </a:cubicBezTo>
                    <a:close/>
                    <a:moveTo>
                      <a:pt x="5900" y="0"/>
                    </a:moveTo>
                    <a:cubicBezTo>
                      <a:pt x="3909" y="0"/>
                      <a:pt x="2092" y="1195"/>
                      <a:pt x="1295" y="3037"/>
                    </a:cubicBezTo>
                    <a:cubicBezTo>
                      <a:pt x="424" y="4904"/>
                      <a:pt x="1" y="9036"/>
                      <a:pt x="1370" y="11276"/>
                    </a:cubicBezTo>
                    <a:cubicBezTo>
                      <a:pt x="1992" y="12297"/>
                      <a:pt x="3685" y="14064"/>
                      <a:pt x="5925" y="14114"/>
                    </a:cubicBezTo>
                    <a:lnTo>
                      <a:pt x="5950" y="14114"/>
                    </a:lnTo>
                    <a:cubicBezTo>
                      <a:pt x="8190" y="14089"/>
                      <a:pt x="9883" y="12321"/>
                      <a:pt x="10530" y="11276"/>
                    </a:cubicBezTo>
                    <a:cubicBezTo>
                      <a:pt x="11899" y="9036"/>
                      <a:pt x="11476" y="4904"/>
                      <a:pt x="10580" y="3037"/>
                    </a:cubicBezTo>
                    <a:cubicBezTo>
                      <a:pt x="9783" y="1195"/>
                      <a:pt x="7991" y="0"/>
                      <a:pt x="59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28"/>
              <p:cNvSpPr/>
              <p:nvPr/>
            </p:nvSpPr>
            <p:spPr>
              <a:xfrm>
                <a:off x="2158000" y="3442013"/>
                <a:ext cx="51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300" extrusionOk="0">
                    <a:moveTo>
                      <a:pt x="1823" y="1"/>
                    </a:moveTo>
                    <a:cubicBezTo>
                      <a:pt x="1813" y="1"/>
                      <a:pt x="1803" y="2"/>
                      <a:pt x="1792" y="5"/>
                    </a:cubicBezTo>
                    <a:cubicBezTo>
                      <a:pt x="1668" y="5"/>
                      <a:pt x="1593" y="79"/>
                      <a:pt x="1593" y="204"/>
                    </a:cubicBezTo>
                    <a:cubicBezTo>
                      <a:pt x="1643" y="552"/>
                      <a:pt x="1394" y="851"/>
                      <a:pt x="1045" y="901"/>
                    </a:cubicBezTo>
                    <a:cubicBezTo>
                      <a:pt x="1030" y="902"/>
                      <a:pt x="1015" y="903"/>
                      <a:pt x="999" y="903"/>
                    </a:cubicBezTo>
                    <a:cubicBezTo>
                      <a:pt x="761" y="903"/>
                      <a:pt x="493" y="721"/>
                      <a:pt x="423" y="254"/>
                    </a:cubicBezTo>
                    <a:cubicBezTo>
                      <a:pt x="401" y="145"/>
                      <a:pt x="323" y="75"/>
                      <a:pt x="238" y="75"/>
                    </a:cubicBezTo>
                    <a:cubicBezTo>
                      <a:pt x="225" y="75"/>
                      <a:pt x="212" y="76"/>
                      <a:pt x="199" y="79"/>
                    </a:cubicBezTo>
                    <a:cubicBezTo>
                      <a:pt x="75" y="104"/>
                      <a:pt x="0" y="204"/>
                      <a:pt x="25" y="303"/>
                    </a:cubicBezTo>
                    <a:cubicBezTo>
                      <a:pt x="124" y="1000"/>
                      <a:pt x="597" y="1299"/>
                      <a:pt x="1021" y="1299"/>
                    </a:cubicBezTo>
                    <a:lnTo>
                      <a:pt x="1095" y="1299"/>
                    </a:lnTo>
                    <a:cubicBezTo>
                      <a:pt x="1643" y="1249"/>
                      <a:pt x="2041" y="751"/>
                      <a:pt x="1991" y="204"/>
                    </a:cubicBezTo>
                    <a:cubicBezTo>
                      <a:pt x="1991" y="92"/>
                      <a:pt x="1911" y="1"/>
                      <a:pt x="1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28"/>
              <p:cNvSpPr/>
              <p:nvPr/>
            </p:nvSpPr>
            <p:spPr>
              <a:xfrm>
                <a:off x="2040375" y="3441963"/>
                <a:ext cx="50425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1302" extrusionOk="0">
                    <a:moveTo>
                      <a:pt x="237" y="0"/>
                    </a:moveTo>
                    <a:cubicBezTo>
                      <a:pt x="131" y="0"/>
                      <a:pt x="25" y="69"/>
                      <a:pt x="25" y="206"/>
                    </a:cubicBezTo>
                    <a:cubicBezTo>
                      <a:pt x="1" y="753"/>
                      <a:pt x="399" y="1251"/>
                      <a:pt x="946" y="1301"/>
                    </a:cubicBezTo>
                    <a:lnTo>
                      <a:pt x="1021" y="1301"/>
                    </a:lnTo>
                    <a:cubicBezTo>
                      <a:pt x="1444" y="1301"/>
                      <a:pt x="1892" y="1002"/>
                      <a:pt x="1992" y="305"/>
                    </a:cubicBezTo>
                    <a:cubicBezTo>
                      <a:pt x="2017" y="206"/>
                      <a:pt x="1942" y="106"/>
                      <a:pt x="1818" y="81"/>
                    </a:cubicBezTo>
                    <a:cubicBezTo>
                      <a:pt x="1805" y="78"/>
                      <a:pt x="1792" y="77"/>
                      <a:pt x="1779" y="77"/>
                    </a:cubicBezTo>
                    <a:cubicBezTo>
                      <a:pt x="1694" y="77"/>
                      <a:pt x="1615" y="147"/>
                      <a:pt x="1594" y="256"/>
                    </a:cubicBezTo>
                    <a:cubicBezTo>
                      <a:pt x="1524" y="723"/>
                      <a:pt x="1256" y="905"/>
                      <a:pt x="1018" y="905"/>
                    </a:cubicBezTo>
                    <a:cubicBezTo>
                      <a:pt x="1002" y="905"/>
                      <a:pt x="987" y="904"/>
                      <a:pt x="971" y="903"/>
                    </a:cubicBezTo>
                    <a:cubicBezTo>
                      <a:pt x="623" y="853"/>
                      <a:pt x="399" y="554"/>
                      <a:pt x="449" y="206"/>
                    </a:cubicBezTo>
                    <a:cubicBezTo>
                      <a:pt x="449" y="69"/>
                      <a:pt x="343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28"/>
              <p:cNvSpPr/>
              <p:nvPr/>
            </p:nvSpPr>
            <p:spPr>
              <a:xfrm>
                <a:off x="2097625" y="3442413"/>
                <a:ext cx="37350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2802" extrusionOk="0">
                    <a:moveTo>
                      <a:pt x="1007" y="0"/>
                    </a:moveTo>
                    <a:cubicBezTo>
                      <a:pt x="928" y="0"/>
                      <a:pt x="845" y="49"/>
                      <a:pt x="797" y="163"/>
                    </a:cubicBezTo>
                    <a:lnTo>
                      <a:pt x="100" y="1831"/>
                    </a:lnTo>
                    <a:cubicBezTo>
                      <a:pt x="1" y="2005"/>
                      <a:pt x="25" y="2179"/>
                      <a:pt x="125" y="2353"/>
                    </a:cubicBezTo>
                    <a:cubicBezTo>
                      <a:pt x="374" y="2727"/>
                      <a:pt x="1071" y="2801"/>
                      <a:pt x="1220" y="2801"/>
                    </a:cubicBezTo>
                    <a:cubicBezTo>
                      <a:pt x="1486" y="2801"/>
                      <a:pt x="1494" y="2402"/>
                      <a:pt x="1243" y="2402"/>
                    </a:cubicBezTo>
                    <a:cubicBezTo>
                      <a:pt x="1236" y="2402"/>
                      <a:pt x="1228" y="2402"/>
                      <a:pt x="1220" y="2403"/>
                    </a:cubicBezTo>
                    <a:cubicBezTo>
                      <a:pt x="946" y="2403"/>
                      <a:pt x="673" y="2304"/>
                      <a:pt x="474" y="2129"/>
                    </a:cubicBezTo>
                    <a:cubicBezTo>
                      <a:pt x="449" y="2080"/>
                      <a:pt x="449" y="2030"/>
                      <a:pt x="474" y="1980"/>
                    </a:cubicBezTo>
                    <a:cubicBezTo>
                      <a:pt x="474" y="1980"/>
                      <a:pt x="971" y="810"/>
                      <a:pt x="1170" y="312"/>
                    </a:cubicBezTo>
                    <a:cubicBezTo>
                      <a:pt x="1247" y="128"/>
                      <a:pt x="1134" y="0"/>
                      <a:pt x="10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28"/>
              <p:cNvSpPr/>
              <p:nvPr/>
            </p:nvSpPr>
            <p:spPr>
              <a:xfrm>
                <a:off x="1924625" y="3198788"/>
                <a:ext cx="392700" cy="254775"/>
              </a:xfrm>
              <a:custGeom>
                <a:avLst/>
                <a:gdLst/>
                <a:ahLst/>
                <a:cxnLst/>
                <a:rect l="l" t="t" r="r" b="b"/>
                <a:pathLst>
                  <a:path w="15708" h="10191" extrusionOk="0">
                    <a:moveTo>
                      <a:pt x="7593" y="1"/>
                    </a:moveTo>
                    <a:cubicBezTo>
                      <a:pt x="6844" y="1"/>
                      <a:pt x="6137" y="316"/>
                      <a:pt x="5751" y="1077"/>
                    </a:cubicBezTo>
                    <a:cubicBezTo>
                      <a:pt x="5654" y="1246"/>
                      <a:pt x="5569" y="1298"/>
                      <a:pt x="5467" y="1298"/>
                    </a:cubicBezTo>
                    <a:cubicBezTo>
                      <a:pt x="5360" y="1298"/>
                      <a:pt x="5233" y="1239"/>
                      <a:pt x="5054" y="1201"/>
                    </a:cubicBezTo>
                    <a:cubicBezTo>
                      <a:pt x="4894" y="1167"/>
                      <a:pt x="4735" y="1151"/>
                      <a:pt x="4578" y="1151"/>
                    </a:cubicBezTo>
                    <a:cubicBezTo>
                      <a:pt x="3587" y="1151"/>
                      <a:pt x="2695" y="1805"/>
                      <a:pt x="2415" y="2794"/>
                    </a:cubicBezTo>
                    <a:cubicBezTo>
                      <a:pt x="2241" y="3616"/>
                      <a:pt x="2540" y="3541"/>
                      <a:pt x="2092" y="3715"/>
                    </a:cubicBezTo>
                    <a:cubicBezTo>
                      <a:pt x="548" y="4412"/>
                      <a:pt x="1" y="6304"/>
                      <a:pt x="1270" y="7598"/>
                    </a:cubicBezTo>
                    <a:cubicBezTo>
                      <a:pt x="1420" y="7772"/>
                      <a:pt x="1370" y="7971"/>
                      <a:pt x="1245" y="8171"/>
                    </a:cubicBezTo>
                    <a:cubicBezTo>
                      <a:pt x="715" y="9063"/>
                      <a:pt x="1377" y="10190"/>
                      <a:pt x="2393" y="10190"/>
                    </a:cubicBezTo>
                    <a:cubicBezTo>
                      <a:pt x="2425" y="10190"/>
                      <a:pt x="2457" y="10189"/>
                      <a:pt x="2490" y="10187"/>
                    </a:cubicBezTo>
                    <a:cubicBezTo>
                      <a:pt x="3486" y="10162"/>
                      <a:pt x="3859" y="9316"/>
                      <a:pt x="3934" y="8444"/>
                    </a:cubicBezTo>
                    <a:cubicBezTo>
                      <a:pt x="3959" y="8220"/>
                      <a:pt x="3959" y="7971"/>
                      <a:pt x="3959" y="7747"/>
                    </a:cubicBezTo>
                    <a:cubicBezTo>
                      <a:pt x="3959" y="7424"/>
                      <a:pt x="3934" y="7374"/>
                      <a:pt x="4282" y="7349"/>
                    </a:cubicBezTo>
                    <a:cubicBezTo>
                      <a:pt x="5278" y="7299"/>
                      <a:pt x="6149" y="6876"/>
                      <a:pt x="6572" y="5930"/>
                    </a:cubicBezTo>
                    <a:cubicBezTo>
                      <a:pt x="6597" y="5856"/>
                      <a:pt x="6622" y="5607"/>
                      <a:pt x="6721" y="5557"/>
                    </a:cubicBezTo>
                    <a:cubicBezTo>
                      <a:pt x="6728" y="5554"/>
                      <a:pt x="6734" y="5553"/>
                      <a:pt x="6741" y="5553"/>
                    </a:cubicBezTo>
                    <a:cubicBezTo>
                      <a:pt x="6858" y="5553"/>
                      <a:pt x="6978" y="5973"/>
                      <a:pt x="7568" y="6304"/>
                    </a:cubicBezTo>
                    <a:cubicBezTo>
                      <a:pt x="7834" y="6469"/>
                      <a:pt x="8127" y="6550"/>
                      <a:pt x="8419" y="6550"/>
                    </a:cubicBezTo>
                    <a:cubicBezTo>
                      <a:pt x="8699" y="6550"/>
                      <a:pt x="8979" y="6475"/>
                      <a:pt x="9235" y="6329"/>
                    </a:cubicBezTo>
                    <a:cubicBezTo>
                      <a:pt x="9541" y="6167"/>
                      <a:pt x="9665" y="5992"/>
                      <a:pt x="9757" y="5992"/>
                    </a:cubicBezTo>
                    <a:cubicBezTo>
                      <a:pt x="9793" y="5992"/>
                      <a:pt x="9823" y="6018"/>
                      <a:pt x="9858" y="6080"/>
                    </a:cubicBezTo>
                    <a:cubicBezTo>
                      <a:pt x="10704" y="7623"/>
                      <a:pt x="12048" y="7723"/>
                      <a:pt x="12173" y="7872"/>
                    </a:cubicBezTo>
                    <a:cubicBezTo>
                      <a:pt x="12422" y="8121"/>
                      <a:pt x="11924" y="9067"/>
                      <a:pt x="12745" y="9639"/>
                    </a:cubicBezTo>
                    <a:cubicBezTo>
                      <a:pt x="12950" y="9780"/>
                      <a:pt x="13170" y="9844"/>
                      <a:pt x="13389" y="9844"/>
                    </a:cubicBezTo>
                    <a:cubicBezTo>
                      <a:pt x="14368" y="9844"/>
                      <a:pt x="15333" y="8572"/>
                      <a:pt x="14886" y="7250"/>
                    </a:cubicBezTo>
                    <a:cubicBezTo>
                      <a:pt x="14736" y="6826"/>
                      <a:pt x="15085" y="6777"/>
                      <a:pt x="15309" y="6229"/>
                    </a:cubicBezTo>
                    <a:cubicBezTo>
                      <a:pt x="15707" y="5209"/>
                      <a:pt x="15284" y="3640"/>
                      <a:pt x="13865" y="3541"/>
                    </a:cubicBezTo>
                    <a:cubicBezTo>
                      <a:pt x="13567" y="3541"/>
                      <a:pt x="13542" y="3342"/>
                      <a:pt x="13517" y="3068"/>
                    </a:cubicBezTo>
                    <a:cubicBezTo>
                      <a:pt x="13344" y="1821"/>
                      <a:pt x="12447" y="959"/>
                      <a:pt x="11328" y="959"/>
                    </a:cubicBezTo>
                    <a:cubicBezTo>
                      <a:pt x="10994" y="959"/>
                      <a:pt x="10641" y="1035"/>
                      <a:pt x="10281" y="1201"/>
                    </a:cubicBezTo>
                    <a:cubicBezTo>
                      <a:pt x="10209" y="1232"/>
                      <a:pt x="10166" y="1250"/>
                      <a:pt x="10133" y="1250"/>
                    </a:cubicBezTo>
                    <a:cubicBezTo>
                      <a:pt x="10085" y="1250"/>
                      <a:pt x="10055" y="1214"/>
                      <a:pt x="9982" y="1126"/>
                    </a:cubicBezTo>
                    <a:cubicBezTo>
                      <a:pt x="9441" y="449"/>
                      <a:pt x="8487" y="1"/>
                      <a:pt x="7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28"/>
              <p:cNvSpPr/>
              <p:nvPr/>
            </p:nvSpPr>
            <p:spPr>
              <a:xfrm>
                <a:off x="2032900" y="3265113"/>
                <a:ext cx="4297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988" extrusionOk="0">
                    <a:moveTo>
                      <a:pt x="1510" y="1"/>
                    </a:moveTo>
                    <a:cubicBezTo>
                      <a:pt x="1488" y="1"/>
                      <a:pt x="1466" y="6"/>
                      <a:pt x="1445" y="17"/>
                    </a:cubicBezTo>
                    <a:cubicBezTo>
                      <a:pt x="1320" y="66"/>
                      <a:pt x="1196" y="141"/>
                      <a:pt x="1071" y="191"/>
                    </a:cubicBezTo>
                    <a:cubicBezTo>
                      <a:pt x="950" y="252"/>
                      <a:pt x="882" y="279"/>
                      <a:pt x="816" y="279"/>
                    </a:cubicBezTo>
                    <a:cubicBezTo>
                      <a:pt x="719" y="279"/>
                      <a:pt x="626" y="220"/>
                      <a:pt x="374" y="116"/>
                    </a:cubicBezTo>
                    <a:cubicBezTo>
                      <a:pt x="362" y="104"/>
                      <a:pt x="349" y="98"/>
                      <a:pt x="337" y="98"/>
                    </a:cubicBezTo>
                    <a:cubicBezTo>
                      <a:pt x="324" y="98"/>
                      <a:pt x="312" y="104"/>
                      <a:pt x="300" y="116"/>
                    </a:cubicBezTo>
                    <a:cubicBezTo>
                      <a:pt x="1" y="141"/>
                      <a:pt x="175" y="564"/>
                      <a:pt x="374" y="788"/>
                    </a:cubicBezTo>
                    <a:cubicBezTo>
                      <a:pt x="520" y="925"/>
                      <a:pt x="702" y="988"/>
                      <a:pt x="884" y="988"/>
                    </a:cubicBezTo>
                    <a:cubicBezTo>
                      <a:pt x="1200" y="988"/>
                      <a:pt x="1517" y="797"/>
                      <a:pt x="1644" y="465"/>
                    </a:cubicBezTo>
                    <a:cubicBezTo>
                      <a:pt x="1693" y="365"/>
                      <a:pt x="1718" y="241"/>
                      <a:pt x="1693" y="141"/>
                    </a:cubicBezTo>
                    <a:cubicBezTo>
                      <a:pt x="1655" y="63"/>
                      <a:pt x="1585" y="1"/>
                      <a:pt x="15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28"/>
              <p:cNvSpPr/>
              <p:nvPr/>
            </p:nvSpPr>
            <p:spPr>
              <a:xfrm>
                <a:off x="2111900" y="3296638"/>
                <a:ext cx="4612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978" extrusionOk="0">
                    <a:moveTo>
                      <a:pt x="1579" y="1"/>
                    </a:moveTo>
                    <a:cubicBezTo>
                      <a:pt x="1551" y="1"/>
                      <a:pt x="1522" y="7"/>
                      <a:pt x="1496" y="20"/>
                    </a:cubicBezTo>
                    <a:lnTo>
                      <a:pt x="1471" y="20"/>
                    </a:lnTo>
                    <a:cubicBezTo>
                      <a:pt x="1396" y="45"/>
                      <a:pt x="1147" y="194"/>
                      <a:pt x="1147" y="194"/>
                    </a:cubicBezTo>
                    <a:cubicBezTo>
                      <a:pt x="1036" y="250"/>
                      <a:pt x="966" y="274"/>
                      <a:pt x="902" y="274"/>
                    </a:cubicBezTo>
                    <a:cubicBezTo>
                      <a:pt x="793" y="274"/>
                      <a:pt x="700" y="204"/>
                      <a:pt x="450" y="95"/>
                    </a:cubicBezTo>
                    <a:lnTo>
                      <a:pt x="351" y="95"/>
                    </a:lnTo>
                    <a:cubicBezTo>
                      <a:pt x="0" y="141"/>
                      <a:pt x="329" y="977"/>
                      <a:pt x="926" y="977"/>
                    </a:cubicBezTo>
                    <a:cubicBezTo>
                      <a:pt x="966" y="977"/>
                      <a:pt x="1006" y="974"/>
                      <a:pt x="1048" y="966"/>
                    </a:cubicBezTo>
                    <a:cubicBezTo>
                      <a:pt x="1570" y="891"/>
                      <a:pt x="1844" y="319"/>
                      <a:pt x="1769" y="120"/>
                    </a:cubicBezTo>
                    <a:cubicBezTo>
                      <a:pt x="1733" y="47"/>
                      <a:pt x="1656" y="1"/>
                      <a:pt x="1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28"/>
              <p:cNvSpPr/>
              <p:nvPr/>
            </p:nvSpPr>
            <p:spPr>
              <a:xfrm>
                <a:off x="2095125" y="3235788"/>
                <a:ext cx="4607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977" extrusionOk="0">
                    <a:moveTo>
                      <a:pt x="1578" y="0"/>
                    </a:moveTo>
                    <a:cubicBezTo>
                      <a:pt x="1550" y="0"/>
                      <a:pt x="1521" y="6"/>
                      <a:pt x="1494" y="20"/>
                    </a:cubicBezTo>
                    <a:lnTo>
                      <a:pt x="1470" y="20"/>
                    </a:lnTo>
                    <a:cubicBezTo>
                      <a:pt x="1420" y="45"/>
                      <a:pt x="1171" y="194"/>
                      <a:pt x="1171" y="194"/>
                    </a:cubicBezTo>
                    <a:cubicBezTo>
                      <a:pt x="1051" y="250"/>
                      <a:pt x="978" y="274"/>
                      <a:pt x="915" y="274"/>
                    </a:cubicBezTo>
                    <a:cubicBezTo>
                      <a:pt x="807" y="274"/>
                      <a:pt x="724" y="204"/>
                      <a:pt x="474" y="94"/>
                    </a:cubicBezTo>
                    <a:lnTo>
                      <a:pt x="374" y="94"/>
                    </a:lnTo>
                    <a:cubicBezTo>
                      <a:pt x="1" y="141"/>
                      <a:pt x="328" y="977"/>
                      <a:pt x="946" y="977"/>
                    </a:cubicBezTo>
                    <a:cubicBezTo>
                      <a:pt x="987" y="977"/>
                      <a:pt x="1028" y="973"/>
                      <a:pt x="1071" y="966"/>
                    </a:cubicBezTo>
                    <a:cubicBezTo>
                      <a:pt x="1569" y="891"/>
                      <a:pt x="1843" y="318"/>
                      <a:pt x="1768" y="119"/>
                    </a:cubicBezTo>
                    <a:cubicBezTo>
                      <a:pt x="1732" y="46"/>
                      <a:pt x="1655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28"/>
              <p:cNvSpPr/>
              <p:nvPr/>
            </p:nvSpPr>
            <p:spPr>
              <a:xfrm>
                <a:off x="2187350" y="3257488"/>
                <a:ext cx="401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999" extrusionOk="0">
                    <a:moveTo>
                      <a:pt x="1396" y="1"/>
                    </a:moveTo>
                    <a:cubicBezTo>
                      <a:pt x="1369" y="1"/>
                      <a:pt x="1341" y="8"/>
                      <a:pt x="1315" y="23"/>
                    </a:cubicBezTo>
                    <a:cubicBezTo>
                      <a:pt x="1240" y="48"/>
                      <a:pt x="1166" y="73"/>
                      <a:pt x="1091" y="123"/>
                    </a:cubicBezTo>
                    <a:cubicBezTo>
                      <a:pt x="902" y="245"/>
                      <a:pt x="798" y="293"/>
                      <a:pt x="702" y="293"/>
                    </a:cubicBezTo>
                    <a:cubicBezTo>
                      <a:pt x="584" y="293"/>
                      <a:pt x="479" y="219"/>
                      <a:pt x="245" y="123"/>
                    </a:cubicBezTo>
                    <a:cubicBezTo>
                      <a:pt x="223" y="114"/>
                      <a:pt x="201" y="110"/>
                      <a:pt x="180" y="110"/>
                    </a:cubicBezTo>
                    <a:cubicBezTo>
                      <a:pt x="81" y="110"/>
                      <a:pt x="0" y="199"/>
                      <a:pt x="21" y="322"/>
                    </a:cubicBezTo>
                    <a:cubicBezTo>
                      <a:pt x="21" y="496"/>
                      <a:pt x="120" y="645"/>
                      <a:pt x="245" y="770"/>
                    </a:cubicBezTo>
                    <a:cubicBezTo>
                      <a:pt x="396" y="929"/>
                      <a:pt x="577" y="999"/>
                      <a:pt x="757" y="999"/>
                    </a:cubicBezTo>
                    <a:cubicBezTo>
                      <a:pt x="1139" y="999"/>
                      <a:pt x="1513" y="680"/>
                      <a:pt x="1564" y="222"/>
                    </a:cubicBezTo>
                    <a:cubicBezTo>
                      <a:pt x="1604" y="104"/>
                      <a:pt x="1502" y="1"/>
                      <a:pt x="13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28"/>
              <p:cNvSpPr/>
              <p:nvPr/>
            </p:nvSpPr>
            <p:spPr>
              <a:xfrm>
                <a:off x="2243850" y="3327888"/>
                <a:ext cx="4110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971" extrusionOk="0">
                    <a:moveTo>
                      <a:pt x="1379" y="0"/>
                    </a:moveTo>
                    <a:cubicBezTo>
                      <a:pt x="1350" y="0"/>
                      <a:pt x="1322" y="6"/>
                      <a:pt x="1295" y="20"/>
                    </a:cubicBezTo>
                    <a:lnTo>
                      <a:pt x="1270" y="20"/>
                    </a:lnTo>
                    <a:cubicBezTo>
                      <a:pt x="1078" y="84"/>
                      <a:pt x="903" y="259"/>
                      <a:pt x="700" y="259"/>
                    </a:cubicBezTo>
                    <a:cubicBezTo>
                      <a:pt x="667" y="259"/>
                      <a:pt x="633" y="254"/>
                      <a:pt x="598" y="244"/>
                    </a:cubicBezTo>
                    <a:cubicBezTo>
                      <a:pt x="474" y="194"/>
                      <a:pt x="374" y="144"/>
                      <a:pt x="250" y="94"/>
                    </a:cubicBezTo>
                    <a:cubicBezTo>
                      <a:pt x="227" y="85"/>
                      <a:pt x="205" y="81"/>
                      <a:pt x="183" y="81"/>
                    </a:cubicBezTo>
                    <a:cubicBezTo>
                      <a:pt x="85" y="81"/>
                      <a:pt x="1" y="167"/>
                      <a:pt x="1" y="269"/>
                    </a:cubicBezTo>
                    <a:cubicBezTo>
                      <a:pt x="47" y="684"/>
                      <a:pt x="371" y="971"/>
                      <a:pt x="756" y="971"/>
                    </a:cubicBezTo>
                    <a:cubicBezTo>
                      <a:pt x="786" y="971"/>
                      <a:pt x="816" y="969"/>
                      <a:pt x="847" y="966"/>
                    </a:cubicBezTo>
                    <a:cubicBezTo>
                      <a:pt x="1370" y="891"/>
                      <a:pt x="1644" y="318"/>
                      <a:pt x="1569" y="119"/>
                    </a:cubicBezTo>
                    <a:cubicBezTo>
                      <a:pt x="1533" y="46"/>
                      <a:pt x="1456" y="0"/>
                      <a:pt x="1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28"/>
              <p:cNvSpPr/>
              <p:nvPr/>
            </p:nvSpPr>
            <p:spPr>
              <a:xfrm>
                <a:off x="2181625" y="3312938"/>
                <a:ext cx="41100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972" extrusionOk="0">
                    <a:moveTo>
                      <a:pt x="1379" y="1"/>
                    </a:moveTo>
                    <a:cubicBezTo>
                      <a:pt x="1350" y="1"/>
                      <a:pt x="1322" y="7"/>
                      <a:pt x="1295" y="20"/>
                    </a:cubicBezTo>
                    <a:lnTo>
                      <a:pt x="1270" y="20"/>
                    </a:lnTo>
                    <a:cubicBezTo>
                      <a:pt x="1077" y="106"/>
                      <a:pt x="903" y="284"/>
                      <a:pt x="699" y="284"/>
                    </a:cubicBezTo>
                    <a:cubicBezTo>
                      <a:pt x="666" y="284"/>
                      <a:pt x="633" y="280"/>
                      <a:pt x="598" y="269"/>
                    </a:cubicBezTo>
                    <a:cubicBezTo>
                      <a:pt x="524" y="244"/>
                      <a:pt x="250" y="120"/>
                      <a:pt x="250" y="120"/>
                    </a:cubicBezTo>
                    <a:cubicBezTo>
                      <a:pt x="227" y="111"/>
                      <a:pt x="205" y="107"/>
                      <a:pt x="183" y="107"/>
                    </a:cubicBezTo>
                    <a:cubicBezTo>
                      <a:pt x="85" y="107"/>
                      <a:pt x="1" y="192"/>
                      <a:pt x="1" y="294"/>
                    </a:cubicBezTo>
                    <a:cubicBezTo>
                      <a:pt x="47" y="686"/>
                      <a:pt x="371" y="972"/>
                      <a:pt x="755" y="972"/>
                    </a:cubicBezTo>
                    <a:cubicBezTo>
                      <a:pt x="786" y="972"/>
                      <a:pt x="816" y="970"/>
                      <a:pt x="847" y="966"/>
                    </a:cubicBezTo>
                    <a:cubicBezTo>
                      <a:pt x="1370" y="891"/>
                      <a:pt x="1644" y="319"/>
                      <a:pt x="1569" y="120"/>
                    </a:cubicBezTo>
                    <a:cubicBezTo>
                      <a:pt x="1533" y="47"/>
                      <a:pt x="1456" y="1"/>
                      <a:pt x="1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28"/>
              <p:cNvSpPr/>
              <p:nvPr/>
            </p:nvSpPr>
            <p:spPr>
              <a:xfrm>
                <a:off x="2242750" y="3386363"/>
                <a:ext cx="397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974" extrusionOk="0">
                    <a:moveTo>
                      <a:pt x="1397" y="1"/>
                    </a:moveTo>
                    <a:cubicBezTo>
                      <a:pt x="1370" y="1"/>
                      <a:pt x="1341" y="7"/>
                      <a:pt x="1314" y="20"/>
                    </a:cubicBezTo>
                    <a:cubicBezTo>
                      <a:pt x="1190" y="70"/>
                      <a:pt x="1090" y="120"/>
                      <a:pt x="966" y="195"/>
                    </a:cubicBezTo>
                    <a:cubicBezTo>
                      <a:pt x="891" y="251"/>
                      <a:pt x="803" y="279"/>
                      <a:pt x="710" y="279"/>
                    </a:cubicBezTo>
                    <a:cubicBezTo>
                      <a:pt x="680" y="279"/>
                      <a:pt x="649" y="276"/>
                      <a:pt x="617" y="269"/>
                    </a:cubicBezTo>
                    <a:cubicBezTo>
                      <a:pt x="543" y="244"/>
                      <a:pt x="269" y="120"/>
                      <a:pt x="269" y="120"/>
                    </a:cubicBezTo>
                    <a:cubicBezTo>
                      <a:pt x="243" y="104"/>
                      <a:pt x="216" y="97"/>
                      <a:pt x="189" y="97"/>
                    </a:cubicBezTo>
                    <a:cubicBezTo>
                      <a:pt x="90" y="97"/>
                      <a:pt x="0" y="196"/>
                      <a:pt x="20" y="294"/>
                    </a:cubicBezTo>
                    <a:cubicBezTo>
                      <a:pt x="75" y="722"/>
                      <a:pt x="413" y="973"/>
                      <a:pt x="771" y="973"/>
                    </a:cubicBezTo>
                    <a:cubicBezTo>
                      <a:pt x="1059" y="973"/>
                      <a:pt x="1361" y="810"/>
                      <a:pt x="1538" y="444"/>
                    </a:cubicBezTo>
                    <a:cubicBezTo>
                      <a:pt x="1588" y="344"/>
                      <a:pt x="1588" y="220"/>
                      <a:pt x="1563" y="120"/>
                    </a:cubicBezTo>
                    <a:cubicBezTo>
                      <a:pt x="1545" y="47"/>
                      <a:pt x="1474" y="1"/>
                      <a:pt x="1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28"/>
              <p:cNvSpPr/>
              <p:nvPr/>
            </p:nvSpPr>
            <p:spPr>
              <a:xfrm>
                <a:off x="2022950" y="3333288"/>
                <a:ext cx="4285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983" extrusionOk="0">
                    <a:moveTo>
                      <a:pt x="1523" y="0"/>
                    </a:moveTo>
                    <a:cubicBezTo>
                      <a:pt x="1497" y="0"/>
                      <a:pt x="1470" y="7"/>
                      <a:pt x="1444" y="23"/>
                    </a:cubicBezTo>
                    <a:cubicBezTo>
                      <a:pt x="1370" y="48"/>
                      <a:pt x="1295" y="72"/>
                      <a:pt x="1220" y="122"/>
                    </a:cubicBezTo>
                    <a:cubicBezTo>
                      <a:pt x="1038" y="236"/>
                      <a:pt x="934" y="282"/>
                      <a:pt x="839" y="282"/>
                    </a:cubicBezTo>
                    <a:cubicBezTo>
                      <a:pt x="727" y="282"/>
                      <a:pt x="627" y="217"/>
                      <a:pt x="424" y="122"/>
                    </a:cubicBezTo>
                    <a:lnTo>
                      <a:pt x="374" y="97"/>
                    </a:lnTo>
                    <a:lnTo>
                      <a:pt x="299" y="97"/>
                    </a:lnTo>
                    <a:cubicBezTo>
                      <a:pt x="1" y="147"/>
                      <a:pt x="175" y="570"/>
                      <a:pt x="374" y="769"/>
                    </a:cubicBezTo>
                    <a:cubicBezTo>
                      <a:pt x="522" y="917"/>
                      <a:pt x="699" y="982"/>
                      <a:pt x="874" y="982"/>
                    </a:cubicBezTo>
                    <a:cubicBezTo>
                      <a:pt x="1261" y="982"/>
                      <a:pt x="1642" y="667"/>
                      <a:pt x="1693" y="222"/>
                    </a:cubicBezTo>
                    <a:cubicBezTo>
                      <a:pt x="1713" y="103"/>
                      <a:pt x="1623" y="0"/>
                      <a:pt x="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28"/>
              <p:cNvSpPr/>
              <p:nvPr/>
            </p:nvSpPr>
            <p:spPr>
              <a:xfrm>
                <a:off x="1961350" y="3311738"/>
                <a:ext cx="4285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998" extrusionOk="0">
                    <a:moveTo>
                      <a:pt x="1498" y="1"/>
                    </a:moveTo>
                    <a:cubicBezTo>
                      <a:pt x="1472" y="1"/>
                      <a:pt x="1446" y="5"/>
                      <a:pt x="1419" y="13"/>
                    </a:cubicBezTo>
                    <a:cubicBezTo>
                      <a:pt x="1345" y="38"/>
                      <a:pt x="1295" y="88"/>
                      <a:pt x="1220" y="138"/>
                    </a:cubicBezTo>
                    <a:cubicBezTo>
                      <a:pt x="1034" y="248"/>
                      <a:pt x="930" y="290"/>
                      <a:pt x="839" y="290"/>
                    </a:cubicBezTo>
                    <a:cubicBezTo>
                      <a:pt x="725" y="290"/>
                      <a:pt x="633" y="222"/>
                      <a:pt x="424" y="138"/>
                    </a:cubicBezTo>
                    <a:lnTo>
                      <a:pt x="374" y="113"/>
                    </a:lnTo>
                    <a:cubicBezTo>
                      <a:pt x="361" y="101"/>
                      <a:pt x="349" y="94"/>
                      <a:pt x="333" y="94"/>
                    </a:cubicBezTo>
                    <a:cubicBezTo>
                      <a:pt x="318" y="94"/>
                      <a:pt x="299" y="101"/>
                      <a:pt x="274" y="113"/>
                    </a:cubicBezTo>
                    <a:cubicBezTo>
                      <a:pt x="0" y="138"/>
                      <a:pt x="175" y="561"/>
                      <a:pt x="374" y="785"/>
                    </a:cubicBezTo>
                    <a:cubicBezTo>
                      <a:pt x="513" y="932"/>
                      <a:pt x="686" y="997"/>
                      <a:pt x="860" y="997"/>
                    </a:cubicBezTo>
                    <a:cubicBezTo>
                      <a:pt x="1247" y="997"/>
                      <a:pt x="1642" y="676"/>
                      <a:pt x="1693" y="213"/>
                    </a:cubicBezTo>
                    <a:cubicBezTo>
                      <a:pt x="1714" y="90"/>
                      <a:pt x="1616" y="1"/>
                      <a:pt x="14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28"/>
              <p:cNvSpPr/>
              <p:nvPr/>
            </p:nvSpPr>
            <p:spPr>
              <a:xfrm>
                <a:off x="1967050" y="3396988"/>
                <a:ext cx="3975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990" extrusionOk="0">
                    <a:moveTo>
                      <a:pt x="1383" y="1"/>
                    </a:moveTo>
                    <a:cubicBezTo>
                      <a:pt x="1361" y="1"/>
                      <a:pt x="1338" y="5"/>
                      <a:pt x="1316" y="14"/>
                    </a:cubicBezTo>
                    <a:cubicBezTo>
                      <a:pt x="1191" y="63"/>
                      <a:pt x="1067" y="138"/>
                      <a:pt x="942" y="213"/>
                    </a:cubicBezTo>
                    <a:cubicBezTo>
                      <a:pt x="878" y="261"/>
                      <a:pt x="803" y="288"/>
                      <a:pt x="732" y="288"/>
                    </a:cubicBezTo>
                    <a:cubicBezTo>
                      <a:pt x="692" y="288"/>
                      <a:pt x="654" y="280"/>
                      <a:pt x="619" y="262"/>
                    </a:cubicBezTo>
                    <a:cubicBezTo>
                      <a:pt x="519" y="238"/>
                      <a:pt x="245" y="113"/>
                      <a:pt x="245" y="113"/>
                    </a:cubicBezTo>
                    <a:cubicBezTo>
                      <a:pt x="223" y="104"/>
                      <a:pt x="201" y="100"/>
                      <a:pt x="180" y="100"/>
                    </a:cubicBezTo>
                    <a:cubicBezTo>
                      <a:pt x="81" y="100"/>
                      <a:pt x="1" y="189"/>
                      <a:pt x="21" y="312"/>
                    </a:cubicBezTo>
                    <a:cubicBezTo>
                      <a:pt x="44" y="704"/>
                      <a:pt x="388" y="990"/>
                      <a:pt x="775" y="990"/>
                    </a:cubicBezTo>
                    <a:cubicBezTo>
                      <a:pt x="806" y="990"/>
                      <a:pt x="837" y="988"/>
                      <a:pt x="868" y="984"/>
                    </a:cubicBezTo>
                    <a:cubicBezTo>
                      <a:pt x="1241" y="910"/>
                      <a:pt x="1540" y="611"/>
                      <a:pt x="1589" y="213"/>
                    </a:cubicBezTo>
                    <a:cubicBezTo>
                      <a:pt x="1589" y="90"/>
                      <a:pt x="1488" y="1"/>
                      <a:pt x="13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28"/>
              <p:cNvSpPr/>
              <p:nvPr/>
            </p:nvSpPr>
            <p:spPr>
              <a:xfrm>
                <a:off x="1930225" y="3193638"/>
                <a:ext cx="387725" cy="264675"/>
              </a:xfrm>
              <a:custGeom>
                <a:avLst/>
                <a:gdLst/>
                <a:ahLst/>
                <a:cxnLst/>
                <a:rect l="l" t="t" r="r" b="b"/>
                <a:pathLst>
                  <a:path w="15509" h="10587" extrusionOk="0">
                    <a:moveTo>
                      <a:pt x="7346" y="398"/>
                    </a:moveTo>
                    <a:cubicBezTo>
                      <a:pt x="8211" y="398"/>
                      <a:pt x="9036" y="788"/>
                      <a:pt x="9609" y="1452"/>
                    </a:cubicBezTo>
                    <a:cubicBezTo>
                      <a:pt x="9720" y="1595"/>
                      <a:pt x="9801" y="1657"/>
                      <a:pt x="9916" y="1657"/>
                    </a:cubicBezTo>
                    <a:cubicBezTo>
                      <a:pt x="9981" y="1657"/>
                      <a:pt x="10058" y="1637"/>
                      <a:pt x="10156" y="1601"/>
                    </a:cubicBezTo>
                    <a:cubicBezTo>
                      <a:pt x="10443" y="1439"/>
                      <a:pt x="10760" y="1359"/>
                      <a:pt x="11081" y="1359"/>
                    </a:cubicBezTo>
                    <a:cubicBezTo>
                      <a:pt x="11401" y="1359"/>
                      <a:pt x="11725" y="1439"/>
                      <a:pt x="12023" y="1601"/>
                    </a:cubicBezTo>
                    <a:cubicBezTo>
                      <a:pt x="12621" y="1950"/>
                      <a:pt x="13019" y="2597"/>
                      <a:pt x="13094" y="3294"/>
                    </a:cubicBezTo>
                    <a:lnTo>
                      <a:pt x="13094" y="3344"/>
                    </a:lnTo>
                    <a:cubicBezTo>
                      <a:pt x="13118" y="3592"/>
                      <a:pt x="13168" y="3916"/>
                      <a:pt x="13641" y="3966"/>
                    </a:cubicBezTo>
                    <a:cubicBezTo>
                      <a:pt x="14089" y="3966"/>
                      <a:pt x="14487" y="4215"/>
                      <a:pt x="14736" y="4613"/>
                    </a:cubicBezTo>
                    <a:cubicBezTo>
                      <a:pt x="15060" y="5136"/>
                      <a:pt x="15110" y="5783"/>
                      <a:pt x="14886" y="6355"/>
                    </a:cubicBezTo>
                    <a:cubicBezTo>
                      <a:pt x="14836" y="6505"/>
                      <a:pt x="14736" y="6654"/>
                      <a:pt x="14637" y="6779"/>
                    </a:cubicBezTo>
                    <a:cubicBezTo>
                      <a:pt x="14438" y="6978"/>
                      <a:pt x="14388" y="7276"/>
                      <a:pt x="14463" y="7525"/>
                    </a:cubicBezTo>
                    <a:cubicBezTo>
                      <a:pt x="14736" y="8272"/>
                      <a:pt x="14487" y="9118"/>
                      <a:pt x="13840" y="9591"/>
                    </a:cubicBezTo>
                    <a:cubicBezTo>
                      <a:pt x="13647" y="9771"/>
                      <a:pt x="13408" y="9858"/>
                      <a:pt x="13165" y="9858"/>
                    </a:cubicBezTo>
                    <a:cubicBezTo>
                      <a:pt x="12970" y="9858"/>
                      <a:pt x="12773" y="9802"/>
                      <a:pt x="12596" y="9691"/>
                    </a:cubicBezTo>
                    <a:cubicBezTo>
                      <a:pt x="12173" y="9367"/>
                      <a:pt x="12198" y="8944"/>
                      <a:pt x="12198" y="8546"/>
                    </a:cubicBezTo>
                    <a:cubicBezTo>
                      <a:pt x="12247" y="8322"/>
                      <a:pt x="12198" y="8098"/>
                      <a:pt x="12073" y="7924"/>
                    </a:cubicBezTo>
                    <a:cubicBezTo>
                      <a:pt x="11998" y="7849"/>
                      <a:pt x="11874" y="7799"/>
                      <a:pt x="11774" y="7774"/>
                    </a:cubicBezTo>
                    <a:cubicBezTo>
                      <a:pt x="10928" y="7525"/>
                      <a:pt x="10206" y="6953"/>
                      <a:pt x="9783" y="6181"/>
                    </a:cubicBezTo>
                    <a:cubicBezTo>
                      <a:pt x="9733" y="6082"/>
                      <a:pt x="9659" y="6032"/>
                      <a:pt x="9559" y="5982"/>
                    </a:cubicBezTo>
                    <a:cubicBezTo>
                      <a:pt x="9543" y="5979"/>
                      <a:pt x="9528" y="5978"/>
                      <a:pt x="9513" y="5978"/>
                    </a:cubicBezTo>
                    <a:cubicBezTo>
                      <a:pt x="9388" y="5978"/>
                      <a:pt x="9300" y="6065"/>
                      <a:pt x="9211" y="6131"/>
                    </a:cubicBezTo>
                    <a:cubicBezTo>
                      <a:pt x="9111" y="6231"/>
                      <a:pt x="9011" y="6306"/>
                      <a:pt x="8887" y="6355"/>
                    </a:cubicBezTo>
                    <a:cubicBezTo>
                      <a:pt x="8668" y="6489"/>
                      <a:pt x="8425" y="6558"/>
                      <a:pt x="8181" y="6558"/>
                    </a:cubicBezTo>
                    <a:cubicBezTo>
                      <a:pt x="7927" y="6558"/>
                      <a:pt x="7672" y="6483"/>
                      <a:pt x="7443" y="6331"/>
                    </a:cubicBezTo>
                    <a:cubicBezTo>
                      <a:pt x="7194" y="6206"/>
                      <a:pt x="6970" y="6007"/>
                      <a:pt x="6821" y="5758"/>
                    </a:cubicBezTo>
                    <a:cubicBezTo>
                      <a:pt x="6735" y="5672"/>
                      <a:pt x="6612" y="5549"/>
                      <a:pt x="6484" y="5549"/>
                    </a:cubicBezTo>
                    <a:cubicBezTo>
                      <a:pt x="6464" y="5549"/>
                      <a:pt x="6443" y="5552"/>
                      <a:pt x="6423" y="5559"/>
                    </a:cubicBezTo>
                    <a:cubicBezTo>
                      <a:pt x="6273" y="5634"/>
                      <a:pt x="6224" y="5808"/>
                      <a:pt x="6174" y="5982"/>
                    </a:cubicBezTo>
                    <a:cubicBezTo>
                      <a:pt x="6174" y="6007"/>
                      <a:pt x="6174" y="6032"/>
                      <a:pt x="6149" y="6057"/>
                    </a:cubicBezTo>
                    <a:cubicBezTo>
                      <a:pt x="5701" y="7052"/>
                      <a:pt x="4755" y="7326"/>
                      <a:pt x="4033" y="7351"/>
                    </a:cubicBezTo>
                    <a:cubicBezTo>
                      <a:pt x="3635" y="7376"/>
                      <a:pt x="3535" y="7476"/>
                      <a:pt x="3535" y="7849"/>
                    </a:cubicBezTo>
                    <a:lnTo>
                      <a:pt x="3535" y="7948"/>
                    </a:lnTo>
                    <a:cubicBezTo>
                      <a:pt x="3535" y="8172"/>
                      <a:pt x="3535" y="8396"/>
                      <a:pt x="3511" y="8620"/>
                    </a:cubicBezTo>
                    <a:cubicBezTo>
                      <a:pt x="3411" y="9641"/>
                      <a:pt x="2988" y="10164"/>
                      <a:pt x="2266" y="10164"/>
                    </a:cubicBezTo>
                    <a:cubicBezTo>
                      <a:pt x="2243" y="10165"/>
                      <a:pt x="2221" y="10166"/>
                      <a:pt x="2198" y="10166"/>
                    </a:cubicBezTo>
                    <a:cubicBezTo>
                      <a:pt x="1778" y="10166"/>
                      <a:pt x="1408" y="9946"/>
                      <a:pt x="1196" y="9591"/>
                    </a:cubicBezTo>
                    <a:cubicBezTo>
                      <a:pt x="972" y="9243"/>
                      <a:pt x="972" y="8820"/>
                      <a:pt x="1196" y="8471"/>
                    </a:cubicBezTo>
                    <a:cubicBezTo>
                      <a:pt x="1395" y="8123"/>
                      <a:pt x="1395" y="7849"/>
                      <a:pt x="1196" y="7650"/>
                    </a:cubicBezTo>
                    <a:cubicBezTo>
                      <a:pt x="673" y="7177"/>
                      <a:pt x="449" y="6455"/>
                      <a:pt x="573" y="5758"/>
                    </a:cubicBezTo>
                    <a:cubicBezTo>
                      <a:pt x="723" y="5011"/>
                      <a:pt x="1245" y="4389"/>
                      <a:pt x="1942" y="4115"/>
                    </a:cubicBezTo>
                    <a:cubicBezTo>
                      <a:pt x="2241" y="3966"/>
                      <a:pt x="2316" y="3891"/>
                      <a:pt x="2316" y="3617"/>
                    </a:cubicBezTo>
                    <a:cubicBezTo>
                      <a:pt x="2316" y="3418"/>
                      <a:pt x="2341" y="3219"/>
                      <a:pt x="2390" y="3020"/>
                    </a:cubicBezTo>
                    <a:cubicBezTo>
                      <a:pt x="2610" y="2166"/>
                      <a:pt x="3404" y="1551"/>
                      <a:pt x="4303" y="1551"/>
                    </a:cubicBezTo>
                    <a:cubicBezTo>
                      <a:pt x="4321" y="1551"/>
                      <a:pt x="4339" y="1551"/>
                      <a:pt x="4357" y="1551"/>
                    </a:cubicBezTo>
                    <a:cubicBezTo>
                      <a:pt x="4506" y="1551"/>
                      <a:pt x="4631" y="1576"/>
                      <a:pt x="4780" y="1601"/>
                    </a:cubicBezTo>
                    <a:lnTo>
                      <a:pt x="4929" y="1651"/>
                    </a:lnTo>
                    <a:cubicBezTo>
                      <a:pt x="5010" y="1692"/>
                      <a:pt x="5095" y="1710"/>
                      <a:pt x="5178" y="1710"/>
                    </a:cubicBezTo>
                    <a:cubicBezTo>
                      <a:pt x="5399" y="1710"/>
                      <a:pt x="5604" y="1577"/>
                      <a:pt x="5676" y="1377"/>
                    </a:cubicBezTo>
                    <a:cubicBezTo>
                      <a:pt x="5950" y="830"/>
                      <a:pt x="6497" y="456"/>
                      <a:pt x="7120" y="406"/>
                    </a:cubicBezTo>
                    <a:cubicBezTo>
                      <a:pt x="7195" y="400"/>
                      <a:pt x="7271" y="398"/>
                      <a:pt x="7346" y="398"/>
                    </a:cubicBezTo>
                    <a:close/>
                    <a:moveTo>
                      <a:pt x="7326" y="0"/>
                    </a:moveTo>
                    <a:cubicBezTo>
                      <a:pt x="7249" y="0"/>
                      <a:pt x="7172" y="3"/>
                      <a:pt x="7095" y="8"/>
                    </a:cubicBezTo>
                    <a:cubicBezTo>
                      <a:pt x="6348" y="58"/>
                      <a:pt x="5676" y="481"/>
                      <a:pt x="5328" y="1153"/>
                    </a:cubicBezTo>
                    <a:cubicBezTo>
                      <a:pt x="5284" y="1241"/>
                      <a:pt x="5266" y="1277"/>
                      <a:pt x="5218" y="1277"/>
                    </a:cubicBezTo>
                    <a:cubicBezTo>
                      <a:pt x="5185" y="1277"/>
                      <a:pt x="5136" y="1259"/>
                      <a:pt x="5054" y="1228"/>
                    </a:cubicBezTo>
                    <a:cubicBezTo>
                      <a:pt x="5004" y="1228"/>
                      <a:pt x="4929" y="1203"/>
                      <a:pt x="4880" y="1203"/>
                    </a:cubicBezTo>
                    <a:cubicBezTo>
                      <a:pt x="4695" y="1160"/>
                      <a:pt x="4510" y="1139"/>
                      <a:pt x="4328" y="1139"/>
                    </a:cubicBezTo>
                    <a:cubicBezTo>
                      <a:pt x="3260" y="1139"/>
                      <a:pt x="2290" y="1857"/>
                      <a:pt x="1992" y="2920"/>
                    </a:cubicBezTo>
                    <a:cubicBezTo>
                      <a:pt x="1942" y="3144"/>
                      <a:pt x="1917" y="3368"/>
                      <a:pt x="1917" y="3592"/>
                    </a:cubicBezTo>
                    <a:lnTo>
                      <a:pt x="1917" y="3667"/>
                    </a:lnTo>
                    <a:cubicBezTo>
                      <a:pt x="1868" y="3692"/>
                      <a:pt x="1818" y="3717"/>
                      <a:pt x="1768" y="3742"/>
                    </a:cubicBezTo>
                    <a:cubicBezTo>
                      <a:pt x="947" y="4065"/>
                      <a:pt x="349" y="4787"/>
                      <a:pt x="175" y="5683"/>
                    </a:cubicBezTo>
                    <a:cubicBezTo>
                      <a:pt x="1" y="6505"/>
                      <a:pt x="275" y="7351"/>
                      <a:pt x="872" y="7948"/>
                    </a:cubicBezTo>
                    <a:cubicBezTo>
                      <a:pt x="897" y="7973"/>
                      <a:pt x="972" y="8023"/>
                      <a:pt x="822" y="8247"/>
                    </a:cubicBezTo>
                    <a:cubicBezTo>
                      <a:pt x="548" y="8720"/>
                      <a:pt x="548" y="9317"/>
                      <a:pt x="822" y="9790"/>
                    </a:cubicBezTo>
                    <a:cubicBezTo>
                      <a:pt x="1121" y="10288"/>
                      <a:pt x="1644" y="10587"/>
                      <a:pt x="2216" y="10587"/>
                    </a:cubicBezTo>
                    <a:lnTo>
                      <a:pt x="2241" y="10587"/>
                    </a:lnTo>
                    <a:cubicBezTo>
                      <a:pt x="3187" y="10562"/>
                      <a:pt x="3784" y="9890"/>
                      <a:pt x="3884" y="8670"/>
                    </a:cubicBezTo>
                    <a:cubicBezTo>
                      <a:pt x="3909" y="8421"/>
                      <a:pt x="3909" y="8172"/>
                      <a:pt x="3909" y="7948"/>
                    </a:cubicBezTo>
                    <a:lnTo>
                      <a:pt x="3909" y="7774"/>
                    </a:lnTo>
                    <a:lnTo>
                      <a:pt x="4033" y="7774"/>
                    </a:lnTo>
                    <a:cubicBezTo>
                      <a:pt x="5228" y="7700"/>
                      <a:pt x="6099" y="7152"/>
                      <a:pt x="6497" y="6206"/>
                    </a:cubicBezTo>
                    <a:cubicBezTo>
                      <a:pt x="6522" y="6181"/>
                      <a:pt x="6522" y="6131"/>
                      <a:pt x="6547" y="6106"/>
                    </a:cubicBezTo>
                    <a:cubicBezTo>
                      <a:pt x="6721" y="6331"/>
                      <a:pt x="6970" y="6555"/>
                      <a:pt x="7244" y="6704"/>
                    </a:cubicBezTo>
                    <a:cubicBezTo>
                      <a:pt x="7529" y="6872"/>
                      <a:pt x="7860" y="6959"/>
                      <a:pt x="8193" y="6959"/>
                    </a:cubicBezTo>
                    <a:cubicBezTo>
                      <a:pt x="8501" y="6959"/>
                      <a:pt x="8811" y="6884"/>
                      <a:pt x="9086" y="6729"/>
                    </a:cubicBezTo>
                    <a:cubicBezTo>
                      <a:pt x="9211" y="6629"/>
                      <a:pt x="9335" y="6555"/>
                      <a:pt x="9459" y="6455"/>
                    </a:cubicBezTo>
                    <a:cubicBezTo>
                      <a:pt x="9932" y="7301"/>
                      <a:pt x="10729" y="7899"/>
                      <a:pt x="11650" y="8172"/>
                    </a:cubicBezTo>
                    <a:cubicBezTo>
                      <a:pt x="11700" y="8197"/>
                      <a:pt x="11749" y="8222"/>
                      <a:pt x="11799" y="8222"/>
                    </a:cubicBezTo>
                    <a:cubicBezTo>
                      <a:pt x="11799" y="8322"/>
                      <a:pt x="11799" y="8421"/>
                      <a:pt x="11799" y="8546"/>
                    </a:cubicBezTo>
                    <a:cubicBezTo>
                      <a:pt x="11774" y="8944"/>
                      <a:pt x="11749" y="9591"/>
                      <a:pt x="12372" y="10014"/>
                    </a:cubicBezTo>
                    <a:cubicBezTo>
                      <a:pt x="12612" y="10175"/>
                      <a:pt x="12889" y="10256"/>
                      <a:pt x="13167" y="10256"/>
                    </a:cubicBezTo>
                    <a:cubicBezTo>
                      <a:pt x="13493" y="10256"/>
                      <a:pt x="13820" y="10143"/>
                      <a:pt x="14089" y="9915"/>
                    </a:cubicBezTo>
                    <a:cubicBezTo>
                      <a:pt x="14836" y="9317"/>
                      <a:pt x="15135" y="8322"/>
                      <a:pt x="14836" y="7401"/>
                    </a:cubicBezTo>
                    <a:cubicBezTo>
                      <a:pt x="14786" y="7227"/>
                      <a:pt x="14811" y="7202"/>
                      <a:pt x="14936" y="7027"/>
                    </a:cubicBezTo>
                    <a:cubicBezTo>
                      <a:pt x="15060" y="6878"/>
                      <a:pt x="15184" y="6704"/>
                      <a:pt x="15259" y="6505"/>
                    </a:cubicBezTo>
                    <a:cubicBezTo>
                      <a:pt x="15508" y="5808"/>
                      <a:pt x="15433" y="5036"/>
                      <a:pt x="15060" y="4389"/>
                    </a:cubicBezTo>
                    <a:cubicBezTo>
                      <a:pt x="14761" y="3891"/>
                      <a:pt x="14214" y="3568"/>
                      <a:pt x="13641" y="3568"/>
                    </a:cubicBezTo>
                    <a:cubicBezTo>
                      <a:pt x="13517" y="3543"/>
                      <a:pt x="13517" y="3543"/>
                      <a:pt x="13467" y="3269"/>
                    </a:cubicBezTo>
                    <a:lnTo>
                      <a:pt x="13467" y="3244"/>
                    </a:lnTo>
                    <a:cubicBezTo>
                      <a:pt x="13392" y="2398"/>
                      <a:pt x="12919" y="1651"/>
                      <a:pt x="12198" y="1228"/>
                    </a:cubicBezTo>
                    <a:cubicBezTo>
                      <a:pt x="11849" y="1041"/>
                      <a:pt x="11463" y="948"/>
                      <a:pt x="11077" y="948"/>
                    </a:cubicBezTo>
                    <a:cubicBezTo>
                      <a:pt x="10692" y="948"/>
                      <a:pt x="10306" y="1041"/>
                      <a:pt x="9957" y="1228"/>
                    </a:cubicBezTo>
                    <a:lnTo>
                      <a:pt x="9932" y="1228"/>
                    </a:lnTo>
                    <a:lnTo>
                      <a:pt x="9908" y="1203"/>
                    </a:lnTo>
                    <a:cubicBezTo>
                      <a:pt x="9261" y="441"/>
                      <a:pt x="8314" y="0"/>
                      <a:pt x="7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28"/>
              <p:cNvSpPr/>
              <p:nvPr/>
            </p:nvSpPr>
            <p:spPr>
              <a:xfrm>
                <a:off x="1958225" y="3847513"/>
                <a:ext cx="342300" cy="288425"/>
              </a:xfrm>
              <a:custGeom>
                <a:avLst/>
                <a:gdLst/>
                <a:ahLst/>
                <a:cxnLst/>
                <a:rect l="l" t="t" r="r" b="b"/>
                <a:pathLst>
                  <a:path w="13692" h="11537" extrusionOk="0">
                    <a:moveTo>
                      <a:pt x="6958" y="0"/>
                    </a:moveTo>
                    <a:cubicBezTo>
                      <a:pt x="6846" y="0"/>
                      <a:pt x="6734" y="6"/>
                      <a:pt x="6622" y="19"/>
                    </a:cubicBezTo>
                    <a:lnTo>
                      <a:pt x="6174" y="19"/>
                    </a:lnTo>
                    <a:cubicBezTo>
                      <a:pt x="6158" y="18"/>
                      <a:pt x="6142" y="18"/>
                      <a:pt x="6127" y="18"/>
                    </a:cubicBezTo>
                    <a:cubicBezTo>
                      <a:pt x="5135" y="18"/>
                      <a:pt x="6140" y="829"/>
                      <a:pt x="2291" y="3354"/>
                    </a:cubicBezTo>
                    <a:cubicBezTo>
                      <a:pt x="1967" y="3553"/>
                      <a:pt x="1669" y="3802"/>
                      <a:pt x="1395" y="4076"/>
                    </a:cubicBezTo>
                    <a:cubicBezTo>
                      <a:pt x="573" y="4823"/>
                      <a:pt x="76" y="5868"/>
                      <a:pt x="26" y="6963"/>
                    </a:cubicBezTo>
                    <a:cubicBezTo>
                      <a:pt x="1" y="8083"/>
                      <a:pt x="499" y="9154"/>
                      <a:pt x="1345" y="9851"/>
                    </a:cubicBezTo>
                    <a:cubicBezTo>
                      <a:pt x="2617" y="10969"/>
                      <a:pt x="4624" y="11537"/>
                      <a:pt x="6628" y="11537"/>
                    </a:cubicBezTo>
                    <a:cubicBezTo>
                      <a:pt x="9173" y="11537"/>
                      <a:pt x="11715" y="10621"/>
                      <a:pt x="12745" y="8755"/>
                    </a:cubicBezTo>
                    <a:cubicBezTo>
                      <a:pt x="13691" y="7063"/>
                      <a:pt x="13044" y="5246"/>
                      <a:pt x="11774" y="4026"/>
                    </a:cubicBezTo>
                    <a:cubicBezTo>
                      <a:pt x="11501" y="3777"/>
                      <a:pt x="11227" y="3553"/>
                      <a:pt x="10928" y="3354"/>
                    </a:cubicBezTo>
                    <a:cubicBezTo>
                      <a:pt x="9609" y="2483"/>
                      <a:pt x="8514" y="1711"/>
                      <a:pt x="7692" y="317"/>
                    </a:cubicBezTo>
                    <a:cubicBezTo>
                      <a:pt x="7593" y="168"/>
                      <a:pt x="7443" y="44"/>
                      <a:pt x="7294" y="19"/>
                    </a:cubicBezTo>
                    <a:cubicBezTo>
                      <a:pt x="7182" y="6"/>
                      <a:pt x="7070" y="0"/>
                      <a:pt x="69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28"/>
              <p:cNvSpPr/>
              <p:nvPr/>
            </p:nvSpPr>
            <p:spPr>
              <a:xfrm>
                <a:off x="1996200" y="3967763"/>
                <a:ext cx="28650" cy="4122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649" extrusionOk="0">
                    <a:moveTo>
                      <a:pt x="777" y="1"/>
                    </a:moveTo>
                    <a:cubicBezTo>
                      <a:pt x="706" y="1"/>
                      <a:pt x="635" y="21"/>
                      <a:pt x="573" y="62"/>
                    </a:cubicBezTo>
                    <a:cubicBezTo>
                      <a:pt x="150" y="386"/>
                      <a:pt x="0" y="983"/>
                      <a:pt x="249" y="1456"/>
                    </a:cubicBezTo>
                    <a:cubicBezTo>
                      <a:pt x="325" y="1588"/>
                      <a:pt x="457" y="1649"/>
                      <a:pt x="593" y="1649"/>
                    </a:cubicBezTo>
                    <a:cubicBezTo>
                      <a:pt x="636" y="1649"/>
                      <a:pt x="680" y="1643"/>
                      <a:pt x="722" y="1631"/>
                    </a:cubicBezTo>
                    <a:cubicBezTo>
                      <a:pt x="872" y="1506"/>
                      <a:pt x="921" y="1282"/>
                      <a:pt x="822" y="1133"/>
                    </a:cubicBezTo>
                    <a:cubicBezTo>
                      <a:pt x="722" y="1008"/>
                      <a:pt x="623" y="884"/>
                      <a:pt x="498" y="784"/>
                    </a:cubicBezTo>
                    <a:cubicBezTo>
                      <a:pt x="647" y="759"/>
                      <a:pt x="797" y="710"/>
                      <a:pt x="946" y="610"/>
                    </a:cubicBezTo>
                    <a:cubicBezTo>
                      <a:pt x="1096" y="510"/>
                      <a:pt x="1145" y="286"/>
                      <a:pt x="1046" y="112"/>
                    </a:cubicBezTo>
                    <a:cubicBezTo>
                      <a:pt x="973" y="40"/>
                      <a:pt x="875" y="1"/>
                      <a:pt x="7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28"/>
              <p:cNvSpPr/>
              <p:nvPr/>
            </p:nvSpPr>
            <p:spPr>
              <a:xfrm>
                <a:off x="2033525" y="3974113"/>
                <a:ext cx="27425" cy="419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677" extrusionOk="0">
                    <a:moveTo>
                      <a:pt x="719" y="0"/>
                    </a:moveTo>
                    <a:cubicBezTo>
                      <a:pt x="643" y="0"/>
                      <a:pt x="566" y="26"/>
                      <a:pt x="499" y="82"/>
                    </a:cubicBezTo>
                    <a:cubicBezTo>
                      <a:pt x="100" y="456"/>
                      <a:pt x="1" y="1053"/>
                      <a:pt x="275" y="1501"/>
                    </a:cubicBezTo>
                    <a:cubicBezTo>
                      <a:pt x="356" y="1615"/>
                      <a:pt x="481" y="1676"/>
                      <a:pt x="606" y="1676"/>
                    </a:cubicBezTo>
                    <a:cubicBezTo>
                      <a:pt x="672" y="1676"/>
                      <a:pt x="738" y="1660"/>
                      <a:pt x="797" y="1625"/>
                    </a:cubicBezTo>
                    <a:cubicBezTo>
                      <a:pt x="922" y="1501"/>
                      <a:pt x="947" y="1277"/>
                      <a:pt x="847" y="1128"/>
                    </a:cubicBezTo>
                    <a:cubicBezTo>
                      <a:pt x="748" y="1003"/>
                      <a:pt x="623" y="904"/>
                      <a:pt x="499" y="829"/>
                    </a:cubicBezTo>
                    <a:cubicBezTo>
                      <a:pt x="648" y="779"/>
                      <a:pt x="797" y="705"/>
                      <a:pt x="922" y="605"/>
                    </a:cubicBezTo>
                    <a:cubicBezTo>
                      <a:pt x="1046" y="480"/>
                      <a:pt x="1096" y="281"/>
                      <a:pt x="972" y="107"/>
                    </a:cubicBezTo>
                    <a:cubicBezTo>
                      <a:pt x="903" y="39"/>
                      <a:pt x="812" y="0"/>
                      <a:pt x="7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28"/>
              <p:cNvSpPr/>
              <p:nvPr/>
            </p:nvSpPr>
            <p:spPr>
              <a:xfrm>
                <a:off x="2072725" y="3978188"/>
                <a:ext cx="2555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664" extrusionOk="0">
                    <a:moveTo>
                      <a:pt x="661" y="0"/>
                    </a:moveTo>
                    <a:cubicBezTo>
                      <a:pt x="573" y="0"/>
                      <a:pt x="486" y="31"/>
                      <a:pt x="424" y="93"/>
                    </a:cubicBezTo>
                    <a:cubicBezTo>
                      <a:pt x="51" y="467"/>
                      <a:pt x="1" y="1064"/>
                      <a:pt x="300" y="1512"/>
                    </a:cubicBezTo>
                    <a:cubicBezTo>
                      <a:pt x="380" y="1609"/>
                      <a:pt x="492" y="1664"/>
                      <a:pt x="607" y="1664"/>
                    </a:cubicBezTo>
                    <a:cubicBezTo>
                      <a:pt x="671" y="1664"/>
                      <a:pt x="736" y="1647"/>
                      <a:pt x="797" y="1612"/>
                    </a:cubicBezTo>
                    <a:cubicBezTo>
                      <a:pt x="922" y="1462"/>
                      <a:pt x="947" y="1238"/>
                      <a:pt x="822" y="1089"/>
                    </a:cubicBezTo>
                    <a:cubicBezTo>
                      <a:pt x="723" y="990"/>
                      <a:pt x="598" y="890"/>
                      <a:pt x="474" y="815"/>
                    </a:cubicBezTo>
                    <a:cubicBezTo>
                      <a:pt x="598" y="766"/>
                      <a:pt x="748" y="691"/>
                      <a:pt x="872" y="591"/>
                    </a:cubicBezTo>
                    <a:cubicBezTo>
                      <a:pt x="997" y="442"/>
                      <a:pt x="1021" y="243"/>
                      <a:pt x="897" y="93"/>
                    </a:cubicBezTo>
                    <a:cubicBezTo>
                      <a:pt x="835" y="31"/>
                      <a:pt x="748" y="0"/>
                      <a:pt x="6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28"/>
              <p:cNvSpPr/>
              <p:nvPr/>
            </p:nvSpPr>
            <p:spPr>
              <a:xfrm>
                <a:off x="2111325" y="3979138"/>
                <a:ext cx="2367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681" extrusionOk="0">
                    <a:moveTo>
                      <a:pt x="602" y="1"/>
                    </a:moveTo>
                    <a:cubicBezTo>
                      <a:pt x="502" y="1"/>
                      <a:pt x="405" y="45"/>
                      <a:pt x="349" y="130"/>
                    </a:cubicBezTo>
                    <a:cubicBezTo>
                      <a:pt x="0" y="553"/>
                      <a:pt x="0" y="1151"/>
                      <a:pt x="349" y="1574"/>
                    </a:cubicBezTo>
                    <a:cubicBezTo>
                      <a:pt x="417" y="1642"/>
                      <a:pt x="508" y="1681"/>
                      <a:pt x="601" y="1681"/>
                    </a:cubicBezTo>
                    <a:cubicBezTo>
                      <a:pt x="677" y="1681"/>
                      <a:pt x="754" y="1655"/>
                      <a:pt x="822" y="1599"/>
                    </a:cubicBezTo>
                    <a:cubicBezTo>
                      <a:pt x="946" y="1474"/>
                      <a:pt x="946" y="1250"/>
                      <a:pt x="822" y="1101"/>
                    </a:cubicBezTo>
                    <a:cubicBezTo>
                      <a:pt x="722" y="1001"/>
                      <a:pt x="573" y="902"/>
                      <a:pt x="448" y="852"/>
                    </a:cubicBezTo>
                    <a:cubicBezTo>
                      <a:pt x="573" y="777"/>
                      <a:pt x="697" y="703"/>
                      <a:pt x="822" y="578"/>
                    </a:cubicBezTo>
                    <a:cubicBezTo>
                      <a:pt x="946" y="429"/>
                      <a:pt x="946" y="230"/>
                      <a:pt x="822" y="80"/>
                    </a:cubicBezTo>
                    <a:cubicBezTo>
                      <a:pt x="757" y="27"/>
                      <a:pt x="679" y="1"/>
                      <a:pt x="6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28"/>
              <p:cNvSpPr/>
              <p:nvPr/>
            </p:nvSpPr>
            <p:spPr>
              <a:xfrm>
                <a:off x="2148025" y="3977763"/>
                <a:ext cx="261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673" extrusionOk="0">
                    <a:moveTo>
                      <a:pt x="595" y="1"/>
                    </a:moveTo>
                    <a:cubicBezTo>
                      <a:pt x="489" y="1"/>
                      <a:pt x="384" y="46"/>
                      <a:pt x="324" y="135"/>
                    </a:cubicBezTo>
                    <a:cubicBezTo>
                      <a:pt x="1" y="583"/>
                      <a:pt x="51" y="1181"/>
                      <a:pt x="424" y="1579"/>
                    </a:cubicBezTo>
                    <a:cubicBezTo>
                      <a:pt x="499" y="1641"/>
                      <a:pt x="592" y="1672"/>
                      <a:pt x="682" y="1672"/>
                    </a:cubicBezTo>
                    <a:cubicBezTo>
                      <a:pt x="772" y="1672"/>
                      <a:pt x="860" y="1641"/>
                      <a:pt x="922" y="1579"/>
                    </a:cubicBezTo>
                    <a:cubicBezTo>
                      <a:pt x="1046" y="1430"/>
                      <a:pt x="1021" y="1206"/>
                      <a:pt x="872" y="1081"/>
                    </a:cubicBezTo>
                    <a:cubicBezTo>
                      <a:pt x="747" y="982"/>
                      <a:pt x="623" y="907"/>
                      <a:pt x="474" y="857"/>
                    </a:cubicBezTo>
                    <a:cubicBezTo>
                      <a:pt x="623" y="783"/>
                      <a:pt x="723" y="683"/>
                      <a:pt x="847" y="559"/>
                    </a:cubicBezTo>
                    <a:cubicBezTo>
                      <a:pt x="947" y="409"/>
                      <a:pt x="922" y="185"/>
                      <a:pt x="797" y="61"/>
                    </a:cubicBezTo>
                    <a:cubicBezTo>
                      <a:pt x="738" y="21"/>
                      <a:pt x="666" y="1"/>
                      <a:pt x="5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28"/>
              <p:cNvSpPr/>
              <p:nvPr/>
            </p:nvSpPr>
            <p:spPr>
              <a:xfrm>
                <a:off x="2185375" y="3973613"/>
                <a:ext cx="27400" cy="4165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666" extrusionOk="0">
                    <a:moveTo>
                      <a:pt x="576" y="1"/>
                    </a:moveTo>
                    <a:cubicBezTo>
                      <a:pt x="469" y="1"/>
                      <a:pt x="363" y="56"/>
                      <a:pt x="299" y="152"/>
                    </a:cubicBezTo>
                    <a:cubicBezTo>
                      <a:pt x="0" y="625"/>
                      <a:pt x="100" y="1222"/>
                      <a:pt x="498" y="1596"/>
                    </a:cubicBezTo>
                    <a:cubicBezTo>
                      <a:pt x="565" y="1640"/>
                      <a:pt x="647" y="1665"/>
                      <a:pt x="729" y="1665"/>
                    </a:cubicBezTo>
                    <a:cubicBezTo>
                      <a:pt x="829" y="1665"/>
                      <a:pt x="927" y="1628"/>
                      <a:pt x="996" y="1546"/>
                    </a:cubicBezTo>
                    <a:cubicBezTo>
                      <a:pt x="1095" y="1397"/>
                      <a:pt x="1071" y="1173"/>
                      <a:pt x="921" y="1048"/>
                    </a:cubicBezTo>
                    <a:cubicBezTo>
                      <a:pt x="772" y="973"/>
                      <a:pt x="647" y="899"/>
                      <a:pt x="498" y="849"/>
                    </a:cubicBezTo>
                    <a:cubicBezTo>
                      <a:pt x="623" y="774"/>
                      <a:pt x="747" y="675"/>
                      <a:pt x="822" y="550"/>
                    </a:cubicBezTo>
                    <a:cubicBezTo>
                      <a:pt x="921" y="376"/>
                      <a:pt x="896" y="177"/>
                      <a:pt x="747" y="52"/>
                    </a:cubicBezTo>
                    <a:cubicBezTo>
                      <a:pt x="694" y="17"/>
                      <a:pt x="635" y="1"/>
                      <a:pt x="5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28"/>
              <p:cNvSpPr/>
              <p:nvPr/>
            </p:nvSpPr>
            <p:spPr>
              <a:xfrm>
                <a:off x="2222700" y="3966613"/>
                <a:ext cx="28650" cy="4125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650" extrusionOk="0">
                    <a:moveTo>
                      <a:pt x="538" y="0"/>
                    </a:moveTo>
                    <a:cubicBezTo>
                      <a:pt x="415" y="0"/>
                      <a:pt x="302" y="61"/>
                      <a:pt x="250" y="183"/>
                    </a:cubicBezTo>
                    <a:cubicBezTo>
                      <a:pt x="1" y="656"/>
                      <a:pt x="125" y="1253"/>
                      <a:pt x="548" y="1577"/>
                    </a:cubicBezTo>
                    <a:cubicBezTo>
                      <a:pt x="619" y="1627"/>
                      <a:pt x="693" y="1649"/>
                      <a:pt x="765" y="1649"/>
                    </a:cubicBezTo>
                    <a:cubicBezTo>
                      <a:pt x="871" y="1649"/>
                      <a:pt x="972" y="1601"/>
                      <a:pt x="1046" y="1527"/>
                    </a:cubicBezTo>
                    <a:cubicBezTo>
                      <a:pt x="1146" y="1353"/>
                      <a:pt x="1096" y="1129"/>
                      <a:pt x="922" y="1029"/>
                    </a:cubicBezTo>
                    <a:cubicBezTo>
                      <a:pt x="797" y="955"/>
                      <a:pt x="648" y="905"/>
                      <a:pt x="499" y="855"/>
                    </a:cubicBezTo>
                    <a:cubicBezTo>
                      <a:pt x="623" y="756"/>
                      <a:pt x="723" y="656"/>
                      <a:pt x="797" y="532"/>
                    </a:cubicBezTo>
                    <a:cubicBezTo>
                      <a:pt x="897" y="357"/>
                      <a:pt x="847" y="133"/>
                      <a:pt x="698" y="34"/>
                    </a:cubicBezTo>
                    <a:cubicBezTo>
                      <a:pt x="645" y="11"/>
                      <a:pt x="591" y="0"/>
                      <a:pt x="538" y="0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28"/>
              <p:cNvSpPr/>
              <p:nvPr/>
            </p:nvSpPr>
            <p:spPr>
              <a:xfrm>
                <a:off x="1996200" y="4053038"/>
                <a:ext cx="28650" cy="4120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648" extrusionOk="0">
                    <a:moveTo>
                      <a:pt x="777" y="0"/>
                    </a:moveTo>
                    <a:cubicBezTo>
                      <a:pt x="706" y="0"/>
                      <a:pt x="635" y="20"/>
                      <a:pt x="573" y="61"/>
                    </a:cubicBezTo>
                    <a:cubicBezTo>
                      <a:pt x="150" y="385"/>
                      <a:pt x="0" y="982"/>
                      <a:pt x="249" y="1455"/>
                    </a:cubicBezTo>
                    <a:cubicBezTo>
                      <a:pt x="325" y="1587"/>
                      <a:pt x="457" y="1648"/>
                      <a:pt x="593" y="1648"/>
                    </a:cubicBezTo>
                    <a:cubicBezTo>
                      <a:pt x="636" y="1648"/>
                      <a:pt x="680" y="1642"/>
                      <a:pt x="722" y="1630"/>
                    </a:cubicBezTo>
                    <a:cubicBezTo>
                      <a:pt x="872" y="1505"/>
                      <a:pt x="921" y="1281"/>
                      <a:pt x="822" y="1132"/>
                    </a:cubicBezTo>
                    <a:cubicBezTo>
                      <a:pt x="722" y="1007"/>
                      <a:pt x="623" y="883"/>
                      <a:pt x="498" y="783"/>
                    </a:cubicBezTo>
                    <a:cubicBezTo>
                      <a:pt x="647" y="758"/>
                      <a:pt x="797" y="684"/>
                      <a:pt x="946" y="609"/>
                    </a:cubicBezTo>
                    <a:cubicBezTo>
                      <a:pt x="1096" y="510"/>
                      <a:pt x="1145" y="286"/>
                      <a:pt x="1046" y="111"/>
                    </a:cubicBezTo>
                    <a:cubicBezTo>
                      <a:pt x="973" y="39"/>
                      <a:pt x="875" y="0"/>
                      <a:pt x="777" y="0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28"/>
              <p:cNvSpPr/>
              <p:nvPr/>
            </p:nvSpPr>
            <p:spPr>
              <a:xfrm>
                <a:off x="2033525" y="4059363"/>
                <a:ext cx="27425" cy="419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677" extrusionOk="0">
                    <a:moveTo>
                      <a:pt x="719" y="0"/>
                    </a:moveTo>
                    <a:cubicBezTo>
                      <a:pt x="643" y="0"/>
                      <a:pt x="566" y="26"/>
                      <a:pt x="499" y="82"/>
                    </a:cubicBezTo>
                    <a:cubicBezTo>
                      <a:pt x="100" y="456"/>
                      <a:pt x="1" y="1053"/>
                      <a:pt x="275" y="1501"/>
                    </a:cubicBezTo>
                    <a:cubicBezTo>
                      <a:pt x="356" y="1616"/>
                      <a:pt x="481" y="1676"/>
                      <a:pt x="606" y="1676"/>
                    </a:cubicBezTo>
                    <a:cubicBezTo>
                      <a:pt x="672" y="1676"/>
                      <a:pt x="738" y="1660"/>
                      <a:pt x="797" y="1626"/>
                    </a:cubicBezTo>
                    <a:cubicBezTo>
                      <a:pt x="922" y="1501"/>
                      <a:pt x="947" y="1277"/>
                      <a:pt x="847" y="1128"/>
                    </a:cubicBezTo>
                    <a:cubicBezTo>
                      <a:pt x="748" y="1003"/>
                      <a:pt x="623" y="904"/>
                      <a:pt x="499" y="804"/>
                    </a:cubicBezTo>
                    <a:cubicBezTo>
                      <a:pt x="648" y="779"/>
                      <a:pt x="797" y="705"/>
                      <a:pt x="922" y="605"/>
                    </a:cubicBezTo>
                    <a:cubicBezTo>
                      <a:pt x="1046" y="481"/>
                      <a:pt x="1096" y="281"/>
                      <a:pt x="972" y="107"/>
                    </a:cubicBezTo>
                    <a:cubicBezTo>
                      <a:pt x="903" y="39"/>
                      <a:pt x="812" y="0"/>
                      <a:pt x="719" y="0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28"/>
              <p:cNvSpPr/>
              <p:nvPr/>
            </p:nvSpPr>
            <p:spPr>
              <a:xfrm>
                <a:off x="2072125" y="4063438"/>
                <a:ext cx="25525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671" extrusionOk="0">
                    <a:moveTo>
                      <a:pt x="669" y="0"/>
                    </a:moveTo>
                    <a:cubicBezTo>
                      <a:pt x="585" y="0"/>
                      <a:pt x="498" y="31"/>
                      <a:pt x="423" y="94"/>
                    </a:cubicBezTo>
                    <a:cubicBezTo>
                      <a:pt x="50" y="467"/>
                      <a:pt x="0" y="1089"/>
                      <a:pt x="324" y="1512"/>
                    </a:cubicBezTo>
                    <a:cubicBezTo>
                      <a:pt x="385" y="1619"/>
                      <a:pt x="493" y="1670"/>
                      <a:pt x="608" y="1670"/>
                    </a:cubicBezTo>
                    <a:cubicBezTo>
                      <a:pt x="680" y="1670"/>
                      <a:pt x="754" y="1650"/>
                      <a:pt x="821" y="1612"/>
                    </a:cubicBezTo>
                    <a:cubicBezTo>
                      <a:pt x="946" y="1487"/>
                      <a:pt x="971" y="1263"/>
                      <a:pt x="846" y="1114"/>
                    </a:cubicBezTo>
                    <a:cubicBezTo>
                      <a:pt x="722" y="990"/>
                      <a:pt x="622" y="890"/>
                      <a:pt x="473" y="815"/>
                    </a:cubicBezTo>
                    <a:cubicBezTo>
                      <a:pt x="622" y="766"/>
                      <a:pt x="747" y="691"/>
                      <a:pt x="871" y="591"/>
                    </a:cubicBezTo>
                    <a:cubicBezTo>
                      <a:pt x="996" y="442"/>
                      <a:pt x="1021" y="243"/>
                      <a:pt x="896" y="94"/>
                    </a:cubicBezTo>
                    <a:cubicBezTo>
                      <a:pt x="834" y="31"/>
                      <a:pt x="753" y="0"/>
                      <a:pt x="6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28"/>
              <p:cNvSpPr/>
              <p:nvPr/>
            </p:nvSpPr>
            <p:spPr>
              <a:xfrm>
                <a:off x="2111325" y="4064388"/>
                <a:ext cx="2367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681" extrusionOk="0">
                    <a:moveTo>
                      <a:pt x="610" y="1"/>
                    </a:moveTo>
                    <a:cubicBezTo>
                      <a:pt x="514" y="1"/>
                      <a:pt x="419" y="45"/>
                      <a:pt x="349" y="130"/>
                    </a:cubicBezTo>
                    <a:cubicBezTo>
                      <a:pt x="0" y="528"/>
                      <a:pt x="0" y="1151"/>
                      <a:pt x="349" y="1574"/>
                    </a:cubicBezTo>
                    <a:cubicBezTo>
                      <a:pt x="417" y="1642"/>
                      <a:pt x="508" y="1681"/>
                      <a:pt x="601" y="1681"/>
                    </a:cubicBezTo>
                    <a:cubicBezTo>
                      <a:pt x="677" y="1681"/>
                      <a:pt x="754" y="1655"/>
                      <a:pt x="822" y="1599"/>
                    </a:cubicBezTo>
                    <a:cubicBezTo>
                      <a:pt x="946" y="1474"/>
                      <a:pt x="946" y="1250"/>
                      <a:pt x="822" y="1101"/>
                    </a:cubicBezTo>
                    <a:cubicBezTo>
                      <a:pt x="697" y="1001"/>
                      <a:pt x="573" y="902"/>
                      <a:pt x="448" y="852"/>
                    </a:cubicBezTo>
                    <a:cubicBezTo>
                      <a:pt x="573" y="777"/>
                      <a:pt x="697" y="678"/>
                      <a:pt x="822" y="578"/>
                    </a:cubicBezTo>
                    <a:cubicBezTo>
                      <a:pt x="946" y="429"/>
                      <a:pt x="946" y="230"/>
                      <a:pt x="822" y="80"/>
                    </a:cubicBezTo>
                    <a:cubicBezTo>
                      <a:pt x="757" y="27"/>
                      <a:pt x="683" y="1"/>
                      <a:pt x="6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28"/>
              <p:cNvSpPr/>
              <p:nvPr/>
            </p:nvSpPr>
            <p:spPr>
              <a:xfrm>
                <a:off x="2148025" y="4063038"/>
                <a:ext cx="261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672" extrusionOk="0">
                    <a:moveTo>
                      <a:pt x="595" y="0"/>
                    </a:moveTo>
                    <a:cubicBezTo>
                      <a:pt x="489" y="0"/>
                      <a:pt x="384" y="45"/>
                      <a:pt x="324" y="134"/>
                    </a:cubicBezTo>
                    <a:cubicBezTo>
                      <a:pt x="1" y="582"/>
                      <a:pt x="51" y="1180"/>
                      <a:pt x="424" y="1578"/>
                    </a:cubicBezTo>
                    <a:cubicBezTo>
                      <a:pt x="499" y="1640"/>
                      <a:pt x="592" y="1671"/>
                      <a:pt x="682" y="1671"/>
                    </a:cubicBezTo>
                    <a:cubicBezTo>
                      <a:pt x="772" y="1671"/>
                      <a:pt x="860" y="1640"/>
                      <a:pt x="922" y="1578"/>
                    </a:cubicBezTo>
                    <a:cubicBezTo>
                      <a:pt x="1046" y="1429"/>
                      <a:pt x="1021" y="1205"/>
                      <a:pt x="872" y="1080"/>
                    </a:cubicBezTo>
                    <a:cubicBezTo>
                      <a:pt x="747" y="981"/>
                      <a:pt x="623" y="906"/>
                      <a:pt x="474" y="856"/>
                    </a:cubicBezTo>
                    <a:cubicBezTo>
                      <a:pt x="598" y="782"/>
                      <a:pt x="723" y="682"/>
                      <a:pt x="847" y="558"/>
                    </a:cubicBezTo>
                    <a:cubicBezTo>
                      <a:pt x="947" y="408"/>
                      <a:pt x="922" y="184"/>
                      <a:pt x="797" y="60"/>
                    </a:cubicBezTo>
                    <a:cubicBezTo>
                      <a:pt x="738" y="20"/>
                      <a:pt x="666" y="0"/>
                      <a:pt x="595" y="0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28"/>
              <p:cNvSpPr/>
              <p:nvPr/>
            </p:nvSpPr>
            <p:spPr>
              <a:xfrm>
                <a:off x="2185375" y="4058863"/>
                <a:ext cx="27400" cy="4165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666" extrusionOk="0">
                    <a:moveTo>
                      <a:pt x="576" y="1"/>
                    </a:moveTo>
                    <a:cubicBezTo>
                      <a:pt x="469" y="1"/>
                      <a:pt x="363" y="56"/>
                      <a:pt x="299" y="152"/>
                    </a:cubicBezTo>
                    <a:cubicBezTo>
                      <a:pt x="0" y="625"/>
                      <a:pt x="100" y="1222"/>
                      <a:pt x="498" y="1596"/>
                    </a:cubicBezTo>
                    <a:cubicBezTo>
                      <a:pt x="565" y="1641"/>
                      <a:pt x="647" y="1665"/>
                      <a:pt x="729" y="1665"/>
                    </a:cubicBezTo>
                    <a:cubicBezTo>
                      <a:pt x="829" y="1665"/>
                      <a:pt x="927" y="1628"/>
                      <a:pt x="996" y="1546"/>
                    </a:cubicBezTo>
                    <a:cubicBezTo>
                      <a:pt x="1095" y="1372"/>
                      <a:pt x="1071" y="1173"/>
                      <a:pt x="921" y="1048"/>
                    </a:cubicBezTo>
                    <a:cubicBezTo>
                      <a:pt x="772" y="973"/>
                      <a:pt x="647" y="899"/>
                      <a:pt x="498" y="849"/>
                    </a:cubicBezTo>
                    <a:cubicBezTo>
                      <a:pt x="623" y="774"/>
                      <a:pt x="747" y="675"/>
                      <a:pt x="822" y="550"/>
                    </a:cubicBezTo>
                    <a:cubicBezTo>
                      <a:pt x="921" y="376"/>
                      <a:pt x="896" y="177"/>
                      <a:pt x="747" y="53"/>
                    </a:cubicBezTo>
                    <a:cubicBezTo>
                      <a:pt x="694" y="17"/>
                      <a:pt x="635" y="1"/>
                      <a:pt x="576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28"/>
              <p:cNvSpPr/>
              <p:nvPr/>
            </p:nvSpPr>
            <p:spPr>
              <a:xfrm>
                <a:off x="2222700" y="4051863"/>
                <a:ext cx="2865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657" extrusionOk="0">
                    <a:moveTo>
                      <a:pt x="538" y="0"/>
                    </a:moveTo>
                    <a:cubicBezTo>
                      <a:pt x="415" y="0"/>
                      <a:pt x="302" y="61"/>
                      <a:pt x="250" y="183"/>
                    </a:cubicBezTo>
                    <a:cubicBezTo>
                      <a:pt x="1" y="656"/>
                      <a:pt x="125" y="1253"/>
                      <a:pt x="548" y="1577"/>
                    </a:cubicBezTo>
                    <a:cubicBezTo>
                      <a:pt x="624" y="1631"/>
                      <a:pt x="704" y="1657"/>
                      <a:pt x="780" y="1657"/>
                    </a:cubicBezTo>
                    <a:cubicBezTo>
                      <a:pt x="881" y="1657"/>
                      <a:pt x="975" y="1612"/>
                      <a:pt x="1046" y="1527"/>
                    </a:cubicBezTo>
                    <a:cubicBezTo>
                      <a:pt x="1146" y="1353"/>
                      <a:pt x="1096" y="1129"/>
                      <a:pt x="922" y="1029"/>
                    </a:cubicBezTo>
                    <a:cubicBezTo>
                      <a:pt x="797" y="955"/>
                      <a:pt x="648" y="905"/>
                      <a:pt x="499" y="855"/>
                    </a:cubicBezTo>
                    <a:cubicBezTo>
                      <a:pt x="623" y="756"/>
                      <a:pt x="723" y="656"/>
                      <a:pt x="797" y="507"/>
                    </a:cubicBezTo>
                    <a:cubicBezTo>
                      <a:pt x="897" y="357"/>
                      <a:pt x="847" y="133"/>
                      <a:pt x="698" y="34"/>
                    </a:cubicBezTo>
                    <a:cubicBezTo>
                      <a:pt x="645" y="11"/>
                      <a:pt x="591" y="0"/>
                      <a:pt x="538" y="0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28"/>
              <p:cNvSpPr/>
              <p:nvPr/>
            </p:nvSpPr>
            <p:spPr>
              <a:xfrm>
                <a:off x="1968825" y="4013338"/>
                <a:ext cx="31080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2432" h="1482" extrusionOk="0">
                    <a:moveTo>
                      <a:pt x="12213" y="1"/>
                    </a:moveTo>
                    <a:cubicBezTo>
                      <a:pt x="12200" y="1"/>
                      <a:pt x="12186" y="3"/>
                      <a:pt x="12172" y="7"/>
                    </a:cubicBezTo>
                    <a:cubicBezTo>
                      <a:pt x="9819" y="658"/>
                      <a:pt x="7783" y="873"/>
                      <a:pt x="6085" y="873"/>
                    </a:cubicBezTo>
                    <a:cubicBezTo>
                      <a:pt x="2791" y="873"/>
                      <a:pt x="771" y="64"/>
                      <a:pt x="192" y="64"/>
                    </a:cubicBezTo>
                    <a:cubicBezTo>
                      <a:pt x="100" y="64"/>
                      <a:pt x="44" y="84"/>
                      <a:pt x="25" y="131"/>
                    </a:cubicBezTo>
                    <a:cubicBezTo>
                      <a:pt x="0" y="181"/>
                      <a:pt x="25" y="280"/>
                      <a:pt x="100" y="305"/>
                    </a:cubicBezTo>
                    <a:cubicBezTo>
                      <a:pt x="2054" y="1089"/>
                      <a:pt x="4120" y="1481"/>
                      <a:pt x="6186" y="1481"/>
                    </a:cubicBezTo>
                    <a:cubicBezTo>
                      <a:pt x="8252" y="1481"/>
                      <a:pt x="10317" y="1089"/>
                      <a:pt x="12271" y="305"/>
                    </a:cubicBezTo>
                    <a:cubicBezTo>
                      <a:pt x="12431" y="237"/>
                      <a:pt x="12361" y="1"/>
                      <a:pt x="122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28"/>
              <p:cNvSpPr/>
              <p:nvPr/>
            </p:nvSpPr>
            <p:spPr>
              <a:xfrm>
                <a:off x="1993075" y="3847813"/>
                <a:ext cx="259525" cy="116075"/>
              </a:xfrm>
              <a:custGeom>
                <a:avLst/>
                <a:gdLst/>
                <a:ahLst/>
                <a:cxnLst/>
                <a:rect l="l" t="t" r="r" b="b"/>
                <a:pathLst>
                  <a:path w="10381" h="4643" extrusionOk="0">
                    <a:moveTo>
                      <a:pt x="5619" y="1"/>
                    </a:moveTo>
                    <a:cubicBezTo>
                      <a:pt x="5500" y="1"/>
                      <a:pt x="5370" y="7"/>
                      <a:pt x="5228" y="7"/>
                    </a:cubicBezTo>
                    <a:lnTo>
                      <a:pt x="4780" y="7"/>
                    </a:lnTo>
                    <a:cubicBezTo>
                      <a:pt x="4764" y="6"/>
                      <a:pt x="4749" y="6"/>
                      <a:pt x="4734" y="6"/>
                    </a:cubicBezTo>
                    <a:cubicBezTo>
                      <a:pt x="3741" y="6"/>
                      <a:pt x="4748" y="840"/>
                      <a:pt x="897" y="3342"/>
                    </a:cubicBezTo>
                    <a:cubicBezTo>
                      <a:pt x="573" y="3566"/>
                      <a:pt x="275" y="3790"/>
                      <a:pt x="1" y="4064"/>
                    </a:cubicBezTo>
                    <a:cubicBezTo>
                      <a:pt x="1395" y="4462"/>
                      <a:pt x="2838" y="4636"/>
                      <a:pt x="4282" y="4636"/>
                    </a:cubicBezTo>
                    <a:cubicBezTo>
                      <a:pt x="4566" y="4640"/>
                      <a:pt x="4852" y="4642"/>
                      <a:pt x="5139" y="4642"/>
                    </a:cubicBezTo>
                    <a:cubicBezTo>
                      <a:pt x="6891" y="4642"/>
                      <a:pt x="8691" y="4549"/>
                      <a:pt x="10380" y="4014"/>
                    </a:cubicBezTo>
                    <a:cubicBezTo>
                      <a:pt x="10107" y="3765"/>
                      <a:pt x="9833" y="3541"/>
                      <a:pt x="9534" y="3342"/>
                    </a:cubicBezTo>
                    <a:cubicBezTo>
                      <a:pt x="8215" y="2496"/>
                      <a:pt x="7120" y="1724"/>
                      <a:pt x="6298" y="305"/>
                    </a:cubicBezTo>
                    <a:cubicBezTo>
                      <a:pt x="6138" y="39"/>
                      <a:pt x="5915" y="1"/>
                      <a:pt x="56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28"/>
              <p:cNvSpPr/>
              <p:nvPr/>
            </p:nvSpPr>
            <p:spPr>
              <a:xfrm>
                <a:off x="2032500" y="3862738"/>
                <a:ext cx="93775" cy="78000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3120" extrusionOk="0">
                    <a:moveTo>
                      <a:pt x="3338" y="1"/>
                    </a:moveTo>
                    <a:cubicBezTo>
                      <a:pt x="3278" y="1"/>
                      <a:pt x="3223" y="45"/>
                      <a:pt x="3203" y="107"/>
                    </a:cubicBezTo>
                    <a:lnTo>
                      <a:pt x="3203" y="132"/>
                    </a:lnTo>
                    <a:cubicBezTo>
                      <a:pt x="2730" y="1426"/>
                      <a:pt x="2033" y="1949"/>
                      <a:pt x="1087" y="2446"/>
                    </a:cubicBezTo>
                    <a:lnTo>
                      <a:pt x="739" y="2596"/>
                    </a:lnTo>
                    <a:cubicBezTo>
                      <a:pt x="565" y="2670"/>
                      <a:pt x="415" y="2720"/>
                      <a:pt x="216" y="2795"/>
                    </a:cubicBezTo>
                    <a:cubicBezTo>
                      <a:pt x="0" y="2819"/>
                      <a:pt x="38" y="3120"/>
                      <a:pt x="242" y="3120"/>
                    </a:cubicBezTo>
                    <a:cubicBezTo>
                      <a:pt x="249" y="3120"/>
                      <a:pt x="258" y="3119"/>
                      <a:pt x="266" y="3118"/>
                    </a:cubicBezTo>
                    <a:cubicBezTo>
                      <a:pt x="3178" y="2969"/>
                      <a:pt x="3751" y="156"/>
                      <a:pt x="3377" y="7"/>
                    </a:cubicBezTo>
                    <a:cubicBezTo>
                      <a:pt x="3364" y="3"/>
                      <a:pt x="3351" y="1"/>
                      <a:pt x="3338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28"/>
              <p:cNvSpPr/>
              <p:nvPr/>
            </p:nvSpPr>
            <p:spPr>
              <a:xfrm>
                <a:off x="1991850" y="3847963"/>
                <a:ext cx="308675" cy="287975"/>
              </a:xfrm>
              <a:custGeom>
                <a:avLst/>
                <a:gdLst/>
                <a:ahLst/>
                <a:cxnLst/>
                <a:rect l="l" t="t" r="r" b="b"/>
                <a:pathLst>
                  <a:path w="12347" h="11519" extrusionOk="0">
                    <a:moveTo>
                      <a:pt x="5924" y="1"/>
                    </a:moveTo>
                    <a:lnTo>
                      <a:pt x="5924" y="1"/>
                    </a:lnTo>
                    <a:cubicBezTo>
                      <a:pt x="5825" y="1220"/>
                      <a:pt x="6148" y="2938"/>
                      <a:pt x="7443" y="4680"/>
                    </a:cubicBezTo>
                    <a:cubicBezTo>
                      <a:pt x="10205" y="8364"/>
                      <a:pt x="3759" y="9833"/>
                      <a:pt x="1220" y="9858"/>
                    </a:cubicBezTo>
                    <a:cubicBezTo>
                      <a:pt x="821" y="9858"/>
                      <a:pt x="398" y="9858"/>
                      <a:pt x="0" y="9833"/>
                    </a:cubicBezTo>
                    <a:lnTo>
                      <a:pt x="0" y="9833"/>
                    </a:lnTo>
                    <a:cubicBezTo>
                      <a:pt x="1272" y="10951"/>
                      <a:pt x="3279" y="11519"/>
                      <a:pt x="5283" y="11519"/>
                    </a:cubicBezTo>
                    <a:cubicBezTo>
                      <a:pt x="7828" y="11519"/>
                      <a:pt x="10370" y="10603"/>
                      <a:pt x="11400" y="8737"/>
                    </a:cubicBezTo>
                    <a:cubicBezTo>
                      <a:pt x="12346" y="7045"/>
                      <a:pt x="11699" y="5228"/>
                      <a:pt x="10429" y="4008"/>
                    </a:cubicBezTo>
                    <a:cubicBezTo>
                      <a:pt x="10156" y="3759"/>
                      <a:pt x="9882" y="3510"/>
                      <a:pt x="9583" y="3311"/>
                    </a:cubicBezTo>
                    <a:cubicBezTo>
                      <a:pt x="8239" y="2465"/>
                      <a:pt x="7144" y="1693"/>
                      <a:pt x="6322" y="274"/>
                    </a:cubicBezTo>
                    <a:cubicBezTo>
                      <a:pt x="6248" y="125"/>
                      <a:pt x="6098" y="26"/>
                      <a:pt x="5924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28"/>
              <p:cNvSpPr/>
              <p:nvPr/>
            </p:nvSpPr>
            <p:spPr>
              <a:xfrm>
                <a:off x="1953250" y="3842313"/>
                <a:ext cx="354725" cy="298775"/>
              </a:xfrm>
              <a:custGeom>
                <a:avLst/>
                <a:gdLst/>
                <a:ahLst/>
                <a:cxnLst/>
                <a:rect l="l" t="t" r="r" b="b"/>
                <a:pathLst>
                  <a:path w="14189" h="11951" extrusionOk="0">
                    <a:moveTo>
                      <a:pt x="7193" y="415"/>
                    </a:moveTo>
                    <a:cubicBezTo>
                      <a:pt x="7291" y="415"/>
                      <a:pt x="7385" y="426"/>
                      <a:pt x="7468" y="426"/>
                    </a:cubicBezTo>
                    <a:cubicBezTo>
                      <a:pt x="7593" y="451"/>
                      <a:pt x="7692" y="525"/>
                      <a:pt x="7742" y="625"/>
                    </a:cubicBezTo>
                    <a:cubicBezTo>
                      <a:pt x="8563" y="2044"/>
                      <a:pt x="9634" y="2790"/>
                      <a:pt x="11052" y="3736"/>
                    </a:cubicBezTo>
                    <a:cubicBezTo>
                      <a:pt x="11326" y="3911"/>
                      <a:pt x="11600" y="4135"/>
                      <a:pt x="11849" y="4383"/>
                    </a:cubicBezTo>
                    <a:cubicBezTo>
                      <a:pt x="12919" y="5404"/>
                      <a:pt x="13716" y="7146"/>
                      <a:pt x="12770" y="8864"/>
                    </a:cubicBezTo>
                    <a:cubicBezTo>
                      <a:pt x="12073" y="10108"/>
                      <a:pt x="10530" y="11029"/>
                      <a:pt x="8538" y="11378"/>
                    </a:cubicBezTo>
                    <a:cubicBezTo>
                      <a:pt x="7946" y="11486"/>
                      <a:pt x="7346" y="11538"/>
                      <a:pt x="6754" y="11538"/>
                    </a:cubicBezTo>
                    <a:cubicBezTo>
                      <a:pt x="4761" y="11538"/>
                      <a:pt x="2864" y="10946"/>
                      <a:pt x="1693" y="9909"/>
                    </a:cubicBezTo>
                    <a:cubicBezTo>
                      <a:pt x="897" y="9237"/>
                      <a:pt x="424" y="8242"/>
                      <a:pt x="449" y="7171"/>
                    </a:cubicBezTo>
                    <a:cubicBezTo>
                      <a:pt x="499" y="6126"/>
                      <a:pt x="972" y="5130"/>
                      <a:pt x="1743" y="4433"/>
                    </a:cubicBezTo>
                    <a:cubicBezTo>
                      <a:pt x="2017" y="4159"/>
                      <a:pt x="2316" y="3935"/>
                      <a:pt x="2639" y="3711"/>
                    </a:cubicBezTo>
                    <a:cubicBezTo>
                      <a:pt x="5004" y="2168"/>
                      <a:pt x="5552" y="1247"/>
                      <a:pt x="5850" y="749"/>
                    </a:cubicBezTo>
                    <a:cubicBezTo>
                      <a:pt x="6024" y="476"/>
                      <a:pt x="6074" y="426"/>
                      <a:pt x="6323" y="426"/>
                    </a:cubicBezTo>
                    <a:lnTo>
                      <a:pt x="7045" y="426"/>
                    </a:lnTo>
                    <a:cubicBezTo>
                      <a:pt x="7095" y="418"/>
                      <a:pt x="7145" y="415"/>
                      <a:pt x="7193" y="415"/>
                    </a:cubicBezTo>
                    <a:close/>
                    <a:moveTo>
                      <a:pt x="6307" y="1"/>
                    </a:moveTo>
                    <a:cubicBezTo>
                      <a:pt x="5936" y="1"/>
                      <a:pt x="5618" y="198"/>
                      <a:pt x="5477" y="550"/>
                    </a:cubicBezTo>
                    <a:cubicBezTo>
                      <a:pt x="5203" y="1023"/>
                      <a:pt x="4680" y="1894"/>
                      <a:pt x="2365" y="3388"/>
                    </a:cubicBezTo>
                    <a:cubicBezTo>
                      <a:pt x="2042" y="3612"/>
                      <a:pt x="1718" y="3861"/>
                      <a:pt x="1445" y="4135"/>
                    </a:cubicBezTo>
                    <a:cubicBezTo>
                      <a:pt x="573" y="4906"/>
                      <a:pt x="76" y="6001"/>
                      <a:pt x="26" y="7171"/>
                    </a:cubicBezTo>
                    <a:cubicBezTo>
                      <a:pt x="1" y="8341"/>
                      <a:pt x="524" y="9461"/>
                      <a:pt x="1420" y="10208"/>
                    </a:cubicBezTo>
                    <a:cubicBezTo>
                      <a:pt x="2664" y="11303"/>
                      <a:pt x="4705" y="11950"/>
                      <a:pt x="6821" y="11950"/>
                    </a:cubicBezTo>
                    <a:cubicBezTo>
                      <a:pt x="7418" y="11950"/>
                      <a:pt x="8016" y="11876"/>
                      <a:pt x="8613" y="11776"/>
                    </a:cubicBezTo>
                    <a:cubicBezTo>
                      <a:pt x="10754" y="11403"/>
                      <a:pt x="12347" y="10432"/>
                      <a:pt x="13118" y="9038"/>
                    </a:cubicBezTo>
                    <a:cubicBezTo>
                      <a:pt x="14189" y="7146"/>
                      <a:pt x="13293" y="5230"/>
                      <a:pt x="12123" y="4085"/>
                    </a:cubicBezTo>
                    <a:cubicBezTo>
                      <a:pt x="11849" y="3811"/>
                      <a:pt x="11550" y="3587"/>
                      <a:pt x="11227" y="3388"/>
                    </a:cubicBezTo>
                    <a:cubicBezTo>
                      <a:pt x="9858" y="2492"/>
                      <a:pt x="8837" y="1745"/>
                      <a:pt x="8066" y="401"/>
                    </a:cubicBezTo>
                    <a:cubicBezTo>
                      <a:pt x="7941" y="202"/>
                      <a:pt x="7742" y="77"/>
                      <a:pt x="7518" y="28"/>
                    </a:cubicBezTo>
                    <a:cubicBezTo>
                      <a:pt x="7369" y="3"/>
                      <a:pt x="7194" y="3"/>
                      <a:pt x="7020" y="3"/>
                    </a:cubicBezTo>
                    <a:lnTo>
                      <a:pt x="6373" y="3"/>
                    </a:lnTo>
                    <a:cubicBezTo>
                      <a:pt x="6351" y="1"/>
                      <a:pt x="6329" y="1"/>
                      <a:pt x="6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28"/>
              <p:cNvSpPr/>
              <p:nvPr/>
            </p:nvSpPr>
            <p:spPr>
              <a:xfrm>
                <a:off x="2079575" y="3609613"/>
                <a:ext cx="77825" cy="222600"/>
              </a:xfrm>
              <a:custGeom>
                <a:avLst/>
                <a:gdLst/>
                <a:ahLst/>
                <a:cxnLst/>
                <a:rect l="l" t="t" r="r" b="b"/>
                <a:pathLst>
                  <a:path w="3113" h="8904" extrusionOk="0">
                    <a:moveTo>
                      <a:pt x="1092" y="0"/>
                    </a:moveTo>
                    <a:cubicBezTo>
                      <a:pt x="1046" y="0"/>
                      <a:pt x="1004" y="28"/>
                      <a:pt x="971" y="76"/>
                    </a:cubicBezTo>
                    <a:cubicBezTo>
                      <a:pt x="922" y="126"/>
                      <a:pt x="947" y="225"/>
                      <a:pt x="996" y="275"/>
                    </a:cubicBezTo>
                    <a:cubicBezTo>
                      <a:pt x="1345" y="524"/>
                      <a:pt x="1644" y="823"/>
                      <a:pt x="1892" y="1122"/>
                    </a:cubicBezTo>
                    <a:cubicBezTo>
                      <a:pt x="2166" y="1420"/>
                      <a:pt x="2341" y="1769"/>
                      <a:pt x="2440" y="2167"/>
                    </a:cubicBezTo>
                    <a:cubicBezTo>
                      <a:pt x="2614" y="2889"/>
                      <a:pt x="2166" y="3611"/>
                      <a:pt x="1569" y="4133"/>
                    </a:cubicBezTo>
                    <a:cubicBezTo>
                      <a:pt x="1220" y="4407"/>
                      <a:pt x="897" y="4731"/>
                      <a:pt x="623" y="5104"/>
                    </a:cubicBezTo>
                    <a:cubicBezTo>
                      <a:pt x="349" y="5477"/>
                      <a:pt x="150" y="5925"/>
                      <a:pt x="75" y="6398"/>
                    </a:cubicBezTo>
                    <a:cubicBezTo>
                      <a:pt x="1" y="6871"/>
                      <a:pt x="51" y="7344"/>
                      <a:pt x="225" y="7792"/>
                    </a:cubicBezTo>
                    <a:cubicBezTo>
                      <a:pt x="399" y="8215"/>
                      <a:pt x="698" y="8589"/>
                      <a:pt x="1096" y="8888"/>
                    </a:cubicBezTo>
                    <a:cubicBezTo>
                      <a:pt x="1117" y="8898"/>
                      <a:pt x="1141" y="8904"/>
                      <a:pt x="1167" y="8904"/>
                    </a:cubicBezTo>
                    <a:cubicBezTo>
                      <a:pt x="1203" y="8904"/>
                      <a:pt x="1241" y="8892"/>
                      <a:pt x="1270" y="8863"/>
                    </a:cubicBezTo>
                    <a:cubicBezTo>
                      <a:pt x="1345" y="8788"/>
                      <a:pt x="1345" y="8713"/>
                      <a:pt x="1270" y="8639"/>
                    </a:cubicBezTo>
                    <a:cubicBezTo>
                      <a:pt x="698" y="8091"/>
                      <a:pt x="449" y="7270"/>
                      <a:pt x="623" y="6498"/>
                    </a:cubicBezTo>
                    <a:cubicBezTo>
                      <a:pt x="698" y="6125"/>
                      <a:pt x="872" y="5751"/>
                      <a:pt x="1121" y="5453"/>
                    </a:cubicBezTo>
                    <a:cubicBezTo>
                      <a:pt x="1370" y="5129"/>
                      <a:pt x="1668" y="4830"/>
                      <a:pt x="1992" y="4581"/>
                    </a:cubicBezTo>
                    <a:cubicBezTo>
                      <a:pt x="2341" y="4283"/>
                      <a:pt x="2639" y="3909"/>
                      <a:pt x="2863" y="3486"/>
                    </a:cubicBezTo>
                    <a:cubicBezTo>
                      <a:pt x="3087" y="3038"/>
                      <a:pt x="3112" y="2515"/>
                      <a:pt x="2988" y="2042"/>
                    </a:cubicBezTo>
                    <a:cubicBezTo>
                      <a:pt x="2838" y="1570"/>
                      <a:pt x="2589" y="1171"/>
                      <a:pt x="2266" y="823"/>
                    </a:cubicBezTo>
                    <a:cubicBezTo>
                      <a:pt x="1942" y="499"/>
                      <a:pt x="1569" y="225"/>
                      <a:pt x="1171" y="26"/>
                    </a:cubicBezTo>
                    <a:cubicBezTo>
                      <a:pt x="1144" y="9"/>
                      <a:pt x="1118" y="0"/>
                      <a:pt x="10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28"/>
              <p:cNvSpPr/>
              <p:nvPr/>
            </p:nvSpPr>
            <p:spPr>
              <a:xfrm>
                <a:off x="2120025" y="3657863"/>
                <a:ext cx="10892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4357" h="7115" extrusionOk="0">
                    <a:moveTo>
                      <a:pt x="3436" y="0"/>
                    </a:moveTo>
                    <a:cubicBezTo>
                      <a:pt x="3398" y="0"/>
                      <a:pt x="3361" y="13"/>
                      <a:pt x="3336" y="38"/>
                    </a:cubicBezTo>
                    <a:cubicBezTo>
                      <a:pt x="3286" y="88"/>
                      <a:pt x="3286" y="187"/>
                      <a:pt x="3336" y="262"/>
                    </a:cubicBezTo>
                    <a:cubicBezTo>
                      <a:pt x="3560" y="486"/>
                      <a:pt x="3734" y="785"/>
                      <a:pt x="3809" y="1083"/>
                    </a:cubicBezTo>
                    <a:cubicBezTo>
                      <a:pt x="3859" y="1382"/>
                      <a:pt x="3809" y="1705"/>
                      <a:pt x="3660" y="1954"/>
                    </a:cubicBezTo>
                    <a:cubicBezTo>
                      <a:pt x="3311" y="2527"/>
                      <a:pt x="2838" y="3025"/>
                      <a:pt x="2291" y="3398"/>
                    </a:cubicBezTo>
                    <a:cubicBezTo>
                      <a:pt x="1643" y="3771"/>
                      <a:pt x="1071" y="4269"/>
                      <a:pt x="573" y="4817"/>
                    </a:cubicBezTo>
                    <a:cubicBezTo>
                      <a:pt x="324" y="5140"/>
                      <a:pt x="150" y="5514"/>
                      <a:pt x="75" y="5912"/>
                    </a:cubicBezTo>
                    <a:cubicBezTo>
                      <a:pt x="1" y="6335"/>
                      <a:pt x="125" y="6758"/>
                      <a:pt x="399" y="7082"/>
                    </a:cubicBezTo>
                    <a:cubicBezTo>
                      <a:pt x="427" y="7104"/>
                      <a:pt x="458" y="7114"/>
                      <a:pt x="487" y="7114"/>
                    </a:cubicBezTo>
                    <a:cubicBezTo>
                      <a:pt x="589" y="7114"/>
                      <a:pt x="681" y="6999"/>
                      <a:pt x="623" y="6883"/>
                    </a:cubicBezTo>
                    <a:cubicBezTo>
                      <a:pt x="474" y="6634"/>
                      <a:pt x="424" y="6285"/>
                      <a:pt x="523" y="6012"/>
                    </a:cubicBezTo>
                    <a:cubicBezTo>
                      <a:pt x="598" y="5688"/>
                      <a:pt x="772" y="5414"/>
                      <a:pt x="996" y="5165"/>
                    </a:cubicBezTo>
                    <a:cubicBezTo>
                      <a:pt x="1220" y="4916"/>
                      <a:pt x="1469" y="4692"/>
                      <a:pt x="1768" y="4518"/>
                    </a:cubicBezTo>
                    <a:cubicBezTo>
                      <a:pt x="2042" y="4294"/>
                      <a:pt x="2316" y="4120"/>
                      <a:pt x="2639" y="3896"/>
                    </a:cubicBezTo>
                    <a:cubicBezTo>
                      <a:pt x="3286" y="3473"/>
                      <a:pt x="3809" y="2900"/>
                      <a:pt x="4157" y="2203"/>
                    </a:cubicBezTo>
                    <a:cubicBezTo>
                      <a:pt x="4332" y="1805"/>
                      <a:pt x="4357" y="1382"/>
                      <a:pt x="4257" y="984"/>
                    </a:cubicBezTo>
                    <a:cubicBezTo>
                      <a:pt x="4108" y="585"/>
                      <a:pt x="3859" y="262"/>
                      <a:pt x="3535" y="38"/>
                    </a:cubicBezTo>
                    <a:cubicBezTo>
                      <a:pt x="3510" y="13"/>
                      <a:pt x="3473" y="0"/>
                      <a:pt x="34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28"/>
              <p:cNvSpPr/>
              <p:nvPr/>
            </p:nvSpPr>
            <p:spPr>
              <a:xfrm>
                <a:off x="2132050" y="3990738"/>
                <a:ext cx="171575" cy="175475"/>
              </a:xfrm>
              <a:custGeom>
                <a:avLst/>
                <a:gdLst/>
                <a:ahLst/>
                <a:cxnLst/>
                <a:rect l="l" t="t" r="r" b="b"/>
                <a:pathLst>
                  <a:path w="6863" h="7019" extrusionOk="0">
                    <a:moveTo>
                      <a:pt x="4863" y="1"/>
                    </a:moveTo>
                    <a:cubicBezTo>
                      <a:pt x="4741" y="1"/>
                      <a:pt x="4640" y="100"/>
                      <a:pt x="4498" y="313"/>
                    </a:cubicBezTo>
                    <a:cubicBezTo>
                      <a:pt x="4349" y="612"/>
                      <a:pt x="4349" y="985"/>
                      <a:pt x="4498" y="1284"/>
                    </a:cubicBezTo>
                    <a:cubicBezTo>
                      <a:pt x="4871" y="2006"/>
                      <a:pt x="5195" y="2454"/>
                      <a:pt x="5145" y="3201"/>
                    </a:cubicBezTo>
                    <a:cubicBezTo>
                      <a:pt x="5095" y="3649"/>
                      <a:pt x="5742" y="4346"/>
                      <a:pt x="5618" y="4371"/>
                    </a:cubicBezTo>
                    <a:cubicBezTo>
                      <a:pt x="5613" y="4372"/>
                      <a:pt x="5609" y="4373"/>
                      <a:pt x="5604" y="4373"/>
                    </a:cubicBezTo>
                    <a:cubicBezTo>
                      <a:pt x="5487" y="4373"/>
                      <a:pt x="5371" y="3753"/>
                      <a:pt x="3552" y="1384"/>
                    </a:cubicBezTo>
                    <a:cubicBezTo>
                      <a:pt x="3428" y="1209"/>
                      <a:pt x="3278" y="1060"/>
                      <a:pt x="3104" y="911"/>
                    </a:cubicBezTo>
                    <a:cubicBezTo>
                      <a:pt x="3021" y="828"/>
                      <a:pt x="2916" y="788"/>
                      <a:pt x="2811" y="788"/>
                    </a:cubicBezTo>
                    <a:cubicBezTo>
                      <a:pt x="2665" y="788"/>
                      <a:pt x="2519" y="865"/>
                      <a:pt x="2432" y="1010"/>
                    </a:cubicBezTo>
                    <a:cubicBezTo>
                      <a:pt x="2382" y="1085"/>
                      <a:pt x="2332" y="1160"/>
                      <a:pt x="2307" y="1259"/>
                    </a:cubicBezTo>
                    <a:cubicBezTo>
                      <a:pt x="2208" y="2280"/>
                      <a:pt x="2507" y="2056"/>
                      <a:pt x="4125" y="5242"/>
                    </a:cubicBezTo>
                    <a:cubicBezTo>
                      <a:pt x="4149" y="5267"/>
                      <a:pt x="4125" y="5292"/>
                      <a:pt x="4125" y="5292"/>
                    </a:cubicBezTo>
                    <a:cubicBezTo>
                      <a:pt x="4119" y="5295"/>
                      <a:pt x="4114" y="5296"/>
                      <a:pt x="4108" y="5296"/>
                    </a:cubicBezTo>
                    <a:cubicBezTo>
                      <a:pt x="3980" y="5296"/>
                      <a:pt x="3734" y="4485"/>
                      <a:pt x="2258" y="2056"/>
                    </a:cubicBezTo>
                    <a:cubicBezTo>
                      <a:pt x="2158" y="1931"/>
                      <a:pt x="2059" y="1807"/>
                      <a:pt x="1934" y="1707"/>
                    </a:cubicBezTo>
                    <a:cubicBezTo>
                      <a:pt x="1875" y="1660"/>
                      <a:pt x="1822" y="1635"/>
                      <a:pt x="1769" y="1635"/>
                    </a:cubicBezTo>
                    <a:cubicBezTo>
                      <a:pt x="1710" y="1635"/>
                      <a:pt x="1651" y="1666"/>
                      <a:pt x="1586" y="1732"/>
                    </a:cubicBezTo>
                    <a:cubicBezTo>
                      <a:pt x="1312" y="2056"/>
                      <a:pt x="1237" y="2479"/>
                      <a:pt x="1386" y="2877"/>
                    </a:cubicBezTo>
                    <a:cubicBezTo>
                      <a:pt x="1611" y="3723"/>
                      <a:pt x="2531" y="5043"/>
                      <a:pt x="2457" y="5441"/>
                    </a:cubicBezTo>
                    <a:cubicBezTo>
                      <a:pt x="2438" y="5555"/>
                      <a:pt x="2331" y="5640"/>
                      <a:pt x="2226" y="5640"/>
                    </a:cubicBezTo>
                    <a:cubicBezTo>
                      <a:pt x="2194" y="5640"/>
                      <a:pt x="2162" y="5633"/>
                      <a:pt x="2133" y="5615"/>
                    </a:cubicBezTo>
                    <a:cubicBezTo>
                      <a:pt x="1835" y="5466"/>
                      <a:pt x="1611" y="5117"/>
                      <a:pt x="938" y="4271"/>
                    </a:cubicBezTo>
                    <a:cubicBezTo>
                      <a:pt x="738" y="4017"/>
                      <a:pt x="550" y="3901"/>
                      <a:pt x="409" y="3901"/>
                    </a:cubicBezTo>
                    <a:cubicBezTo>
                      <a:pt x="28" y="3901"/>
                      <a:pt x="1" y="4758"/>
                      <a:pt x="1038" y="6013"/>
                    </a:cubicBezTo>
                    <a:cubicBezTo>
                      <a:pt x="1539" y="6652"/>
                      <a:pt x="2333" y="7018"/>
                      <a:pt x="3151" y="7018"/>
                    </a:cubicBezTo>
                    <a:cubicBezTo>
                      <a:pt x="3227" y="7018"/>
                      <a:pt x="3302" y="7015"/>
                      <a:pt x="3378" y="7009"/>
                    </a:cubicBezTo>
                    <a:cubicBezTo>
                      <a:pt x="4224" y="6909"/>
                      <a:pt x="5045" y="6536"/>
                      <a:pt x="5668" y="5964"/>
                    </a:cubicBezTo>
                    <a:cubicBezTo>
                      <a:pt x="6190" y="5491"/>
                      <a:pt x="6564" y="4893"/>
                      <a:pt x="6738" y="4221"/>
                    </a:cubicBezTo>
                    <a:cubicBezTo>
                      <a:pt x="6863" y="3698"/>
                      <a:pt x="6838" y="3176"/>
                      <a:pt x="6738" y="2678"/>
                    </a:cubicBezTo>
                    <a:cubicBezTo>
                      <a:pt x="6489" y="1906"/>
                      <a:pt x="5817" y="662"/>
                      <a:pt x="5195" y="164"/>
                    </a:cubicBezTo>
                    <a:cubicBezTo>
                      <a:pt x="5056" y="57"/>
                      <a:pt x="4954" y="1"/>
                      <a:pt x="48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28"/>
              <p:cNvSpPr/>
              <p:nvPr/>
            </p:nvSpPr>
            <p:spPr>
              <a:xfrm>
                <a:off x="2276850" y="3994188"/>
                <a:ext cx="3860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2484" extrusionOk="0">
                    <a:moveTo>
                      <a:pt x="1130" y="1"/>
                    </a:moveTo>
                    <a:cubicBezTo>
                      <a:pt x="889" y="1"/>
                      <a:pt x="578" y="181"/>
                      <a:pt x="299" y="574"/>
                    </a:cubicBezTo>
                    <a:cubicBezTo>
                      <a:pt x="0" y="922"/>
                      <a:pt x="473" y="947"/>
                      <a:pt x="996" y="2391"/>
                    </a:cubicBezTo>
                    <a:cubicBezTo>
                      <a:pt x="1021" y="2453"/>
                      <a:pt x="1052" y="2484"/>
                      <a:pt x="1083" y="2484"/>
                    </a:cubicBezTo>
                    <a:cubicBezTo>
                      <a:pt x="1114" y="2484"/>
                      <a:pt x="1145" y="2453"/>
                      <a:pt x="1170" y="2391"/>
                    </a:cubicBezTo>
                    <a:cubicBezTo>
                      <a:pt x="1419" y="1793"/>
                      <a:pt x="1543" y="1146"/>
                      <a:pt x="1543" y="474"/>
                    </a:cubicBezTo>
                    <a:cubicBezTo>
                      <a:pt x="1531" y="168"/>
                      <a:pt x="1363" y="1"/>
                      <a:pt x="1130" y="1"/>
                    </a:cubicBezTo>
                    <a:close/>
                  </a:path>
                </a:pathLst>
              </a:custGeom>
              <a:solidFill>
                <a:srgbClr val="FFBB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28"/>
              <p:cNvSpPr/>
              <p:nvPr/>
            </p:nvSpPr>
            <p:spPr>
              <a:xfrm>
                <a:off x="2129375" y="3985488"/>
                <a:ext cx="196025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7468" extrusionOk="0">
                    <a:moveTo>
                      <a:pt x="7024" y="473"/>
                    </a:moveTo>
                    <a:cubicBezTo>
                      <a:pt x="7087" y="473"/>
                      <a:pt x="7145" y="500"/>
                      <a:pt x="7194" y="548"/>
                    </a:cubicBezTo>
                    <a:cubicBezTo>
                      <a:pt x="7343" y="673"/>
                      <a:pt x="7368" y="922"/>
                      <a:pt x="7318" y="1345"/>
                    </a:cubicBezTo>
                    <a:cubicBezTo>
                      <a:pt x="7268" y="1743"/>
                      <a:pt x="7169" y="2116"/>
                      <a:pt x="6994" y="2465"/>
                    </a:cubicBezTo>
                    <a:cubicBezTo>
                      <a:pt x="6970" y="2515"/>
                      <a:pt x="6970" y="2539"/>
                      <a:pt x="6970" y="2589"/>
                    </a:cubicBezTo>
                    <a:cubicBezTo>
                      <a:pt x="6795" y="2141"/>
                      <a:pt x="6571" y="1743"/>
                      <a:pt x="6347" y="1370"/>
                    </a:cubicBezTo>
                    <a:cubicBezTo>
                      <a:pt x="6248" y="1195"/>
                      <a:pt x="6173" y="1121"/>
                      <a:pt x="6198" y="1071"/>
                    </a:cubicBezTo>
                    <a:cubicBezTo>
                      <a:pt x="6347" y="797"/>
                      <a:pt x="6596" y="573"/>
                      <a:pt x="6920" y="498"/>
                    </a:cubicBezTo>
                    <a:cubicBezTo>
                      <a:pt x="6955" y="481"/>
                      <a:pt x="6990" y="473"/>
                      <a:pt x="7024" y="473"/>
                    </a:cubicBezTo>
                    <a:close/>
                    <a:moveTo>
                      <a:pt x="4974" y="331"/>
                    </a:moveTo>
                    <a:cubicBezTo>
                      <a:pt x="5011" y="331"/>
                      <a:pt x="5048" y="345"/>
                      <a:pt x="5078" y="374"/>
                    </a:cubicBezTo>
                    <a:cubicBezTo>
                      <a:pt x="5750" y="747"/>
                      <a:pt x="7019" y="2913"/>
                      <a:pt x="6845" y="3884"/>
                    </a:cubicBezTo>
                    <a:cubicBezTo>
                      <a:pt x="6671" y="5178"/>
                      <a:pt x="5849" y="6273"/>
                      <a:pt x="4630" y="6796"/>
                    </a:cubicBezTo>
                    <a:cubicBezTo>
                      <a:pt x="4136" y="7014"/>
                      <a:pt x="3669" y="7123"/>
                      <a:pt x="3230" y="7123"/>
                    </a:cubicBezTo>
                    <a:cubicBezTo>
                      <a:pt x="2122" y="7123"/>
                      <a:pt x="1201" y="6427"/>
                      <a:pt x="523" y="5053"/>
                    </a:cubicBezTo>
                    <a:cubicBezTo>
                      <a:pt x="423" y="4805"/>
                      <a:pt x="299" y="4357"/>
                      <a:pt x="473" y="4257"/>
                    </a:cubicBezTo>
                    <a:cubicBezTo>
                      <a:pt x="473" y="4257"/>
                      <a:pt x="498" y="4232"/>
                      <a:pt x="523" y="4232"/>
                    </a:cubicBezTo>
                    <a:cubicBezTo>
                      <a:pt x="697" y="4232"/>
                      <a:pt x="971" y="4581"/>
                      <a:pt x="1294" y="5004"/>
                    </a:cubicBezTo>
                    <a:cubicBezTo>
                      <a:pt x="1518" y="5253"/>
                      <a:pt x="1742" y="5551"/>
                      <a:pt x="2016" y="5800"/>
                    </a:cubicBezTo>
                    <a:cubicBezTo>
                      <a:pt x="2090" y="5893"/>
                      <a:pt x="2191" y="5944"/>
                      <a:pt x="2310" y="5944"/>
                    </a:cubicBezTo>
                    <a:cubicBezTo>
                      <a:pt x="2351" y="5944"/>
                      <a:pt x="2394" y="5938"/>
                      <a:pt x="2439" y="5925"/>
                    </a:cubicBezTo>
                    <a:cubicBezTo>
                      <a:pt x="2539" y="5900"/>
                      <a:pt x="2614" y="5800"/>
                      <a:pt x="2638" y="5701"/>
                    </a:cubicBezTo>
                    <a:cubicBezTo>
                      <a:pt x="2713" y="5352"/>
                      <a:pt x="2464" y="4879"/>
                      <a:pt x="2166" y="4307"/>
                    </a:cubicBezTo>
                    <a:cubicBezTo>
                      <a:pt x="1867" y="3834"/>
                      <a:pt x="1668" y="3336"/>
                      <a:pt x="1543" y="2788"/>
                    </a:cubicBezTo>
                    <a:cubicBezTo>
                      <a:pt x="1493" y="2515"/>
                      <a:pt x="1568" y="2216"/>
                      <a:pt x="1767" y="2017"/>
                    </a:cubicBezTo>
                    <a:cubicBezTo>
                      <a:pt x="1792" y="1992"/>
                      <a:pt x="1823" y="1979"/>
                      <a:pt x="1858" y="1979"/>
                    </a:cubicBezTo>
                    <a:cubicBezTo>
                      <a:pt x="1892" y="1979"/>
                      <a:pt x="1929" y="1992"/>
                      <a:pt x="1966" y="2017"/>
                    </a:cubicBezTo>
                    <a:cubicBezTo>
                      <a:pt x="2265" y="2216"/>
                      <a:pt x="3460" y="4481"/>
                      <a:pt x="3684" y="4929"/>
                    </a:cubicBezTo>
                    <a:cubicBezTo>
                      <a:pt x="3808" y="5153"/>
                      <a:pt x="3933" y="5352"/>
                      <a:pt x="4082" y="5576"/>
                    </a:cubicBezTo>
                    <a:cubicBezTo>
                      <a:pt x="4110" y="5611"/>
                      <a:pt x="4148" y="5627"/>
                      <a:pt x="4187" y="5627"/>
                    </a:cubicBezTo>
                    <a:cubicBezTo>
                      <a:pt x="4284" y="5627"/>
                      <a:pt x="4385" y="5527"/>
                      <a:pt x="4331" y="5402"/>
                    </a:cubicBezTo>
                    <a:cubicBezTo>
                      <a:pt x="4306" y="5302"/>
                      <a:pt x="3261" y="3411"/>
                      <a:pt x="3261" y="3386"/>
                    </a:cubicBezTo>
                    <a:cubicBezTo>
                      <a:pt x="3186" y="3261"/>
                      <a:pt x="3087" y="3112"/>
                      <a:pt x="3012" y="2988"/>
                    </a:cubicBezTo>
                    <a:cubicBezTo>
                      <a:pt x="2838" y="2739"/>
                      <a:pt x="2713" y="2490"/>
                      <a:pt x="2614" y="2241"/>
                    </a:cubicBezTo>
                    <a:cubicBezTo>
                      <a:pt x="2489" y="1942"/>
                      <a:pt x="2439" y="1419"/>
                      <a:pt x="2688" y="1220"/>
                    </a:cubicBezTo>
                    <a:cubicBezTo>
                      <a:pt x="2750" y="1158"/>
                      <a:pt x="2831" y="1127"/>
                      <a:pt x="2915" y="1127"/>
                    </a:cubicBezTo>
                    <a:cubicBezTo>
                      <a:pt x="2999" y="1127"/>
                      <a:pt x="3087" y="1158"/>
                      <a:pt x="3161" y="1220"/>
                    </a:cubicBezTo>
                    <a:cubicBezTo>
                      <a:pt x="3385" y="1419"/>
                      <a:pt x="3584" y="1643"/>
                      <a:pt x="3759" y="1892"/>
                    </a:cubicBezTo>
                    <a:cubicBezTo>
                      <a:pt x="4356" y="2689"/>
                      <a:pt x="4904" y="3535"/>
                      <a:pt x="5426" y="4381"/>
                    </a:cubicBezTo>
                    <a:cubicBezTo>
                      <a:pt x="5564" y="4637"/>
                      <a:pt x="5608" y="4722"/>
                      <a:pt x="5682" y="4722"/>
                    </a:cubicBezTo>
                    <a:cubicBezTo>
                      <a:pt x="5702" y="4722"/>
                      <a:pt x="5724" y="4716"/>
                      <a:pt x="5750" y="4705"/>
                    </a:cubicBezTo>
                    <a:cubicBezTo>
                      <a:pt x="5800" y="4680"/>
                      <a:pt x="5825" y="4655"/>
                      <a:pt x="5849" y="4605"/>
                    </a:cubicBezTo>
                    <a:cubicBezTo>
                      <a:pt x="5874" y="4531"/>
                      <a:pt x="5849" y="4456"/>
                      <a:pt x="5800" y="4381"/>
                    </a:cubicBezTo>
                    <a:lnTo>
                      <a:pt x="5700" y="4232"/>
                    </a:lnTo>
                    <a:cubicBezTo>
                      <a:pt x="5650" y="4108"/>
                      <a:pt x="5576" y="3983"/>
                      <a:pt x="5501" y="3859"/>
                    </a:cubicBezTo>
                    <a:cubicBezTo>
                      <a:pt x="5401" y="3709"/>
                      <a:pt x="5352" y="3510"/>
                      <a:pt x="5377" y="3336"/>
                    </a:cubicBezTo>
                    <a:cubicBezTo>
                      <a:pt x="5377" y="3037"/>
                      <a:pt x="5377" y="2639"/>
                      <a:pt x="4904" y="1818"/>
                    </a:cubicBezTo>
                    <a:cubicBezTo>
                      <a:pt x="4630" y="1370"/>
                      <a:pt x="4431" y="847"/>
                      <a:pt x="4829" y="424"/>
                    </a:cubicBezTo>
                    <a:cubicBezTo>
                      <a:pt x="4859" y="363"/>
                      <a:pt x="4917" y="331"/>
                      <a:pt x="4974" y="331"/>
                    </a:cubicBezTo>
                    <a:close/>
                    <a:moveTo>
                      <a:pt x="4928" y="1"/>
                    </a:moveTo>
                    <a:cubicBezTo>
                      <a:pt x="4754" y="1"/>
                      <a:pt x="4630" y="100"/>
                      <a:pt x="4530" y="225"/>
                    </a:cubicBezTo>
                    <a:cubicBezTo>
                      <a:pt x="4007" y="922"/>
                      <a:pt x="4331" y="1494"/>
                      <a:pt x="4630" y="2042"/>
                    </a:cubicBezTo>
                    <a:cubicBezTo>
                      <a:pt x="4804" y="2315"/>
                      <a:pt x="4928" y="2639"/>
                      <a:pt x="5003" y="2938"/>
                    </a:cubicBezTo>
                    <a:cubicBezTo>
                      <a:pt x="5003" y="2988"/>
                      <a:pt x="5003" y="3012"/>
                      <a:pt x="5003" y="3037"/>
                    </a:cubicBezTo>
                    <a:cubicBezTo>
                      <a:pt x="4879" y="2913"/>
                      <a:pt x="4804" y="2788"/>
                      <a:pt x="4704" y="2664"/>
                    </a:cubicBezTo>
                    <a:cubicBezTo>
                      <a:pt x="4505" y="2365"/>
                      <a:pt x="4182" y="1892"/>
                      <a:pt x="3659" y="1270"/>
                    </a:cubicBezTo>
                    <a:cubicBezTo>
                      <a:pt x="3464" y="1022"/>
                      <a:pt x="3181" y="799"/>
                      <a:pt x="2881" y="799"/>
                    </a:cubicBezTo>
                    <a:cubicBezTo>
                      <a:pt x="2760" y="799"/>
                      <a:pt x="2636" y="836"/>
                      <a:pt x="2514" y="922"/>
                    </a:cubicBezTo>
                    <a:cubicBezTo>
                      <a:pt x="2365" y="1021"/>
                      <a:pt x="2290" y="1146"/>
                      <a:pt x="2240" y="1320"/>
                    </a:cubicBezTo>
                    <a:cubicBezTo>
                      <a:pt x="2215" y="1419"/>
                      <a:pt x="2190" y="1519"/>
                      <a:pt x="2166" y="1643"/>
                    </a:cubicBezTo>
                    <a:cubicBezTo>
                      <a:pt x="2166" y="1668"/>
                      <a:pt x="2166" y="1693"/>
                      <a:pt x="2141" y="1718"/>
                    </a:cubicBezTo>
                    <a:lnTo>
                      <a:pt x="2116" y="1718"/>
                    </a:lnTo>
                    <a:cubicBezTo>
                      <a:pt x="2037" y="1673"/>
                      <a:pt x="1944" y="1649"/>
                      <a:pt x="1851" y="1649"/>
                    </a:cubicBezTo>
                    <a:cubicBezTo>
                      <a:pt x="1738" y="1649"/>
                      <a:pt x="1625" y="1686"/>
                      <a:pt x="1543" y="1768"/>
                    </a:cubicBezTo>
                    <a:cubicBezTo>
                      <a:pt x="1344" y="1967"/>
                      <a:pt x="1220" y="2241"/>
                      <a:pt x="1195" y="2539"/>
                    </a:cubicBezTo>
                    <a:cubicBezTo>
                      <a:pt x="1145" y="3112"/>
                      <a:pt x="1518" y="3784"/>
                      <a:pt x="1867" y="4506"/>
                    </a:cubicBezTo>
                    <a:cubicBezTo>
                      <a:pt x="2016" y="4805"/>
                      <a:pt x="2166" y="5078"/>
                      <a:pt x="2290" y="5377"/>
                    </a:cubicBezTo>
                    <a:cubicBezTo>
                      <a:pt x="2315" y="5452"/>
                      <a:pt x="2340" y="5576"/>
                      <a:pt x="2290" y="5601"/>
                    </a:cubicBezTo>
                    <a:lnTo>
                      <a:pt x="2265" y="5601"/>
                    </a:lnTo>
                    <a:cubicBezTo>
                      <a:pt x="2215" y="5551"/>
                      <a:pt x="2166" y="5526"/>
                      <a:pt x="2116" y="5477"/>
                    </a:cubicBezTo>
                    <a:cubicBezTo>
                      <a:pt x="1917" y="5277"/>
                      <a:pt x="1742" y="5053"/>
                      <a:pt x="1593" y="4854"/>
                    </a:cubicBezTo>
                    <a:cubicBezTo>
                      <a:pt x="1419" y="4605"/>
                      <a:pt x="1220" y="4381"/>
                      <a:pt x="1021" y="4182"/>
                    </a:cubicBezTo>
                    <a:cubicBezTo>
                      <a:pt x="896" y="4008"/>
                      <a:pt x="697" y="3908"/>
                      <a:pt x="473" y="3884"/>
                    </a:cubicBezTo>
                    <a:cubicBezTo>
                      <a:pt x="349" y="3908"/>
                      <a:pt x="249" y="3983"/>
                      <a:pt x="174" y="4083"/>
                    </a:cubicBezTo>
                    <a:cubicBezTo>
                      <a:pt x="50" y="4232"/>
                      <a:pt x="0" y="4431"/>
                      <a:pt x="25" y="4605"/>
                    </a:cubicBezTo>
                    <a:cubicBezTo>
                      <a:pt x="224" y="5402"/>
                      <a:pt x="672" y="6124"/>
                      <a:pt x="1269" y="6671"/>
                    </a:cubicBezTo>
                    <a:cubicBezTo>
                      <a:pt x="1817" y="7194"/>
                      <a:pt x="2539" y="7468"/>
                      <a:pt x="3261" y="7468"/>
                    </a:cubicBezTo>
                    <a:lnTo>
                      <a:pt x="3559" y="7468"/>
                    </a:lnTo>
                    <a:cubicBezTo>
                      <a:pt x="4406" y="7368"/>
                      <a:pt x="5227" y="6995"/>
                      <a:pt x="5899" y="6422"/>
                    </a:cubicBezTo>
                    <a:cubicBezTo>
                      <a:pt x="6870" y="5626"/>
                      <a:pt x="7293" y="4207"/>
                      <a:pt x="7194" y="3560"/>
                    </a:cubicBezTo>
                    <a:lnTo>
                      <a:pt x="7194" y="3485"/>
                    </a:lnTo>
                    <a:cubicBezTo>
                      <a:pt x="7169" y="3336"/>
                      <a:pt x="7169" y="3187"/>
                      <a:pt x="7194" y="3037"/>
                    </a:cubicBezTo>
                    <a:lnTo>
                      <a:pt x="7243" y="2938"/>
                    </a:lnTo>
                    <a:cubicBezTo>
                      <a:pt x="7467" y="2291"/>
                      <a:pt x="7841" y="1170"/>
                      <a:pt x="7617" y="548"/>
                    </a:cubicBezTo>
                    <a:cubicBezTo>
                      <a:pt x="7539" y="276"/>
                      <a:pt x="7294" y="110"/>
                      <a:pt x="7024" y="110"/>
                    </a:cubicBezTo>
                    <a:cubicBezTo>
                      <a:pt x="6949" y="110"/>
                      <a:pt x="6871" y="123"/>
                      <a:pt x="6795" y="150"/>
                    </a:cubicBezTo>
                    <a:cubicBezTo>
                      <a:pt x="6497" y="274"/>
                      <a:pt x="6223" y="498"/>
                      <a:pt x="6024" y="747"/>
                    </a:cubicBezTo>
                    <a:cubicBezTo>
                      <a:pt x="6024" y="772"/>
                      <a:pt x="5999" y="772"/>
                      <a:pt x="5999" y="772"/>
                    </a:cubicBezTo>
                    <a:cubicBezTo>
                      <a:pt x="5974" y="772"/>
                      <a:pt x="5899" y="698"/>
                      <a:pt x="5775" y="573"/>
                    </a:cubicBezTo>
                    <a:lnTo>
                      <a:pt x="5526" y="274"/>
                    </a:lnTo>
                    <a:cubicBezTo>
                      <a:pt x="5377" y="100"/>
                      <a:pt x="5152" y="1"/>
                      <a:pt x="49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28"/>
              <p:cNvSpPr/>
              <p:nvPr/>
            </p:nvSpPr>
            <p:spPr>
              <a:xfrm>
                <a:off x="1943925" y="3990738"/>
                <a:ext cx="171575" cy="175475"/>
              </a:xfrm>
              <a:custGeom>
                <a:avLst/>
                <a:gdLst/>
                <a:ahLst/>
                <a:cxnLst/>
                <a:rect l="l" t="t" r="r" b="b"/>
                <a:pathLst>
                  <a:path w="6863" h="7019" extrusionOk="0">
                    <a:moveTo>
                      <a:pt x="1996" y="1"/>
                    </a:moveTo>
                    <a:cubicBezTo>
                      <a:pt x="1901" y="1"/>
                      <a:pt x="1793" y="57"/>
                      <a:pt x="1643" y="164"/>
                    </a:cubicBezTo>
                    <a:cubicBezTo>
                      <a:pt x="1021" y="662"/>
                      <a:pt x="374" y="1906"/>
                      <a:pt x="125" y="2678"/>
                    </a:cubicBezTo>
                    <a:cubicBezTo>
                      <a:pt x="0" y="3176"/>
                      <a:pt x="0" y="3698"/>
                      <a:pt x="100" y="4221"/>
                    </a:cubicBezTo>
                    <a:cubicBezTo>
                      <a:pt x="274" y="4893"/>
                      <a:pt x="648" y="5491"/>
                      <a:pt x="1170" y="5964"/>
                    </a:cubicBezTo>
                    <a:cubicBezTo>
                      <a:pt x="1818" y="6536"/>
                      <a:pt x="2614" y="6909"/>
                      <a:pt x="3460" y="7009"/>
                    </a:cubicBezTo>
                    <a:cubicBezTo>
                      <a:pt x="3538" y="7015"/>
                      <a:pt x="3615" y="7018"/>
                      <a:pt x="3692" y="7018"/>
                    </a:cubicBezTo>
                    <a:cubicBezTo>
                      <a:pt x="4526" y="7018"/>
                      <a:pt x="5301" y="6652"/>
                      <a:pt x="5825" y="6013"/>
                    </a:cubicBezTo>
                    <a:cubicBezTo>
                      <a:pt x="6862" y="4758"/>
                      <a:pt x="6835" y="3901"/>
                      <a:pt x="6454" y="3901"/>
                    </a:cubicBezTo>
                    <a:cubicBezTo>
                      <a:pt x="6313" y="3901"/>
                      <a:pt x="6125" y="4017"/>
                      <a:pt x="5925" y="4271"/>
                    </a:cubicBezTo>
                    <a:cubicBezTo>
                      <a:pt x="5252" y="5117"/>
                      <a:pt x="5004" y="5466"/>
                      <a:pt x="4705" y="5615"/>
                    </a:cubicBezTo>
                    <a:cubicBezTo>
                      <a:pt x="4676" y="5633"/>
                      <a:pt x="4644" y="5640"/>
                      <a:pt x="4612" y="5640"/>
                    </a:cubicBezTo>
                    <a:cubicBezTo>
                      <a:pt x="4508" y="5640"/>
                      <a:pt x="4406" y="5555"/>
                      <a:pt x="4406" y="5441"/>
                    </a:cubicBezTo>
                    <a:cubicBezTo>
                      <a:pt x="4307" y="5018"/>
                      <a:pt x="5228" y="3723"/>
                      <a:pt x="5452" y="2852"/>
                    </a:cubicBezTo>
                    <a:cubicBezTo>
                      <a:pt x="5601" y="2479"/>
                      <a:pt x="5526" y="2056"/>
                      <a:pt x="5252" y="1732"/>
                    </a:cubicBezTo>
                    <a:cubicBezTo>
                      <a:pt x="5187" y="1666"/>
                      <a:pt x="5135" y="1635"/>
                      <a:pt x="5079" y="1635"/>
                    </a:cubicBezTo>
                    <a:cubicBezTo>
                      <a:pt x="5028" y="1635"/>
                      <a:pt x="4975" y="1660"/>
                      <a:pt x="4904" y="1707"/>
                    </a:cubicBezTo>
                    <a:cubicBezTo>
                      <a:pt x="4780" y="1807"/>
                      <a:pt x="4680" y="1931"/>
                      <a:pt x="4605" y="2056"/>
                    </a:cubicBezTo>
                    <a:cubicBezTo>
                      <a:pt x="3105" y="4485"/>
                      <a:pt x="2858" y="5296"/>
                      <a:pt x="2730" y="5296"/>
                    </a:cubicBezTo>
                    <a:cubicBezTo>
                      <a:pt x="2724" y="5296"/>
                      <a:pt x="2719" y="5295"/>
                      <a:pt x="2714" y="5292"/>
                    </a:cubicBezTo>
                    <a:cubicBezTo>
                      <a:pt x="2714" y="5292"/>
                      <a:pt x="2689" y="5242"/>
                      <a:pt x="2689" y="5242"/>
                    </a:cubicBezTo>
                    <a:cubicBezTo>
                      <a:pt x="4332" y="2056"/>
                      <a:pt x="4605" y="2280"/>
                      <a:pt x="4506" y="1259"/>
                    </a:cubicBezTo>
                    <a:cubicBezTo>
                      <a:pt x="4506" y="1160"/>
                      <a:pt x="4456" y="1085"/>
                      <a:pt x="4406" y="1010"/>
                    </a:cubicBezTo>
                    <a:cubicBezTo>
                      <a:pt x="4318" y="877"/>
                      <a:pt x="4168" y="806"/>
                      <a:pt x="4024" y="806"/>
                    </a:cubicBezTo>
                    <a:cubicBezTo>
                      <a:pt x="3926" y="806"/>
                      <a:pt x="3830" y="840"/>
                      <a:pt x="3759" y="911"/>
                    </a:cubicBezTo>
                    <a:cubicBezTo>
                      <a:pt x="3585" y="1060"/>
                      <a:pt x="3435" y="1209"/>
                      <a:pt x="3311" y="1384"/>
                    </a:cubicBezTo>
                    <a:cubicBezTo>
                      <a:pt x="1492" y="3753"/>
                      <a:pt x="1376" y="4373"/>
                      <a:pt x="1259" y="4373"/>
                    </a:cubicBezTo>
                    <a:cubicBezTo>
                      <a:pt x="1254" y="4373"/>
                      <a:pt x="1250" y="4372"/>
                      <a:pt x="1245" y="4371"/>
                    </a:cubicBezTo>
                    <a:cubicBezTo>
                      <a:pt x="1121" y="4346"/>
                      <a:pt x="1743" y="3649"/>
                      <a:pt x="1718" y="3201"/>
                    </a:cubicBezTo>
                    <a:cubicBezTo>
                      <a:pt x="1643" y="2454"/>
                      <a:pt x="1992" y="2006"/>
                      <a:pt x="2365" y="1284"/>
                    </a:cubicBezTo>
                    <a:cubicBezTo>
                      <a:pt x="2514" y="985"/>
                      <a:pt x="2514" y="612"/>
                      <a:pt x="2365" y="313"/>
                    </a:cubicBezTo>
                    <a:cubicBezTo>
                      <a:pt x="2223" y="100"/>
                      <a:pt x="2122" y="1"/>
                      <a:pt x="19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28"/>
              <p:cNvSpPr/>
              <p:nvPr/>
            </p:nvSpPr>
            <p:spPr>
              <a:xfrm>
                <a:off x="1932100" y="3994188"/>
                <a:ext cx="379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2484" extrusionOk="0">
                    <a:moveTo>
                      <a:pt x="405" y="1"/>
                    </a:moveTo>
                    <a:cubicBezTo>
                      <a:pt x="175" y="1"/>
                      <a:pt x="13" y="168"/>
                      <a:pt x="1" y="474"/>
                    </a:cubicBezTo>
                    <a:cubicBezTo>
                      <a:pt x="1" y="1146"/>
                      <a:pt x="125" y="1793"/>
                      <a:pt x="374" y="2391"/>
                    </a:cubicBezTo>
                    <a:cubicBezTo>
                      <a:pt x="386" y="2453"/>
                      <a:pt x="417" y="2484"/>
                      <a:pt x="452" y="2484"/>
                    </a:cubicBezTo>
                    <a:cubicBezTo>
                      <a:pt x="486" y="2484"/>
                      <a:pt x="523" y="2453"/>
                      <a:pt x="548" y="2391"/>
                    </a:cubicBezTo>
                    <a:cubicBezTo>
                      <a:pt x="1071" y="947"/>
                      <a:pt x="1519" y="922"/>
                      <a:pt x="1245" y="574"/>
                    </a:cubicBezTo>
                    <a:cubicBezTo>
                      <a:pt x="954" y="181"/>
                      <a:pt x="643" y="1"/>
                      <a:pt x="405" y="1"/>
                    </a:cubicBezTo>
                    <a:close/>
                  </a:path>
                </a:pathLst>
              </a:custGeom>
              <a:solidFill>
                <a:srgbClr val="FFBB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28"/>
              <p:cNvSpPr/>
              <p:nvPr/>
            </p:nvSpPr>
            <p:spPr>
              <a:xfrm>
                <a:off x="1921525" y="3985488"/>
                <a:ext cx="196050" cy="186075"/>
              </a:xfrm>
              <a:custGeom>
                <a:avLst/>
                <a:gdLst/>
                <a:ahLst/>
                <a:cxnLst/>
                <a:rect l="l" t="t" r="r" b="b"/>
                <a:pathLst>
                  <a:path w="7842" h="7443" extrusionOk="0">
                    <a:moveTo>
                      <a:pt x="921" y="474"/>
                    </a:moveTo>
                    <a:cubicBezTo>
                      <a:pt x="1220" y="573"/>
                      <a:pt x="1469" y="797"/>
                      <a:pt x="1618" y="1071"/>
                    </a:cubicBezTo>
                    <a:cubicBezTo>
                      <a:pt x="1643" y="1121"/>
                      <a:pt x="1593" y="1195"/>
                      <a:pt x="1494" y="1370"/>
                    </a:cubicBezTo>
                    <a:cubicBezTo>
                      <a:pt x="1245" y="1743"/>
                      <a:pt x="1046" y="2166"/>
                      <a:pt x="872" y="2589"/>
                    </a:cubicBezTo>
                    <a:cubicBezTo>
                      <a:pt x="872" y="2564"/>
                      <a:pt x="847" y="2515"/>
                      <a:pt x="847" y="2465"/>
                    </a:cubicBezTo>
                    <a:cubicBezTo>
                      <a:pt x="672" y="2116"/>
                      <a:pt x="573" y="1743"/>
                      <a:pt x="523" y="1345"/>
                    </a:cubicBezTo>
                    <a:cubicBezTo>
                      <a:pt x="473" y="922"/>
                      <a:pt x="498" y="673"/>
                      <a:pt x="623" y="548"/>
                    </a:cubicBezTo>
                    <a:cubicBezTo>
                      <a:pt x="672" y="498"/>
                      <a:pt x="747" y="474"/>
                      <a:pt x="822" y="474"/>
                    </a:cubicBezTo>
                    <a:close/>
                    <a:moveTo>
                      <a:pt x="2888" y="349"/>
                    </a:moveTo>
                    <a:cubicBezTo>
                      <a:pt x="2938" y="349"/>
                      <a:pt x="2987" y="374"/>
                      <a:pt x="3037" y="424"/>
                    </a:cubicBezTo>
                    <a:cubicBezTo>
                      <a:pt x="3435" y="872"/>
                      <a:pt x="3211" y="1370"/>
                      <a:pt x="2962" y="1818"/>
                    </a:cubicBezTo>
                    <a:cubicBezTo>
                      <a:pt x="2490" y="2664"/>
                      <a:pt x="2490" y="3062"/>
                      <a:pt x="2490" y="3361"/>
                    </a:cubicBezTo>
                    <a:cubicBezTo>
                      <a:pt x="2514" y="3535"/>
                      <a:pt x="2465" y="3709"/>
                      <a:pt x="2365" y="3859"/>
                    </a:cubicBezTo>
                    <a:cubicBezTo>
                      <a:pt x="2290" y="3983"/>
                      <a:pt x="2216" y="4108"/>
                      <a:pt x="2141" y="4232"/>
                    </a:cubicBezTo>
                    <a:lnTo>
                      <a:pt x="2041" y="4406"/>
                    </a:lnTo>
                    <a:cubicBezTo>
                      <a:pt x="2017" y="4456"/>
                      <a:pt x="1992" y="4531"/>
                      <a:pt x="2017" y="4605"/>
                    </a:cubicBezTo>
                    <a:cubicBezTo>
                      <a:pt x="2017" y="4655"/>
                      <a:pt x="2041" y="4680"/>
                      <a:pt x="2091" y="4705"/>
                    </a:cubicBezTo>
                    <a:cubicBezTo>
                      <a:pt x="2121" y="4723"/>
                      <a:pt x="2146" y="4732"/>
                      <a:pt x="2170" y="4732"/>
                    </a:cubicBezTo>
                    <a:cubicBezTo>
                      <a:pt x="2246" y="4732"/>
                      <a:pt x="2307" y="4634"/>
                      <a:pt x="2440" y="4406"/>
                    </a:cubicBezTo>
                    <a:cubicBezTo>
                      <a:pt x="2938" y="3535"/>
                      <a:pt x="3485" y="2689"/>
                      <a:pt x="4107" y="1917"/>
                    </a:cubicBezTo>
                    <a:cubicBezTo>
                      <a:pt x="4282" y="1668"/>
                      <a:pt x="4481" y="1444"/>
                      <a:pt x="4705" y="1220"/>
                    </a:cubicBezTo>
                    <a:cubicBezTo>
                      <a:pt x="4767" y="1158"/>
                      <a:pt x="4848" y="1127"/>
                      <a:pt x="4932" y="1127"/>
                    </a:cubicBezTo>
                    <a:cubicBezTo>
                      <a:pt x="5016" y="1127"/>
                      <a:pt x="5103" y="1158"/>
                      <a:pt x="5178" y="1220"/>
                    </a:cubicBezTo>
                    <a:cubicBezTo>
                      <a:pt x="5402" y="1419"/>
                      <a:pt x="5352" y="1967"/>
                      <a:pt x="5252" y="2241"/>
                    </a:cubicBezTo>
                    <a:cubicBezTo>
                      <a:pt x="5128" y="2515"/>
                      <a:pt x="5004" y="2763"/>
                      <a:pt x="4829" y="3012"/>
                    </a:cubicBezTo>
                    <a:cubicBezTo>
                      <a:pt x="4755" y="3137"/>
                      <a:pt x="4680" y="3286"/>
                      <a:pt x="4580" y="3411"/>
                    </a:cubicBezTo>
                    <a:cubicBezTo>
                      <a:pt x="4580" y="3436"/>
                      <a:pt x="3535" y="5327"/>
                      <a:pt x="3510" y="5402"/>
                    </a:cubicBezTo>
                    <a:cubicBezTo>
                      <a:pt x="3485" y="5477"/>
                      <a:pt x="3510" y="5576"/>
                      <a:pt x="3585" y="5601"/>
                    </a:cubicBezTo>
                    <a:cubicBezTo>
                      <a:pt x="3604" y="5620"/>
                      <a:pt x="3630" y="5628"/>
                      <a:pt x="3658" y="5628"/>
                    </a:cubicBezTo>
                    <a:cubicBezTo>
                      <a:pt x="3703" y="5628"/>
                      <a:pt x="3753" y="5607"/>
                      <a:pt x="3784" y="5576"/>
                    </a:cubicBezTo>
                    <a:cubicBezTo>
                      <a:pt x="3908" y="5377"/>
                      <a:pt x="4058" y="5153"/>
                      <a:pt x="4157" y="4929"/>
                    </a:cubicBezTo>
                    <a:cubicBezTo>
                      <a:pt x="4381" y="4506"/>
                      <a:pt x="5576" y="2241"/>
                      <a:pt x="5875" y="2042"/>
                    </a:cubicBezTo>
                    <a:cubicBezTo>
                      <a:pt x="5912" y="2017"/>
                      <a:pt x="5949" y="2004"/>
                      <a:pt x="5984" y="2004"/>
                    </a:cubicBezTo>
                    <a:cubicBezTo>
                      <a:pt x="6018" y="2004"/>
                      <a:pt x="6049" y="2017"/>
                      <a:pt x="6074" y="2042"/>
                    </a:cubicBezTo>
                    <a:cubicBezTo>
                      <a:pt x="6273" y="2241"/>
                      <a:pt x="6348" y="2515"/>
                      <a:pt x="6298" y="2813"/>
                    </a:cubicBezTo>
                    <a:cubicBezTo>
                      <a:pt x="6173" y="3336"/>
                      <a:pt x="5974" y="3859"/>
                      <a:pt x="5676" y="4332"/>
                    </a:cubicBezTo>
                    <a:cubicBezTo>
                      <a:pt x="5377" y="4879"/>
                      <a:pt x="5128" y="5352"/>
                      <a:pt x="5203" y="5701"/>
                    </a:cubicBezTo>
                    <a:cubicBezTo>
                      <a:pt x="5228" y="5825"/>
                      <a:pt x="5302" y="5925"/>
                      <a:pt x="5427" y="5950"/>
                    </a:cubicBezTo>
                    <a:cubicBezTo>
                      <a:pt x="5460" y="5955"/>
                      <a:pt x="5495" y="5958"/>
                      <a:pt x="5530" y="5958"/>
                    </a:cubicBezTo>
                    <a:cubicBezTo>
                      <a:pt x="5651" y="5958"/>
                      <a:pt x="5773" y="5922"/>
                      <a:pt x="5850" y="5825"/>
                    </a:cubicBezTo>
                    <a:cubicBezTo>
                      <a:pt x="6099" y="5551"/>
                      <a:pt x="6348" y="5253"/>
                      <a:pt x="6547" y="5004"/>
                    </a:cubicBezTo>
                    <a:cubicBezTo>
                      <a:pt x="6857" y="4605"/>
                      <a:pt x="7147" y="4266"/>
                      <a:pt x="7330" y="4266"/>
                    </a:cubicBezTo>
                    <a:cubicBezTo>
                      <a:pt x="7353" y="4266"/>
                      <a:pt x="7374" y="4271"/>
                      <a:pt x="7393" y="4282"/>
                    </a:cubicBezTo>
                    <a:cubicBezTo>
                      <a:pt x="7567" y="4357"/>
                      <a:pt x="7443" y="4829"/>
                      <a:pt x="7318" y="5053"/>
                    </a:cubicBezTo>
                    <a:cubicBezTo>
                      <a:pt x="6659" y="6425"/>
                      <a:pt x="5732" y="7134"/>
                      <a:pt x="4620" y="7134"/>
                    </a:cubicBezTo>
                    <a:cubicBezTo>
                      <a:pt x="4178" y="7134"/>
                      <a:pt x="3707" y="7022"/>
                      <a:pt x="3211" y="6796"/>
                    </a:cubicBezTo>
                    <a:cubicBezTo>
                      <a:pt x="2017" y="6298"/>
                      <a:pt x="1170" y="5203"/>
                      <a:pt x="996" y="3908"/>
                    </a:cubicBezTo>
                    <a:cubicBezTo>
                      <a:pt x="847" y="2913"/>
                      <a:pt x="2116" y="747"/>
                      <a:pt x="2788" y="374"/>
                    </a:cubicBezTo>
                    <a:cubicBezTo>
                      <a:pt x="2813" y="349"/>
                      <a:pt x="2838" y="349"/>
                      <a:pt x="2888" y="349"/>
                    </a:cubicBezTo>
                    <a:close/>
                    <a:moveTo>
                      <a:pt x="2938" y="1"/>
                    </a:moveTo>
                    <a:cubicBezTo>
                      <a:pt x="2714" y="1"/>
                      <a:pt x="2490" y="100"/>
                      <a:pt x="2340" y="274"/>
                    </a:cubicBezTo>
                    <a:cubicBezTo>
                      <a:pt x="2241" y="399"/>
                      <a:pt x="2141" y="498"/>
                      <a:pt x="2066" y="573"/>
                    </a:cubicBezTo>
                    <a:cubicBezTo>
                      <a:pt x="1942" y="698"/>
                      <a:pt x="1892" y="772"/>
                      <a:pt x="1867" y="772"/>
                    </a:cubicBezTo>
                    <a:cubicBezTo>
                      <a:pt x="1867" y="772"/>
                      <a:pt x="1842" y="772"/>
                      <a:pt x="1817" y="747"/>
                    </a:cubicBezTo>
                    <a:cubicBezTo>
                      <a:pt x="1618" y="474"/>
                      <a:pt x="1369" y="274"/>
                      <a:pt x="1046" y="150"/>
                    </a:cubicBezTo>
                    <a:cubicBezTo>
                      <a:pt x="975" y="123"/>
                      <a:pt x="902" y="110"/>
                      <a:pt x="830" y="110"/>
                    </a:cubicBezTo>
                    <a:cubicBezTo>
                      <a:pt x="571" y="110"/>
                      <a:pt x="322" y="276"/>
                      <a:pt x="224" y="548"/>
                    </a:cubicBezTo>
                    <a:cubicBezTo>
                      <a:pt x="0" y="1170"/>
                      <a:pt x="399" y="2291"/>
                      <a:pt x="623" y="2938"/>
                    </a:cubicBezTo>
                    <a:lnTo>
                      <a:pt x="672" y="3037"/>
                    </a:lnTo>
                    <a:cubicBezTo>
                      <a:pt x="697" y="3187"/>
                      <a:pt x="697" y="3336"/>
                      <a:pt x="672" y="3485"/>
                    </a:cubicBezTo>
                    <a:lnTo>
                      <a:pt x="672" y="3510"/>
                    </a:lnTo>
                    <a:cubicBezTo>
                      <a:pt x="573" y="4182"/>
                      <a:pt x="996" y="5601"/>
                      <a:pt x="1992" y="6398"/>
                    </a:cubicBezTo>
                    <a:cubicBezTo>
                      <a:pt x="2639" y="6970"/>
                      <a:pt x="3460" y="7343"/>
                      <a:pt x="4307" y="7443"/>
                    </a:cubicBezTo>
                    <a:lnTo>
                      <a:pt x="4605" y="7443"/>
                    </a:lnTo>
                    <a:cubicBezTo>
                      <a:pt x="5327" y="7443"/>
                      <a:pt x="6049" y="7144"/>
                      <a:pt x="6597" y="6646"/>
                    </a:cubicBezTo>
                    <a:cubicBezTo>
                      <a:pt x="7194" y="6099"/>
                      <a:pt x="7617" y="5377"/>
                      <a:pt x="7816" y="4581"/>
                    </a:cubicBezTo>
                    <a:cubicBezTo>
                      <a:pt x="7841" y="4381"/>
                      <a:pt x="7791" y="4207"/>
                      <a:pt x="7692" y="4058"/>
                    </a:cubicBezTo>
                    <a:cubicBezTo>
                      <a:pt x="7617" y="3958"/>
                      <a:pt x="7493" y="3884"/>
                      <a:pt x="7368" y="3884"/>
                    </a:cubicBezTo>
                    <a:cubicBezTo>
                      <a:pt x="7169" y="3884"/>
                      <a:pt x="6970" y="4008"/>
                      <a:pt x="6821" y="4157"/>
                    </a:cubicBezTo>
                    <a:cubicBezTo>
                      <a:pt x="6621" y="4381"/>
                      <a:pt x="6422" y="4581"/>
                      <a:pt x="6273" y="4829"/>
                    </a:cubicBezTo>
                    <a:cubicBezTo>
                      <a:pt x="6099" y="5053"/>
                      <a:pt x="5924" y="5253"/>
                      <a:pt x="5725" y="5452"/>
                    </a:cubicBezTo>
                    <a:cubicBezTo>
                      <a:pt x="5700" y="5502"/>
                      <a:pt x="5651" y="5551"/>
                      <a:pt x="5576" y="5576"/>
                    </a:cubicBezTo>
                    <a:cubicBezTo>
                      <a:pt x="5576" y="5589"/>
                      <a:pt x="5570" y="5595"/>
                      <a:pt x="5564" y="5595"/>
                    </a:cubicBezTo>
                    <a:cubicBezTo>
                      <a:pt x="5557" y="5595"/>
                      <a:pt x="5551" y="5589"/>
                      <a:pt x="5551" y="5576"/>
                    </a:cubicBezTo>
                    <a:cubicBezTo>
                      <a:pt x="5526" y="5551"/>
                      <a:pt x="5551" y="5427"/>
                      <a:pt x="5576" y="5352"/>
                    </a:cubicBezTo>
                    <a:cubicBezTo>
                      <a:pt x="5700" y="5078"/>
                      <a:pt x="5850" y="4780"/>
                      <a:pt x="5999" y="4481"/>
                    </a:cubicBezTo>
                    <a:cubicBezTo>
                      <a:pt x="6348" y="3759"/>
                      <a:pt x="6696" y="3087"/>
                      <a:pt x="6646" y="2515"/>
                    </a:cubicBezTo>
                    <a:cubicBezTo>
                      <a:pt x="6621" y="2241"/>
                      <a:pt x="6522" y="1967"/>
                      <a:pt x="6323" y="1743"/>
                    </a:cubicBezTo>
                    <a:cubicBezTo>
                      <a:pt x="6221" y="1670"/>
                      <a:pt x="6103" y="1632"/>
                      <a:pt x="5982" y="1632"/>
                    </a:cubicBezTo>
                    <a:cubicBezTo>
                      <a:pt x="5896" y="1632"/>
                      <a:pt x="5808" y="1652"/>
                      <a:pt x="5725" y="1693"/>
                    </a:cubicBezTo>
                    <a:lnTo>
                      <a:pt x="5700" y="1718"/>
                    </a:lnTo>
                    <a:cubicBezTo>
                      <a:pt x="5700" y="1693"/>
                      <a:pt x="5700" y="1668"/>
                      <a:pt x="5700" y="1643"/>
                    </a:cubicBezTo>
                    <a:cubicBezTo>
                      <a:pt x="5676" y="1519"/>
                      <a:pt x="5651" y="1419"/>
                      <a:pt x="5626" y="1295"/>
                    </a:cubicBezTo>
                    <a:cubicBezTo>
                      <a:pt x="5576" y="1146"/>
                      <a:pt x="5476" y="1021"/>
                      <a:pt x="5352" y="922"/>
                    </a:cubicBezTo>
                    <a:cubicBezTo>
                      <a:pt x="5230" y="836"/>
                      <a:pt x="5104" y="799"/>
                      <a:pt x="4980" y="799"/>
                    </a:cubicBezTo>
                    <a:cubicBezTo>
                      <a:pt x="4673" y="799"/>
                      <a:pt x="4377" y="1022"/>
                      <a:pt x="4182" y="1270"/>
                    </a:cubicBezTo>
                    <a:cubicBezTo>
                      <a:pt x="3684" y="1892"/>
                      <a:pt x="3361" y="2365"/>
                      <a:pt x="3137" y="2664"/>
                    </a:cubicBezTo>
                    <a:cubicBezTo>
                      <a:pt x="3062" y="2788"/>
                      <a:pt x="2962" y="2913"/>
                      <a:pt x="2863" y="3037"/>
                    </a:cubicBezTo>
                    <a:cubicBezTo>
                      <a:pt x="2863" y="3012"/>
                      <a:pt x="2863" y="2988"/>
                      <a:pt x="2863" y="2938"/>
                    </a:cubicBezTo>
                    <a:cubicBezTo>
                      <a:pt x="2938" y="2639"/>
                      <a:pt x="3062" y="2315"/>
                      <a:pt x="3236" y="2042"/>
                    </a:cubicBezTo>
                    <a:cubicBezTo>
                      <a:pt x="3535" y="1494"/>
                      <a:pt x="3859" y="922"/>
                      <a:pt x="3311" y="225"/>
                    </a:cubicBezTo>
                    <a:cubicBezTo>
                      <a:pt x="3236" y="100"/>
                      <a:pt x="3087" y="1"/>
                      <a:pt x="2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ondrina Solid"/>
              <a:buNone/>
              <a:defRPr sz="32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ondrina Solid"/>
              <a:buNone/>
              <a:defRPr sz="32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ondrina Solid"/>
              <a:buNone/>
              <a:defRPr sz="32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ondrina Solid"/>
              <a:buNone/>
              <a:defRPr sz="32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ondrina Solid"/>
              <a:buNone/>
              <a:defRPr sz="32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ondrina Solid"/>
              <a:buNone/>
              <a:defRPr sz="32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ondrina Solid"/>
              <a:buNone/>
              <a:defRPr sz="32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ondrina Solid"/>
              <a:buNone/>
              <a:defRPr sz="32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Londrina Solid"/>
              <a:buNone/>
              <a:defRPr sz="32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●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○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■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●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○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■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●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○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■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60" r:id="rId5"/>
    <p:sldLayoutId id="2147483668" r:id="rId6"/>
    <p:sldLayoutId id="2147483672" r:id="rId7"/>
    <p:sldLayoutId id="2147483673" r:id="rId8"/>
    <p:sldLayoutId id="214748367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" name="Google Shape;2823;p32"/>
          <p:cNvSpPr txBox="1">
            <a:spLocks noGrp="1"/>
          </p:cNvSpPr>
          <p:nvPr>
            <p:ph type="ctrTitle"/>
          </p:nvPr>
        </p:nvSpPr>
        <p:spPr>
          <a:xfrm>
            <a:off x="4000496" y="2000246"/>
            <a:ext cx="4266600" cy="12245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400" dirty="0" smtClean="0"/>
              <a:t>Mindfulness</a:t>
            </a:r>
            <a:r>
              <a:rPr lang="en-US" sz="4400" dirty="0" smtClean="0"/>
              <a:t>: </a:t>
            </a:r>
            <a:r>
              <a:rPr lang="en-US" sz="4400" dirty="0" err="1" smtClean="0"/>
              <a:t>Teknik</a:t>
            </a:r>
            <a:r>
              <a:rPr lang="en-US" sz="4400" dirty="0" smtClean="0"/>
              <a:t> </a:t>
            </a:r>
            <a:r>
              <a:rPr lang="en-US" sz="4400" dirty="0" err="1" smtClean="0"/>
              <a:t>untuk</a:t>
            </a:r>
            <a:r>
              <a:rPr lang="en-US" sz="4400" dirty="0" smtClean="0"/>
              <a:t> </a:t>
            </a:r>
            <a:r>
              <a:rPr lang="en-US" sz="4400" dirty="0" err="1" smtClean="0"/>
              <a:t>Mengurangi</a:t>
            </a:r>
            <a:r>
              <a:rPr lang="en-US" sz="4400" dirty="0" smtClean="0"/>
              <a:t> </a:t>
            </a:r>
            <a:r>
              <a:rPr lang="en-US" sz="4400" dirty="0" err="1" smtClean="0"/>
              <a:t>Stres</a:t>
            </a:r>
            <a:endParaRPr sz="4400">
              <a:solidFill>
                <a:schemeClr val="accent4"/>
              </a:solidFill>
            </a:endParaRPr>
          </a:p>
        </p:txBody>
      </p:sp>
      <p:grpSp>
        <p:nvGrpSpPr>
          <p:cNvPr id="2" name="Google Shape;2825;p32"/>
          <p:cNvGrpSpPr/>
          <p:nvPr/>
        </p:nvGrpSpPr>
        <p:grpSpPr>
          <a:xfrm>
            <a:off x="1063801" y="1529010"/>
            <a:ext cx="573633" cy="570005"/>
            <a:chOff x="4675900" y="4147975"/>
            <a:chExt cx="347825" cy="345625"/>
          </a:xfrm>
        </p:grpSpPr>
        <p:sp>
          <p:nvSpPr>
            <p:cNvPr id="2826" name="Google Shape;2826;p32"/>
            <p:cNvSpPr/>
            <p:nvPr/>
          </p:nvSpPr>
          <p:spPr>
            <a:xfrm>
              <a:off x="4678275" y="4260825"/>
              <a:ext cx="55750" cy="46250"/>
            </a:xfrm>
            <a:custGeom>
              <a:avLst/>
              <a:gdLst/>
              <a:ahLst/>
              <a:cxnLst/>
              <a:rect l="l" t="t" r="r" b="b"/>
              <a:pathLst>
                <a:path w="2230" h="1850" extrusionOk="0">
                  <a:moveTo>
                    <a:pt x="1059" y="1"/>
                  </a:moveTo>
                  <a:cubicBezTo>
                    <a:pt x="839" y="1"/>
                    <a:pt x="621" y="34"/>
                    <a:pt x="415" y="103"/>
                  </a:cubicBezTo>
                  <a:cubicBezTo>
                    <a:pt x="224" y="166"/>
                    <a:pt x="65" y="357"/>
                    <a:pt x="33" y="548"/>
                  </a:cubicBezTo>
                  <a:cubicBezTo>
                    <a:pt x="1" y="771"/>
                    <a:pt x="65" y="962"/>
                    <a:pt x="224" y="1121"/>
                  </a:cubicBezTo>
                  <a:cubicBezTo>
                    <a:pt x="542" y="1472"/>
                    <a:pt x="988" y="1726"/>
                    <a:pt x="1465" y="1822"/>
                  </a:cubicBezTo>
                  <a:cubicBezTo>
                    <a:pt x="1517" y="1839"/>
                    <a:pt x="1567" y="1849"/>
                    <a:pt x="1613" y="1849"/>
                  </a:cubicBezTo>
                  <a:cubicBezTo>
                    <a:pt x="1736" y="1849"/>
                    <a:pt x="1833" y="1776"/>
                    <a:pt x="1879" y="1567"/>
                  </a:cubicBezTo>
                  <a:cubicBezTo>
                    <a:pt x="1911" y="1376"/>
                    <a:pt x="2102" y="644"/>
                    <a:pt x="2166" y="453"/>
                  </a:cubicBezTo>
                  <a:cubicBezTo>
                    <a:pt x="2229" y="262"/>
                    <a:pt x="2102" y="198"/>
                    <a:pt x="1911" y="166"/>
                  </a:cubicBezTo>
                  <a:cubicBezTo>
                    <a:pt x="1640" y="58"/>
                    <a:pt x="1348" y="1"/>
                    <a:pt x="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2"/>
            <p:cNvSpPr/>
            <p:nvPr/>
          </p:nvSpPr>
          <p:spPr>
            <a:xfrm>
              <a:off x="4715700" y="4195725"/>
              <a:ext cx="55725" cy="53750"/>
            </a:xfrm>
            <a:custGeom>
              <a:avLst/>
              <a:gdLst/>
              <a:ahLst/>
              <a:cxnLst/>
              <a:rect l="l" t="t" r="r" b="b"/>
              <a:pathLst>
                <a:path w="2229" h="2150" extrusionOk="0">
                  <a:moveTo>
                    <a:pt x="700" y="1"/>
                  </a:moveTo>
                  <a:cubicBezTo>
                    <a:pt x="478" y="1"/>
                    <a:pt x="287" y="64"/>
                    <a:pt x="159" y="255"/>
                  </a:cubicBezTo>
                  <a:cubicBezTo>
                    <a:pt x="32" y="415"/>
                    <a:pt x="0" y="637"/>
                    <a:pt x="64" y="828"/>
                  </a:cubicBezTo>
                  <a:cubicBezTo>
                    <a:pt x="191" y="1306"/>
                    <a:pt x="446" y="1720"/>
                    <a:pt x="828" y="2038"/>
                  </a:cubicBezTo>
                  <a:cubicBezTo>
                    <a:pt x="891" y="2102"/>
                    <a:pt x="963" y="2150"/>
                    <a:pt x="1043" y="2150"/>
                  </a:cubicBezTo>
                  <a:cubicBezTo>
                    <a:pt x="1122" y="2150"/>
                    <a:pt x="1210" y="2102"/>
                    <a:pt x="1305" y="1975"/>
                  </a:cubicBezTo>
                  <a:cubicBezTo>
                    <a:pt x="1433" y="1847"/>
                    <a:pt x="1942" y="1274"/>
                    <a:pt x="2069" y="1147"/>
                  </a:cubicBezTo>
                  <a:cubicBezTo>
                    <a:pt x="2229" y="1019"/>
                    <a:pt x="2165" y="892"/>
                    <a:pt x="2006" y="765"/>
                  </a:cubicBezTo>
                  <a:cubicBezTo>
                    <a:pt x="1656" y="383"/>
                    <a:pt x="1210" y="96"/>
                    <a:pt x="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2"/>
            <p:cNvSpPr/>
            <p:nvPr/>
          </p:nvSpPr>
          <p:spPr>
            <a:xfrm>
              <a:off x="4777775" y="4154900"/>
              <a:ext cx="48575" cy="54525"/>
            </a:xfrm>
            <a:custGeom>
              <a:avLst/>
              <a:gdLst/>
              <a:ahLst/>
              <a:cxnLst/>
              <a:rect l="l" t="t" r="r" b="b"/>
              <a:pathLst>
                <a:path w="1943" h="2181" extrusionOk="0">
                  <a:moveTo>
                    <a:pt x="702" y="0"/>
                  </a:moveTo>
                  <a:cubicBezTo>
                    <a:pt x="621" y="0"/>
                    <a:pt x="544" y="16"/>
                    <a:pt x="478" y="42"/>
                  </a:cubicBezTo>
                  <a:cubicBezTo>
                    <a:pt x="287" y="138"/>
                    <a:pt x="128" y="329"/>
                    <a:pt x="96" y="520"/>
                  </a:cubicBezTo>
                  <a:cubicBezTo>
                    <a:pt x="0" y="997"/>
                    <a:pt x="32" y="1506"/>
                    <a:pt x="223" y="1952"/>
                  </a:cubicBezTo>
                  <a:cubicBezTo>
                    <a:pt x="270" y="2092"/>
                    <a:pt x="333" y="2181"/>
                    <a:pt x="477" y="2181"/>
                  </a:cubicBezTo>
                  <a:cubicBezTo>
                    <a:pt x="529" y="2181"/>
                    <a:pt x="592" y="2169"/>
                    <a:pt x="669" y="2143"/>
                  </a:cubicBezTo>
                  <a:cubicBezTo>
                    <a:pt x="860" y="2048"/>
                    <a:pt x="1560" y="1793"/>
                    <a:pt x="1751" y="1729"/>
                  </a:cubicBezTo>
                  <a:cubicBezTo>
                    <a:pt x="1942" y="1666"/>
                    <a:pt x="1942" y="1538"/>
                    <a:pt x="1878" y="1379"/>
                  </a:cubicBezTo>
                  <a:cubicBezTo>
                    <a:pt x="1751" y="870"/>
                    <a:pt x="1433" y="424"/>
                    <a:pt x="1051" y="106"/>
                  </a:cubicBezTo>
                  <a:cubicBezTo>
                    <a:pt x="939" y="31"/>
                    <a:pt x="816" y="0"/>
                    <a:pt x="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2"/>
            <p:cNvSpPr/>
            <p:nvPr/>
          </p:nvSpPr>
          <p:spPr>
            <a:xfrm>
              <a:off x="4843825" y="4147975"/>
              <a:ext cx="46975" cy="52700"/>
            </a:xfrm>
            <a:custGeom>
              <a:avLst/>
              <a:gdLst/>
              <a:ahLst/>
              <a:cxnLst/>
              <a:rect l="l" t="t" r="r" b="b"/>
              <a:pathLst>
                <a:path w="1879" h="2108" extrusionOk="0">
                  <a:moveTo>
                    <a:pt x="1147" y="1"/>
                  </a:moveTo>
                  <a:cubicBezTo>
                    <a:pt x="924" y="1"/>
                    <a:pt x="733" y="96"/>
                    <a:pt x="574" y="255"/>
                  </a:cubicBezTo>
                  <a:cubicBezTo>
                    <a:pt x="287" y="637"/>
                    <a:pt x="96" y="1083"/>
                    <a:pt x="32" y="1561"/>
                  </a:cubicBezTo>
                  <a:cubicBezTo>
                    <a:pt x="1" y="1752"/>
                    <a:pt x="32" y="1911"/>
                    <a:pt x="351" y="1943"/>
                  </a:cubicBezTo>
                  <a:lnTo>
                    <a:pt x="924" y="2006"/>
                  </a:lnTo>
                  <a:cubicBezTo>
                    <a:pt x="1147" y="2070"/>
                    <a:pt x="1401" y="2070"/>
                    <a:pt x="1497" y="2102"/>
                  </a:cubicBezTo>
                  <a:cubicBezTo>
                    <a:pt x="1509" y="2106"/>
                    <a:pt x="1522" y="2108"/>
                    <a:pt x="1534" y="2108"/>
                  </a:cubicBezTo>
                  <a:cubicBezTo>
                    <a:pt x="1623" y="2108"/>
                    <a:pt x="1724" y="2014"/>
                    <a:pt x="1751" y="1847"/>
                  </a:cubicBezTo>
                  <a:cubicBezTo>
                    <a:pt x="1879" y="1338"/>
                    <a:pt x="1847" y="797"/>
                    <a:pt x="1624" y="319"/>
                  </a:cubicBezTo>
                  <a:cubicBezTo>
                    <a:pt x="1529" y="128"/>
                    <a:pt x="1338" y="33"/>
                    <a:pt x="1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2"/>
            <p:cNvSpPr/>
            <p:nvPr/>
          </p:nvSpPr>
          <p:spPr>
            <a:xfrm>
              <a:off x="4902725" y="4177575"/>
              <a:ext cx="54150" cy="53400"/>
            </a:xfrm>
            <a:custGeom>
              <a:avLst/>
              <a:gdLst/>
              <a:ahLst/>
              <a:cxnLst/>
              <a:rect l="l" t="t" r="r" b="b"/>
              <a:pathLst>
                <a:path w="2166" h="2136" extrusionOk="0">
                  <a:moveTo>
                    <a:pt x="1496" y="1"/>
                  </a:moveTo>
                  <a:cubicBezTo>
                    <a:pt x="1407" y="1"/>
                    <a:pt x="1322" y="18"/>
                    <a:pt x="1242" y="58"/>
                  </a:cubicBezTo>
                  <a:cubicBezTo>
                    <a:pt x="796" y="249"/>
                    <a:pt x="414" y="568"/>
                    <a:pt x="159" y="950"/>
                  </a:cubicBezTo>
                  <a:cubicBezTo>
                    <a:pt x="64" y="1109"/>
                    <a:pt x="0" y="1268"/>
                    <a:pt x="287" y="1427"/>
                  </a:cubicBezTo>
                  <a:cubicBezTo>
                    <a:pt x="350" y="1491"/>
                    <a:pt x="542" y="1618"/>
                    <a:pt x="733" y="1745"/>
                  </a:cubicBezTo>
                  <a:cubicBezTo>
                    <a:pt x="924" y="1873"/>
                    <a:pt x="1115" y="2032"/>
                    <a:pt x="1210" y="2096"/>
                  </a:cubicBezTo>
                  <a:cubicBezTo>
                    <a:pt x="1235" y="2120"/>
                    <a:pt x="1278" y="2135"/>
                    <a:pt x="1328" y="2135"/>
                  </a:cubicBezTo>
                  <a:cubicBezTo>
                    <a:pt x="1407" y="2135"/>
                    <a:pt x="1502" y="2098"/>
                    <a:pt x="1560" y="2000"/>
                  </a:cubicBezTo>
                  <a:cubicBezTo>
                    <a:pt x="1910" y="1586"/>
                    <a:pt x="2133" y="1109"/>
                    <a:pt x="2165" y="599"/>
                  </a:cubicBezTo>
                  <a:cubicBezTo>
                    <a:pt x="2165" y="377"/>
                    <a:pt x="2038" y="186"/>
                    <a:pt x="1879" y="90"/>
                  </a:cubicBezTo>
                  <a:cubicBezTo>
                    <a:pt x="1749" y="35"/>
                    <a:pt x="1620" y="1"/>
                    <a:pt x="1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2"/>
            <p:cNvSpPr/>
            <p:nvPr/>
          </p:nvSpPr>
          <p:spPr>
            <a:xfrm>
              <a:off x="4948075" y="4235125"/>
              <a:ext cx="58125" cy="47775"/>
            </a:xfrm>
            <a:custGeom>
              <a:avLst/>
              <a:gdLst/>
              <a:ahLst/>
              <a:cxnLst/>
              <a:rect l="l" t="t" r="r" b="b"/>
              <a:pathLst>
                <a:path w="2325" h="1911" extrusionOk="0">
                  <a:moveTo>
                    <a:pt x="1439" y="0"/>
                  </a:moveTo>
                  <a:cubicBezTo>
                    <a:pt x="1046" y="0"/>
                    <a:pt x="661" y="119"/>
                    <a:pt x="319" y="303"/>
                  </a:cubicBezTo>
                  <a:cubicBezTo>
                    <a:pt x="128" y="399"/>
                    <a:pt x="1" y="494"/>
                    <a:pt x="160" y="781"/>
                  </a:cubicBezTo>
                  <a:cubicBezTo>
                    <a:pt x="224" y="876"/>
                    <a:pt x="319" y="1067"/>
                    <a:pt x="415" y="1290"/>
                  </a:cubicBezTo>
                  <a:cubicBezTo>
                    <a:pt x="542" y="1481"/>
                    <a:pt x="638" y="1704"/>
                    <a:pt x="669" y="1799"/>
                  </a:cubicBezTo>
                  <a:cubicBezTo>
                    <a:pt x="690" y="1861"/>
                    <a:pt x="765" y="1910"/>
                    <a:pt x="867" y="1910"/>
                  </a:cubicBezTo>
                  <a:cubicBezTo>
                    <a:pt x="922" y="1910"/>
                    <a:pt x="985" y="1896"/>
                    <a:pt x="1051" y="1863"/>
                  </a:cubicBezTo>
                  <a:cubicBezTo>
                    <a:pt x="1529" y="1704"/>
                    <a:pt x="1943" y="1354"/>
                    <a:pt x="2229" y="908"/>
                  </a:cubicBezTo>
                  <a:cubicBezTo>
                    <a:pt x="2325" y="717"/>
                    <a:pt x="2325" y="494"/>
                    <a:pt x="2229" y="335"/>
                  </a:cubicBezTo>
                  <a:cubicBezTo>
                    <a:pt x="2102" y="144"/>
                    <a:pt x="1911" y="17"/>
                    <a:pt x="1688" y="17"/>
                  </a:cubicBezTo>
                  <a:cubicBezTo>
                    <a:pt x="1605" y="5"/>
                    <a:pt x="1522" y="0"/>
                    <a:pt x="1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2"/>
            <p:cNvSpPr/>
            <p:nvPr/>
          </p:nvSpPr>
          <p:spPr>
            <a:xfrm>
              <a:off x="4970375" y="4301575"/>
              <a:ext cx="53350" cy="44200"/>
            </a:xfrm>
            <a:custGeom>
              <a:avLst/>
              <a:gdLst/>
              <a:ahLst/>
              <a:cxnLst/>
              <a:rect l="l" t="t" r="r" b="b"/>
              <a:pathLst>
                <a:path w="2134" h="1768" extrusionOk="0">
                  <a:moveTo>
                    <a:pt x="350" y="1"/>
                  </a:moveTo>
                  <a:cubicBezTo>
                    <a:pt x="159" y="1"/>
                    <a:pt x="0" y="33"/>
                    <a:pt x="0" y="351"/>
                  </a:cubicBezTo>
                  <a:lnTo>
                    <a:pt x="0" y="924"/>
                  </a:lnTo>
                  <a:cubicBezTo>
                    <a:pt x="0" y="1115"/>
                    <a:pt x="0" y="1306"/>
                    <a:pt x="0" y="1497"/>
                  </a:cubicBezTo>
                  <a:cubicBezTo>
                    <a:pt x="0" y="1656"/>
                    <a:pt x="96" y="1752"/>
                    <a:pt x="319" y="1752"/>
                  </a:cubicBezTo>
                  <a:cubicBezTo>
                    <a:pt x="406" y="1763"/>
                    <a:pt x="493" y="1768"/>
                    <a:pt x="580" y="1768"/>
                  </a:cubicBezTo>
                  <a:cubicBezTo>
                    <a:pt x="1001" y="1768"/>
                    <a:pt x="1414" y="1644"/>
                    <a:pt x="1783" y="1433"/>
                  </a:cubicBezTo>
                  <a:cubicBezTo>
                    <a:pt x="2133" y="1147"/>
                    <a:pt x="2101" y="606"/>
                    <a:pt x="1719" y="383"/>
                  </a:cubicBezTo>
                  <a:cubicBezTo>
                    <a:pt x="1306" y="128"/>
                    <a:pt x="828" y="1"/>
                    <a:pt x="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2"/>
            <p:cNvSpPr/>
            <p:nvPr/>
          </p:nvSpPr>
          <p:spPr>
            <a:xfrm>
              <a:off x="4946500" y="4363550"/>
              <a:ext cx="54125" cy="49600"/>
            </a:xfrm>
            <a:custGeom>
              <a:avLst/>
              <a:gdLst/>
              <a:ahLst/>
              <a:cxnLst/>
              <a:rect l="l" t="t" r="r" b="b"/>
              <a:pathLst>
                <a:path w="2165" h="1984" extrusionOk="0">
                  <a:moveTo>
                    <a:pt x="841" y="1"/>
                  </a:moveTo>
                  <a:cubicBezTo>
                    <a:pt x="750" y="1"/>
                    <a:pt x="667" y="59"/>
                    <a:pt x="573" y="228"/>
                  </a:cubicBezTo>
                  <a:cubicBezTo>
                    <a:pt x="541" y="291"/>
                    <a:pt x="510" y="355"/>
                    <a:pt x="478" y="451"/>
                  </a:cubicBezTo>
                  <a:cubicBezTo>
                    <a:pt x="414" y="546"/>
                    <a:pt x="350" y="642"/>
                    <a:pt x="319" y="737"/>
                  </a:cubicBezTo>
                  <a:cubicBezTo>
                    <a:pt x="191" y="928"/>
                    <a:pt x="64" y="1151"/>
                    <a:pt x="32" y="1246"/>
                  </a:cubicBezTo>
                  <a:cubicBezTo>
                    <a:pt x="0" y="1342"/>
                    <a:pt x="0" y="1501"/>
                    <a:pt x="159" y="1597"/>
                  </a:cubicBezTo>
                  <a:cubicBezTo>
                    <a:pt x="561" y="1855"/>
                    <a:pt x="1013" y="1983"/>
                    <a:pt x="1471" y="1983"/>
                  </a:cubicBezTo>
                  <a:cubicBezTo>
                    <a:pt x="1522" y="1983"/>
                    <a:pt x="1573" y="1982"/>
                    <a:pt x="1624" y="1979"/>
                  </a:cubicBezTo>
                  <a:cubicBezTo>
                    <a:pt x="1847" y="1947"/>
                    <a:pt x="2038" y="1819"/>
                    <a:pt x="2101" y="1628"/>
                  </a:cubicBezTo>
                  <a:cubicBezTo>
                    <a:pt x="2165" y="1437"/>
                    <a:pt x="2165" y="1215"/>
                    <a:pt x="2070" y="1024"/>
                  </a:cubicBezTo>
                  <a:cubicBezTo>
                    <a:pt x="1815" y="610"/>
                    <a:pt x="1465" y="291"/>
                    <a:pt x="1051" y="69"/>
                  </a:cubicBezTo>
                  <a:cubicBezTo>
                    <a:pt x="972" y="29"/>
                    <a:pt x="904" y="1"/>
                    <a:pt x="8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2"/>
            <p:cNvSpPr/>
            <p:nvPr/>
          </p:nvSpPr>
          <p:spPr>
            <a:xfrm>
              <a:off x="4897950" y="4414150"/>
              <a:ext cx="50950" cy="54775"/>
            </a:xfrm>
            <a:custGeom>
              <a:avLst/>
              <a:gdLst/>
              <a:ahLst/>
              <a:cxnLst/>
              <a:rect l="l" t="t" r="r" b="b"/>
              <a:pathLst>
                <a:path w="2038" h="2191" extrusionOk="0">
                  <a:moveTo>
                    <a:pt x="1313" y="0"/>
                  </a:moveTo>
                  <a:cubicBezTo>
                    <a:pt x="1250" y="0"/>
                    <a:pt x="1175" y="24"/>
                    <a:pt x="1083" y="82"/>
                  </a:cubicBezTo>
                  <a:cubicBezTo>
                    <a:pt x="987" y="146"/>
                    <a:pt x="796" y="305"/>
                    <a:pt x="605" y="432"/>
                  </a:cubicBezTo>
                  <a:cubicBezTo>
                    <a:pt x="414" y="560"/>
                    <a:pt x="223" y="655"/>
                    <a:pt x="128" y="719"/>
                  </a:cubicBezTo>
                  <a:cubicBezTo>
                    <a:pt x="64" y="814"/>
                    <a:pt x="0" y="942"/>
                    <a:pt x="96" y="1101"/>
                  </a:cubicBezTo>
                  <a:cubicBezTo>
                    <a:pt x="350" y="1578"/>
                    <a:pt x="733" y="1928"/>
                    <a:pt x="1210" y="2151"/>
                  </a:cubicBezTo>
                  <a:cubicBezTo>
                    <a:pt x="1285" y="2178"/>
                    <a:pt x="1357" y="2190"/>
                    <a:pt x="1425" y="2190"/>
                  </a:cubicBezTo>
                  <a:cubicBezTo>
                    <a:pt x="1764" y="2190"/>
                    <a:pt x="2011" y="1886"/>
                    <a:pt x="2038" y="1515"/>
                  </a:cubicBezTo>
                  <a:cubicBezTo>
                    <a:pt x="2006" y="1037"/>
                    <a:pt x="1847" y="560"/>
                    <a:pt x="1560" y="178"/>
                  </a:cubicBezTo>
                  <a:cubicBezTo>
                    <a:pt x="1499" y="76"/>
                    <a:pt x="1425" y="0"/>
                    <a:pt x="1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2"/>
            <p:cNvSpPr/>
            <p:nvPr/>
          </p:nvSpPr>
          <p:spPr>
            <a:xfrm>
              <a:off x="4837450" y="4441525"/>
              <a:ext cx="45400" cy="52075"/>
            </a:xfrm>
            <a:custGeom>
              <a:avLst/>
              <a:gdLst/>
              <a:ahLst/>
              <a:cxnLst/>
              <a:rect l="l" t="t" r="r" b="b"/>
              <a:pathLst>
                <a:path w="1816" h="2083" extrusionOk="0">
                  <a:moveTo>
                    <a:pt x="1429" y="1"/>
                  </a:moveTo>
                  <a:cubicBezTo>
                    <a:pt x="1401" y="1"/>
                    <a:pt x="1371" y="2"/>
                    <a:pt x="1338" y="6"/>
                  </a:cubicBezTo>
                  <a:cubicBezTo>
                    <a:pt x="1147" y="69"/>
                    <a:pt x="415" y="101"/>
                    <a:pt x="224" y="133"/>
                  </a:cubicBezTo>
                  <a:cubicBezTo>
                    <a:pt x="33" y="165"/>
                    <a:pt x="1" y="260"/>
                    <a:pt x="1" y="451"/>
                  </a:cubicBezTo>
                  <a:cubicBezTo>
                    <a:pt x="1" y="961"/>
                    <a:pt x="192" y="1470"/>
                    <a:pt x="510" y="1884"/>
                  </a:cubicBezTo>
                  <a:cubicBezTo>
                    <a:pt x="616" y="2017"/>
                    <a:pt x="789" y="2083"/>
                    <a:pt x="954" y="2083"/>
                  </a:cubicBezTo>
                  <a:cubicBezTo>
                    <a:pt x="987" y="2083"/>
                    <a:pt x="1020" y="2080"/>
                    <a:pt x="1051" y="2075"/>
                  </a:cubicBezTo>
                  <a:cubicBezTo>
                    <a:pt x="1274" y="2011"/>
                    <a:pt x="1433" y="1884"/>
                    <a:pt x="1529" y="1693"/>
                  </a:cubicBezTo>
                  <a:cubicBezTo>
                    <a:pt x="1752" y="1247"/>
                    <a:pt x="1815" y="770"/>
                    <a:pt x="1752" y="292"/>
                  </a:cubicBezTo>
                  <a:cubicBezTo>
                    <a:pt x="1752" y="121"/>
                    <a:pt x="1675" y="1"/>
                    <a:pt x="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2"/>
            <p:cNvSpPr/>
            <p:nvPr/>
          </p:nvSpPr>
          <p:spPr>
            <a:xfrm>
              <a:off x="4769025" y="4427550"/>
              <a:ext cx="49350" cy="54550"/>
            </a:xfrm>
            <a:custGeom>
              <a:avLst/>
              <a:gdLst/>
              <a:ahLst/>
              <a:cxnLst/>
              <a:rect l="l" t="t" r="r" b="b"/>
              <a:pathLst>
                <a:path w="1974" h="2182" extrusionOk="0">
                  <a:moveTo>
                    <a:pt x="550" y="0"/>
                  </a:moveTo>
                  <a:cubicBezTo>
                    <a:pt x="445" y="0"/>
                    <a:pt x="391" y="78"/>
                    <a:pt x="318" y="246"/>
                  </a:cubicBezTo>
                  <a:cubicBezTo>
                    <a:pt x="96" y="692"/>
                    <a:pt x="0" y="1233"/>
                    <a:pt x="96" y="1743"/>
                  </a:cubicBezTo>
                  <a:cubicBezTo>
                    <a:pt x="127" y="1934"/>
                    <a:pt x="287" y="2093"/>
                    <a:pt x="478" y="2156"/>
                  </a:cubicBezTo>
                  <a:cubicBezTo>
                    <a:pt x="537" y="2174"/>
                    <a:pt x="597" y="2181"/>
                    <a:pt x="655" y="2181"/>
                  </a:cubicBezTo>
                  <a:cubicBezTo>
                    <a:pt x="815" y="2181"/>
                    <a:pt x="966" y="2122"/>
                    <a:pt x="1082" y="2029"/>
                  </a:cubicBezTo>
                  <a:cubicBezTo>
                    <a:pt x="1464" y="1743"/>
                    <a:pt x="1783" y="1361"/>
                    <a:pt x="1942" y="915"/>
                  </a:cubicBezTo>
                  <a:cubicBezTo>
                    <a:pt x="1974" y="819"/>
                    <a:pt x="1974" y="724"/>
                    <a:pt x="1974" y="660"/>
                  </a:cubicBezTo>
                  <a:cubicBezTo>
                    <a:pt x="1942" y="597"/>
                    <a:pt x="1878" y="533"/>
                    <a:pt x="1719" y="469"/>
                  </a:cubicBezTo>
                  <a:cubicBezTo>
                    <a:pt x="1528" y="406"/>
                    <a:pt x="860" y="119"/>
                    <a:pt x="669" y="24"/>
                  </a:cubicBezTo>
                  <a:cubicBezTo>
                    <a:pt x="622" y="8"/>
                    <a:pt x="583" y="0"/>
                    <a:pt x="5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2"/>
            <p:cNvSpPr/>
            <p:nvPr/>
          </p:nvSpPr>
          <p:spPr>
            <a:xfrm>
              <a:off x="4708525" y="4385950"/>
              <a:ext cx="55750" cy="51150"/>
            </a:xfrm>
            <a:custGeom>
              <a:avLst/>
              <a:gdLst/>
              <a:ahLst/>
              <a:cxnLst/>
              <a:rect l="l" t="t" r="r" b="b"/>
              <a:pathLst>
                <a:path w="2230" h="2046" extrusionOk="0">
                  <a:moveTo>
                    <a:pt x="1151" y="0"/>
                  </a:moveTo>
                  <a:cubicBezTo>
                    <a:pt x="1075" y="0"/>
                    <a:pt x="1003" y="32"/>
                    <a:pt x="956" y="96"/>
                  </a:cubicBezTo>
                  <a:cubicBezTo>
                    <a:pt x="542" y="382"/>
                    <a:pt x="223" y="796"/>
                    <a:pt x="64" y="1306"/>
                  </a:cubicBezTo>
                  <a:cubicBezTo>
                    <a:pt x="1" y="1497"/>
                    <a:pt x="64" y="1719"/>
                    <a:pt x="223" y="1879"/>
                  </a:cubicBezTo>
                  <a:cubicBezTo>
                    <a:pt x="355" y="1984"/>
                    <a:pt x="509" y="2046"/>
                    <a:pt x="685" y="2046"/>
                  </a:cubicBezTo>
                  <a:cubicBezTo>
                    <a:pt x="721" y="2046"/>
                    <a:pt x="758" y="2043"/>
                    <a:pt x="796" y="2038"/>
                  </a:cubicBezTo>
                  <a:cubicBezTo>
                    <a:pt x="1274" y="1974"/>
                    <a:pt x="1720" y="1751"/>
                    <a:pt x="2070" y="1433"/>
                  </a:cubicBezTo>
                  <a:cubicBezTo>
                    <a:pt x="2134" y="1369"/>
                    <a:pt x="2197" y="1306"/>
                    <a:pt x="2229" y="1210"/>
                  </a:cubicBezTo>
                  <a:cubicBezTo>
                    <a:pt x="2197" y="1115"/>
                    <a:pt x="2165" y="1019"/>
                    <a:pt x="2070" y="923"/>
                  </a:cubicBezTo>
                  <a:cubicBezTo>
                    <a:pt x="1943" y="796"/>
                    <a:pt x="1497" y="223"/>
                    <a:pt x="1370" y="96"/>
                  </a:cubicBezTo>
                  <a:cubicBezTo>
                    <a:pt x="1306" y="32"/>
                    <a:pt x="1226" y="0"/>
                    <a:pt x="1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2"/>
            <p:cNvSpPr/>
            <p:nvPr/>
          </p:nvSpPr>
          <p:spPr>
            <a:xfrm>
              <a:off x="4675900" y="4326650"/>
              <a:ext cx="54150" cy="45025"/>
            </a:xfrm>
            <a:custGeom>
              <a:avLst/>
              <a:gdLst/>
              <a:ahLst/>
              <a:cxnLst/>
              <a:rect l="l" t="t" r="r" b="b"/>
              <a:pathLst>
                <a:path w="2166" h="1801" extrusionOk="0">
                  <a:moveTo>
                    <a:pt x="1678" y="1"/>
                  </a:moveTo>
                  <a:cubicBezTo>
                    <a:pt x="1634" y="1"/>
                    <a:pt x="1584" y="7"/>
                    <a:pt x="1528" y="17"/>
                  </a:cubicBezTo>
                  <a:cubicBezTo>
                    <a:pt x="1019" y="80"/>
                    <a:pt x="542" y="303"/>
                    <a:pt x="160" y="685"/>
                  </a:cubicBezTo>
                  <a:cubicBezTo>
                    <a:pt x="32" y="844"/>
                    <a:pt x="0" y="1035"/>
                    <a:pt x="64" y="1258"/>
                  </a:cubicBezTo>
                  <a:cubicBezTo>
                    <a:pt x="128" y="1449"/>
                    <a:pt x="287" y="1608"/>
                    <a:pt x="478" y="1672"/>
                  </a:cubicBezTo>
                  <a:cubicBezTo>
                    <a:pt x="747" y="1762"/>
                    <a:pt x="1016" y="1801"/>
                    <a:pt x="1285" y="1801"/>
                  </a:cubicBezTo>
                  <a:cubicBezTo>
                    <a:pt x="1494" y="1801"/>
                    <a:pt x="1702" y="1777"/>
                    <a:pt x="1910" y="1736"/>
                  </a:cubicBezTo>
                  <a:cubicBezTo>
                    <a:pt x="1974" y="1704"/>
                    <a:pt x="2070" y="1672"/>
                    <a:pt x="2133" y="1608"/>
                  </a:cubicBezTo>
                  <a:cubicBezTo>
                    <a:pt x="2165" y="1513"/>
                    <a:pt x="2165" y="1385"/>
                    <a:pt x="2133" y="1290"/>
                  </a:cubicBezTo>
                  <a:cubicBezTo>
                    <a:pt x="2070" y="1099"/>
                    <a:pt x="1942" y="367"/>
                    <a:pt x="1879" y="176"/>
                  </a:cubicBezTo>
                  <a:cubicBezTo>
                    <a:pt x="1856" y="40"/>
                    <a:pt x="1785" y="1"/>
                    <a:pt x="1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2"/>
            <p:cNvSpPr/>
            <p:nvPr/>
          </p:nvSpPr>
          <p:spPr>
            <a:xfrm>
              <a:off x="4743550" y="4279900"/>
              <a:ext cx="56525" cy="38425"/>
            </a:xfrm>
            <a:custGeom>
              <a:avLst/>
              <a:gdLst/>
              <a:ahLst/>
              <a:cxnLst/>
              <a:rect l="l" t="t" r="r" b="b"/>
              <a:pathLst>
                <a:path w="2261" h="1537" extrusionOk="0">
                  <a:moveTo>
                    <a:pt x="1130" y="0"/>
                  </a:moveTo>
                  <a:cubicBezTo>
                    <a:pt x="748" y="0"/>
                    <a:pt x="366" y="56"/>
                    <a:pt x="0" y="167"/>
                  </a:cubicBezTo>
                  <a:cubicBezTo>
                    <a:pt x="478" y="772"/>
                    <a:pt x="1115" y="1250"/>
                    <a:pt x="1815" y="1536"/>
                  </a:cubicBezTo>
                  <a:cubicBezTo>
                    <a:pt x="1815" y="1027"/>
                    <a:pt x="1974" y="549"/>
                    <a:pt x="2261" y="167"/>
                  </a:cubicBezTo>
                  <a:cubicBezTo>
                    <a:pt x="1895" y="56"/>
                    <a:pt x="1512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2"/>
            <p:cNvSpPr/>
            <p:nvPr/>
          </p:nvSpPr>
          <p:spPr>
            <a:xfrm>
              <a:off x="4779350" y="4225175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828"/>
                    <a:pt x="319" y="1656"/>
                    <a:pt x="797" y="2356"/>
                  </a:cubicBezTo>
                  <a:cubicBezTo>
                    <a:pt x="1083" y="1943"/>
                    <a:pt x="1529" y="1624"/>
                    <a:pt x="2007" y="1497"/>
                  </a:cubicBezTo>
                  <a:cubicBezTo>
                    <a:pt x="1497" y="828"/>
                    <a:pt x="797" y="28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2"/>
            <p:cNvSpPr/>
            <p:nvPr/>
          </p:nvSpPr>
          <p:spPr>
            <a:xfrm>
              <a:off x="4829500" y="4209250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06"/>
                    <a:pt x="32" y="1338"/>
                    <a:pt x="1" y="2102"/>
                  </a:cubicBezTo>
                  <a:cubicBezTo>
                    <a:pt x="223" y="2038"/>
                    <a:pt x="462" y="2007"/>
                    <a:pt x="705" y="2007"/>
                  </a:cubicBezTo>
                  <a:cubicBezTo>
                    <a:pt x="947" y="2007"/>
                    <a:pt x="1193" y="2038"/>
                    <a:pt x="1432" y="2102"/>
                  </a:cubicBezTo>
                  <a:lnTo>
                    <a:pt x="1432" y="2102"/>
                  </a:lnTo>
                  <a:cubicBezTo>
                    <a:pt x="1394" y="1348"/>
                    <a:pt x="1140" y="597"/>
                    <a:pt x="701" y="1"/>
                  </a:cubicBezTo>
                  <a:close/>
                  <a:moveTo>
                    <a:pt x="1432" y="2102"/>
                  </a:moveTo>
                  <a:lnTo>
                    <a:pt x="1432" y="2102"/>
                  </a:lnTo>
                  <a:cubicBezTo>
                    <a:pt x="1432" y="2112"/>
                    <a:pt x="1433" y="2123"/>
                    <a:pt x="1433" y="2134"/>
                  </a:cubicBezTo>
                  <a:lnTo>
                    <a:pt x="1433" y="2102"/>
                  </a:lnTo>
                  <a:cubicBezTo>
                    <a:pt x="1433" y="2102"/>
                    <a:pt x="1432" y="2102"/>
                    <a:pt x="1432" y="2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2"/>
            <p:cNvSpPr/>
            <p:nvPr/>
          </p:nvSpPr>
          <p:spPr>
            <a:xfrm>
              <a:off x="4864525" y="4225175"/>
              <a:ext cx="49350" cy="58925"/>
            </a:xfrm>
            <a:custGeom>
              <a:avLst/>
              <a:gdLst/>
              <a:ahLst/>
              <a:cxnLst/>
              <a:rect l="l" t="t" r="r" b="b"/>
              <a:pathLst>
                <a:path w="1974" h="2357" extrusionOk="0">
                  <a:moveTo>
                    <a:pt x="1974" y="1"/>
                  </a:moveTo>
                  <a:lnTo>
                    <a:pt x="1974" y="1"/>
                  </a:lnTo>
                  <a:cubicBezTo>
                    <a:pt x="1178" y="287"/>
                    <a:pt x="478" y="828"/>
                    <a:pt x="0" y="1497"/>
                  </a:cubicBezTo>
                  <a:cubicBezTo>
                    <a:pt x="478" y="1624"/>
                    <a:pt x="892" y="1943"/>
                    <a:pt x="1178" y="2356"/>
                  </a:cubicBezTo>
                  <a:cubicBezTo>
                    <a:pt x="1656" y="1656"/>
                    <a:pt x="1942" y="828"/>
                    <a:pt x="19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2"/>
            <p:cNvSpPr/>
            <p:nvPr/>
          </p:nvSpPr>
          <p:spPr>
            <a:xfrm>
              <a:off x="4893975" y="4279900"/>
              <a:ext cx="56525" cy="38425"/>
            </a:xfrm>
            <a:custGeom>
              <a:avLst/>
              <a:gdLst/>
              <a:ahLst/>
              <a:cxnLst/>
              <a:rect l="l" t="t" r="r" b="b"/>
              <a:pathLst>
                <a:path w="2261" h="1537" extrusionOk="0">
                  <a:moveTo>
                    <a:pt x="1142" y="0"/>
                  </a:moveTo>
                  <a:cubicBezTo>
                    <a:pt x="764" y="0"/>
                    <a:pt x="382" y="56"/>
                    <a:pt x="0" y="167"/>
                  </a:cubicBezTo>
                  <a:cubicBezTo>
                    <a:pt x="287" y="549"/>
                    <a:pt x="446" y="1027"/>
                    <a:pt x="478" y="1536"/>
                  </a:cubicBezTo>
                  <a:cubicBezTo>
                    <a:pt x="1178" y="1250"/>
                    <a:pt x="1783" y="772"/>
                    <a:pt x="2260" y="167"/>
                  </a:cubicBezTo>
                  <a:cubicBezTo>
                    <a:pt x="1894" y="56"/>
                    <a:pt x="1520" y="0"/>
                    <a:pt x="1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2"/>
            <p:cNvSpPr/>
            <p:nvPr/>
          </p:nvSpPr>
          <p:spPr>
            <a:xfrm>
              <a:off x="4893975" y="4318300"/>
              <a:ext cx="62100" cy="39125"/>
            </a:xfrm>
            <a:custGeom>
              <a:avLst/>
              <a:gdLst/>
              <a:ahLst/>
              <a:cxnLst/>
              <a:rect l="l" t="t" r="r" b="b"/>
              <a:pathLst>
                <a:path w="2484" h="1565" extrusionOk="0">
                  <a:moveTo>
                    <a:pt x="478" y="0"/>
                  </a:moveTo>
                  <a:cubicBezTo>
                    <a:pt x="446" y="478"/>
                    <a:pt x="287" y="955"/>
                    <a:pt x="0" y="1369"/>
                  </a:cubicBezTo>
                  <a:cubicBezTo>
                    <a:pt x="411" y="1501"/>
                    <a:pt x="848" y="1564"/>
                    <a:pt x="1284" y="1564"/>
                  </a:cubicBezTo>
                  <a:cubicBezTo>
                    <a:pt x="1692" y="1564"/>
                    <a:pt x="2099" y="1509"/>
                    <a:pt x="2483" y="1401"/>
                  </a:cubicBezTo>
                  <a:cubicBezTo>
                    <a:pt x="1974" y="733"/>
                    <a:pt x="1274" y="255"/>
                    <a:pt x="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2"/>
            <p:cNvSpPr/>
            <p:nvPr/>
          </p:nvSpPr>
          <p:spPr>
            <a:xfrm>
              <a:off x="4865325" y="4352525"/>
              <a:ext cx="45375" cy="53350"/>
            </a:xfrm>
            <a:custGeom>
              <a:avLst/>
              <a:gdLst/>
              <a:ahLst/>
              <a:cxnLst/>
              <a:rect l="l" t="t" r="r" b="b"/>
              <a:pathLst>
                <a:path w="1815" h="2134" extrusionOk="0">
                  <a:moveTo>
                    <a:pt x="1146" y="0"/>
                  </a:moveTo>
                  <a:cubicBezTo>
                    <a:pt x="860" y="382"/>
                    <a:pt x="446" y="669"/>
                    <a:pt x="0" y="828"/>
                  </a:cubicBezTo>
                  <a:cubicBezTo>
                    <a:pt x="478" y="1433"/>
                    <a:pt x="1114" y="1878"/>
                    <a:pt x="1815" y="2133"/>
                  </a:cubicBezTo>
                  <a:cubicBezTo>
                    <a:pt x="1815" y="1369"/>
                    <a:pt x="1560" y="605"/>
                    <a:pt x="1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2"/>
            <p:cNvSpPr/>
            <p:nvPr/>
          </p:nvSpPr>
          <p:spPr>
            <a:xfrm>
              <a:off x="4829500" y="4373200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" y="1"/>
                  </a:moveTo>
                  <a:cubicBezTo>
                    <a:pt x="1" y="860"/>
                    <a:pt x="255" y="1688"/>
                    <a:pt x="701" y="2389"/>
                  </a:cubicBezTo>
                  <a:cubicBezTo>
                    <a:pt x="1178" y="1688"/>
                    <a:pt x="1433" y="860"/>
                    <a:pt x="1433" y="1"/>
                  </a:cubicBezTo>
                  <a:lnTo>
                    <a:pt x="1433" y="1"/>
                  </a:lnTo>
                  <a:cubicBezTo>
                    <a:pt x="1194" y="81"/>
                    <a:pt x="948" y="120"/>
                    <a:pt x="705" y="120"/>
                  </a:cubicBezTo>
                  <a:cubicBezTo>
                    <a:pt x="462" y="120"/>
                    <a:pt x="223" y="8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2"/>
            <p:cNvSpPr/>
            <p:nvPr/>
          </p:nvSpPr>
          <p:spPr>
            <a:xfrm>
              <a:off x="4783350" y="4352525"/>
              <a:ext cx="46175" cy="53350"/>
            </a:xfrm>
            <a:custGeom>
              <a:avLst/>
              <a:gdLst/>
              <a:ahLst/>
              <a:cxnLst/>
              <a:rect l="l" t="t" r="r" b="b"/>
              <a:pathLst>
                <a:path w="1847" h="2134" extrusionOk="0">
                  <a:moveTo>
                    <a:pt x="669" y="0"/>
                  </a:moveTo>
                  <a:cubicBezTo>
                    <a:pt x="255" y="637"/>
                    <a:pt x="0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669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2"/>
            <p:cNvSpPr/>
            <p:nvPr/>
          </p:nvSpPr>
          <p:spPr>
            <a:xfrm>
              <a:off x="4737975" y="4318300"/>
              <a:ext cx="62100" cy="38850"/>
            </a:xfrm>
            <a:custGeom>
              <a:avLst/>
              <a:gdLst/>
              <a:ahLst/>
              <a:cxnLst/>
              <a:rect l="l" t="t" r="r" b="b"/>
              <a:pathLst>
                <a:path w="2484" h="1554" extrusionOk="0">
                  <a:moveTo>
                    <a:pt x="2038" y="0"/>
                  </a:moveTo>
                  <a:cubicBezTo>
                    <a:pt x="1242" y="255"/>
                    <a:pt x="542" y="733"/>
                    <a:pt x="0" y="1401"/>
                  </a:cubicBezTo>
                  <a:cubicBezTo>
                    <a:pt x="385" y="1505"/>
                    <a:pt x="776" y="1553"/>
                    <a:pt x="1165" y="1553"/>
                  </a:cubicBezTo>
                  <a:cubicBezTo>
                    <a:pt x="1613" y="1553"/>
                    <a:pt x="2057" y="1489"/>
                    <a:pt x="2484" y="1369"/>
                  </a:cubicBezTo>
                  <a:cubicBezTo>
                    <a:pt x="2197" y="955"/>
                    <a:pt x="2038" y="478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2"/>
            <p:cNvSpPr/>
            <p:nvPr/>
          </p:nvSpPr>
          <p:spPr>
            <a:xfrm>
              <a:off x="4813575" y="4286450"/>
              <a:ext cx="76425" cy="65500"/>
            </a:xfrm>
            <a:custGeom>
              <a:avLst/>
              <a:gdLst/>
              <a:ahLst/>
              <a:cxnLst/>
              <a:rect l="l" t="t" r="r" b="b"/>
              <a:pathLst>
                <a:path w="3057" h="2620" extrusionOk="0">
                  <a:moveTo>
                    <a:pt x="1306" y="1"/>
                  </a:moveTo>
                  <a:cubicBezTo>
                    <a:pt x="574" y="1"/>
                    <a:pt x="1" y="606"/>
                    <a:pt x="1" y="1306"/>
                  </a:cubicBezTo>
                  <a:cubicBezTo>
                    <a:pt x="1" y="2101"/>
                    <a:pt x="638" y="2620"/>
                    <a:pt x="1307" y="2620"/>
                  </a:cubicBezTo>
                  <a:cubicBezTo>
                    <a:pt x="1630" y="2620"/>
                    <a:pt x="1960" y="2499"/>
                    <a:pt x="2229" y="2229"/>
                  </a:cubicBezTo>
                  <a:cubicBezTo>
                    <a:pt x="3057" y="1434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850;p32"/>
          <p:cNvGrpSpPr/>
          <p:nvPr/>
        </p:nvGrpSpPr>
        <p:grpSpPr>
          <a:xfrm>
            <a:off x="1063797" y="1135862"/>
            <a:ext cx="2302473" cy="2601476"/>
            <a:chOff x="2223838" y="2696625"/>
            <a:chExt cx="1120425" cy="1265925"/>
          </a:xfrm>
        </p:grpSpPr>
        <p:sp>
          <p:nvSpPr>
            <p:cNvPr id="2851" name="Google Shape;2851;p32"/>
            <p:cNvSpPr/>
            <p:nvPr/>
          </p:nvSpPr>
          <p:spPr>
            <a:xfrm>
              <a:off x="2230688" y="2697075"/>
              <a:ext cx="1106725" cy="1265025"/>
            </a:xfrm>
            <a:custGeom>
              <a:avLst/>
              <a:gdLst/>
              <a:ahLst/>
              <a:cxnLst/>
              <a:rect l="l" t="t" r="r" b="b"/>
              <a:pathLst>
                <a:path w="44269" h="50601" extrusionOk="0">
                  <a:moveTo>
                    <a:pt x="25166" y="15981"/>
                  </a:moveTo>
                  <a:lnTo>
                    <a:pt x="25189" y="16003"/>
                  </a:lnTo>
                  <a:lnTo>
                    <a:pt x="25211" y="16003"/>
                  </a:lnTo>
                  <a:cubicBezTo>
                    <a:pt x="25322" y="16047"/>
                    <a:pt x="25412" y="16137"/>
                    <a:pt x="25478" y="16226"/>
                  </a:cubicBezTo>
                  <a:cubicBezTo>
                    <a:pt x="25568" y="16315"/>
                    <a:pt x="25612" y="16449"/>
                    <a:pt x="25634" y="16560"/>
                  </a:cubicBezTo>
                  <a:lnTo>
                    <a:pt x="25634" y="16582"/>
                  </a:lnTo>
                  <a:cubicBezTo>
                    <a:pt x="25657" y="16694"/>
                    <a:pt x="25634" y="16828"/>
                    <a:pt x="25612" y="16939"/>
                  </a:cubicBezTo>
                  <a:cubicBezTo>
                    <a:pt x="25590" y="17006"/>
                    <a:pt x="25568" y="17073"/>
                    <a:pt x="25545" y="17140"/>
                  </a:cubicBezTo>
                  <a:lnTo>
                    <a:pt x="25478" y="17340"/>
                  </a:lnTo>
                  <a:cubicBezTo>
                    <a:pt x="25412" y="17519"/>
                    <a:pt x="25367" y="17719"/>
                    <a:pt x="25345" y="17898"/>
                  </a:cubicBezTo>
                  <a:cubicBezTo>
                    <a:pt x="25010" y="17853"/>
                    <a:pt x="24654" y="17808"/>
                    <a:pt x="24319" y="17786"/>
                  </a:cubicBezTo>
                  <a:cubicBezTo>
                    <a:pt x="24252" y="17452"/>
                    <a:pt x="24208" y="17162"/>
                    <a:pt x="24186" y="16894"/>
                  </a:cubicBezTo>
                  <a:cubicBezTo>
                    <a:pt x="24163" y="16672"/>
                    <a:pt x="24141" y="16493"/>
                    <a:pt x="24119" y="16315"/>
                  </a:cubicBezTo>
                  <a:cubicBezTo>
                    <a:pt x="24475" y="16226"/>
                    <a:pt x="24832" y="16114"/>
                    <a:pt x="25166" y="15981"/>
                  </a:cubicBezTo>
                  <a:close/>
                  <a:moveTo>
                    <a:pt x="15829" y="35983"/>
                  </a:moveTo>
                  <a:lnTo>
                    <a:pt x="15829" y="35983"/>
                  </a:lnTo>
                  <a:cubicBezTo>
                    <a:pt x="15769" y="36140"/>
                    <a:pt x="15706" y="36280"/>
                    <a:pt x="15626" y="36421"/>
                  </a:cubicBezTo>
                  <a:cubicBezTo>
                    <a:pt x="14779" y="38092"/>
                    <a:pt x="14133" y="38137"/>
                    <a:pt x="13174" y="40344"/>
                  </a:cubicBezTo>
                  <a:cubicBezTo>
                    <a:pt x="12884" y="41057"/>
                    <a:pt x="12907" y="41748"/>
                    <a:pt x="12639" y="41793"/>
                  </a:cubicBezTo>
                  <a:cubicBezTo>
                    <a:pt x="12575" y="41804"/>
                    <a:pt x="12495" y="41809"/>
                    <a:pt x="12398" y="41809"/>
                  </a:cubicBezTo>
                  <a:cubicBezTo>
                    <a:pt x="11924" y="41809"/>
                    <a:pt x="11077" y="41688"/>
                    <a:pt x="10076" y="41614"/>
                  </a:cubicBezTo>
                  <a:cubicBezTo>
                    <a:pt x="12220" y="39979"/>
                    <a:pt x="14145" y="38080"/>
                    <a:pt x="15829" y="35983"/>
                  </a:cubicBezTo>
                  <a:close/>
                  <a:moveTo>
                    <a:pt x="2899" y="42060"/>
                  </a:moveTo>
                  <a:lnTo>
                    <a:pt x="2854" y="42082"/>
                  </a:lnTo>
                  <a:cubicBezTo>
                    <a:pt x="2765" y="42127"/>
                    <a:pt x="2653" y="42149"/>
                    <a:pt x="2564" y="42149"/>
                  </a:cubicBezTo>
                  <a:cubicBezTo>
                    <a:pt x="2676" y="42127"/>
                    <a:pt x="2787" y="42105"/>
                    <a:pt x="2899" y="42060"/>
                  </a:cubicBezTo>
                  <a:close/>
                  <a:moveTo>
                    <a:pt x="41282" y="42060"/>
                  </a:moveTo>
                  <a:lnTo>
                    <a:pt x="41282" y="42060"/>
                  </a:lnTo>
                  <a:cubicBezTo>
                    <a:pt x="41394" y="42105"/>
                    <a:pt x="41505" y="42127"/>
                    <a:pt x="41616" y="42149"/>
                  </a:cubicBezTo>
                  <a:cubicBezTo>
                    <a:pt x="41527" y="42149"/>
                    <a:pt x="41416" y="42127"/>
                    <a:pt x="41327" y="42082"/>
                  </a:cubicBezTo>
                  <a:lnTo>
                    <a:pt x="41282" y="42060"/>
                  </a:lnTo>
                  <a:close/>
                  <a:moveTo>
                    <a:pt x="28354" y="35975"/>
                  </a:moveTo>
                  <a:lnTo>
                    <a:pt x="28354" y="35975"/>
                  </a:lnTo>
                  <a:cubicBezTo>
                    <a:pt x="30115" y="38182"/>
                    <a:pt x="32143" y="40143"/>
                    <a:pt x="34394" y="41837"/>
                  </a:cubicBezTo>
                  <a:cubicBezTo>
                    <a:pt x="33547" y="41949"/>
                    <a:pt x="32723" y="42127"/>
                    <a:pt x="31965" y="42305"/>
                  </a:cubicBezTo>
                  <a:cubicBezTo>
                    <a:pt x="31905" y="42320"/>
                    <a:pt x="31834" y="42330"/>
                    <a:pt x="31763" y="42330"/>
                  </a:cubicBezTo>
                  <a:cubicBezTo>
                    <a:pt x="31621" y="42330"/>
                    <a:pt x="31482" y="42290"/>
                    <a:pt x="31452" y="42172"/>
                  </a:cubicBezTo>
                  <a:cubicBezTo>
                    <a:pt x="31363" y="41904"/>
                    <a:pt x="31452" y="41258"/>
                    <a:pt x="30806" y="39898"/>
                  </a:cubicBezTo>
                  <a:cubicBezTo>
                    <a:pt x="30115" y="38427"/>
                    <a:pt x="29558" y="38048"/>
                    <a:pt x="28978" y="37134"/>
                  </a:cubicBezTo>
                  <a:cubicBezTo>
                    <a:pt x="28733" y="36777"/>
                    <a:pt x="28532" y="36376"/>
                    <a:pt x="28354" y="35975"/>
                  </a:cubicBezTo>
                  <a:close/>
                  <a:moveTo>
                    <a:pt x="39701" y="42634"/>
                  </a:moveTo>
                  <a:lnTo>
                    <a:pt x="39701" y="42634"/>
                  </a:lnTo>
                  <a:cubicBezTo>
                    <a:pt x="39693" y="42636"/>
                    <a:pt x="39685" y="42638"/>
                    <a:pt x="39677" y="42640"/>
                  </a:cubicBezTo>
                  <a:lnTo>
                    <a:pt x="39655" y="42640"/>
                  </a:lnTo>
                  <a:cubicBezTo>
                    <a:pt x="39670" y="42638"/>
                    <a:pt x="39686" y="42636"/>
                    <a:pt x="39701" y="42634"/>
                  </a:cubicBezTo>
                  <a:close/>
                  <a:moveTo>
                    <a:pt x="42005" y="42705"/>
                  </a:moveTo>
                  <a:cubicBezTo>
                    <a:pt x="41961" y="42737"/>
                    <a:pt x="41911" y="42767"/>
                    <a:pt x="41862" y="42796"/>
                  </a:cubicBezTo>
                  <a:cubicBezTo>
                    <a:pt x="41910" y="42767"/>
                    <a:pt x="41958" y="42738"/>
                    <a:pt x="42005" y="42705"/>
                  </a:cubicBezTo>
                  <a:close/>
                  <a:moveTo>
                    <a:pt x="42417" y="42886"/>
                  </a:moveTo>
                  <a:lnTo>
                    <a:pt x="42417" y="42886"/>
                  </a:lnTo>
                  <a:cubicBezTo>
                    <a:pt x="42373" y="42931"/>
                    <a:pt x="42307" y="42997"/>
                    <a:pt x="42263" y="43063"/>
                  </a:cubicBezTo>
                  <a:cubicBezTo>
                    <a:pt x="42259" y="43067"/>
                    <a:pt x="42255" y="43071"/>
                    <a:pt x="42251" y="43075"/>
                  </a:cubicBezTo>
                  <a:lnTo>
                    <a:pt x="42251" y="43075"/>
                  </a:lnTo>
                  <a:cubicBezTo>
                    <a:pt x="42298" y="43006"/>
                    <a:pt x="42364" y="42939"/>
                    <a:pt x="42417" y="42886"/>
                  </a:cubicBezTo>
                  <a:close/>
                  <a:moveTo>
                    <a:pt x="40111" y="42890"/>
                  </a:moveTo>
                  <a:cubicBezTo>
                    <a:pt x="40351" y="42890"/>
                    <a:pt x="40583" y="42936"/>
                    <a:pt x="40814" y="43019"/>
                  </a:cubicBezTo>
                  <a:cubicBezTo>
                    <a:pt x="41059" y="43130"/>
                    <a:pt x="41349" y="43175"/>
                    <a:pt x="41639" y="43175"/>
                  </a:cubicBezTo>
                  <a:lnTo>
                    <a:pt x="41750" y="43152"/>
                  </a:lnTo>
                  <a:lnTo>
                    <a:pt x="41750" y="43152"/>
                  </a:lnTo>
                  <a:cubicBezTo>
                    <a:pt x="41506" y="43320"/>
                    <a:pt x="41209" y="43415"/>
                    <a:pt x="40903" y="43415"/>
                  </a:cubicBezTo>
                  <a:cubicBezTo>
                    <a:pt x="40763" y="43415"/>
                    <a:pt x="40620" y="43395"/>
                    <a:pt x="40480" y="43353"/>
                  </a:cubicBezTo>
                  <a:cubicBezTo>
                    <a:pt x="40391" y="43308"/>
                    <a:pt x="40279" y="43264"/>
                    <a:pt x="40190" y="43219"/>
                  </a:cubicBezTo>
                  <a:cubicBezTo>
                    <a:pt x="40123" y="43130"/>
                    <a:pt x="40034" y="43063"/>
                    <a:pt x="39945" y="42996"/>
                  </a:cubicBezTo>
                  <a:cubicBezTo>
                    <a:pt x="39922" y="42952"/>
                    <a:pt x="39900" y="42952"/>
                    <a:pt x="39856" y="42907"/>
                  </a:cubicBezTo>
                  <a:cubicBezTo>
                    <a:pt x="39942" y="42896"/>
                    <a:pt x="40027" y="42890"/>
                    <a:pt x="40111" y="42890"/>
                  </a:cubicBezTo>
                  <a:close/>
                  <a:moveTo>
                    <a:pt x="4027" y="42909"/>
                  </a:moveTo>
                  <a:cubicBezTo>
                    <a:pt x="4125" y="42909"/>
                    <a:pt x="4224" y="42916"/>
                    <a:pt x="4325" y="42929"/>
                  </a:cubicBezTo>
                  <a:cubicBezTo>
                    <a:pt x="4236" y="43019"/>
                    <a:pt x="4124" y="43108"/>
                    <a:pt x="4035" y="43197"/>
                  </a:cubicBezTo>
                  <a:cubicBezTo>
                    <a:pt x="3924" y="43286"/>
                    <a:pt x="3812" y="43331"/>
                    <a:pt x="3701" y="43375"/>
                  </a:cubicBezTo>
                  <a:cubicBezTo>
                    <a:pt x="3561" y="43417"/>
                    <a:pt x="3418" y="43437"/>
                    <a:pt x="3277" y="43437"/>
                  </a:cubicBezTo>
                  <a:cubicBezTo>
                    <a:pt x="2971" y="43437"/>
                    <a:pt x="2675" y="43343"/>
                    <a:pt x="2430" y="43175"/>
                  </a:cubicBezTo>
                  <a:lnTo>
                    <a:pt x="2542" y="43175"/>
                  </a:lnTo>
                  <a:cubicBezTo>
                    <a:pt x="2580" y="43178"/>
                    <a:pt x="2618" y="43179"/>
                    <a:pt x="2655" y="43179"/>
                  </a:cubicBezTo>
                  <a:cubicBezTo>
                    <a:pt x="2902" y="43179"/>
                    <a:pt x="3134" y="43118"/>
                    <a:pt x="3367" y="43041"/>
                  </a:cubicBezTo>
                  <a:cubicBezTo>
                    <a:pt x="3584" y="42948"/>
                    <a:pt x="3802" y="42909"/>
                    <a:pt x="4027" y="42909"/>
                  </a:cubicBezTo>
                  <a:close/>
                  <a:moveTo>
                    <a:pt x="1295" y="42912"/>
                  </a:moveTo>
                  <a:cubicBezTo>
                    <a:pt x="1361" y="43110"/>
                    <a:pt x="1428" y="43287"/>
                    <a:pt x="1539" y="43442"/>
                  </a:cubicBezTo>
                  <a:lnTo>
                    <a:pt x="1517" y="43442"/>
                  </a:lnTo>
                  <a:cubicBezTo>
                    <a:pt x="1428" y="43287"/>
                    <a:pt x="1361" y="43110"/>
                    <a:pt x="1295" y="42912"/>
                  </a:cubicBezTo>
                  <a:close/>
                  <a:moveTo>
                    <a:pt x="2341" y="43464"/>
                  </a:moveTo>
                  <a:cubicBezTo>
                    <a:pt x="2364" y="43464"/>
                    <a:pt x="2408" y="43487"/>
                    <a:pt x="2430" y="43509"/>
                  </a:cubicBezTo>
                  <a:cubicBezTo>
                    <a:pt x="2408" y="43487"/>
                    <a:pt x="2364" y="43487"/>
                    <a:pt x="2341" y="43464"/>
                  </a:cubicBezTo>
                  <a:close/>
                  <a:moveTo>
                    <a:pt x="41781" y="43501"/>
                  </a:moveTo>
                  <a:lnTo>
                    <a:pt x="41781" y="43501"/>
                  </a:lnTo>
                  <a:cubicBezTo>
                    <a:pt x="41778" y="43503"/>
                    <a:pt x="41775" y="43506"/>
                    <a:pt x="41772" y="43509"/>
                  </a:cubicBezTo>
                  <a:lnTo>
                    <a:pt x="41750" y="43509"/>
                  </a:lnTo>
                  <a:cubicBezTo>
                    <a:pt x="41758" y="43509"/>
                    <a:pt x="41770" y="43506"/>
                    <a:pt x="41781" y="43501"/>
                  </a:cubicBezTo>
                  <a:close/>
                  <a:moveTo>
                    <a:pt x="2007" y="44178"/>
                  </a:moveTo>
                  <a:lnTo>
                    <a:pt x="2051" y="44245"/>
                  </a:lnTo>
                  <a:cubicBezTo>
                    <a:pt x="2074" y="44267"/>
                    <a:pt x="2074" y="44289"/>
                    <a:pt x="2074" y="44289"/>
                  </a:cubicBezTo>
                  <a:cubicBezTo>
                    <a:pt x="2074" y="44289"/>
                    <a:pt x="2052" y="44245"/>
                    <a:pt x="2007" y="44178"/>
                  </a:cubicBezTo>
                  <a:close/>
                  <a:moveTo>
                    <a:pt x="42131" y="44264"/>
                  </a:moveTo>
                  <a:cubicBezTo>
                    <a:pt x="42123" y="44279"/>
                    <a:pt x="42115" y="44295"/>
                    <a:pt x="42107" y="44311"/>
                  </a:cubicBezTo>
                  <a:cubicBezTo>
                    <a:pt x="42107" y="44289"/>
                    <a:pt x="42107" y="44267"/>
                    <a:pt x="42129" y="44267"/>
                  </a:cubicBezTo>
                  <a:lnTo>
                    <a:pt x="42131" y="44264"/>
                  </a:lnTo>
                  <a:close/>
                  <a:moveTo>
                    <a:pt x="357" y="44423"/>
                  </a:moveTo>
                  <a:cubicBezTo>
                    <a:pt x="335" y="44445"/>
                    <a:pt x="313" y="44467"/>
                    <a:pt x="291" y="44490"/>
                  </a:cubicBezTo>
                  <a:cubicBezTo>
                    <a:pt x="302" y="44467"/>
                    <a:pt x="324" y="44445"/>
                    <a:pt x="357" y="44423"/>
                  </a:cubicBezTo>
                  <a:close/>
                  <a:moveTo>
                    <a:pt x="291" y="44490"/>
                  </a:moveTo>
                  <a:cubicBezTo>
                    <a:pt x="291" y="44512"/>
                    <a:pt x="291" y="44534"/>
                    <a:pt x="291" y="44557"/>
                  </a:cubicBezTo>
                  <a:cubicBezTo>
                    <a:pt x="279" y="44534"/>
                    <a:pt x="279" y="44512"/>
                    <a:pt x="291" y="44490"/>
                  </a:cubicBezTo>
                  <a:close/>
                  <a:moveTo>
                    <a:pt x="43845" y="44435"/>
                  </a:moveTo>
                  <a:cubicBezTo>
                    <a:pt x="43912" y="44475"/>
                    <a:pt x="43908" y="44516"/>
                    <a:pt x="43868" y="44557"/>
                  </a:cubicBezTo>
                  <a:lnTo>
                    <a:pt x="43868" y="44534"/>
                  </a:lnTo>
                  <a:cubicBezTo>
                    <a:pt x="43868" y="44534"/>
                    <a:pt x="43890" y="44512"/>
                    <a:pt x="43890" y="44490"/>
                  </a:cubicBezTo>
                  <a:cubicBezTo>
                    <a:pt x="43875" y="44475"/>
                    <a:pt x="43860" y="44450"/>
                    <a:pt x="43845" y="44435"/>
                  </a:cubicBezTo>
                  <a:close/>
                  <a:moveTo>
                    <a:pt x="536" y="44713"/>
                  </a:moveTo>
                  <a:lnTo>
                    <a:pt x="536" y="44713"/>
                  </a:lnTo>
                  <a:cubicBezTo>
                    <a:pt x="870" y="44869"/>
                    <a:pt x="1227" y="44980"/>
                    <a:pt x="1583" y="45047"/>
                  </a:cubicBezTo>
                  <a:cubicBezTo>
                    <a:pt x="1227" y="45002"/>
                    <a:pt x="870" y="44891"/>
                    <a:pt x="536" y="44713"/>
                  </a:cubicBezTo>
                  <a:close/>
                  <a:moveTo>
                    <a:pt x="43645" y="44713"/>
                  </a:moveTo>
                  <a:lnTo>
                    <a:pt x="43645" y="44713"/>
                  </a:lnTo>
                  <a:cubicBezTo>
                    <a:pt x="43310" y="44869"/>
                    <a:pt x="42954" y="45002"/>
                    <a:pt x="42597" y="45069"/>
                  </a:cubicBezTo>
                  <a:lnTo>
                    <a:pt x="42597" y="45047"/>
                  </a:lnTo>
                  <a:cubicBezTo>
                    <a:pt x="42954" y="44980"/>
                    <a:pt x="43310" y="44869"/>
                    <a:pt x="43645" y="44713"/>
                  </a:cubicBezTo>
                  <a:close/>
                  <a:moveTo>
                    <a:pt x="42508" y="45426"/>
                  </a:moveTo>
                  <a:lnTo>
                    <a:pt x="42508" y="45426"/>
                  </a:lnTo>
                  <a:cubicBezTo>
                    <a:pt x="42174" y="45470"/>
                    <a:pt x="41862" y="45470"/>
                    <a:pt x="41527" y="45470"/>
                  </a:cubicBezTo>
                  <a:cubicBezTo>
                    <a:pt x="41862" y="45470"/>
                    <a:pt x="42285" y="45448"/>
                    <a:pt x="42508" y="45426"/>
                  </a:cubicBezTo>
                  <a:close/>
                  <a:moveTo>
                    <a:pt x="1695" y="45426"/>
                  </a:moveTo>
                  <a:cubicBezTo>
                    <a:pt x="1895" y="45448"/>
                    <a:pt x="2319" y="45470"/>
                    <a:pt x="2653" y="45470"/>
                  </a:cubicBezTo>
                  <a:cubicBezTo>
                    <a:pt x="2570" y="45476"/>
                    <a:pt x="2484" y="45479"/>
                    <a:pt x="2399" y="45479"/>
                  </a:cubicBezTo>
                  <a:cubicBezTo>
                    <a:pt x="2164" y="45479"/>
                    <a:pt x="1923" y="45459"/>
                    <a:pt x="1695" y="45426"/>
                  </a:cubicBezTo>
                  <a:close/>
                  <a:moveTo>
                    <a:pt x="580" y="45470"/>
                  </a:moveTo>
                  <a:lnTo>
                    <a:pt x="580" y="45470"/>
                  </a:lnTo>
                  <a:cubicBezTo>
                    <a:pt x="554" y="45490"/>
                    <a:pt x="530" y="45512"/>
                    <a:pt x="513" y="45537"/>
                  </a:cubicBezTo>
                  <a:cubicBezTo>
                    <a:pt x="525" y="45515"/>
                    <a:pt x="547" y="45493"/>
                    <a:pt x="580" y="45470"/>
                  </a:cubicBezTo>
                  <a:close/>
                  <a:moveTo>
                    <a:pt x="43467" y="45404"/>
                  </a:moveTo>
                  <a:cubicBezTo>
                    <a:pt x="43600" y="45448"/>
                    <a:pt x="43667" y="45493"/>
                    <a:pt x="43667" y="45537"/>
                  </a:cubicBezTo>
                  <a:cubicBezTo>
                    <a:pt x="43600" y="45470"/>
                    <a:pt x="43533" y="45426"/>
                    <a:pt x="43467" y="45404"/>
                  </a:cubicBezTo>
                  <a:close/>
                  <a:moveTo>
                    <a:pt x="580" y="45649"/>
                  </a:moveTo>
                  <a:lnTo>
                    <a:pt x="622" y="45676"/>
                  </a:lnTo>
                  <a:lnTo>
                    <a:pt x="622" y="45676"/>
                  </a:lnTo>
                  <a:cubicBezTo>
                    <a:pt x="608" y="45671"/>
                    <a:pt x="594" y="45671"/>
                    <a:pt x="580" y="45671"/>
                  </a:cubicBezTo>
                  <a:lnTo>
                    <a:pt x="580" y="45649"/>
                  </a:lnTo>
                  <a:close/>
                  <a:moveTo>
                    <a:pt x="43600" y="45649"/>
                  </a:moveTo>
                  <a:cubicBezTo>
                    <a:pt x="43578" y="45671"/>
                    <a:pt x="43556" y="45693"/>
                    <a:pt x="43533" y="45693"/>
                  </a:cubicBezTo>
                  <a:cubicBezTo>
                    <a:pt x="43556" y="45671"/>
                    <a:pt x="43578" y="45671"/>
                    <a:pt x="43600" y="45649"/>
                  </a:cubicBezTo>
                  <a:close/>
                  <a:moveTo>
                    <a:pt x="692" y="45716"/>
                  </a:moveTo>
                  <a:cubicBezTo>
                    <a:pt x="736" y="45738"/>
                    <a:pt x="781" y="45760"/>
                    <a:pt x="803" y="45782"/>
                  </a:cubicBezTo>
                  <a:lnTo>
                    <a:pt x="803" y="45782"/>
                  </a:lnTo>
                  <a:cubicBezTo>
                    <a:pt x="781" y="45760"/>
                    <a:pt x="736" y="45738"/>
                    <a:pt x="692" y="45738"/>
                  </a:cubicBezTo>
                  <a:lnTo>
                    <a:pt x="692" y="45716"/>
                  </a:lnTo>
                  <a:close/>
                  <a:moveTo>
                    <a:pt x="43489" y="45716"/>
                  </a:moveTo>
                  <a:cubicBezTo>
                    <a:pt x="43444" y="45738"/>
                    <a:pt x="43422" y="45760"/>
                    <a:pt x="43377" y="45783"/>
                  </a:cubicBezTo>
                  <a:cubicBezTo>
                    <a:pt x="43400" y="45760"/>
                    <a:pt x="43444" y="45738"/>
                    <a:pt x="43489" y="45716"/>
                  </a:cubicBezTo>
                  <a:close/>
                  <a:moveTo>
                    <a:pt x="826" y="45783"/>
                  </a:moveTo>
                  <a:cubicBezTo>
                    <a:pt x="1182" y="45916"/>
                    <a:pt x="1583" y="45983"/>
                    <a:pt x="1962" y="46028"/>
                  </a:cubicBezTo>
                  <a:cubicBezTo>
                    <a:pt x="1583" y="46005"/>
                    <a:pt x="1204" y="45916"/>
                    <a:pt x="826" y="45805"/>
                  </a:cubicBezTo>
                  <a:lnTo>
                    <a:pt x="826" y="45783"/>
                  </a:lnTo>
                  <a:close/>
                  <a:moveTo>
                    <a:pt x="43355" y="45783"/>
                  </a:moveTo>
                  <a:lnTo>
                    <a:pt x="43355" y="45783"/>
                  </a:lnTo>
                  <a:cubicBezTo>
                    <a:pt x="42998" y="45916"/>
                    <a:pt x="42620" y="46005"/>
                    <a:pt x="42218" y="46028"/>
                  </a:cubicBezTo>
                  <a:cubicBezTo>
                    <a:pt x="42597" y="45983"/>
                    <a:pt x="42976" y="45916"/>
                    <a:pt x="43355" y="45783"/>
                  </a:cubicBezTo>
                  <a:close/>
                  <a:moveTo>
                    <a:pt x="3032" y="46362"/>
                  </a:moveTo>
                  <a:lnTo>
                    <a:pt x="3032" y="46362"/>
                  </a:lnTo>
                  <a:cubicBezTo>
                    <a:pt x="2943" y="46407"/>
                    <a:pt x="2854" y="46451"/>
                    <a:pt x="2765" y="46474"/>
                  </a:cubicBezTo>
                  <a:lnTo>
                    <a:pt x="3032" y="46362"/>
                  </a:lnTo>
                  <a:close/>
                  <a:moveTo>
                    <a:pt x="17883" y="1"/>
                  </a:moveTo>
                  <a:cubicBezTo>
                    <a:pt x="17607" y="1"/>
                    <a:pt x="17337" y="59"/>
                    <a:pt x="17097" y="199"/>
                  </a:cubicBezTo>
                  <a:cubicBezTo>
                    <a:pt x="16674" y="444"/>
                    <a:pt x="16540" y="912"/>
                    <a:pt x="16451" y="1403"/>
                  </a:cubicBezTo>
                  <a:cubicBezTo>
                    <a:pt x="16050" y="3141"/>
                    <a:pt x="15336" y="2183"/>
                    <a:pt x="14289" y="2785"/>
                  </a:cubicBezTo>
                  <a:cubicBezTo>
                    <a:pt x="13041" y="3543"/>
                    <a:pt x="14200" y="5839"/>
                    <a:pt x="16317" y="6151"/>
                  </a:cubicBezTo>
                  <a:cubicBezTo>
                    <a:pt x="15292" y="8045"/>
                    <a:pt x="15225" y="10542"/>
                    <a:pt x="15849" y="12526"/>
                  </a:cubicBezTo>
                  <a:cubicBezTo>
                    <a:pt x="16495" y="14576"/>
                    <a:pt x="18145" y="15735"/>
                    <a:pt x="20106" y="16248"/>
                  </a:cubicBezTo>
                  <a:lnTo>
                    <a:pt x="20129" y="16248"/>
                  </a:lnTo>
                  <a:cubicBezTo>
                    <a:pt x="20129" y="16404"/>
                    <a:pt x="20084" y="16605"/>
                    <a:pt x="20062" y="16850"/>
                  </a:cubicBezTo>
                  <a:cubicBezTo>
                    <a:pt x="20040" y="17117"/>
                    <a:pt x="19995" y="17429"/>
                    <a:pt x="19950" y="17764"/>
                  </a:cubicBezTo>
                  <a:cubicBezTo>
                    <a:pt x="18658" y="17808"/>
                    <a:pt x="17409" y="18098"/>
                    <a:pt x="16206" y="18589"/>
                  </a:cubicBezTo>
                  <a:cubicBezTo>
                    <a:pt x="16050" y="18655"/>
                    <a:pt x="15894" y="18722"/>
                    <a:pt x="15760" y="18834"/>
                  </a:cubicBezTo>
                  <a:lnTo>
                    <a:pt x="15738" y="18834"/>
                  </a:lnTo>
                  <a:cubicBezTo>
                    <a:pt x="13419" y="20149"/>
                    <a:pt x="12706" y="25498"/>
                    <a:pt x="12171" y="29422"/>
                  </a:cubicBezTo>
                  <a:cubicBezTo>
                    <a:pt x="11257" y="36064"/>
                    <a:pt x="11458" y="32475"/>
                    <a:pt x="6710" y="40009"/>
                  </a:cubicBezTo>
                  <a:lnTo>
                    <a:pt x="6666" y="40009"/>
                  </a:lnTo>
                  <a:cubicBezTo>
                    <a:pt x="6646" y="40009"/>
                    <a:pt x="6626" y="40009"/>
                    <a:pt x="6606" y="40009"/>
                  </a:cubicBezTo>
                  <a:cubicBezTo>
                    <a:pt x="5851" y="40009"/>
                    <a:pt x="5198" y="40421"/>
                    <a:pt x="4481" y="40834"/>
                  </a:cubicBezTo>
                  <a:cubicBezTo>
                    <a:pt x="3946" y="41213"/>
                    <a:pt x="3367" y="41503"/>
                    <a:pt x="2765" y="41726"/>
                  </a:cubicBezTo>
                  <a:cubicBezTo>
                    <a:pt x="2676" y="41748"/>
                    <a:pt x="2609" y="41770"/>
                    <a:pt x="2520" y="41793"/>
                  </a:cubicBezTo>
                  <a:cubicBezTo>
                    <a:pt x="2252" y="41859"/>
                    <a:pt x="1918" y="41926"/>
                    <a:pt x="1762" y="42194"/>
                  </a:cubicBezTo>
                  <a:cubicBezTo>
                    <a:pt x="1717" y="42261"/>
                    <a:pt x="1717" y="42328"/>
                    <a:pt x="1717" y="42394"/>
                  </a:cubicBezTo>
                  <a:cubicBezTo>
                    <a:pt x="1639" y="42361"/>
                    <a:pt x="1561" y="42344"/>
                    <a:pt x="1483" y="42344"/>
                  </a:cubicBezTo>
                  <a:cubicBezTo>
                    <a:pt x="1405" y="42344"/>
                    <a:pt x="1327" y="42361"/>
                    <a:pt x="1249" y="42394"/>
                  </a:cubicBezTo>
                  <a:cubicBezTo>
                    <a:pt x="1138" y="42439"/>
                    <a:pt x="1048" y="42550"/>
                    <a:pt x="1026" y="42662"/>
                  </a:cubicBezTo>
                  <a:cubicBezTo>
                    <a:pt x="937" y="43019"/>
                    <a:pt x="1405" y="43776"/>
                    <a:pt x="1695" y="44200"/>
                  </a:cubicBezTo>
                  <a:lnTo>
                    <a:pt x="1294" y="44111"/>
                  </a:lnTo>
                  <a:cubicBezTo>
                    <a:pt x="1043" y="44074"/>
                    <a:pt x="807" y="44036"/>
                    <a:pt x="607" y="44036"/>
                  </a:cubicBezTo>
                  <a:cubicBezTo>
                    <a:pt x="326" y="44036"/>
                    <a:pt x="114" y="44109"/>
                    <a:pt x="23" y="44356"/>
                  </a:cubicBezTo>
                  <a:cubicBezTo>
                    <a:pt x="1" y="44490"/>
                    <a:pt x="23" y="44623"/>
                    <a:pt x="112" y="44735"/>
                  </a:cubicBezTo>
                  <a:cubicBezTo>
                    <a:pt x="291" y="44869"/>
                    <a:pt x="469" y="44980"/>
                    <a:pt x="669" y="45069"/>
                  </a:cubicBezTo>
                  <a:cubicBezTo>
                    <a:pt x="491" y="45114"/>
                    <a:pt x="313" y="45248"/>
                    <a:pt x="246" y="45426"/>
                  </a:cubicBezTo>
                  <a:cubicBezTo>
                    <a:pt x="201" y="45560"/>
                    <a:pt x="246" y="45716"/>
                    <a:pt x="357" y="45805"/>
                  </a:cubicBezTo>
                  <a:cubicBezTo>
                    <a:pt x="625" y="46005"/>
                    <a:pt x="959" y="46139"/>
                    <a:pt x="1294" y="46184"/>
                  </a:cubicBezTo>
                  <a:cubicBezTo>
                    <a:pt x="1583" y="46251"/>
                    <a:pt x="1895" y="46295"/>
                    <a:pt x="2185" y="46317"/>
                  </a:cubicBezTo>
                  <a:cubicBezTo>
                    <a:pt x="1762" y="46474"/>
                    <a:pt x="1450" y="46607"/>
                    <a:pt x="1450" y="46964"/>
                  </a:cubicBezTo>
                  <a:cubicBezTo>
                    <a:pt x="1450" y="47098"/>
                    <a:pt x="1517" y="47209"/>
                    <a:pt x="1606" y="47298"/>
                  </a:cubicBezTo>
                  <a:cubicBezTo>
                    <a:pt x="1695" y="47343"/>
                    <a:pt x="1784" y="47387"/>
                    <a:pt x="1895" y="47410"/>
                  </a:cubicBezTo>
                  <a:cubicBezTo>
                    <a:pt x="2009" y="47421"/>
                    <a:pt x="2124" y="47426"/>
                    <a:pt x="2239" y="47426"/>
                  </a:cubicBezTo>
                  <a:cubicBezTo>
                    <a:pt x="2600" y="47426"/>
                    <a:pt x="2968" y="47372"/>
                    <a:pt x="3322" y="47254"/>
                  </a:cubicBezTo>
                  <a:lnTo>
                    <a:pt x="3389" y="47231"/>
                  </a:lnTo>
                  <a:cubicBezTo>
                    <a:pt x="3991" y="48435"/>
                    <a:pt x="5061" y="49327"/>
                    <a:pt x="6331" y="49728"/>
                  </a:cubicBezTo>
                  <a:cubicBezTo>
                    <a:pt x="7095" y="49942"/>
                    <a:pt x="8108" y="50024"/>
                    <a:pt x="9166" y="50024"/>
                  </a:cubicBezTo>
                  <a:cubicBezTo>
                    <a:pt x="10641" y="50024"/>
                    <a:pt x="12205" y="49865"/>
                    <a:pt x="13308" y="49683"/>
                  </a:cubicBezTo>
                  <a:cubicBezTo>
                    <a:pt x="13884" y="49590"/>
                    <a:pt x="14522" y="49389"/>
                    <a:pt x="15131" y="49389"/>
                  </a:cubicBezTo>
                  <a:cubicBezTo>
                    <a:pt x="15253" y="49389"/>
                    <a:pt x="15374" y="49397"/>
                    <a:pt x="15492" y="49416"/>
                  </a:cubicBezTo>
                  <a:cubicBezTo>
                    <a:pt x="17298" y="49706"/>
                    <a:pt x="21890" y="49795"/>
                    <a:pt x="23651" y="49795"/>
                  </a:cubicBezTo>
                  <a:cubicBezTo>
                    <a:pt x="24690" y="49795"/>
                    <a:pt x="27878" y="50601"/>
                    <a:pt x="31592" y="50601"/>
                  </a:cubicBezTo>
                  <a:cubicBezTo>
                    <a:pt x="32417" y="50601"/>
                    <a:pt x="33268" y="50561"/>
                    <a:pt x="34127" y="50463"/>
                  </a:cubicBezTo>
                  <a:cubicBezTo>
                    <a:pt x="35487" y="50374"/>
                    <a:pt x="36846" y="50107"/>
                    <a:pt x="38139" y="49661"/>
                  </a:cubicBezTo>
                  <a:cubicBezTo>
                    <a:pt x="39343" y="49238"/>
                    <a:pt x="40324" y="48368"/>
                    <a:pt x="40903" y="47254"/>
                  </a:cubicBezTo>
                  <a:lnTo>
                    <a:pt x="40948" y="47254"/>
                  </a:lnTo>
                  <a:cubicBezTo>
                    <a:pt x="41299" y="47354"/>
                    <a:pt x="41662" y="47404"/>
                    <a:pt x="42020" y="47404"/>
                  </a:cubicBezTo>
                  <a:cubicBezTo>
                    <a:pt x="42139" y="47404"/>
                    <a:pt x="42257" y="47399"/>
                    <a:pt x="42374" y="47387"/>
                  </a:cubicBezTo>
                  <a:cubicBezTo>
                    <a:pt x="42486" y="47365"/>
                    <a:pt x="42575" y="47343"/>
                    <a:pt x="42664" y="47276"/>
                  </a:cubicBezTo>
                  <a:cubicBezTo>
                    <a:pt x="42753" y="47187"/>
                    <a:pt x="42820" y="47075"/>
                    <a:pt x="42820" y="46942"/>
                  </a:cubicBezTo>
                  <a:cubicBezTo>
                    <a:pt x="42820" y="46607"/>
                    <a:pt x="42508" y="46451"/>
                    <a:pt x="42085" y="46295"/>
                  </a:cubicBezTo>
                  <a:cubicBezTo>
                    <a:pt x="42374" y="46273"/>
                    <a:pt x="42664" y="46228"/>
                    <a:pt x="42976" y="46184"/>
                  </a:cubicBezTo>
                  <a:cubicBezTo>
                    <a:pt x="43311" y="46139"/>
                    <a:pt x="43623" y="46005"/>
                    <a:pt x="43912" y="45783"/>
                  </a:cubicBezTo>
                  <a:cubicBezTo>
                    <a:pt x="44002" y="45693"/>
                    <a:pt x="44068" y="45537"/>
                    <a:pt x="44024" y="45404"/>
                  </a:cubicBezTo>
                  <a:cubicBezTo>
                    <a:pt x="43935" y="45225"/>
                    <a:pt x="43779" y="45092"/>
                    <a:pt x="43578" y="45047"/>
                  </a:cubicBezTo>
                  <a:cubicBezTo>
                    <a:pt x="43801" y="44980"/>
                    <a:pt x="43979" y="44869"/>
                    <a:pt x="44135" y="44713"/>
                  </a:cubicBezTo>
                  <a:cubicBezTo>
                    <a:pt x="44224" y="44623"/>
                    <a:pt x="44269" y="44467"/>
                    <a:pt x="44224" y="44356"/>
                  </a:cubicBezTo>
                  <a:cubicBezTo>
                    <a:pt x="44127" y="44148"/>
                    <a:pt x="43929" y="44081"/>
                    <a:pt x="43671" y="44081"/>
                  </a:cubicBezTo>
                  <a:cubicBezTo>
                    <a:pt x="43458" y="44081"/>
                    <a:pt x="43204" y="44127"/>
                    <a:pt x="42932" y="44178"/>
                  </a:cubicBezTo>
                  <a:lnTo>
                    <a:pt x="42508" y="44245"/>
                  </a:lnTo>
                  <a:cubicBezTo>
                    <a:pt x="42798" y="43843"/>
                    <a:pt x="43266" y="43085"/>
                    <a:pt x="43177" y="42729"/>
                  </a:cubicBezTo>
                  <a:cubicBezTo>
                    <a:pt x="43154" y="42595"/>
                    <a:pt x="43065" y="42506"/>
                    <a:pt x="42954" y="42439"/>
                  </a:cubicBezTo>
                  <a:cubicBezTo>
                    <a:pt x="42887" y="42406"/>
                    <a:pt x="42809" y="42389"/>
                    <a:pt x="42731" y="42389"/>
                  </a:cubicBezTo>
                  <a:cubicBezTo>
                    <a:pt x="42653" y="42389"/>
                    <a:pt x="42575" y="42406"/>
                    <a:pt x="42508" y="42439"/>
                  </a:cubicBezTo>
                  <a:cubicBezTo>
                    <a:pt x="42508" y="42372"/>
                    <a:pt x="42486" y="42305"/>
                    <a:pt x="42441" y="42238"/>
                  </a:cubicBezTo>
                  <a:cubicBezTo>
                    <a:pt x="42307" y="41971"/>
                    <a:pt x="41951" y="41904"/>
                    <a:pt x="41683" y="41837"/>
                  </a:cubicBezTo>
                  <a:cubicBezTo>
                    <a:pt x="41616" y="41815"/>
                    <a:pt x="41527" y="41793"/>
                    <a:pt x="41438" y="41770"/>
                  </a:cubicBezTo>
                  <a:cubicBezTo>
                    <a:pt x="40836" y="41547"/>
                    <a:pt x="40257" y="41258"/>
                    <a:pt x="39722" y="40901"/>
                  </a:cubicBezTo>
                  <a:cubicBezTo>
                    <a:pt x="39027" y="40466"/>
                    <a:pt x="38353" y="40053"/>
                    <a:pt x="37596" y="40053"/>
                  </a:cubicBezTo>
                  <a:cubicBezTo>
                    <a:pt x="37577" y="40053"/>
                    <a:pt x="37557" y="40053"/>
                    <a:pt x="37537" y="40054"/>
                  </a:cubicBezTo>
                  <a:lnTo>
                    <a:pt x="37493" y="40054"/>
                  </a:lnTo>
                  <a:cubicBezTo>
                    <a:pt x="32745" y="32542"/>
                    <a:pt x="32946" y="36109"/>
                    <a:pt x="32054" y="29466"/>
                  </a:cubicBezTo>
                  <a:cubicBezTo>
                    <a:pt x="31519" y="25565"/>
                    <a:pt x="30783" y="20216"/>
                    <a:pt x="28488" y="18878"/>
                  </a:cubicBezTo>
                  <a:cubicBezTo>
                    <a:pt x="28376" y="18789"/>
                    <a:pt x="28242" y="18700"/>
                    <a:pt x="28109" y="18655"/>
                  </a:cubicBezTo>
                  <a:cubicBezTo>
                    <a:pt x="27328" y="18321"/>
                    <a:pt x="26504" y="18076"/>
                    <a:pt x="25679" y="17942"/>
                  </a:cubicBezTo>
                  <a:cubicBezTo>
                    <a:pt x="25679" y="17764"/>
                    <a:pt x="25724" y="17585"/>
                    <a:pt x="25790" y="17429"/>
                  </a:cubicBezTo>
                  <a:cubicBezTo>
                    <a:pt x="25947" y="17140"/>
                    <a:pt x="26013" y="16828"/>
                    <a:pt x="25969" y="16493"/>
                  </a:cubicBezTo>
                  <a:cubicBezTo>
                    <a:pt x="25947" y="16315"/>
                    <a:pt x="25880" y="16137"/>
                    <a:pt x="25746" y="16003"/>
                  </a:cubicBezTo>
                  <a:cubicBezTo>
                    <a:pt x="25679" y="15936"/>
                    <a:pt x="25612" y="15869"/>
                    <a:pt x="25523" y="15802"/>
                  </a:cubicBezTo>
                  <a:cubicBezTo>
                    <a:pt x="30092" y="13551"/>
                    <a:pt x="28911" y="6463"/>
                    <a:pt x="25634" y="3988"/>
                  </a:cubicBezTo>
                  <a:cubicBezTo>
                    <a:pt x="24854" y="3320"/>
                    <a:pt x="23874" y="2941"/>
                    <a:pt x="22848" y="2941"/>
                  </a:cubicBezTo>
                  <a:cubicBezTo>
                    <a:pt x="22291" y="2941"/>
                    <a:pt x="21711" y="3141"/>
                    <a:pt x="21266" y="3520"/>
                  </a:cubicBezTo>
                  <a:cubicBezTo>
                    <a:pt x="21065" y="3476"/>
                    <a:pt x="20887" y="3476"/>
                    <a:pt x="20775" y="3453"/>
                  </a:cubicBezTo>
                  <a:lnTo>
                    <a:pt x="20352" y="3453"/>
                  </a:lnTo>
                  <a:cubicBezTo>
                    <a:pt x="20374" y="3431"/>
                    <a:pt x="20374" y="3409"/>
                    <a:pt x="20374" y="3387"/>
                  </a:cubicBezTo>
                  <a:cubicBezTo>
                    <a:pt x="20374" y="3364"/>
                    <a:pt x="20374" y="3342"/>
                    <a:pt x="20352" y="3320"/>
                  </a:cubicBezTo>
                  <a:cubicBezTo>
                    <a:pt x="20641" y="2205"/>
                    <a:pt x="20352" y="1024"/>
                    <a:pt x="19215" y="377"/>
                  </a:cubicBezTo>
                  <a:cubicBezTo>
                    <a:pt x="18836" y="167"/>
                    <a:pt x="18352" y="1"/>
                    <a:pt x="17883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2852;p32"/>
            <p:cNvGrpSpPr/>
            <p:nvPr/>
          </p:nvGrpSpPr>
          <p:grpSpPr>
            <a:xfrm>
              <a:off x="2223838" y="2696625"/>
              <a:ext cx="1120425" cy="1265925"/>
              <a:chOff x="2224450" y="2696625"/>
              <a:chExt cx="1120425" cy="1265925"/>
            </a:xfrm>
          </p:grpSpPr>
          <p:sp>
            <p:nvSpPr>
              <p:cNvPr id="2853" name="Google Shape;2853;p32"/>
              <p:cNvSpPr/>
              <p:nvPr/>
            </p:nvSpPr>
            <p:spPr>
              <a:xfrm>
                <a:off x="2608825" y="3152350"/>
                <a:ext cx="352200" cy="400325"/>
              </a:xfrm>
              <a:custGeom>
                <a:avLst/>
                <a:gdLst/>
                <a:ahLst/>
                <a:cxnLst/>
                <a:rect l="l" t="t" r="r" b="b"/>
                <a:pathLst>
                  <a:path w="14088" h="16013" extrusionOk="0">
                    <a:moveTo>
                      <a:pt x="10980" y="1"/>
                    </a:moveTo>
                    <a:cubicBezTo>
                      <a:pt x="10781" y="1"/>
                      <a:pt x="10805" y="156"/>
                      <a:pt x="10655" y="521"/>
                    </a:cubicBezTo>
                    <a:cubicBezTo>
                      <a:pt x="9942" y="2075"/>
                      <a:pt x="8493" y="2805"/>
                      <a:pt x="7056" y="2805"/>
                    </a:cubicBezTo>
                    <a:cubicBezTo>
                      <a:pt x="5483" y="2805"/>
                      <a:pt x="3926" y="1929"/>
                      <a:pt x="3366" y="298"/>
                    </a:cubicBezTo>
                    <a:cubicBezTo>
                      <a:pt x="3344" y="209"/>
                      <a:pt x="3300" y="142"/>
                      <a:pt x="3255" y="53"/>
                    </a:cubicBezTo>
                    <a:cubicBezTo>
                      <a:pt x="3236" y="22"/>
                      <a:pt x="3185" y="8"/>
                      <a:pt x="3109" y="8"/>
                    </a:cubicBezTo>
                    <a:cubicBezTo>
                      <a:pt x="2645" y="8"/>
                      <a:pt x="1269" y="527"/>
                      <a:pt x="981" y="700"/>
                    </a:cubicBezTo>
                    <a:cubicBezTo>
                      <a:pt x="870" y="744"/>
                      <a:pt x="825" y="856"/>
                      <a:pt x="825" y="967"/>
                    </a:cubicBezTo>
                    <a:cubicBezTo>
                      <a:pt x="848" y="1814"/>
                      <a:pt x="1026" y="2394"/>
                      <a:pt x="848" y="3642"/>
                    </a:cubicBezTo>
                    <a:cubicBezTo>
                      <a:pt x="357" y="7030"/>
                      <a:pt x="112" y="7632"/>
                      <a:pt x="90" y="8479"/>
                    </a:cubicBezTo>
                    <a:cubicBezTo>
                      <a:pt x="1" y="10797"/>
                      <a:pt x="157" y="10596"/>
                      <a:pt x="157" y="10998"/>
                    </a:cubicBezTo>
                    <a:cubicBezTo>
                      <a:pt x="179" y="12335"/>
                      <a:pt x="981" y="14319"/>
                      <a:pt x="1249" y="15433"/>
                    </a:cubicBezTo>
                    <a:cubicBezTo>
                      <a:pt x="1271" y="15545"/>
                      <a:pt x="1360" y="15612"/>
                      <a:pt x="1472" y="15634"/>
                    </a:cubicBezTo>
                    <a:cubicBezTo>
                      <a:pt x="2185" y="15768"/>
                      <a:pt x="2898" y="15857"/>
                      <a:pt x="3612" y="15902"/>
                    </a:cubicBezTo>
                    <a:cubicBezTo>
                      <a:pt x="3701" y="15902"/>
                      <a:pt x="4191" y="15991"/>
                      <a:pt x="4503" y="15991"/>
                    </a:cubicBezTo>
                    <a:cubicBezTo>
                      <a:pt x="5373" y="15991"/>
                      <a:pt x="6197" y="16013"/>
                      <a:pt x="7044" y="16013"/>
                    </a:cubicBezTo>
                    <a:lnTo>
                      <a:pt x="7044" y="15991"/>
                    </a:lnTo>
                    <a:cubicBezTo>
                      <a:pt x="9474" y="15991"/>
                      <a:pt x="9875" y="15991"/>
                      <a:pt x="10343" y="15902"/>
                    </a:cubicBezTo>
                    <a:cubicBezTo>
                      <a:pt x="11101" y="15879"/>
                      <a:pt x="11859" y="15790"/>
                      <a:pt x="12595" y="15634"/>
                    </a:cubicBezTo>
                    <a:cubicBezTo>
                      <a:pt x="12728" y="15634"/>
                      <a:pt x="12817" y="15523"/>
                      <a:pt x="12862" y="15411"/>
                    </a:cubicBezTo>
                    <a:cubicBezTo>
                      <a:pt x="13196" y="14141"/>
                      <a:pt x="13241" y="14208"/>
                      <a:pt x="13508" y="13227"/>
                    </a:cubicBezTo>
                    <a:cubicBezTo>
                      <a:pt x="14088" y="11221"/>
                      <a:pt x="13865" y="11109"/>
                      <a:pt x="13977" y="10708"/>
                    </a:cubicBezTo>
                    <a:cubicBezTo>
                      <a:pt x="14088" y="9727"/>
                      <a:pt x="14066" y="8746"/>
                      <a:pt x="13932" y="7766"/>
                    </a:cubicBezTo>
                    <a:cubicBezTo>
                      <a:pt x="13865" y="7431"/>
                      <a:pt x="13843" y="7097"/>
                      <a:pt x="13776" y="6785"/>
                    </a:cubicBezTo>
                    <a:cubicBezTo>
                      <a:pt x="12907" y="2527"/>
                      <a:pt x="13263" y="1881"/>
                      <a:pt x="13286" y="1212"/>
                    </a:cubicBezTo>
                    <a:cubicBezTo>
                      <a:pt x="13308" y="811"/>
                      <a:pt x="13263" y="744"/>
                      <a:pt x="12929" y="588"/>
                    </a:cubicBezTo>
                    <a:cubicBezTo>
                      <a:pt x="12394" y="365"/>
                      <a:pt x="11837" y="187"/>
                      <a:pt x="11279" y="53"/>
                    </a:cubicBezTo>
                    <a:cubicBezTo>
                      <a:pt x="11143" y="19"/>
                      <a:pt x="11049" y="1"/>
                      <a:pt x="109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32"/>
              <p:cNvSpPr/>
              <p:nvPr/>
            </p:nvSpPr>
            <p:spPr>
              <a:xfrm>
                <a:off x="2890250" y="3280275"/>
                <a:ext cx="395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602" extrusionOk="0">
                    <a:moveTo>
                      <a:pt x="939" y="0"/>
                    </a:moveTo>
                    <a:cubicBezTo>
                      <a:pt x="915" y="0"/>
                      <a:pt x="888" y="13"/>
                      <a:pt x="869" y="41"/>
                    </a:cubicBezTo>
                    <a:lnTo>
                      <a:pt x="602" y="353"/>
                    </a:lnTo>
                    <a:cubicBezTo>
                      <a:pt x="580" y="375"/>
                      <a:pt x="557" y="375"/>
                      <a:pt x="535" y="375"/>
                    </a:cubicBezTo>
                    <a:lnTo>
                      <a:pt x="112" y="330"/>
                    </a:lnTo>
                    <a:cubicBezTo>
                      <a:pt x="45" y="330"/>
                      <a:pt x="0" y="397"/>
                      <a:pt x="22" y="464"/>
                    </a:cubicBezTo>
                    <a:lnTo>
                      <a:pt x="245" y="821"/>
                    </a:lnTo>
                    <a:cubicBezTo>
                      <a:pt x="268" y="843"/>
                      <a:pt x="268" y="865"/>
                      <a:pt x="245" y="888"/>
                    </a:cubicBezTo>
                    <a:lnTo>
                      <a:pt x="67" y="1267"/>
                    </a:lnTo>
                    <a:cubicBezTo>
                      <a:pt x="48" y="1325"/>
                      <a:pt x="79" y="1382"/>
                      <a:pt x="131" y="1382"/>
                    </a:cubicBezTo>
                    <a:cubicBezTo>
                      <a:pt x="139" y="1382"/>
                      <a:pt x="147" y="1381"/>
                      <a:pt x="156" y="1378"/>
                    </a:cubicBezTo>
                    <a:lnTo>
                      <a:pt x="580" y="1289"/>
                    </a:lnTo>
                    <a:cubicBezTo>
                      <a:pt x="586" y="1282"/>
                      <a:pt x="593" y="1280"/>
                      <a:pt x="599" y="1280"/>
                    </a:cubicBezTo>
                    <a:cubicBezTo>
                      <a:pt x="615" y="1280"/>
                      <a:pt x="631" y="1295"/>
                      <a:pt x="647" y="1311"/>
                    </a:cubicBezTo>
                    <a:lnTo>
                      <a:pt x="959" y="1579"/>
                    </a:lnTo>
                    <a:cubicBezTo>
                      <a:pt x="974" y="1595"/>
                      <a:pt x="993" y="1602"/>
                      <a:pt x="1011" y="1602"/>
                    </a:cubicBezTo>
                    <a:cubicBezTo>
                      <a:pt x="1045" y="1602"/>
                      <a:pt x="1078" y="1577"/>
                      <a:pt x="1092" y="1534"/>
                    </a:cubicBezTo>
                    <a:lnTo>
                      <a:pt x="1115" y="1111"/>
                    </a:lnTo>
                    <a:cubicBezTo>
                      <a:pt x="1115" y="1088"/>
                      <a:pt x="1137" y="1066"/>
                      <a:pt x="1159" y="1044"/>
                    </a:cubicBezTo>
                    <a:lnTo>
                      <a:pt x="1516" y="843"/>
                    </a:lnTo>
                    <a:cubicBezTo>
                      <a:pt x="1583" y="821"/>
                      <a:pt x="1583" y="732"/>
                      <a:pt x="1538" y="709"/>
                    </a:cubicBezTo>
                    <a:lnTo>
                      <a:pt x="1137" y="531"/>
                    </a:lnTo>
                    <a:cubicBezTo>
                      <a:pt x="1115" y="531"/>
                      <a:pt x="1092" y="509"/>
                      <a:pt x="1092" y="486"/>
                    </a:cubicBezTo>
                    <a:lnTo>
                      <a:pt x="1003" y="63"/>
                    </a:lnTo>
                    <a:cubicBezTo>
                      <a:pt x="1003" y="24"/>
                      <a:pt x="973" y="0"/>
                      <a:pt x="9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32"/>
              <p:cNvSpPr/>
              <p:nvPr/>
            </p:nvSpPr>
            <p:spPr>
              <a:xfrm>
                <a:off x="2890250" y="3190425"/>
                <a:ext cx="39575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585" extrusionOk="0">
                    <a:moveTo>
                      <a:pt x="928" y="0"/>
                    </a:moveTo>
                    <a:cubicBezTo>
                      <a:pt x="907" y="0"/>
                      <a:pt x="885" y="8"/>
                      <a:pt x="869" y="24"/>
                    </a:cubicBezTo>
                    <a:lnTo>
                      <a:pt x="602" y="336"/>
                    </a:lnTo>
                    <a:cubicBezTo>
                      <a:pt x="580" y="358"/>
                      <a:pt x="557" y="358"/>
                      <a:pt x="535" y="358"/>
                    </a:cubicBezTo>
                    <a:lnTo>
                      <a:pt x="112" y="313"/>
                    </a:lnTo>
                    <a:cubicBezTo>
                      <a:pt x="45" y="313"/>
                      <a:pt x="0" y="380"/>
                      <a:pt x="45" y="447"/>
                    </a:cubicBezTo>
                    <a:lnTo>
                      <a:pt x="245" y="804"/>
                    </a:lnTo>
                    <a:cubicBezTo>
                      <a:pt x="268" y="826"/>
                      <a:pt x="268" y="848"/>
                      <a:pt x="245" y="871"/>
                    </a:cubicBezTo>
                    <a:lnTo>
                      <a:pt x="89" y="1250"/>
                    </a:lnTo>
                    <a:cubicBezTo>
                      <a:pt x="51" y="1308"/>
                      <a:pt x="96" y="1365"/>
                      <a:pt x="152" y="1365"/>
                    </a:cubicBezTo>
                    <a:cubicBezTo>
                      <a:pt x="161" y="1365"/>
                      <a:pt x="170" y="1364"/>
                      <a:pt x="178" y="1361"/>
                    </a:cubicBezTo>
                    <a:lnTo>
                      <a:pt x="580" y="1272"/>
                    </a:lnTo>
                    <a:cubicBezTo>
                      <a:pt x="602" y="1272"/>
                      <a:pt x="624" y="1272"/>
                      <a:pt x="647" y="1294"/>
                    </a:cubicBezTo>
                    <a:lnTo>
                      <a:pt x="959" y="1562"/>
                    </a:lnTo>
                    <a:cubicBezTo>
                      <a:pt x="974" y="1577"/>
                      <a:pt x="996" y="1585"/>
                      <a:pt x="1017" y="1585"/>
                    </a:cubicBezTo>
                    <a:cubicBezTo>
                      <a:pt x="1055" y="1585"/>
                      <a:pt x="1092" y="1560"/>
                      <a:pt x="1092" y="1517"/>
                    </a:cubicBezTo>
                    <a:lnTo>
                      <a:pt x="1137" y="1094"/>
                    </a:lnTo>
                    <a:cubicBezTo>
                      <a:pt x="1137" y="1071"/>
                      <a:pt x="1137" y="1049"/>
                      <a:pt x="1159" y="1027"/>
                    </a:cubicBezTo>
                    <a:lnTo>
                      <a:pt x="1538" y="826"/>
                    </a:lnTo>
                    <a:cubicBezTo>
                      <a:pt x="1583" y="804"/>
                      <a:pt x="1583" y="715"/>
                      <a:pt x="1538" y="692"/>
                    </a:cubicBezTo>
                    <a:lnTo>
                      <a:pt x="1159" y="536"/>
                    </a:lnTo>
                    <a:cubicBezTo>
                      <a:pt x="1115" y="514"/>
                      <a:pt x="1115" y="492"/>
                      <a:pt x="1092" y="469"/>
                    </a:cubicBezTo>
                    <a:lnTo>
                      <a:pt x="1003" y="68"/>
                    </a:lnTo>
                    <a:cubicBezTo>
                      <a:pt x="1003" y="25"/>
                      <a:pt x="966" y="0"/>
                      <a:pt x="9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32"/>
              <p:cNvSpPr/>
              <p:nvPr/>
            </p:nvSpPr>
            <p:spPr>
              <a:xfrm>
                <a:off x="2890250" y="3460700"/>
                <a:ext cx="395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602" extrusionOk="0">
                    <a:moveTo>
                      <a:pt x="928" y="0"/>
                    </a:moveTo>
                    <a:cubicBezTo>
                      <a:pt x="907" y="0"/>
                      <a:pt x="885" y="8"/>
                      <a:pt x="869" y="23"/>
                    </a:cubicBezTo>
                    <a:lnTo>
                      <a:pt x="602" y="335"/>
                    </a:lnTo>
                    <a:cubicBezTo>
                      <a:pt x="580" y="358"/>
                      <a:pt x="557" y="380"/>
                      <a:pt x="535" y="380"/>
                    </a:cubicBezTo>
                    <a:lnTo>
                      <a:pt x="112" y="313"/>
                    </a:lnTo>
                    <a:cubicBezTo>
                      <a:pt x="45" y="313"/>
                      <a:pt x="0" y="380"/>
                      <a:pt x="22" y="447"/>
                    </a:cubicBezTo>
                    <a:lnTo>
                      <a:pt x="245" y="804"/>
                    </a:lnTo>
                    <a:cubicBezTo>
                      <a:pt x="268" y="826"/>
                      <a:pt x="268" y="848"/>
                      <a:pt x="245" y="870"/>
                    </a:cubicBezTo>
                    <a:lnTo>
                      <a:pt x="67" y="1249"/>
                    </a:lnTo>
                    <a:cubicBezTo>
                      <a:pt x="48" y="1307"/>
                      <a:pt x="79" y="1365"/>
                      <a:pt x="131" y="1365"/>
                    </a:cubicBezTo>
                    <a:cubicBezTo>
                      <a:pt x="139" y="1365"/>
                      <a:pt x="147" y="1364"/>
                      <a:pt x="156" y="1361"/>
                    </a:cubicBezTo>
                    <a:lnTo>
                      <a:pt x="580" y="1272"/>
                    </a:lnTo>
                    <a:cubicBezTo>
                      <a:pt x="602" y="1272"/>
                      <a:pt x="624" y="1272"/>
                      <a:pt x="647" y="1294"/>
                    </a:cubicBezTo>
                    <a:lnTo>
                      <a:pt x="959" y="1584"/>
                    </a:lnTo>
                    <a:cubicBezTo>
                      <a:pt x="971" y="1596"/>
                      <a:pt x="987" y="1602"/>
                      <a:pt x="1003" y="1602"/>
                    </a:cubicBezTo>
                    <a:cubicBezTo>
                      <a:pt x="1046" y="1602"/>
                      <a:pt x="1092" y="1565"/>
                      <a:pt x="1092" y="1517"/>
                    </a:cubicBezTo>
                    <a:lnTo>
                      <a:pt x="1115" y="1116"/>
                    </a:lnTo>
                    <a:cubicBezTo>
                      <a:pt x="1115" y="1071"/>
                      <a:pt x="1137" y="1049"/>
                      <a:pt x="1159" y="1049"/>
                    </a:cubicBezTo>
                    <a:lnTo>
                      <a:pt x="1516" y="848"/>
                    </a:lnTo>
                    <a:cubicBezTo>
                      <a:pt x="1583" y="804"/>
                      <a:pt x="1583" y="714"/>
                      <a:pt x="1538" y="692"/>
                    </a:cubicBezTo>
                    <a:lnTo>
                      <a:pt x="1137" y="536"/>
                    </a:lnTo>
                    <a:cubicBezTo>
                      <a:pt x="1115" y="514"/>
                      <a:pt x="1092" y="492"/>
                      <a:pt x="1092" y="469"/>
                    </a:cubicBezTo>
                    <a:lnTo>
                      <a:pt x="1003" y="68"/>
                    </a:lnTo>
                    <a:cubicBezTo>
                      <a:pt x="1003" y="25"/>
                      <a:pt x="966" y="0"/>
                      <a:pt x="9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32"/>
              <p:cNvSpPr/>
              <p:nvPr/>
            </p:nvSpPr>
            <p:spPr>
              <a:xfrm>
                <a:off x="2890300" y="3370425"/>
                <a:ext cx="395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602" extrusionOk="0">
                    <a:moveTo>
                      <a:pt x="926" y="0"/>
                    </a:moveTo>
                    <a:cubicBezTo>
                      <a:pt x="905" y="0"/>
                      <a:pt x="883" y="8"/>
                      <a:pt x="867" y="23"/>
                    </a:cubicBezTo>
                    <a:lnTo>
                      <a:pt x="600" y="358"/>
                    </a:lnTo>
                    <a:cubicBezTo>
                      <a:pt x="578" y="358"/>
                      <a:pt x="555" y="380"/>
                      <a:pt x="533" y="380"/>
                    </a:cubicBezTo>
                    <a:lnTo>
                      <a:pt x="110" y="335"/>
                    </a:lnTo>
                    <a:cubicBezTo>
                      <a:pt x="102" y="333"/>
                      <a:pt x="95" y="332"/>
                      <a:pt x="89" y="332"/>
                    </a:cubicBezTo>
                    <a:cubicBezTo>
                      <a:pt x="34" y="332"/>
                      <a:pt x="1" y="407"/>
                      <a:pt x="20" y="447"/>
                    </a:cubicBezTo>
                    <a:lnTo>
                      <a:pt x="243" y="804"/>
                    </a:lnTo>
                    <a:cubicBezTo>
                      <a:pt x="266" y="826"/>
                      <a:pt x="266" y="848"/>
                      <a:pt x="243" y="893"/>
                    </a:cubicBezTo>
                    <a:lnTo>
                      <a:pt x="65" y="1272"/>
                    </a:lnTo>
                    <a:cubicBezTo>
                      <a:pt x="43" y="1316"/>
                      <a:pt x="87" y="1383"/>
                      <a:pt x="154" y="1383"/>
                    </a:cubicBezTo>
                    <a:lnTo>
                      <a:pt x="578" y="1272"/>
                    </a:lnTo>
                    <a:cubicBezTo>
                      <a:pt x="600" y="1272"/>
                      <a:pt x="622" y="1272"/>
                      <a:pt x="645" y="1294"/>
                    </a:cubicBezTo>
                    <a:lnTo>
                      <a:pt x="957" y="1584"/>
                    </a:lnTo>
                    <a:cubicBezTo>
                      <a:pt x="969" y="1596"/>
                      <a:pt x="983" y="1602"/>
                      <a:pt x="998" y="1602"/>
                    </a:cubicBezTo>
                    <a:cubicBezTo>
                      <a:pt x="1035" y="1602"/>
                      <a:pt x="1074" y="1565"/>
                      <a:pt x="1090" y="1517"/>
                    </a:cubicBezTo>
                    <a:lnTo>
                      <a:pt x="1113" y="1116"/>
                    </a:lnTo>
                    <a:cubicBezTo>
                      <a:pt x="1113" y="1093"/>
                      <a:pt x="1135" y="1049"/>
                      <a:pt x="1157" y="1049"/>
                    </a:cubicBezTo>
                    <a:lnTo>
                      <a:pt x="1514" y="848"/>
                    </a:lnTo>
                    <a:cubicBezTo>
                      <a:pt x="1581" y="804"/>
                      <a:pt x="1581" y="737"/>
                      <a:pt x="1536" y="692"/>
                    </a:cubicBezTo>
                    <a:lnTo>
                      <a:pt x="1135" y="536"/>
                    </a:lnTo>
                    <a:cubicBezTo>
                      <a:pt x="1113" y="536"/>
                      <a:pt x="1113" y="514"/>
                      <a:pt x="1090" y="469"/>
                    </a:cubicBezTo>
                    <a:lnTo>
                      <a:pt x="1001" y="68"/>
                    </a:lnTo>
                    <a:cubicBezTo>
                      <a:pt x="1001" y="25"/>
                      <a:pt x="964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32"/>
              <p:cNvSpPr/>
              <p:nvPr/>
            </p:nvSpPr>
            <p:spPr>
              <a:xfrm>
                <a:off x="2684625" y="3280275"/>
                <a:ext cx="401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602" extrusionOk="0">
                    <a:moveTo>
                      <a:pt x="945" y="0"/>
                    </a:moveTo>
                    <a:cubicBezTo>
                      <a:pt x="922" y="0"/>
                      <a:pt x="901" y="13"/>
                      <a:pt x="892" y="41"/>
                    </a:cubicBezTo>
                    <a:lnTo>
                      <a:pt x="602" y="353"/>
                    </a:lnTo>
                    <a:cubicBezTo>
                      <a:pt x="580" y="375"/>
                      <a:pt x="557" y="375"/>
                      <a:pt x="535" y="375"/>
                    </a:cubicBezTo>
                    <a:lnTo>
                      <a:pt x="112" y="330"/>
                    </a:lnTo>
                    <a:cubicBezTo>
                      <a:pt x="45" y="330"/>
                      <a:pt x="0" y="397"/>
                      <a:pt x="45" y="464"/>
                    </a:cubicBezTo>
                    <a:lnTo>
                      <a:pt x="245" y="821"/>
                    </a:lnTo>
                    <a:cubicBezTo>
                      <a:pt x="268" y="843"/>
                      <a:pt x="268" y="865"/>
                      <a:pt x="245" y="888"/>
                    </a:cubicBezTo>
                    <a:lnTo>
                      <a:pt x="89" y="1267"/>
                    </a:lnTo>
                    <a:cubicBezTo>
                      <a:pt x="70" y="1325"/>
                      <a:pt x="101" y="1382"/>
                      <a:pt x="153" y="1382"/>
                    </a:cubicBezTo>
                    <a:cubicBezTo>
                      <a:pt x="161" y="1382"/>
                      <a:pt x="169" y="1381"/>
                      <a:pt x="178" y="1378"/>
                    </a:cubicBezTo>
                    <a:lnTo>
                      <a:pt x="580" y="1289"/>
                    </a:lnTo>
                    <a:cubicBezTo>
                      <a:pt x="586" y="1282"/>
                      <a:pt x="593" y="1280"/>
                      <a:pt x="599" y="1280"/>
                    </a:cubicBezTo>
                    <a:cubicBezTo>
                      <a:pt x="615" y="1280"/>
                      <a:pt x="631" y="1295"/>
                      <a:pt x="646" y="1311"/>
                    </a:cubicBezTo>
                    <a:lnTo>
                      <a:pt x="959" y="1579"/>
                    </a:lnTo>
                    <a:cubicBezTo>
                      <a:pt x="974" y="1595"/>
                      <a:pt x="996" y="1602"/>
                      <a:pt x="1017" y="1602"/>
                    </a:cubicBezTo>
                    <a:cubicBezTo>
                      <a:pt x="1055" y="1602"/>
                      <a:pt x="1092" y="1577"/>
                      <a:pt x="1092" y="1534"/>
                    </a:cubicBezTo>
                    <a:lnTo>
                      <a:pt x="1137" y="1111"/>
                    </a:lnTo>
                    <a:cubicBezTo>
                      <a:pt x="1137" y="1088"/>
                      <a:pt x="1159" y="1066"/>
                      <a:pt x="1181" y="1044"/>
                    </a:cubicBezTo>
                    <a:lnTo>
                      <a:pt x="1538" y="843"/>
                    </a:lnTo>
                    <a:cubicBezTo>
                      <a:pt x="1605" y="821"/>
                      <a:pt x="1605" y="732"/>
                      <a:pt x="1538" y="709"/>
                    </a:cubicBezTo>
                    <a:lnTo>
                      <a:pt x="1159" y="531"/>
                    </a:lnTo>
                    <a:cubicBezTo>
                      <a:pt x="1137" y="531"/>
                      <a:pt x="1115" y="509"/>
                      <a:pt x="1115" y="486"/>
                    </a:cubicBezTo>
                    <a:lnTo>
                      <a:pt x="1025" y="63"/>
                    </a:lnTo>
                    <a:cubicBezTo>
                      <a:pt x="1012" y="24"/>
                      <a:pt x="977" y="0"/>
                      <a:pt x="9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32"/>
              <p:cNvSpPr/>
              <p:nvPr/>
            </p:nvSpPr>
            <p:spPr>
              <a:xfrm>
                <a:off x="2787700" y="3235550"/>
                <a:ext cx="396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86" extrusionOk="0">
                    <a:moveTo>
                      <a:pt x="923" y="1"/>
                    </a:moveTo>
                    <a:cubicBezTo>
                      <a:pt x="904" y="1"/>
                      <a:pt x="886" y="8"/>
                      <a:pt x="870" y="24"/>
                    </a:cubicBezTo>
                    <a:lnTo>
                      <a:pt x="580" y="336"/>
                    </a:lnTo>
                    <a:cubicBezTo>
                      <a:pt x="580" y="359"/>
                      <a:pt x="536" y="359"/>
                      <a:pt x="513" y="359"/>
                    </a:cubicBezTo>
                    <a:lnTo>
                      <a:pt x="112" y="314"/>
                    </a:lnTo>
                    <a:cubicBezTo>
                      <a:pt x="45" y="314"/>
                      <a:pt x="1" y="381"/>
                      <a:pt x="23" y="448"/>
                    </a:cubicBezTo>
                    <a:lnTo>
                      <a:pt x="246" y="804"/>
                    </a:lnTo>
                    <a:cubicBezTo>
                      <a:pt x="246" y="827"/>
                      <a:pt x="246" y="849"/>
                      <a:pt x="246" y="871"/>
                    </a:cubicBezTo>
                    <a:lnTo>
                      <a:pt x="68" y="1250"/>
                    </a:lnTo>
                    <a:cubicBezTo>
                      <a:pt x="48" y="1308"/>
                      <a:pt x="79" y="1366"/>
                      <a:pt x="131" y="1366"/>
                    </a:cubicBezTo>
                    <a:cubicBezTo>
                      <a:pt x="139" y="1366"/>
                      <a:pt x="148" y="1365"/>
                      <a:pt x="157" y="1362"/>
                    </a:cubicBezTo>
                    <a:lnTo>
                      <a:pt x="558" y="1272"/>
                    </a:lnTo>
                    <a:cubicBezTo>
                      <a:pt x="603" y="1272"/>
                      <a:pt x="625" y="1272"/>
                      <a:pt x="647" y="1295"/>
                    </a:cubicBezTo>
                    <a:lnTo>
                      <a:pt x="937" y="1562"/>
                    </a:lnTo>
                    <a:cubicBezTo>
                      <a:pt x="961" y="1578"/>
                      <a:pt x="984" y="1585"/>
                      <a:pt x="1005" y="1585"/>
                    </a:cubicBezTo>
                    <a:cubicBezTo>
                      <a:pt x="1043" y="1585"/>
                      <a:pt x="1071" y="1561"/>
                      <a:pt x="1071" y="1518"/>
                    </a:cubicBezTo>
                    <a:lnTo>
                      <a:pt x="1115" y="1094"/>
                    </a:lnTo>
                    <a:cubicBezTo>
                      <a:pt x="1115" y="1072"/>
                      <a:pt x="1138" y="1050"/>
                      <a:pt x="1160" y="1050"/>
                    </a:cubicBezTo>
                    <a:lnTo>
                      <a:pt x="1516" y="827"/>
                    </a:lnTo>
                    <a:cubicBezTo>
                      <a:pt x="1583" y="804"/>
                      <a:pt x="1583" y="715"/>
                      <a:pt x="1516" y="693"/>
                    </a:cubicBezTo>
                    <a:lnTo>
                      <a:pt x="1138" y="515"/>
                    </a:lnTo>
                    <a:cubicBezTo>
                      <a:pt x="1115" y="515"/>
                      <a:pt x="1093" y="492"/>
                      <a:pt x="1093" y="470"/>
                    </a:cubicBezTo>
                    <a:lnTo>
                      <a:pt x="1004" y="69"/>
                    </a:lnTo>
                    <a:cubicBezTo>
                      <a:pt x="989" y="26"/>
                      <a:pt x="956" y="1"/>
                      <a:pt x="9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32"/>
              <p:cNvSpPr/>
              <p:nvPr/>
            </p:nvSpPr>
            <p:spPr>
              <a:xfrm>
                <a:off x="2684625" y="3190425"/>
                <a:ext cx="40125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585" extrusionOk="0">
                    <a:moveTo>
                      <a:pt x="944" y="0"/>
                    </a:moveTo>
                    <a:cubicBezTo>
                      <a:pt x="926" y="0"/>
                      <a:pt x="907" y="8"/>
                      <a:pt x="892" y="24"/>
                    </a:cubicBezTo>
                    <a:lnTo>
                      <a:pt x="602" y="336"/>
                    </a:lnTo>
                    <a:cubicBezTo>
                      <a:pt x="580" y="358"/>
                      <a:pt x="557" y="358"/>
                      <a:pt x="535" y="358"/>
                    </a:cubicBezTo>
                    <a:lnTo>
                      <a:pt x="112" y="313"/>
                    </a:lnTo>
                    <a:cubicBezTo>
                      <a:pt x="45" y="313"/>
                      <a:pt x="0" y="380"/>
                      <a:pt x="45" y="447"/>
                    </a:cubicBezTo>
                    <a:lnTo>
                      <a:pt x="245" y="804"/>
                    </a:lnTo>
                    <a:cubicBezTo>
                      <a:pt x="268" y="826"/>
                      <a:pt x="268" y="848"/>
                      <a:pt x="245" y="871"/>
                    </a:cubicBezTo>
                    <a:lnTo>
                      <a:pt x="89" y="1250"/>
                    </a:lnTo>
                    <a:cubicBezTo>
                      <a:pt x="70" y="1308"/>
                      <a:pt x="101" y="1365"/>
                      <a:pt x="153" y="1365"/>
                    </a:cubicBezTo>
                    <a:cubicBezTo>
                      <a:pt x="161" y="1365"/>
                      <a:pt x="169" y="1364"/>
                      <a:pt x="178" y="1361"/>
                    </a:cubicBezTo>
                    <a:lnTo>
                      <a:pt x="580" y="1272"/>
                    </a:lnTo>
                    <a:cubicBezTo>
                      <a:pt x="602" y="1272"/>
                      <a:pt x="646" y="1272"/>
                      <a:pt x="646" y="1294"/>
                    </a:cubicBezTo>
                    <a:lnTo>
                      <a:pt x="959" y="1562"/>
                    </a:lnTo>
                    <a:cubicBezTo>
                      <a:pt x="974" y="1577"/>
                      <a:pt x="996" y="1585"/>
                      <a:pt x="1017" y="1585"/>
                    </a:cubicBezTo>
                    <a:cubicBezTo>
                      <a:pt x="1055" y="1585"/>
                      <a:pt x="1092" y="1560"/>
                      <a:pt x="1092" y="1517"/>
                    </a:cubicBezTo>
                    <a:lnTo>
                      <a:pt x="1137" y="1094"/>
                    </a:lnTo>
                    <a:cubicBezTo>
                      <a:pt x="1137" y="1071"/>
                      <a:pt x="1159" y="1049"/>
                      <a:pt x="1181" y="1027"/>
                    </a:cubicBezTo>
                    <a:lnTo>
                      <a:pt x="1538" y="826"/>
                    </a:lnTo>
                    <a:cubicBezTo>
                      <a:pt x="1605" y="804"/>
                      <a:pt x="1605" y="715"/>
                      <a:pt x="1538" y="692"/>
                    </a:cubicBezTo>
                    <a:lnTo>
                      <a:pt x="1159" y="536"/>
                    </a:lnTo>
                    <a:cubicBezTo>
                      <a:pt x="1137" y="514"/>
                      <a:pt x="1115" y="492"/>
                      <a:pt x="1115" y="469"/>
                    </a:cubicBezTo>
                    <a:lnTo>
                      <a:pt x="1025" y="68"/>
                    </a:lnTo>
                    <a:cubicBezTo>
                      <a:pt x="1011" y="25"/>
                      <a:pt x="978" y="0"/>
                      <a:pt x="9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32"/>
              <p:cNvSpPr/>
              <p:nvPr/>
            </p:nvSpPr>
            <p:spPr>
              <a:xfrm>
                <a:off x="2684625" y="3460700"/>
                <a:ext cx="401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602" extrusionOk="0">
                    <a:moveTo>
                      <a:pt x="935" y="0"/>
                    </a:moveTo>
                    <a:cubicBezTo>
                      <a:pt x="916" y="0"/>
                      <a:pt x="900" y="8"/>
                      <a:pt x="892" y="23"/>
                    </a:cubicBezTo>
                    <a:lnTo>
                      <a:pt x="602" y="335"/>
                    </a:lnTo>
                    <a:cubicBezTo>
                      <a:pt x="580" y="358"/>
                      <a:pt x="557" y="380"/>
                      <a:pt x="535" y="380"/>
                    </a:cubicBezTo>
                    <a:lnTo>
                      <a:pt x="112" y="313"/>
                    </a:lnTo>
                    <a:cubicBezTo>
                      <a:pt x="45" y="313"/>
                      <a:pt x="0" y="380"/>
                      <a:pt x="45" y="447"/>
                    </a:cubicBezTo>
                    <a:lnTo>
                      <a:pt x="245" y="804"/>
                    </a:lnTo>
                    <a:cubicBezTo>
                      <a:pt x="268" y="826"/>
                      <a:pt x="268" y="848"/>
                      <a:pt x="245" y="870"/>
                    </a:cubicBezTo>
                    <a:lnTo>
                      <a:pt x="89" y="1249"/>
                    </a:lnTo>
                    <a:cubicBezTo>
                      <a:pt x="70" y="1307"/>
                      <a:pt x="101" y="1365"/>
                      <a:pt x="153" y="1365"/>
                    </a:cubicBezTo>
                    <a:cubicBezTo>
                      <a:pt x="161" y="1365"/>
                      <a:pt x="169" y="1364"/>
                      <a:pt x="178" y="1361"/>
                    </a:cubicBezTo>
                    <a:lnTo>
                      <a:pt x="580" y="1272"/>
                    </a:lnTo>
                    <a:cubicBezTo>
                      <a:pt x="602" y="1272"/>
                      <a:pt x="646" y="1272"/>
                      <a:pt x="646" y="1294"/>
                    </a:cubicBezTo>
                    <a:lnTo>
                      <a:pt x="959" y="1584"/>
                    </a:lnTo>
                    <a:cubicBezTo>
                      <a:pt x="971" y="1596"/>
                      <a:pt x="987" y="1602"/>
                      <a:pt x="1003" y="1602"/>
                    </a:cubicBezTo>
                    <a:cubicBezTo>
                      <a:pt x="1046" y="1602"/>
                      <a:pt x="1092" y="1565"/>
                      <a:pt x="1092" y="1517"/>
                    </a:cubicBezTo>
                    <a:lnTo>
                      <a:pt x="1137" y="1116"/>
                    </a:lnTo>
                    <a:cubicBezTo>
                      <a:pt x="1137" y="1071"/>
                      <a:pt x="1159" y="1049"/>
                      <a:pt x="1181" y="1049"/>
                    </a:cubicBezTo>
                    <a:lnTo>
                      <a:pt x="1538" y="848"/>
                    </a:lnTo>
                    <a:cubicBezTo>
                      <a:pt x="1605" y="804"/>
                      <a:pt x="1605" y="714"/>
                      <a:pt x="1538" y="692"/>
                    </a:cubicBezTo>
                    <a:lnTo>
                      <a:pt x="1159" y="536"/>
                    </a:lnTo>
                    <a:cubicBezTo>
                      <a:pt x="1137" y="514"/>
                      <a:pt x="1115" y="492"/>
                      <a:pt x="1115" y="469"/>
                    </a:cubicBezTo>
                    <a:lnTo>
                      <a:pt x="1025" y="68"/>
                    </a:lnTo>
                    <a:cubicBezTo>
                      <a:pt x="1011" y="25"/>
                      <a:pt x="969" y="0"/>
                      <a:pt x="9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32"/>
              <p:cNvSpPr/>
              <p:nvPr/>
            </p:nvSpPr>
            <p:spPr>
              <a:xfrm>
                <a:off x="2787775" y="3415550"/>
                <a:ext cx="3952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603" extrusionOk="0">
                    <a:moveTo>
                      <a:pt x="920" y="1"/>
                    </a:moveTo>
                    <a:cubicBezTo>
                      <a:pt x="901" y="1"/>
                      <a:pt x="883" y="8"/>
                      <a:pt x="867" y="24"/>
                    </a:cubicBezTo>
                    <a:lnTo>
                      <a:pt x="577" y="336"/>
                    </a:lnTo>
                    <a:cubicBezTo>
                      <a:pt x="577" y="358"/>
                      <a:pt x="533" y="381"/>
                      <a:pt x="510" y="381"/>
                    </a:cubicBezTo>
                    <a:lnTo>
                      <a:pt x="109" y="336"/>
                    </a:lnTo>
                    <a:cubicBezTo>
                      <a:pt x="100" y="333"/>
                      <a:pt x="92" y="332"/>
                      <a:pt x="84" y="332"/>
                    </a:cubicBezTo>
                    <a:cubicBezTo>
                      <a:pt x="32" y="332"/>
                      <a:pt x="1" y="390"/>
                      <a:pt x="20" y="447"/>
                    </a:cubicBezTo>
                    <a:lnTo>
                      <a:pt x="243" y="804"/>
                    </a:lnTo>
                    <a:cubicBezTo>
                      <a:pt x="243" y="826"/>
                      <a:pt x="243" y="849"/>
                      <a:pt x="243" y="871"/>
                    </a:cubicBezTo>
                    <a:lnTo>
                      <a:pt x="65" y="1250"/>
                    </a:lnTo>
                    <a:cubicBezTo>
                      <a:pt x="45" y="1308"/>
                      <a:pt x="76" y="1366"/>
                      <a:pt x="128" y="1366"/>
                    </a:cubicBezTo>
                    <a:cubicBezTo>
                      <a:pt x="136" y="1366"/>
                      <a:pt x="145" y="1364"/>
                      <a:pt x="154" y="1361"/>
                    </a:cubicBezTo>
                    <a:lnTo>
                      <a:pt x="555" y="1272"/>
                    </a:lnTo>
                    <a:cubicBezTo>
                      <a:pt x="600" y="1272"/>
                      <a:pt x="622" y="1272"/>
                      <a:pt x="644" y="1294"/>
                    </a:cubicBezTo>
                    <a:lnTo>
                      <a:pt x="934" y="1584"/>
                    </a:lnTo>
                    <a:cubicBezTo>
                      <a:pt x="953" y="1597"/>
                      <a:pt x="971" y="1602"/>
                      <a:pt x="989" y="1602"/>
                    </a:cubicBezTo>
                    <a:cubicBezTo>
                      <a:pt x="1033" y="1602"/>
                      <a:pt x="1068" y="1566"/>
                      <a:pt x="1068" y="1517"/>
                    </a:cubicBezTo>
                    <a:lnTo>
                      <a:pt x="1112" y="1116"/>
                    </a:lnTo>
                    <a:cubicBezTo>
                      <a:pt x="1112" y="1072"/>
                      <a:pt x="1135" y="1049"/>
                      <a:pt x="1157" y="1049"/>
                    </a:cubicBezTo>
                    <a:lnTo>
                      <a:pt x="1513" y="826"/>
                    </a:lnTo>
                    <a:cubicBezTo>
                      <a:pt x="1580" y="804"/>
                      <a:pt x="1580" y="737"/>
                      <a:pt x="1513" y="693"/>
                    </a:cubicBezTo>
                    <a:lnTo>
                      <a:pt x="1135" y="537"/>
                    </a:lnTo>
                    <a:cubicBezTo>
                      <a:pt x="1112" y="514"/>
                      <a:pt x="1090" y="492"/>
                      <a:pt x="1090" y="470"/>
                    </a:cubicBezTo>
                    <a:lnTo>
                      <a:pt x="1001" y="68"/>
                    </a:lnTo>
                    <a:cubicBezTo>
                      <a:pt x="986" y="25"/>
                      <a:pt x="953" y="1"/>
                      <a:pt x="9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32"/>
              <p:cNvSpPr/>
              <p:nvPr/>
            </p:nvSpPr>
            <p:spPr>
              <a:xfrm>
                <a:off x="2684725" y="3370425"/>
                <a:ext cx="400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1602" extrusionOk="0">
                    <a:moveTo>
                      <a:pt x="940" y="0"/>
                    </a:moveTo>
                    <a:cubicBezTo>
                      <a:pt x="922" y="0"/>
                      <a:pt x="903" y="8"/>
                      <a:pt x="888" y="23"/>
                    </a:cubicBezTo>
                    <a:lnTo>
                      <a:pt x="598" y="358"/>
                    </a:lnTo>
                    <a:cubicBezTo>
                      <a:pt x="576" y="358"/>
                      <a:pt x="553" y="380"/>
                      <a:pt x="531" y="380"/>
                    </a:cubicBezTo>
                    <a:lnTo>
                      <a:pt x="108" y="335"/>
                    </a:lnTo>
                    <a:cubicBezTo>
                      <a:pt x="100" y="333"/>
                      <a:pt x="93" y="332"/>
                      <a:pt x="87" y="332"/>
                    </a:cubicBezTo>
                    <a:cubicBezTo>
                      <a:pt x="32" y="332"/>
                      <a:pt x="1" y="407"/>
                      <a:pt x="41" y="447"/>
                    </a:cubicBezTo>
                    <a:lnTo>
                      <a:pt x="241" y="804"/>
                    </a:lnTo>
                    <a:cubicBezTo>
                      <a:pt x="264" y="826"/>
                      <a:pt x="264" y="848"/>
                      <a:pt x="241" y="893"/>
                    </a:cubicBezTo>
                    <a:lnTo>
                      <a:pt x="85" y="1272"/>
                    </a:lnTo>
                    <a:cubicBezTo>
                      <a:pt x="63" y="1316"/>
                      <a:pt x="108" y="1383"/>
                      <a:pt x="174" y="1383"/>
                    </a:cubicBezTo>
                    <a:lnTo>
                      <a:pt x="576" y="1272"/>
                    </a:lnTo>
                    <a:cubicBezTo>
                      <a:pt x="598" y="1272"/>
                      <a:pt x="642" y="1272"/>
                      <a:pt x="642" y="1294"/>
                    </a:cubicBezTo>
                    <a:lnTo>
                      <a:pt x="955" y="1584"/>
                    </a:lnTo>
                    <a:cubicBezTo>
                      <a:pt x="967" y="1596"/>
                      <a:pt x="983" y="1602"/>
                      <a:pt x="999" y="1602"/>
                    </a:cubicBezTo>
                    <a:cubicBezTo>
                      <a:pt x="1042" y="1602"/>
                      <a:pt x="1088" y="1565"/>
                      <a:pt x="1088" y="1517"/>
                    </a:cubicBezTo>
                    <a:lnTo>
                      <a:pt x="1133" y="1116"/>
                    </a:lnTo>
                    <a:cubicBezTo>
                      <a:pt x="1133" y="1093"/>
                      <a:pt x="1155" y="1049"/>
                      <a:pt x="1177" y="1049"/>
                    </a:cubicBezTo>
                    <a:lnTo>
                      <a:pt x="1534" y="848"/>
                    </a:lnTo>
                    <a:cubicBezTo>
                      <a:pt x="1601" y="804"/>
                      <a:pt x="1601" y="737"/>
                      <a:pt x="1534" y="692"/>
                    </a:cubicBezTo>
                    <a:lnTo>
                      <a:pt x="1155" y="536"/>
                    </a:lnTo>
                    <a:cubicBezTo>
                      <a:pt x="1133" y="536"/>
                      <a:pt x="1111" y="514"/>
                      <a:pt x="1111" y="469"/>
                    </a:cubicBezTo>
                    <a:lnTo>
                      <a:pt x="1021" y="68"/>
                    </a:lnTo>
                    <a:cubicBezTo>
                      <a:pt x="1007" y="25"/>
                      <a:pt x="974" y="0"/>
                      <a:pt x="9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32"/>
              <p:cNvSpPr/>
              <p:nvPr/>
            </p:nvSpPr>
            <p:spPr>
              <a:xfrm>
                <a:off x="2787700" y="3325400"/>
                <a:ext cx="39600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03" extrusionOk="0">
                    <a:moveTo>
                      <a:pt x="941" y="1"/>
                    </a:moveTo>
                    <a:cubicBezTo>
                      <a:pt x="915" y="1"/>
                      <a:pt x="889" y="13"/>
                      <a:pt x="870" y="41"/>
                    </a:cubicBezTo>
                    <a:lnTo>
                      <a:pt x="803" y="130"/>
                    </a:lnTo>
                    <a:lnTo>
                      <a:pt x="603" y="353"/>
                    </a:lnTo>
                    <a:cubicBezTo>
                      <a:pt x="580" y="376"/>
                      <a:pt x="558" y="376"/>
                      <a:pt x="536" y="376"/>
                    </a:cubicBezTo>
                    <a:lnTo>
                      <a:pt x="112" y="331"/>
                    </a:lnTo>
                    <a:cubicBezTo>
                      <a:pt x="45" y="331"/>
                      <a:pt x="1" y="398"/>
                      <a:pt x="45" y="442"/>
                    </a:cubicBezTo>
                    <a:lnTo>
                      <a:pt x="268" y="799"/>
                    </a:lnTo>
                    <a:cubicBezTo>
                      <a:pt x="268" y="821"/>
                      <a:pt x="268" y="866"/>
                      <a:pt x="268" y="888"/>
                    </a:cubicBezTo>
                    <a:lnTo>
                      <a:pt x="90" y="1267"/>
                    </a:lnTo>
                    <a:cubicBezTo>
                      <a:pt x="68" y="1312"/>
                      <a:pt x="112" y="1379"/>
                      <a:pt x="179" y="1379"/>
                    </a:cubicBezTo>
                    <a:lnTo>
                      <a:pt x="580" y="1289"/>
                    </a:lnTo>
                    <a:cubicBezTo>
                      <a:pt x="588" y="1282"/>
                      <a:pt x="595" y="1280"/>
                      <a:pt x="603" y="1280"/>
                    </a:cubicBezTo>
                    <a:cubicBezTo>
                      <a:pt x="617" y="1280"/>
                      <a:pt x="632" y="1289"/>
                      <a:pt x="647" y="1289"/>
                    </a:cubicBezTo>
                    <a:lnTo>
                      <a:pt x="959" y="1579"/>
                    </a:lnTo>
                    <a:cubicBezTo>
                      <a:pt x="975" y="1595"/>
                      <a:pt x="996" y="1602"/>
                      <a:pt x="1017" y="1602"/>
                    </a:cubicBezTo>
                    <a:cubicBezTo>
                      <a:pt x="1056" y="1602"/>
                      <a:pt x="1093" y="1578"/>
                      <a:pt x="1093" y="1535"/>
                    </a:cubicBezTo>
                    <a:lnTo>
                      <a:pt x="1138" y="1111"/>
                    </a:lnTo>
                    <a:cubicBezTo>
                      <a:pt x="1138" y="1089"/>
                      <a:pt x="1160" y="1067"/>
                      <a:pt x="1182" y="1044"/>
                    </a:cubicBezTo>
                    <a:lnTo>
                      <a:pt x="1539" y="844"/>
                    </a:lnTo>
                    <a:cubicBezTo>
                      <a:pt x="1583" y="799"/>
                      <a:pt x="1583" y="710"/>
                      <a:pt x="1516" y="688"/>
                    </a:cubicBezTo>
                    <a:lnTo>
                      <a:pt x="1138" y="532"/>
                    </a:lnTo>
                    <a:cubicBezTo>
                      <a:pt x="1115" y="532"/>
                      <a:pt x="1093" y="509"/>
                      <a:pt x="1093" y="487"/>
                    </a:cubicBezTo>
                    <a:lnTo>
                      <a:pt x="1026" y="130"/>
                    </a:lnTo>
                    <a:lnTo>
                      <a:pt x="1026" y="63"/>
                    </a:lnTo>
                    <a:cubicBezTo>
                      <a:pt x="1013" y="25"/>
                      <a:pt x="978" y="1"/>
                      <a:pt x="9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32"/>
              <p:cNvSpPr/>
              <p:nvPr/>
            </p:nvSpPr>
            <p:spPr>
              <a:xfrm>
                <a:off x="2787700" y="3505825"/>
                <a:ext cx="396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86" extrusionOk="0">
                    <a:moveTo>
                      <a:pt x="929" y="1"/>
                    </a:moveTo>
                    <a:cubicBezTo>
                      <a:pt x="907" y="1"/>
                      <a:pt x="886" y="8"/>
                      <a:pt x="870" y="24"/>
                    </a:cubicBezTo>
                    <a:lnTo>
                      <a:pt x="803" y="113"/>
                    </a:lnTo>
                    <a:lnTo>
                      <a:pt x="603" y="336"/>
                    </a:lnTo>
                    <a:cubicBezTo>
                      <a:pt x="580" y="358"/>
                      <a:pt x="558" y="358"/>
                      <a:pt x="536" y="358"/>
                    </a:cubicBezTo>
                    <a:lnTo>
                      <a:pt x="112" y="314"/>
                    </a:lnTo>
                    <a:cubicBezTo>
                      <a:pt x="45" y="314"/>
                      <a:pt x="1" y="381"/>
                      <a:pt x="45" y="447"/>
                    </a:cubicBezTo>
                    <a:lnTo>
                      <a:pt x="268" y="804"/>
                    </a:lnTo>
                    <a:cubicBezTo>
                      <a:pt x="268" y="826"/>
                      <a:pt x="268" y="849"/>
                      <a:pt x="268" y="871"/>
                    </a:cubicBezTo>
                    <a:lnTo>
                      <a:pt x="90" y="1250"/>
                    </a:lnTo>
                    <a:cubicBezTo>
                      <a:pt x="71" y="1308"/>
                      <a:pt x="101" y="1366"/>
                      <a:pt x="154" y="1366"/>
                    </a:cubicBezTo>
                    <a:cubicBezTo>
                      <a:pt x="162" y="1366"/>
                      <a:pt x="170" y="1364"/>
                      <a:pt x="179" y="1361"/>
                    </a:cubicBezTo>
                    <a:lnTo>
                      <a:pt x="580" y="1272"/>
                    </a:lnTo>
                    <a:cubicBezTo>
                      <a:pt x="603" y="1272"/>
                      <a:pt x="625" y="1272"/>
                      <a:pt x="647" y="1294"/>
                    </a:cubicBezTo>
                    <a:lnTo>
                      <a:pt x="959" y="1562"/>
                    </a:lnTo>
                    <a:cubicBezTo>
                      <a:pt x="975" y="1578"/>
                      <a:pt x="996" y="1585"/>
                      <a:pt x="1017" y="1585"/>
                    </a:cubicBezTo>
                    <a:cubicBezTo>
                      <a:pt x="1056" y="1585"/>
                      <a:pt x="1093" y="1561"/>
                      <a:pt x="1093" y="1517"/>
                    </a:cubicBezTo>
                    <a:lnTo>
                      <a:pt x="1138" y="1094"/>
                    </a:lnTo>
                    <a:cubicBezTo>
                      <a:pt x="1138" y="1072"/>
                      <a:pt x="1160" y="1049"/>
                      <a:pt x="1182" y="1027"/>
                    </a:cubicBezTo>
                    <a:lnTo>
                      <a:pt x="1539" y="826"/>
                    </a:lnTo>
                    <a:cubicBezTo>
                      <a:pt x="1583" y="804"/>
                      <a:pt x="1583" y="715"/>
                      <a:pt x="1516" y="693"/>
                    </a:cubicBezTo>
                    <a:lnTo>
                      <a:pt x="1138" y="537"/>
                    </a:lnTo>
                    <a:cubicBezTo>
                      <a:pt x="1115" y="514"/>
                      <a:pt x="1093" y="492"/>
                      <a:pt x="1093" y="470"/>
                    </a:cubicBezTo>
                    <a:lnTo>
                      <a:pt x="1026" y="113"/>
                    </a:lnTo>
                    <a:lnTo>
                      <a:pt x="1026" y="69"/>
                    </a:lnTo>
                    <a:cubicBezTo>
                      <a:pt x="1012" y="25"/>
                      <a:pt x="969" y="1"/>
                      <a:pt x="9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32"/>
              <p:cNvSpPr/>
              <p:nvPr/>
            </p:nvSpPr>
            <p:spPr>
              <a:xfrm>
                <a:off x="2857375" y="3241375"/>
                <a:ext cx="3540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97" extrusionOk="0">
                    <a:moveTo>
                      <a:pt x="570" y="1"/>
                    </a:moveTo>
                    <a:cubicBezTo>
                      <a:pt x="537" y="1"/>
                      <a:pt x="505" y="16"/>
                      <a:pt x="490" y="59"/>
                    </a:cubicBezTo>
                    <a:cubicBezTo>
                      <a:pt x="357" y="660"/>
                      <a:pt x="535" y="326"/>
                      <a:pt x="45" y="616"/>
                    </a:cubicBezTo>
                    <a:cubicBezTo>
                      <a:pt x="0" y="638"/>
                      <a:pt x="0" y="705"/>
                      <a:pt x="45" y="727"/>
                    </a:cubicBezTo>
                    <a:cubicBezTo>
                      <a:pt x="557" y="1062"/>
                      <a:pt x="312" y="794"/>
                      <a:pt x="424" y="1329"/>
                    </a:cubicBezTo>
                    <a:cubicBezTo>
                      <a:pt x="424" y="1372"/>
                      <a:pt x="451" y="1397"/>
                      <a:pt x="483" y="1397"/>
                    </a:cubicBezTo>
                    <a:cubicBezTo>
                      <a:pt x="501" y="1397"/>
                      <a:pt x="519" y="1390"/>
                      <a:pt x="535" y="1374"/>
                    </a:cubicBezTo>
                    <a:lnTo>
                      <a:pt x="825" y="1129"/>
                    </a:lnTo>
                    <a:cubicBezTo>
                      <a:pt x="837" y="1116"/>
                      <a:pt x="848" y="1111"/>
                      <a:pt x="864" y="1111"/>
                    </a:cubicBezTo>
                    <a:cubicBezTo>
                      <a:pt x="906" y="1111"/>
                      <a:pt x="985" y="1147"/>
                      <a:pt x="1226" y="1195"/>
                    </a:cubicBezTo>
                    <a:cubicBezTo>
                      <a:pt x="1235" y="1199"/>
                      <a:pt x="1244" y="1200"/>
                      <a:pt x="1252" y="1200"/>
                    </a:cubicBezTo>
                    <a:cubicBezTo>
                      <a:pt x="1304" y="1200"/>
                      <a:pt x="1334" y="1145"/>
                      <a:pt x="1315" y="1106"/>
                    </a:cubicBezTo>
                    <a:lnTo>
                      <a:pt x="1159" y="772"/>
                    </a:lnTo>
                    <a:cubicBezTo>
                      <a:pt x="1137" y="727"/>
                      <a:pt x="1181" y="705"/>
                      <a:pt x="1360" y="415"/>
                    </a:cubicBezTo>
                    <a:cubicBezTo>
                      <a:pt x="1416" y="359"/>
                      <a:pt x="1378" y="271"/>
                      <a:pt x="1311" y="271"/>
                    </a:cubicBezTo>
                    <a:cubicBezTo>
                      <a:pt x="1298" y="271"/>
                      <a:pt x="1285" y="274"/>
                      <a:pt x="1271" y="282"/>
                    </a:cubicBezTo>
                    <a:lnTo>
                      <a:pt x="914" y="326"/>
                    </a:lnTo>
                    <a:cubicBezTo>
                      <a:pt x="847" y="326"/>
                      <a:pt x="847" y="282"/>
                      <a:pt x="758" y="192"/>
                    </a:cubicBezTo>
                    <a:lnTo>
                      <a:pt x="624" y="14"/>
                    </a:lnTo>
                    <a:cubicBezTo>
                      <a:pt x="608" y="6"/>
                      <a:pt x="589" y="1"/>
                      <a:pt x="5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32"/>
              <p:cNvSpPr/>
              <p:nvPr/>
            </p:nvSpPr>
            <p:spPr>
              <a:xfrm>
                <a:off x="2866825" y="3158125"/>
                <a:ext cx="24550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12" extrusionOk="0">
                    <a:moveTo>
                      <a:pt x="447" y="1"/>
                    </a:moveTo>
                    <a:cubicBezTo>
                      <a:pt x="335" y="313"/>
                      <a:pt x="202" y="602"/>
                      <a:pt x="1" y="870"/>
                    </a:cubicBezTo>
                    <a:lnTo>
                      <a:pt x="23" y="1048"/>
                    </a:lnTo>
                    <a:cubicBezTo>
                      <a:pt x="23" y="1080"/>
                      <a:pt x="57" y="1111"/>
                      <a:pt x="92" y="1111"/>
                    </a:cubicBezTo>
                    <a:cubicBezTo>
                      <a:pt x="107" y="1111"/>
                      <a:pt x="122" y="1106"/>
                      <a:pt x="135" y="1093"/>
                    </a:cubicBezTo>
                    <a:lnTo>
                      <a:pt x="358" y="892"/>
                    </a:lnTo>
                    <a:cubicBezTo>
                      <a:pt x="402" y="870"/>
                      <a:pt x="424" y="825"/>
                      <a:pt x="469" y="825"/>
                    </a:cubicBezTo>
                    <a:lnTo>
                      <a:pt x="826" y="914"/>
                    </a:lnTo>
                    <a:cubicBezTo>
                      <a:pt x="835" y="918"/>
                      <a:pt x="844" y="919"/>
                      <a:pt x="852" y="919"/>
                    </a:cubicBezTo>
                    <a:cubicBezTo>
                      <a:pt x="904" y="919"/>
                      <a:pt x="934" y="864"/>
                      <a:pt x="915" y="825"/>
                    </a:cubicBezTo>
                    <a:cubicBezTo>
                      <a:pt x="670" y="268"/>
                      <a:pt x="714" y="625"/>
                      <a:pt x="959" y="112"/>
                    </a:cubicBezTo>
                    <a:cubicBezTo>
                      <a:pt x="982" y="67"/>
                      <a:pt x="937" y="1"/>
                      <a:pt x="893" y="1"/>
                    </a:cubicBezTo>
                    <a:lnTo>
                      <a:pt x="514" y="45"/>
                    </a:lnTo>
                    <a:cubicBezTo>
                      <a:pt x="469" y="45"/>
                      <a:pt x="469" y="23"/>
                      <a:pt x="447" y="1"/>
                    </a:cubicBez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32"/>
              <p:cNvSpPr/>
              <p:nvPr/>
            </p:nvSpPr>
            <p:spPr>
              <a:xfrm>
                <a:off x="2857375" y="3421125"/>
                <a:ext cx="349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407" extrusionOk="0">
                    <a:moveTo>
                      <a:pt x="571" y="1"/>
                    </a:moveTo>
                    <a:cubicBezTo>
                      <a:pt x="538" y="1"/>
                      <a:pt x="505" y="25"/>
                      <a:pt x="490" y="68"/>
                    </a:cubicBezTo>
                    <a:cubicBezTo>
                      <a:pt x="357" y="670"/>
                      <a:pt x="535" y="336"/>
                      <a:pt x="45" y="626"/>
                    </a:cubicBezTo>
                    <a:cubicBezTo>
                      <a:pt x="0" y="648"/>
                      <a:pt x="0" y="715"/>
                      <a:pt x="45" y="737"/>
                    </a:cubicBezTo>
                    <a:cubicBezTo>
                      <a:pt x="557" y="1071"/>
                      <a:pt x="312" y="804"/>
                      <a:pt x="424" y="1339"/>
                    </a:cubicBezTo>
                    <a:cubicBezTo>
                      <a:pt x="424" y="1382"/>
                      <a:pt x="451" y="1407"/>
                      <a:pt x="483" y="1407"/>
                    </a:cubicBezTo>
                    <a:cubicBezTo>
                      <a:pt x="501" y="1407"/>
                      <a:pt x="519" y="1399"/>
                      <a:pt x="535" y="1384"/>
                    </a:cubicBezTo>
                    <a:lnTo>
                      <a:pt x="825" y="1138"/>
                    </a:lnTo>
                    <a:cubicBezTo>
                      <a:pt x="837" y="1126"/>
                      <a:pt x="848" y="1120"/>
                      <a:pt x="864" y="1120"/>
                    </a:cubicBezTo>
                    <a:cubicBezTo>
                      <a:pt x="906" y="1120"/>
                      <a:pt x="985" y="1157"/>
                      <a:pt x="1226" y="1205"/>
                    </a:cubicBezTo>
                    <a:cubicBezTo>
                      <a:pt x="1271" y="1205"/>
                      <a:pt x="1293" y="1161"/>
                      <a:pt x="1271" y="1138"/>
                    </a:cubicBezTo>
                    <a:lnTo>
                      <a:pt x="1137" y="804"/>
                    </a:lnTo>
                    <a:cubicBezTo>
                      <a:pt x="1092" y="737"/>
                      <a:pt x="1159" y="715"/>
                      <a:pt x="1315" y="425"/>
                    </a:cubicBezTo>
                    <a:cubicBezTo>
                      <a:pt x="1396" y="384"/>
                      <a:pt x="1367" y="288"/>
                      <a:pt x="1293" y="288"/>
                    </a:cubicBezTo>
                    <a:cubicBezTo>
                      <a:pt x="1286" y="288"/>
                      <a:pt x="1279" y="289"/>
                      <a:pt x="1271" y="291"/>
                    </a:cubicBezTo>
                    <a:lnTo>
                      <a:pt x="914" y="336"/>
                    </a:lnTo>
                    <a:cubicBezTo>
                      <a:pt x="847" y="336"/>
                      <a:pt x="847" y="269"/>
                      <a:pt x="758" y="180"/>
                    </a:cubicBezTo>
                    <a:lnTo>
                      <a:pt x="624" y="24"/>
                    </a:lnTo>
                    <a:cubicBezTo>
                      <a:pt x="608" y="8"/>
                      <a:pt x="590" y="1"/>
                      <a:pt x="5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32"/>
              <p:cNvSpPr/>
              <p:nvPr/>
            </p:nvSpPr>
            <p:spPr>
              <a:xfrm>
                <a:off x="2857375" y="3331400"/>
                <a:ext cx="3345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385" extrusionOk="0">
                    <a:moveTo>
                      <a:pt x="571" y="1"/>
                    </a:moveTo>
                    <a:cubicBezTo>
                      <a:pt x="538" y="1"/>
                      <a:pt x="505" y="25"/>
                      <a:pt x="490" y="69"/>
                    </a:cubicBezTo>
                    <a:cubicBezTo>
                      <a:pt x="401" y="381"/>
                      <a:pt x="446" y="448"/>
                      <a:pt x="379" y="470"/>
                    </a:cubicBezTo>
                    <a:lnTo>
                      <a:pt x="45" y="604"/>
                    </a:lnTo>
                    <a:cubicBezTo>
                      <a:pt x="0" y="626"/>
                      <a:pt x="0" y="693"/>
                      <a:pt x="45" y="715"/>
                    </a:cubicBezTo>
                    <a:cubicBezTo>
                      <a:pt x="334" y="893"/>
                      <a:pt x="379" y="893"/>
                      <a:pt x="401" y="960"/>
                    </a:cubicBezTo>
                    <a:lnTo>
                      <a:pt x="424" y="1317"/>
                    </a:lnTo>
                    <a:cubicBezTo>
                      <a:pt x="424" y="1360"/>
                      <a:pt x="451" y="1385"/>
                      <a:pt x="483" y="1385"/>
                    </a:cubicBezTo>
                    <a:cubicBezTo>
                      <a:pt x="501" y="1385"/>
                      <a:pt x="519" y="1377"/>
                      <a:pt x="535" y="1362"/>
                    </a:cubicBezTo>
                    <a:lnTo>
                      <a:pt x="825" y="1116"/>
                    </a:lnTo>
                    <a:cubicBezTo>
                      <a:pt x="835" y="1111"/>
                      <a:pt x="845" y="1108"/>
                      <a:pt x="857" y="1108"/>
                    </a:cubicBezTo>
                    <a:cubicBezTo>
                      <a:pt x="897" y="1108"/>
                      <a:pt x="971" y="1137"/>
                      <a:pt x="1226" y="1205"/>
                    </a:cubicBezTo>
                    <a:cubicBezTo>
                      <a:pt x="1271" y="1183"/>
                      <a:pt x="1293" y="1139"/>
                      <a:pt x="1271" y="1094"/>
                    </a:cubicBezTo>
                    <a:lnTo>
                      <a:pt x="1137" y="760"/>
                    </a:lnTo>
                    <a:cubicBezTo>
                      <a:pt x="1092" y="715"/>
                      <a:pt x="1159" y="693"/>
                      <a:pt x="1315" y="403"/>
                    </a:cubicBezTo>
                    <a:cubicBezTo>
                      <a:pt x="1337" y="358"/>
                      <a:pt x="1315" y="292"/>
                      <a:pt x="1271" y="292"/>
                    </a:cubicBezTo>
                    <a:lnTo>
                      <a:pt x="914" y="336"/>
                    </a:lnTo>
                    <a:cubicBezTo>
                      <a:pt x="847" y="336"/>
                      <a:pt x="847" y="269"/>
                      <a:pt x="758" y="180"/>
                    </a:cubicBezTo>
                    <a:lnTo>
                      <a:pt x="624" y="24"/>
                    </a:lnTo>
                    <a:cubicBezTo>
                      <a:pt x="608" y="8"/>
                      <a:pt x="590" y="1"/>
                      <a:pt x="5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32"/>
              <p:cNvSpPr/>
              <p:nvPr/>
            </p:nvSpPr>
            <p:spPr>
              <a:xfrm>
                <a:off x="2857375" y="3511925"/>
                <a:ext cx="34900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1381" extrusionOk="0">
                    <a:moveTo>
                      <a:pt x="567" y="1"/>
                    </a:moveTo>
                    <a:cubicBezTo>
                      <a:pt x="535" y="1"/>
                      <a:pt x="504" y="20"/>
                      <a:pt x="490" y="47"/>
                    </a:cubicBezTo>
                    <a:cubicBezTo>
                      <a:pt x="401" y="382"/>
                      <a:pt x="446" y="426"/>
                      <a:pt x="379" y="449"/>
                    </a:cubicBezTo>
                    <a:lnTo>
                      <a:pt x="45" y="582"/>
                    </a:lnTo>
                    <a:cubicBezTo>
                      <a:pt x="0" y="627"/>
                      <a:pt x="0" y="694"/>
                      <a:pt x="45" y="716"/>
                    </a:cubicBezTo>
                    <a:cubicBezTo>
                      <a:pt x="334" y="894"/>
                      <a:pt x="379" y="894"/>
                      <a:pt x="401" y="961"/>
                    </a:cubicBezTo>
                    <a:lnTo>
                      <a:pt x="424" y="1318"/>
                    </a:lnTo>
                    <a:cubicBezTo>
                      <a:pt x="424" y="1349"/>
                      <a:pt x="457" y="1381"/>
                      <a:pt x="492" y="1381"/>
                    </a:cubicBezTo>
                    <a:cubicBezTo>
                      <a:pt x="507" y="1381"/>
                      <a:pt x="522" y="1376"/>
                      <a:pt x="535" y="1363"/>
                    </a:cubicBezTo>
                    <a:lnTo>
                      <a:pt x="825" y="1117"/>
                    </a:lnTo>
                    <a:cubicBezTo>
                      <a:pt x="837" y="1105"/>
                      <a:pt x="848" y="1099"/>
                      <a:pt x="864" y="1099"/>
                    </a:cubicBezTo>
                    <a:cubicBezTo>
                      <a:pt x="906" y="1099"/>
                      <a:pt x="985" y="1136"/>
                      <a:pt x="1226" y="1184"/>
                    </a:cubicBezTo>
                    <a:cubicBezTo>
                      <a:pt x="1235" y="1187"/>
                      <a:pt x="1244" y="1189"/>
                      <a:pt x="1252" y="1189"/>
                    </a:cubicBezTo>
                    <a:cubicBezTo>
                      <a:pt x="1304" y="1189"/>
                      <a:pt x="1334" y="1134"/>
                      <a:pt x="1315" y="1095"/>
                    </a:cubicBezTo>
                    <a:lnTo>
                      <a:pt x="1159" y="761"/>
                    </a:lnTo>
                    <a:cubicBezTo>
                      <a:pt x="1137" y="694"/>
                      <a:pt x="1181" y="694"/>
                      <a:pt x="1360" y="382"/>
                    </a:cubicBezTo>
                    <a:cubicBezTo>
                      <a:pt x="1396" y="346"/>
                      <a:pt x="1359" y="280"/>
                      <a:pt x="1308" y="280"/>
                    </a:cubicBezTo>
                    <a:cubicBezTo>
                      <a:pt x="1296" y="280"/>
                      <a:pt x="1283" y="284"/>
                      <a:pt x="1271" y="293"/>
                    </a:cubicBezTo>
                    <a:lnTo>
                      <a:pt x="914" y="315"/>
                    </a:lnTo>
                    <a:cubicBezTo>
                      <a:pt x="847" y="315"/>
                      <a:pt x="847" y="270"/>
                      <a:pt x="758" y="181"/>
                    </a:cubicBezTo>
                    <a:lnTo>
                      <a:pt x="624" y="25"/>
                    </a:lnTo>
                    <a:cubicBezTo>
                      <a:pt x="607" y="8"/>
                      <a:pt x="587" y="1"/>
                      <a:pt x="567" y="1"/>
                    </a:cubicBez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32"/>
              <p:cNvSpPr/>
              <p:nvPr/>
            </p:nvSpPr>
            <p:spPr>
              <a:xfrm>
                <a:off x="2754275" y="3286275"/>
                <a:ext cx="34925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385" extrusionOk="0">
                    <a:moveTo>
                      <a:pt x="573" y="0"/>
                    </a:moveTo>
                    <a:cubicBezTo>
                      <a:pt x="541" y="0"/>
                      <a:pt x="513" y="25"/>
                      <a:pt x="513" y="68"/>
                    </a:cubicBezTo>
                    <a:lnTo>
                      <a:pt x="424" y="425"/>
                    </a:lnTo>
                    <a:cubicBezTo>
                      <a:pt x="424" y="469"/>
                      <a:pt x="357" y="469"/>
                      <a:pt x="45" y="603"/>
                    </a:cubicBezTo>
                    <a:cubicBezTo>
                      <a:pt x="0" y="625"/>
                      <a:pt x="0" y="692"/>
                      <a:pt x="45" y="737"/>
                    </a:cubicBezTo>
                    <a:lnTo>
                      <a:pt x="357" y="915"/>
                    </a:lnTo>
                    <a:cubicBezTo>
                      <a:pt x="424" y="937"/>
                      <a:pt x="402" y="982"/>
                      <a:pt x="424" y="1316"/>
                    </a:cubicBezTo>
                    <a:cubicBezTo>
                      <a:pt x="424" y="1360"/>
                      <a:pt x="452" y="1384"/>
                      <a:pt x="484" y="1384"/>
                    </a:cubicBezTo>
                    <a:cubicBezTo>
                      <a:pt x="501" y="1384"/>
                      <a:pt x="520" y="1377"/>
                      <a:pt x="535" y="1361"/>
                    </a:cubicBezTo>
                    <a:lnTo>
                      <a:pt x="825" y="1138"/>
                    </a:lnTo>
                    <a:cubicBezTo>
                      <a:pt x="838" y="1126"/>
                      <a:pt x="850" y="1120"/>
                      <a:pt x="869" y="1120"/>
                    </a:cubicBezTo>
                    <a:cubicBezTo>
                      <a:pt x="917" y="1120"/>
                      <a:pt x="1008" y="1157"/>
                      <a:pt x="1249" y="1205"/>
                    </a:cubicBezTo>
                    <a:cubicBezTo>
                      <a:pt x="1293" y="1205"/>
                      <a:pt x="1338" y="1160"/>
                      <a:pt x="1315" y="1094"/>
                    </a:cubicBezTo>
                    <a:lnTo>
                      <a:pt x="1182" y="759"/>
                    </a:lnTo>
                    <a:cubicBezTo>
                      <a:pt x="1137" y="715"/>
                      <a:pt x="1204" y="692"/>
                      <a:pt x="1360" y="403"/>
                    </a:cubicBezTo>
                    <a:cubicBezTo>
                      <a:pt x="1396" y="348"/>
                      <a:pt x="1359" y="279"/>
                      <a:pt x="1308" y="279"/>
                    </a:cubicBezTo>
                    <a:cubicBezTo>
                      <a:pt x="1296" y="279"/>
                      <a:pt x="1283" y="283"/>
                      <a:pt x="1271" y="291"/>
                    </a:cubicBezTo>
                    <a:lnTo>
                      <a:pt x="914" y="336"/>
                    </a:lnTo>
                    <a:cubicBezTo>
                      <a:pt x="847" y="336"/>
                      <a:pt x="847" y="291"/>
                      <a:pt x="624" y="24"/>
                    </a:cubicBezTo>
                    <a:cubicBezTo>
                      <a:pt x="609" y="8"/>
                      <a:pt x="590" y="0"/>
                      <a:pt x="5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32"/>
              <p:cNvSpPr/>
              <p:nvPr/>
            </p:nvSpPr>
            <p:spPr>
              <a:xfrm>
                <a:off x="2651725" y="3241125"/>
                <a:ext cx="354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407" extrusionOk="0">
                    <a:moveTo>
                      <a:pt x="572" y="1"/>
                    </a:moveTo>
                    <a:cubicBezTo>
                      <a:pt x="539" y="1"/>
                      <a:pt x="506" y="25"/>
                      <a:pt x="491" y="69"/>
                    </a:cubicBezTo>
                    <a:cubicBezTo>
                      <a:pt x="358" y="670"/>
                      <a:pt x="536" y="336"/>
                      <a:pt x="46" y="626"/>
                    </a:cubicBezTo>
                    <a:cubicBezTo>
                      <a:pt x="1" y="648"/>
                      <a:pt x="1" y="715"/>
                      <a:pt x="46" y="737"/>
                    </a:cubicBezTo>
                    <a:cubicBezTo>
                      <a:pt x="558" y="1072"/>
                      <a:pt x="335" y="804"/>
                      <a:pt x="424" y="1339"/>
                    </a:cubicBezTo>
                    <a:cubicBezTo>
                      <a:pt x="424" y="1382"/>
                      <a:pt x="452" y="1407"/>
                      <a:pt x="484" y="1407"/>
                    </a:cubicBezTo>
                    <a:cubicBezTo>
                      <a:pt x="502" y="1407"/>
                      <a:pt x="520" y="1400"/>
                      <a:pt x="536" y="1384"/>
                    </a:cubicBezTo>
                    <a:lnTo>
                      <a:pt x="826" y="1139"/>
                    </a:lnTo>
                    <a:cubicBezTo>
                      <a:pt x="838" y="1126"/>
                      <a:pt x="849" y="1121"/>
                      <a:pt x="865" y="1121"/>
                    </a:cubicBezTo>
                    <a:cubicBezTo>
                      <a:pt x="907" y="1121"/>
                      <a:pt x="986" y="1157"/>
                      <a:pt x="1227" y="1205"/>
                    </a:cubicBezTo>
                    <a:cubicBezTo>
                      <a:pt x="1236" y="1209"/>
                      <a:pt x="1245" y="1210"/>
                      <a:pt x="1253" y="1210"/>
                    </a:cubicBezTo>
                    <a:cubicBezTo>
                      <a:pt x="1305" y="1210"/>
                      <a:pt x="1335" y="1155"/>
                      <a:pt x="1316" y="1116"/>
                    </a:cubicBezTo>
                    <a:lnTo>
                      <a:pt x="1160" y="782"/>
                    </a:lnTo>
                    <a:cubicBezTo>
                      <a:pt x="1138" y="737"/>
                      <a:pt x="1182" y="715"/>
                      <a:pt x="1361" y="425"/>
                    </a:cubicBezTo>
                    <a:cubicBezTo>
                      <a:pt x="1417" y="369"/>
                      <a:pt x="1379" y="281"/>
                      <a:pt x="1312" y="281"/>
                    </a:cubicBezTo>
                    <a:cubicBezTo>
                      <a:pt x="1299" y="281"/>
                      <a:pt x="1286" y="284"/>
                      <a:pt x="1272" y="292"/>
                    </a:cubicBezTo>
                    <a:lnTo>
                      <a:pt x="915" y="336"/>
                    </a:lnTo>
                    <a:cubicBezTo>
                      <a:pt x="848" y="336"/>
                      <a:pt x="848" y="292"/>
                      <a:pt x="759" y="202"/>
                    </a:cubicBezTo>
                    <a:lnTo>
                      <a:pt x="625" y="24"/>
                    </a:lnTo>
                    <a:cubicBezTo>
                      <a:pt x="609" y="8"/>
                      <a:pt x="591" y="1"/>
                      <a:pt x="5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32"/>
              <p:cNvSpPr/>
              <p:nvPr/>
            </p:nvSpPr>
            <p:spPr>
              <a:xfrm>
                <a:off x="2764300" y="3219975"/>
                <a:ext cx="22875" cy="1107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443" extrusionOk="0">
                    <a:moveTo>
                      <a:pt x="1" y="1"/>
                    </a:moveTo>
                    <a:lnTo>
                      <a:pt x="23" y="380"/>
                    </a:lnTo>
                    <a:cubicBezTo>
                      <a:pt x="23" y="411"/>
                      <a:pt x="56" y="443"/>
                      <a:pt x="92" y="443"/>
                    </a:cubicBezTo>
                    <a:cubicBezTo>
                      <a:pt x="106" y="443"/>
                      <a:pt x="121" y="437"/>
                      <a:pt x="134" y="424"/>
                    </a:cubicBezTo>
                    <a:cubicBezTo>
                      <a:pt x="374" y="219"/>
                      <a:pt x="403" y="159"/>
                      <a:pt x="450" y="159"/>
                    </a:cubicBezTo>
                    <a:cubicBezTo>
                      <a:pt x="494" y="159"/>
                      <a:pt x="553" y="213"/>
                      <a:pt x="825" y="246"/>
                    </a:cubicBezTo>
                    <a:cubicBezTo>
                      <a:pt x="870" y="246"/>
                      <a:pt x="914" y="201"/>
                      <a:pt x="892" y="157"/>
                    </a:cubicBezTo>
                    <a:lnTo>
                      <a:pt x="870" y="90"/>
                    </a:lnTo>
                    <a:cubicBezTo>
                      <a:pt x="580" y="90"/>
                      <a:pt x="290" y="68"/>
                      <a:pt x="1" y="1"/>
                    </a:cubicBez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32"/>
              <p:cNvSpPr/>
              <p:nvPr/>
            </p:nvSpPr>
            <p:spPr>
              <a:xfrm>
                <a:off x="2651725" y="3155900"/>
                <a:ext cx="34575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205" extrusionOk="0">
                    <a:moveTo>
                      <a:pt x="759" y="0"/>
                    </a:moveTo>
                    <a:lnTo>
                      <a:pt x="447" y="90"/>
                    </a:lnTo>
                    <a:cubicBezTo>
                      <a:pt x="424" y="201"/>
                      <a:pt x="424" y="246"/>
                      <a:pt x="380" y="268"/>
                    </a:cubicBezTo>
                    <a:lnTo>
                      <a:pt x="46" y="402"/>
                    </a:lnTo>
                    <a:cubicBezTo>
                      <a:pt x="1" y="446"/>
                      <a:pt x="1" y="513"/>
                      <a:pt x="46" y="535"/>
                    </a:cubicBezTo>
                    <a:cubicBezTo>
                      <a:pt x="335" y="714"/>
                      <a:pt x="380" y="714"/>
                      <a:pt x="402" y="781"/>
                    </a:cubicBezTo>
                    <a:lnTo>
                      <a:pt x="424" y="1137"/>
                    </a:lnTo>
                    <a:cubicBezTo>
                      <a:pt x="424" y="1180"/>
                      <a:pt x="452" y="1205"/>
                      <a:pt x="484" y="1205"/>
                    </a:cubicBezTo>
                    <a:cubicBezTo>
                      <a:pt x="502" y="1205"/>
                      <a:pt x="520" y="1198"/>
                      <a:pt x="536" y="1182"/>
                    </a:cubicBezTo>
                    <a:lnTo>
                      <a:pt x="826" y="937"/>
                    </a:lnTo>
                    <a:cubicBezTo>
                      <a:pt x="838" y="924"/>
                      <a:pt x="849" y="919"/>
                      <a:pt x="865" y="919"/>
                    </a:cubicBezTo>
                    <a:cubicBezTo>
                      <a:pt x="907" y="919"/>
                      <a:pt x="986" y="955"/>
                      <a:pt x="1227" y="1003"/>
                    </a:cubicBezTo>
                    <a:cubicBezTo>
                      <a:pt x="1236" y="1007"/>
                      <a:pt x="1245" y="1008"/>
                      <a:pt x="1253" y="1008"/>
                    </a:cubicBezTo>
                    <a:cubicBezTo>
                      <a:pt x="1305" y="1008"/>
                      <a:pt x="1335" y="953"/>
                      <a:pt x="1316" y="914"/>
                    </a:cubicBezTo>
                    <a:lnTo>
                      <a:pt x="1138" y="602"/>
                    </a:lnTo>
                    <a:cubicBezTo>
                      <a:pt x="1115" y="535"/>
                      <a:pt x="1160" y="513"/>
                      <a:pt x="1338" y="223"/>
                    </a:cubicBezTo>
                    <a:cubicBezTo>
                      <a:pt x="1383" y="179"/>
                      <a:pt x="1338" y="90"/>
                      <a:pt x="1272" y="90"/>
                    </a:cubicBezTo>
                    <a:lnTo>
                      <a:pt x="915" y="134"/>
                    </a:lnTo>
                    <a:cubicBezTo>
                      <a:pt x="848" y="134"/>
                      <a:pt x="848" y="90"/>
                      <a:pt x="7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32"/>
              <p:cNvSpPr/>
              <p:nvPr/>
            </p:nvSpPr>
            <p:spPr>
              <a:xfrm>
                <a:off x="2754275" y="3466625"/>
                <a:ext cx="3497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88" extrusionOk="0">
                    <a:moveTo>
                      <a:pt x="559" y="1"/>
                    </a:moveTo>
                    <a:cubicBezTo>
                      <a:pt x="533" y="1"/>
                      <a:pt x="513" y="17"/>
                      <a:pt x="513" y="54"/>
                    </a:cubicBezTo>
                    <a:lnTo>
                      <a:pt x="424" y="411"/>
                    </a:lnTo>
                    <a:cubicBezTo>
                      <a:pt x="424" y="477"/>
                      <a:pt x="357" y="455"/>
                      <a:pt x="45" y="589"/>
                    </a:cubicBezTo>
                    <a:cubicBezTo>
                      <a:pt x="0" y="633"/>
                      <a:pt x="0" y="700"/>
                      <a:pt x="45" y="723"/>
                    </a:cubicBezTo>
                    <a:lnTo>
                      <a:pt x="357" y="901"/>
                    </a:lnTo>
                    <a:cubicBezTo>
                      <a:pt x="424" y="946"/>
                      <a:pt x="402" y="968"/>
                      <a:pt x="424" y="1324"/>
                    </a:cubicBezTo>
                    <a:cubicBezTo>
                      <a:pt x="424" y="1356"/>
                      <a:pt x="457" y="1387"/>
                      <a:pt x="493" y="1387"/>
                    </a:cubicBezTo>
                    <a:cubicBezTo>
                      <a:pt x="507" y="1387"/>
                      <a:pt x="522" y="1382"/>
                      <a:pt x="535" y="1369"/>
                    </a:cubicBezTo>
                    <a:lnTo>
                      <a:pt x="825" y="1124"/>
                    </a:lnTo>
                    <a:cubicBezTo>
                      <a:pt x="838" y="1111"/>
                      <a:pt x="850" y="1106"/>
                      <a:pt x="869" y="1106"/>
                    </a:cubicBezTo>
                    <a:cubicBezTo>
                      <a:pt x="917" y="1106"/>
                      <a:pt x="1008" y="1143"/>
                      <a:pt x="1249" y="1191"/>
                    </a:cubicBezTo>
                    <a:cubicBezTo>
                      <a:pt x="1255" y="1194"/>
                      <a:pt x="1261" y="1195"/>
                      <a:pt x="1267" y="1195"/>
                    </a:cubicBezTo>
                    <a:cubicBezTo>
                      <a:pt x="1304" y="1195"/>
                      <a:pt x="1335" y="1140"/>
                      <a:pt x="1315" y="1102"/>
                    </a:cubicBezTo>
                    <a:lnTo>
                      <a:pt x="1182" y="767"/>
                    </a:lnTo>
                    <a:cubicBezTo>
                      <a:pt x="1137" y="700"/>
                      <a:pt x="1204" y="700"/>
                      <a:pt x="1360" y="388"/>
                    </a:cubicBezTo>
                    <a:cubicBezTo>
                      <a:pt x="1399" y="330"/>
                      <a:pt x="1354" y="272"/>
                      <a:pt x="1297" y="272"/>
                    </a:cubicBezTo>
                    <a:cubicBezTo>
                      <a:pt x="1289" y="272"/>
                      <a:pt x="1280" y="274"/>
                      <a:pt x="1271" y="277"/>
                    </a:cubicBezTo>
                    <a:lnTo>
                      <a:pt x="914" y="321"/>
                    </a:lnTo>
                    <a:cubicBezTo>
                      <a:pt x="847" y="321"/>
                      <a:pt x="847" y="277"/>
                      <a:pt x="624" y="32"/>
                    </a:cubicBezTo>
                    <a:cubicBezTo>
                      <a:pt x="604" y="12"/>
                      <a:pt x="580" y="1"/>
                      <a:pt x="5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32"/>
              <p:cNvSpPr/>
              <p:nvPr/>
            </p:nvSpPr>
            <p:spPr>
              <a:xfrm>
                <a:off x="2651725" y="3421125"/>
                <a:ext cx="3537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1407" extrusionOk="0">
                    <a:moveTo>
                      <a:pt x="572" y="1"/>
                    </a:moveTo>
                    <a:cubicBezTo>
                      <a:pt x="539" y="1"/>
                      <a:pt x="506" y="25"/>
                      <a:pt x="491" y="68"/>
                    </a:cubicBezTo>
                    <a:cubicBezTo>
                      <a:pt x="358" y="670"/>
                      <a:pt x="536" y="336"/>
                      <a:pt x="46" y="626"/>
                    </a:cubicBezTo>
                    <a:cubicBezTo>
                      <a:pt x="1" y="648"/>
                      <a:pt x="1" y="715"/>
                      <a:pt x="46" y="737"/>
                    </a:cubicBezTo>
                    <a:cubicBezTo>
                      <a:pt x="558" y="1071"/>
                      <a:pt x="335" y="804"/>
                      <a:pt x="424" y="1339"/>
                    </a:cubicBezTo>
                    <a:cubicBezTo>
                      <a:pt x="424" y="1382"/>
                      <a:pt x="452" y="1407"/>
                      <a:pt x="484" y="1407"/>
                    </a:cubicBezTo>
                    <a:cubicBezTo>
                      <a:pt x="502" y="1407"/>
                      <a:pt x="520" y="1399"/>
                      <a:pt x="536" y="1384"/>
                    </a:cubicBezTo>
                    <a:cubicBezTo>
                      <a:pt x="558" y="1361"/>
                      <a:pt x="826" y="1138"/>
                      <a:pt x="826" y="1138"/>
                    </a:cubicBezTo>
                    <a:cubicBezTo>
                      <a:pt x="838" y="1126"/>
                      <a:pt x="849" y="1120"/>
                      <a:pt x="865" y="1120"/>
                    </a:cubicBezTo>
                    <a:cubicBezTo>
                      <a:pt x="907" y="1120"/>
                      <a:pt x="986" y="1157"/>
                      <a:pt x="1227" y="1205"/>
                    </a:cubicBezTo>
                    <a:cubicBezTo>
                      <a:pt x="1236" y="1208"/>
                      <a:pt x="1245" y="1210"/>
                      <a:pt x="1253" y="1210"/>
                    </a:cubicBezTo>
                    <a:cubicBezTo>
                      <a:pt x="1305" y="1210"/>
                      <a:pt x="1335" y="1155"/>
                      <a:pt x="1316" y="1116"/>
                    </a:cubicBezTo>
                    <a:lnTo>
                      <a:pt x="1160" y="782"/>
                    </a:lnTo>
                    <a:cubicBezTo>
                      <a:pt x="1138" y="737"/>
                      <a:pt x="1182" y="715"/>
                      <a:pt x="1361" y="403"/>
                    </a:cubicBezTo>
                    <a:cubicBezTo>
                      <a:pt x="1415" y="367"/>
                      <a:pt x="1382" y="273"/>
                      <a:pt x="1320" y="273"/>
                    </a:cubicBezTo>
                    <a:cubicBezTo>
                      <a:pt x="1305" y="273"/>
                      <a:pt x="1289" y="278"/>
                      <a:pt x="1272" y="291"/>
                    </a:cubicBezTo>
                    <a:lnTo>
                      <a:pt x="915" y="336"/>
                    </a:lnTo>
                    <a:cubicBezTo>
                      <a:pt x="848" y="336"/>
                      <a:pt x="848" y="269"/>
                      <a:pt x="759" y="180"/>
                    </a:cubicBezTo>
                    <a:lnTo>
                      <a:pt x="625" y="24"/>
                    </a:lnTo>
                    <a:cubicBezTo>
                      <a:pt x="609" y="8"/>
                      <a:pt x="591" y="1"/>
                      <a:pt x="5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32"/>
              <p:cNvSpPr/>
              <p:nvPr/>
            </p:nvSpPr>
            <p:spPr>
              <a:xfrm>
                <a:off x="2754275" y="3376525"/>
                <a:ext cx="3492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386" extrusionOk="0">
                    <a:moveTo>
                      <a:pt x="569" y="0"/>
                    </a:moveTo>
                    <a:cubicBezTo>
                      <a:pt x="539" y="0"/>
                      <a:pt x="513" y="19"/>
                      <a:pt x="513" y="47"/>
                    </a:cubicBezTo>
                    <a:cubicBezTo>
                      <a:pt x="424" y="381"/>
                      <a:pt x="446" y="426"/>
                      <a:pt x="379" y="448"/>
                    </a:cubicBezTo>
                    <a:lnTo>
                      <a:pt x="45" y="604"/>
                    </a:lnTo>
                    <a:cubicBezTo>
                      <a:pt x="0" y="626"/>
                      <a:pt x="0" y="693"/>
                      <a:pt x="45" y="716"/>
                    </a:cubicBezTo>
                    <a:cubicBezTo>
                      <a:pt x="335" y="894"/>
                      <a:pt x="402" y="894"/>
                      <a:pt x="402" y="961"/>
                    </a:cubicBezTo>
                    <a:lnTo>
                      <a:pt x="424" y="1317"/>
                    </a:lnTo>
                    <a:cubicBezTo>
                      <a:pt x="424" y="1361"/>
                      <a:pt x="452" y="1385"/>
                      <a:pt x="484" y="1385"/>
                    </a:cubicBezTo>
                    <a:cubicBezTo>
                      <a:pt x="501" y="1385"/>
                      <a:pt x="520" y="1378"/>
                      <a:pt x="535" y="1362"/>
                    </a:cubicBezTo>
                    <a:lnTo>
                      <a:pt x="825" y="1117"/>
                    </a:lnTo>
                    <a:cubicBezTo>
                      <a:pt x="838" y="1104"/>
                      <a:pt x="850" y="1099"/>
                      <a:pt x="869" y="1099"/>
                    </a:cubicBezTo>
                    <a:cubicBezTo>
                      <a:pt x="917" y="1099"/>
                      <a:pt x="1008" y="1135"/>
                      <a:pt x="1249" y="1184"/>
                    </a:cubicBezTo>
                    <a:cubicBezTo>
                      <a:pt x="1255" y="1187"/>
                      <a:pt x="1261" y="1188"/>
                      <a:pt x="1267" y="1188"/>
                    </a:cubicBezTo>
                    <a:cubicBezTo>
                      <a:pt x="1304" y="1188"/>
                      <a:pt x="1335" y="1133"/>
                      <a:pt x="1315" y="1095"/>
                    </a:cubicBezTo>
                    <a:lnTo>
                      <a:pt x="1182" y="760"/>
                    </a:lnTo>
                    <a:cubicBezTo>
                      <a:pt x="1137" y="716"/>
                      <a:pt x="1204" y="693"/>
                      <a:pt x="1360" y="404"/>
                    </a:cubicBezTo>
                    <a:cubicBezTo>
                      <a:pt x="1396" y="349"/>
                      <a:pt x="1359" y="280"/>
                      <a:pt x="1308" y="280"/>
                    </a:cubicBezTo>
                    <a:cubicBezTo>
                      <a:pt x="1296" y="280"/>
                      <a:pt x="1283" y="284"/>
                      <a:pt x="1271" y="292"/>
                    </a:cubicBezTo>
                    <a:lnTo>
                      <a:pt x="914" y="314"/>
                    </a:lnTo>
                    <a:cubicBezTo>
                      <a:pt x="847" y="314"/>
                      <a:pt x="847" y="270"/>
                      <a:pt x="624" y="25"/>
                    </a:cubicBezTo>
                    <a:cubicBezTo>
                      <a:pt x="607" y="8"/>
                      <a:pt x="587" y="0"/>
                      <a:pt x="5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32"/>
              <p:cNvSpPr/>
              <p:nvPr/>
            </p:nvSpPr>
            <p:spPr>
              <a:xfrm>
                <a:off x="2651725" y="3330850"/>
                <a:ext cx="345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392" extrusionOk="0">
                    <a:moveTo>
                      <a:pt x="572" y="1"/>
                    </a:moveTo>
                    <a:cubicBezTo>
                      <a:pt x="539" y="1"/>
                      <a:pt x="506" y="25"/>
                      <a:pt x="491" y="68"/>
                    </a:cubicBezTo>
                    <a:cubicBezTo>
                      <a:pt x="424" y="403"/>
                      <a:pt x="447" y="447"/>
                      <a:pt x="380" y="470"/>
                    </a:cubicBezTo>
                    <a:lnTo>
                      <a:pt x="46" y="603"/>
                    </a:lnTo>
                    <a:cubicBezTo>
                      <a:pt x="1" y="626"/>
                      <a:pt x="1" y="693"/>
                      <a:pt x="46" y="737"/>
                    </a:cubicBezTo>
                    <a:cubicBezTo>
                      <a:pt x="335" y="915"/>
                      <a:pt x="380" y="893"/>
                      <a:pt x="402" y="960"/>
                    </a:cubicBezTo>
                    <a:lnTo>
                      <a:pt x="424" y="1317"/>
                    </a:lnTo>
                    <a:cubicBezTo>
                      <a:pt x="424" y="1367"/>
                      <a:pt x="462" y="1392"/>
                      <a:pt x="500" y="1392"/>
                    </a:cubicBezTo>
                    <a:cubicBezTo>
                      <a:pt x="512" y="1392"/>
                      <a:pt x="525" y="1389"/>
                      <a:pt x="536" y="1384"/>
                    </a:cubicBezTo>
                    <a:lnTo>
                      <a:pt x="826" y="1138"/>
                    </a:lnTo>
                    <a:cubicBezTo>
                      <a:pt x="838" y="1126"/>
                      <a:pt x="849" y="1120"/>
                      <a:pt x="865" y="1120"/>
                    </a:cubicBezTo>
                    <a:cubicBezTo>
                      <a:pt x="907" y="1120"/>
                      <a:pt x="986" y="1157"/>
                      <a:pt x="1227" y="1205"/>
                    </a:cubicBezTo>
                    <a:cubicBezTo>
                      <a:pt x="1294" y="1205"/>
                      <a:pt x="1338" y="1161"/>
                      <a:pt x="1316" y="1094"/>
                    </a:cubicBezTo>
                    <a:lnTo>
                      <a:pt x="1160" y="782"/>
                    </a:lnTo>
                    <a:cubicBezTo>
                      <a:pt x="1138" y="715"/>
                      <a:pt x="1182" y="693"/>
                      <a:pt x="1361" y="403"/>
                    </a:cubicBezTo>
                    <a:cubicBezTo>
                      <a:pt x="1379" y="348"/>
                      <a:pt x="1337" y="308"/>
                      <a:pt x="1297" y="308"/>
                    </a:cubicBezTo>
                    <a:cubicBezTo>
                      <a:pt x="1288" y="308"/>
                      <a:pt x="1279" y="310"/>
                      <a:pt x="1272" y="314"/>
                    </a:cubicBezTo>
                    <a:cubicBezTo>
                      <a:pt x="1068" y="327"/>
                      <a:pt x="972" y="349"/>
                      <a:pt x="918" y="349"/>
                    </a:cubicBezTo>
                    <a:cubicBezTo>
                      <a:pt x="883" y="349"/>
                      <a:pt x="865" y="340"/>
                      <a:pt x="848" y="314"/>
                    </a:cubicBezTo>
                    <a:cubicBezTo>
                      <a:pt x="826" y="247"/>
                      <a:pt x="603" y="24"/>
                      <a:pt x="625" y="24"/>
                    </a:cubicBezTo>
                    <a:cubicBezTo>
                      <a:pt x="609" y="8"/>
                      <a:pt x="591" y="1"/>
                      <a:pt x="5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32"/>
              <p:cNvSpPr/>
              <p:nvPr/>
            </p:nvSpPr>
            <p:spPr>
              <a:xfrm>
                <a:off x="2651725" y="3511925"/>
                <a:ext cx="34025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81" extrusionOk="0">
                    <a:moveTo>
                      <a:pt x="568" y="1"/>
                    </a:moveTo>
                    <a:cubicBezTo>
                      <a:pt x="536" y="1"/>
                      <a:pt x="505" y="20"/>
                      <a:pt x="491" y="47"/>
                    </a:cubicBezTo>
                    <a:cubicBezTo>
                      <a:pt x="424" y="382"/>
                      <a:pt x="447" y="426"/>
                      <a:pt x="380" y="449"/>
                    </a:cubicBezTo>
                    <a:lnTo>
                      <a:pt x="46" y="582"/>
                    </a:lnTo>
                    <a:cubicBezTo>
                      <a:pt x="1" y="627"/>
                      <a:pt x="1" y="694"/>
                      <a:pt x="46" y="716"/>
                    </a:cubicBezTo>
                    <a:cubicBezTo>
                      <a:pt x="335" y="894"/>
                      <a:pt x="380" y="894"/>
                      <a:pt x="402" y="961"/>
                    </a:cubicBezTo>
                    <a:lnTo>
                      <a:pt x="424" y="1318"/>
                    </a:lnTo>
                    <a:cubicBezTo>
                      <a:pt x="424" y="1349"/>
                      <a:pt x="458" y="1381"/>
                      <a:pt x="493" y="1381"/>
                    </a:cubicBezTo>
                    <a:cubicBezTo>
                      <a:pt x="508" y="1381"/>
                      <a:pt x="523" y="1376"/>
                      <a:pt x="536" y="1363"/>
                    </a:cubicBezTo>
                    <a:lnTo>
                      <a:pt x="826" y="1117"/>
                    </a:lnTo>
                    <a:cubicBezTo>
                      <a:pt x="838" y="1105"/>
                      <a:pt x="849" y="1099"/>
                      <a:pt x="865" y="1099"/>
                    </a:cubicBezTo>
                    <a:cubicBezTo>
                      <a:pt x="907" y="1099"/>
                      <a:pt x="986" y="1136"/>
                      <a:pt x="1227" y="1184"/>
                    </a:cubicBezTo>
                    <a:cubicBezTo>
                      <a:pt x="1236" y="1187"/>
                      <a:pt x="1245" y="1189"/>
                      <a:pt x="1253" y="1189"/>
                    </a:cubicBezTo>
                    <a:cubicBezTo>
                      <a:pt x="1305" y="1189"/>
                      <a:pt x="1335" y="1134"/>
                      <a:pt x="1316" y="1095"/>
                    </a:cubicBezTo>
                    <a:lnTo>
                      <a:pt x="1138" y="761"/>
                    </a:lnTo>
                    <a:cubicBezTo>
                      <a:pt x="1115" y="694"/>
                      <a:pt x="1160" y="672"/>
                      <a:pt x="1338" y="382"/>
                    </a:cubicBezTo>
                    <a:cubicBezTo>
                      <a:pt x="1361" y="337"/>
                      <a:pt x="1316" y="293"/>
                      <a:pt x="1272" y="293"/>
                    </a:cubicBezTo>
                    <a:lnTo>
                      <a:pt x="915" y="315"/>
                    </a:lnTo>
                    <a:cubicBezTo>
                      <a:pt x="848" y="315"/>
                      <a:pt x="848" y="270"/>
                      <a:pt x="759" y="181"/>
                    </a:cubicBezTo>
                    <a:lnTo>
                      <a:pt x="625" y="25"/>
                    </a:lnTo>
                    <a:cubicBezTo>
                      <a:pt x="608" y="8"/>
                      <a:pt x="588" y="1"/>
                      <a:pt x="568" y="1"/>
                    </a:cubicBez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32"/>
              <p:cNvSpPr/>
              <p:nvPr/>
            </p:nvSpPr>
            <p:spPr>
              <a:xfrm>
                <a:off x="2557550" y="3608925"/>
                <a:ext cx="464775" cy="169025"/>
              </a:xfrm>
              <a:custGeom>
                <a:avLst/>
                <a:gdLst/>
                <a:ahLst/>
                <a:cxnLst/>
                <a:rect l="l" t="t" r="r" b="b"/>
                <a:pathLst>
                  <a:path w="18591" h="6761" extrusionOk="0">
                    <a:moveTo>
                      <a:pt x="15295" y="0"/>
                    </a:moveTo>
                    <a:cubicBezTo>
                      <a:pt x="15199" y="0"/>
                      <a:pt x="15069" y="109"/>
                      <a:pt x="14802" y="313"/>
                    </a:cubicBezTo>
                    <a:cubicBezTo>
                      <a:pt x="13531" y="1205"/>
                      <a:pt x="12060" y="1807"/>
                      <a:pt x="10500" y="2074"/>
                    </a:cubicBezTo>
                    <a:cubicBezTo>
                      <a:pt x="10052" y="2178"/>
                      <a:pt x="9593" y="2228"/>
                      <a:pt x="9131" y="2228"/>
                    </a:cubicBezTo>
                    <a:cubicBezTo>
                      <a:pt x="8695" y="2228"/>
                      <a:pt x="8257" y="2183"/>
                      <a:pt x="7825" y="2097"/>
                    </a:cubicBezTo>
                    <a:cubicBezTo>
                      <a:pt x="6420" y="1851"/>
                      <a:pt x="5083" y="1361"/>
                      <a:pt x="3857" y="625"/>
                    </a:cubicBezTo>
                    <a:cubicBezTo>
                      <a:pt x="3263" y="232"/>
                      <a:pt x="3062" y="4"/>
                      <a:pt x="2926" y="4"/>
                    </a:cubicBezTo>
                    <a:cubicBezTo>
                      <a:pt x="2731" y="4"/>
                      <a:pt x="2669" y="476"/>
                      <a:pt x="1762" y="1606"/>
                    </a:cubicBezTo>
                    <a:cubicBezTo>
                      <a:pt x="915" y="2609"/>
                      <a:pt x="313" y="3813"/>
                      <a:pt x="46" y="5128"/>
                    </a:cubicBezTo>
                    <a:cubicBezTo>
                      <a:pt x="1" y="5329"/>
                      <a:pt x="46" y="5507"/>
                      <a:pt x="246" y="5529"/>
                    </a:cubicBezTo>
                    <a:cubicBezTo>
                      <a:pt x="1962" y="5730"/>
                      <a:pt x="7468" y="6198"/>
                      <a:pt x="7490" y="6198"/>
                    </a:cubicBezTo>
                    <a:cubicBezTo>
                      <a:pt x="8115" y="6332"/>
                      <a:pt x="9318" y="6198"/>
                      <a:pt x="10098" y="6711"/>
                    </a:cubicBezTo>
                    <a:cubicBezTo>
                      <a:pt x="10154" y="6745"/>
                      <a:pt x="10212" y="6761"/>
                      <a:pt x="10273" y="6761"/>
                    </a:cubicBezTo>
                    <a:cubicBezTo>
                      <a:pt x="10650" y="6761"/>
                      <a:pt x="11170" y="6156"/>
                      <a:pt x="12417" y="5485"/>
                    </a:cubicBezTo>
                    <a:cubicBezTo>
                      <a:pt x="12738" y="5301"/>
                      <a:pt x="13102" y="5206"/>
                      <a:pt x="13470" y="5206"/>
                    </a:cubicBezTo>
                    <a:cubicBezTo>
                      <a:pt x="13816" y="5206"/>
                      <a:pt x="14166" y="5290"/>
                      <a:pt x="14490" y="5462"/>
                    </a:cubicBezTo>
                    <a:cubicBezTo>
                      <a:pt x="15084" y="5817"/>
                      <a:pt x="15555" y="5872"/>
                      <a:pt x="16032" y="5872"/>
                    </a:cubicBezTo>
                    <a:cubicBezTo>
                      <a:pt x="16250" y="5872"/>
                      <a:pt x="16469" y="5860"/>
                      <a:pt x="16702" y="5860"/>
                    </a:cubicBezTo>
                    <a:cubicBezTo>
                      <a:pt x="16954" y="5860"/>
                      <a:pt x="17222" y="5874"/>
                      <a:pt x="17521" y="5931"/>
                    </a:cubicBezTo>
                    <a:cubicBezTo>
                      <a:pt x="17554" y="5942"/>
                      <a:pt x="17588" y="5947"/>
                      <a:pt x="17621" y="5947"/>
                    </a:cubicBezTo>
                    <a:cubicBezTo>
                      <a:pt x="17655" y="5947"/>
                      <a:pt x="17688" y="5942"/>
                      <a:pt x="17722" y="5931"/>
                    </a:cubicBezTo>
                    <a:lnTo>
                      <a:pt x="17722" y="5953"/>
                    </a:lnTo>
                    <a:cubicBezTo>
                      <a:pt x="17811" y="5953"/>
                      <a:pt x="17922" y="5931"/>
                      <a:pt x="18034" y="5931"/>
                    </a:cubicBezTo>
                    <a:cubicBezTo>
                      <a:pt x="18591" y="5864"/>
                      <a:pt x="17944" y="3389"/>
                      <a:pt x="16496" y="1651"/>
                    </a:cubicBezTo>
                    <a:cubicBezTo>
                      <a:pt x="15551" y="508"/>
                      <a:pt x="15502" y="0"/>
                      <a:pt x="15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32"/>
              <p:cNvSpPr/>
              <p:nvPr/>
            </p:nvSpPr>
            <p:spPr>
              <a:xfrm>
                <a:off x="2296200" y="3740450"/>
                <a:ext cx="535550" cy="203125"/>
              </a:xfrm>
              <a:custGeom>
                <a:avLst/>
                <a:gdLst/>
                <a:ahLst/>
                <a:cxnLst/>
                <a:rect l="l" t="t" r="r" b="b"/>
                <a:pathLst>
                  <a:path w="21422" h="8125" extrusionOk="0">
                    <a:moveTo>
                      <a:pt x="6710" y="1"/>
                    </a:moveTo>
                    <a:cubicBezTo>
                      <a:pt x="4704" y="1"/>
                      <a:pt x="2965" y="157"/>
                      <a:pt x="1583" y="1606"/>
                    </a:cubicBezTo>
                    <a:cubicBezTo>
                      <a:pt x="1" y="3277"/>
                      <a:pt x="580" y="5819"/>
                      <a:pt x="2319" y="7022"/>
                    </a:cubicBezTo>
                    <a:cubicBezTo>
                      <a:pt x="2787" y="7379"/>
                      <a:pt x="3300" y="7646"/>
                      <a:pt x="3857" y="7825"/>
                    </a:cubicBezTo>
                    <a:cubicBezTo>
                      <a:pt x="4588" y="8035"/>
                      <a:pt x="5494" y="8124"/>
                      <a:pt x="6502" y="8124"/>
                    </a:cubicBezTo>
                    <a:cubicBezTo>
                      <a:pt x="10411" y="8124"/>
                      <a:pt x="15862" y="6781"/>
                      <a:pt x="18680" y="5930"/>
                    </a:cubicBezTo>
                    <a:cubicBezTo>
                      <a:pt x="19393" y="5707"/>
                      <a:pt x="20084" y="5484"/>
                      <a:pt x="20798" y="5261"/>
                    </a:cubicBezTo>
                    <a:cubicBezTo>
                      <a:pt x="20998" y="5217"/>
                      <a:pt x="21176" y="5038"/>
                      <a:pt x="21221" y="4838"/>
                    </a:cubicBezTo>
                    <a:cubicBezTo>
                      <a:pt x="21399" y="4347"/>
                      <a:pt x="21422" y="3790"/>
                      <a:pt x="21266" y="3277"/>
                    </a:cubicBezTo>
                    <a:cubicBezTo>
                      <a:pt x="21199" y="2765"/>
                      <a:pt x="21020" y="2252"/>
                      <a:pt x="20775" y="1784"/>
                    </a:cubicBezTo>
                    <a:cubicBezTo>
                      <a:pt x="20352" y="959"/>
                      <a:pt x="19081" y="1160"/>
                      <a:pt x="13888" y="625"/>
                    </a:cubicBezTo>
                    <a:cubicBezTo>
                      <a:pt x="13732" y="603"/>
                      <a:pt x="13308" y="558"/>
                      <a:pt x="11012" y="357"/>
                    </a:cubicBezTo>
                    <a:cubicBezTo>
                      <a:pt x="7557" y="45"/>
                      <a:pt x="8939" y="68"/>
                      <a:pt x="6710" y="23"/>
                    </a:cubicBezTo>
                    <a:lnTo>
                      <a:pt x="671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32"/>
              <p:cNvSpPr/>
              <p:nvPr/>
            </p:nvSpPr>
            <p:spPr>
              <a:xfrm>
                <a:off x="2827825" y="3740825"/>
                <a:ext cx="450300" cy="215350"/>
              </a:xfrm>
              <a:custGeom>
                <a:avLst/>
                <a:gdLst/>
                <a:ahLst/>
                <a:cxnLst/>
                <a:rect l="l" t="t" r="r" b="b"/>
                <a:pathLst>
                  <a:path w="18012" h="8614" extrusionOk="0">
                    <a:moveTo>
                      <a:pt x="12172" y="0"/>
                    </a:moveTo>
                    <a:cubicBezTo>
                      <a:pt x="10865" y="0"/>
                      <a:pt x="9525" y="305"/>
                      <a:pt x="8270" y="610"/>
                    </a:cubicBezTo>
                    <a:cubicBezTo>
                      <a:pt x="8248" y="632"/>
                      <a:pt x="8226" y="655"/>
                      <a:pt x="8226" y="677"/>
                    </a:cubicBezTo>
                    <a:cubicBezTo>
                      <a:pt x="8203" y="811"/>
                      <a:pt x="8293" y="721"/>
                      <a:pt x="9541" y="1100"/>
                    </a:cubicBezTo>
                    <a:cubicBezTo>
                      <a:pt x="9675" y="1167"/>
                      <a:pt x="9831" y="1256"/>
                      <a:pt x="9942" y="1346"/>
                    </a:cubicBezTo>
                    <a:cubicBezTo>
                      <a:pt x="10076" y="1457"/>
                      <a:pt x="10076" y="1658"/>
                      <a:pt x="9964" y="1769"/>
                    </a:cubicBezTo>
                    <a:cubicBezTo>
                      <a:pt x="9140" y="2638"/>
                      <a:pt x="5239" y="2727"/>
                      <a:pt x="1293" y="4466"/>
                    </a:cubicBezTo>
                    <a:cubicBezTo>
                      <a:pt x="937" y="4622"/>
                      <a:pt x="580" y="4800"/>
                      <a:pt x="246" y="4957"/>
                    </a:cubicBezTo>
                    <a:cubicBezTo>
                      <a:pt x="112" y="5068"/>
                      <a:pt x="45" y="5224"/>
                      <a:pt x="112" y="5380"/>
                    </a:cubicBezTo>
                    <a:cubicBezTo>
                      <a:pt x="313" y="6361"/>
                      <a:pt x="1" y="6740"/>
                      <a:pt x="112" y="7587"/>
                    </a:cubicBezTo>
                    <a:cubicBezTo>
                      <a:pt x="112" y="7698"/>
                      <a:pt x="201" y="7787"/>
                      <a:pt x="290" y="7832"/>
                    </a:cubicBezTo>
                    <a:cubicBezTo>
                      <a:pt x="1808" y="8234"/>
                      <a:pt x="4797" y="8613"/>
                      <a:pt x="7798" y="8613"/>
                    </a:cubicBezTo>
                    <a:cubicBezTo>
                      <a:pt x="10614" y="8613"/>
                      <a:pt x="13439" y="8280"/>
                      <a:pt x="15069" y="7319"/>
                    </a:cubicBezTo>
                    <a:cubicBezTo>
                      <a:pt x="17632" y="5804"/>
                      <a:pt x="18011" y="2661"/>
                      <a:pt x="15537" y="967"/>
                    </a:cubicBezTo>
                    <a:cubicBezTo>
                      <a:pt x="14501" y="248"/>
                      <a:pt x="13350" y="0"/>
                      <a:pt x="12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32"/>
              <p:cNvSpPr/>
              <p:nvPr/>
            </p:nvSpPr>
            <p:spPr>
              <a:xfrm>
                <a:off x="2626100" y="3545775"/>
                <a:ext cx="313200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12528" h="4682" extrusionOk="0">
                    <a:moveTo>
                      <a:pt x="876" y="0"/>
                    </a:moveTo>
                    <a:cubicBezTo>
                      <a:pt x="609" y="0"/>
                      <a:pt x="637" y="97"/>
                      <a:pt x="625" y="343"/>
                    </a:cubicBezTo>
                    <a:cubicBezTo>
                      <a:pt x="580" y="1925"/>
                      <a:pt x="1" y="2193"/>
                      <a:pt x="357" y="2527"/>
                    </a:cubicBezTo>
                    <a:cubicBezTo>
                      <a:pt x="1488" y="3575"/>
                      <a:pt x="4116" y="4681"/>
                      <a:pt x="6500" y="4681"/>
                    </a:cubicBezTo>
                    <a:cubicBezTo>
                      <a:pt x="6653" y="4681"/>
                      <a:pt x="6805" y="4677"/>
                      <a:pt x="6955" y="4667"/>
                    </a:cubicBezTo>
                    <a:cubicBezTo>
                      <a:pt x="8939" y="4556"/>
                      <a:pt x="11547" y="3352"/>
                      <a:pt x="12372" y="2550"/>
                    </a:cubicBezTo>
                    <a:cubicBezTo>
                      <a:pt x="12483" y="2438"/>
                      <a:pt x="12528" y="2260"/>
                      <a:pt x="12461" y="2104"/>
                    </a:cubicBezTo>
                    <a:cubicBezTo>
                      <a:pt x="11904" y="655"/>
                      <a:pt x="12238" y="120"/>
                      <a:pt x="11948" y="9"/>
                    </a:cubicBezTo>
                    <a:cubicBezTo>
                      <a:pt x="11940" y="5"/>
                      <a:pt x="11924" y="4"/>
                      <a:pt x="11901" y="4"/>
                    </a:cubicBezTo>
                    <a:cubicBezTo>
                      <a:pt x="11614" y="4"/>
                      <a:pt x="10228" y="233"/>
                      <a:pt x="9495" y="233"/>
                    </a:cubicBezTo>
                    <a:cubicBezTo>
                      <a:pt x="9465" y="233"/>
                      <a:pt x="9435" y="232"/>
                      <a:pt x="9407" y="231"/>
                    </a:cubicBezTo>
                    <a:cubicBezTo>
                      <a:pt x="9050" y="231"/>
                      <a:pt x="9184" y="321"/>
                      <a:pt x="8248" y="321"/>
                    </a:cubicBezTo>
                    <a:cubicBezTo>
                      <a:pt x="6916" y="327"/>
                      <a:pt x="5999" y="330"/>
                      <a:pt x="5366" y="330"/>
                    </a:cubicBezTo>
                    <a:cubicBezTo>
                      <a:pt x="3836" y="330"/>
                      <a:pt x="3958" y="314"/>
                      <a:pt x="3879" y="298"/>
                    </a:cubicBezTo>
                    <a:cubicBezTo>
                      <a:pt x="3344" y="209"/>
                      <a:pt x="3121" y="276"/>
                      <a:pt x="2297" y="165"/>
                    </a:cubicBezTo>
                    <a:cubicBezTo>
                      <a:pt x="1506" y="65"/>
                      <a:pt x="1093" y="0"/>
                      <a:pt x="8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32"/>
              <p:cNvSpPr/>
              <p:nvPr/>
            </p:nvSpPr>
            <p:spPr>
              <a:xfrm>
                <a:off x="2811100" y="3739900"/>
                <a:ext cx="2675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10701" h="4905" extrusionOk="0">
                    <a:moveTo>
                      <a:pt x="3344" y="1"/>
                    </a:moveTo>
                    <a:cubicBezTo>
                      <a:pt x="3055" y="1"/>
                      <a:pt x="2787" y="67"/>
                      <a:pt x="2520" y="179"/>
                    </a:cubicBezTo>
                    <a:cubicBezTo>
                      <a:pt x="1539" y="669"/>
                      <a:pt x="1873" y="469"/>
                      <a:pt x="335" y="1539"/>
                    </a:cubicBezTo>
                    <a:cubicBezTo>
                      <a:pt x="1" y="1784"/>
                      <a:pt x="558" y="2163"/>
                      <a:pt x="737" y="3322"/>
                    </a:cubicBezTo>
                    <a:cubicBezTo>
                      <a:pt x="893" y="4392"/>
                      <a:pt x="759" y="4258"/>
                      <a:pt x="737" y="4793"/>
                    </a:cubicBezTo>
                    <a:cubicBezTo>
                      <a:pt x="737" y="4793"/>
                      <a:pt x="692" y="4815"/>
                      <a:pt x="737" y="4837"/>
                    </a:cubicBezTo>
                    <a:cubicBezTo>
                      <a:pt x="759" y="4860"/>
                      <a:pt x="826" y="4904"/>
                      <a:pt x="848" y="4904"/>
                    </a:cubicBezTo>
                    <a:cubicBezTo>
                      <a:pt x="1093" y="4837"/>
                      <a:pt x="1338" y="4726"/>
                      <a:pt x="1584" y="4615"/>
                    </a:cubicBezTo>
                    <a:cubicBezTo>
                      <a:pt x="4147" y="3366"/>
                      <a:pt x="8605" y="2542"/>
                      <a:pt x="9653" y="2274"/>
                    </a:cubicBezTo>
                    <a:cubicBezTo>
                      <a:pt x="10032" y="2185"/>
                      <a:pt x="10344" y="2007"/>
                      <a:pt x="10611" y="1761"/>
                    </a:cubicBezTo>
                    <a:cubicBezTo>
                      <a:pt x="10700" y="1650"/>
                      <a:pt x="10678" y="1494"/>
                      <a:pt x="10589" y="1427"/>
                    </a:cubicBezTo>
                    <a:cubicBezTo>
                      <a:pt x="10121" y="1048"/>
                      <a:pt x="8828" y="825"/>
                      <a:pt x="8159" y="781"/>
                    </a:cubicBezTo>
                    <a:cubicBezTo>
                      <a:pt x="7513" y="758"/>
                      <a:pt x="7959" y="692"/>
                      <a:pt x="7022" y="692"/>
                    </a:cubicBezTo>
                    <a:cubicBezTo>
                      <a:pt x="6641" y="692"/>
                      <a:pt x="6325" y="703"/>
                      <a:pt x="6043" y="703"/>
                    </a:cubicBezTo>
                    <a:cubicBezTo>
                      <a:pt x="5451" y="703"/>
                      <a:pt x="5010" y="652"/>
                      <a:pt x="4437" y="335"/>
                    </a:cubicBezTo>
                    <a:cubicBezTo>
                      <a:pt x="3835" y="1"/>
                      <a:pt x="3768" y="90"/>
                      <a:pt x="3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32"/>
              <p:cNvSpPr/>
              <p:nvPr/>
            </p:nvSpPr>
            <p:spPr>
              <a:xfrm>
                <a:off x="2693525" y="3141750"/>
                <a:ext cx="185050" cy="79750"/>
              </a:xfrm>
              <a:custGeom>
                <a:avLst/>
                <a:gdLst/>
                <a:ahLst/>
                <a:cxnLst/>
                <a:rect l="l" t="t" r="r" b="b"/>
                <a:pathLst>
                  <a:path w="7402" h="3190" extrusionOk="0">
                    <a:moveTo>
                      <a:pt x="3318" y="1"/>
                    </a:moveTo>
                    <a:cubicBezTo>
                      <a:pt x="2247" y="1"/>
                      <a:pt x="1184" y="106"/>
                      <a:pt x="179" y="366"/>
                    </a:cubicBezTo>
                    <a:cubicBezTo>
                      <a:pt x="68" y="388"/>
                      <a:pt x="1" y="500"/>
                      <a:pt x="23" y="611"/>
                    </a:cubicBezTo>
                    <a:cubicBezTo>
                      <a:pt x="546" y="2335"/>
                      <a:pt x="2096" y="3190"/>
                      <a:pt x="3653" y="3190"/>
                    </a:cubicBezTo>
                    <a:cubicBezTo>
                      <a:pt x="5014" y="3190"/>
                      <a:pt x="6380" y="2535"/>
                      <a:pt x="7067" y="1235"/>
                    </a:cubicBezTo>
                    <a:cubicBezTo>
                      <a:pt x="7401" y="589"/>
                      <a:pt x="7067" y="343"/>
                      <a:pt x="6420" y="254"/>
                    </a:cubicBezTo>
                    <a:cubicBezTo>
                      <a:pt x="5409" y="100"/>
                      <a:pt x="4359" y="1"/>
                      <a:pt x="3318" y="1"/>
                    </a:cubicBezTo>
                    <a:close/>
                  </a:path>
                </a:pathLst>
              </a:custGeom>
              <a:solidFill>
                <a:srgbClr val="FF96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32"/>
              <p:cNvSpPr/>
              <p:nvPr/>
            </p:nvSpPr>
            <p:spPr>
              <a:xfrm>
                <a:off x="2628900" y="3870200"/>
                <a:ext cx="20175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8070" h="2680" extrusionOk="0">
                    <a:moveTo>
                      <a:pt x="7837" y="0"/>
                    </a:moveTo>
                    <a:cubicBezTo>
                      <a:pt x="7825" y="0"/>
                      <a:pt x="7813" y="2"/>
                      <a:pt x="7802" y="4"/>
                    </a:cubicBezTo>
                    <a:cubicBezTo>
                      <a:pt x="4458" y="1208"/>
                      <a:pt x="312" y="2055"/>
                      <a:pt x="89" y="2144"/>
                    </a:cubicBezTo>
                    <a:cubicBezTo>
                      <a:pt x="67" y="2167"/>
                      <a:pt x="45" y="2189"/>
                      <a:pt x="22" y="2233"/>
                    </a:cubicBezTo>
                    <a:cubicBezTo>
                      <a:pt x="0" y="2256"/>
                      <a:pt x="67" y="2367"/>
                      <a:pt x="223" y="2367"/>
                    </a:cubicBezTo>
                    <a:cubicBezTo>
                      <a:pt x="736" y="2434"/>
                      <a:pt x="1271" y="2479"/>
                      <a:pt x="1783" y="2479"/>
                    </a:cubicBezTo>
                    <a:cubicBezTo>
                      <a:pt x="1872" y="2479"/>
                      <a:pt x="1962" y="2501"/>
                      <a:pt x="2051" y="2501"/>
                    </a:cubicBezTo>
                    <a:cubicBezTo>
                      <a:pt x="2608" y="2635"/>
                      <a:pt x="3812" y="2523"/>
                      <a:pt x="4525" y="2679"/>
                    </a:cubicBezTo>
                    <a:lnTo>
                      <a:pt x="7512" y="2679"/>
                    </a:lnTo>
                    <a:cubicBezTo>
                      <a:pt x="7891" y="2679"/>
                      <a:pt x="7958" y="2590"/>
                      <a:pt x="7980" y="2256"/>
                    </a:cubicBezTo>
                    <a:cubicBezTo>
                      <a:pt x="7980" y="2011"/>
                      <a:pt x="8047" y="1765"/>
                      <a:pt x="8047" y="1520"/>
                    </a:cubicBezTo>
                    <a:cubicBezTo>
                      <a:pt x="8069" y="1074"/>
                      <a:pt x="8069" y="606"/>
                      <a:pt x="8025" y="160"/>
                    </a:cubicBezTo>
                    <a:cubicBezTo>
                      <a:pt x="8005" y="63"/>
                      <a:pt x="7918" y="0"/>
                      <a:pt x="78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32"/>
              <p:cNvSpPr/>
              <p:nvPr/>
            </p:nvSpPr>
            <p:spPr>
              <a:xfrm>
                <a:off x="2609375" y="3608925"/>
                <a:ext cx="352775" cy="109600"/>
              </a:xfrm>
              <a:custGeom>
                <a:avLst/>
                <a:gdLst/>
                <a:ahLst/>
                <a:cxnLst/>
                <a:rect l="l" t="t" r="r" b="b"/>
                <a:pathLst>
                  <a:path w="14111" h="4384" extrusionOk="0">
                    <a:moveTo>
                      <a:pt x="861" y="0"/>
                    </a:moveTo>
                    <a:cubicBezTo>
                      <a:pt x="813" y="0"/>
                      <a:pt x="765" y="25"/>
                      <a:pt x="736" y="68"/>
                    </a:cubicBezTo>
                    <a:cubicBezTo>
                      <a:pt x="514" y="403"/>
                      <a:pt x="291" y="759"/>
                      <a:pt x="68" y="1116"/>
                    </a:cubicBezTo>
                    <a:cubicBezTo>
                      <a:pt x="1" y="1205"/>
                      <a:pt x="23" y="1294"/>
                      <a:pt x="68" y="1361"/>
                    </a:cubicBezTo>
                    <a:cubicBezTo>
                      <a:pt x="781" y="2163"/>
                      <a:pt x="1650" y="2832"/>
                      <a:pt x="2609" y="3323"/>
                    </a:cubicBezTo>
                    <a:cubicBezTo>
                      <a:pt x="3978" y="4028"/>
                      <a:pt x="5507" y="4384"/>
                      <a:pt x="7038" y="4384"/>
                    </a:cubicBezTo>
                    <a:cubicBezTo>
                      <a:pt x="9520" y="4384"/>
                      <a:pt x="12010" y="3450"/>
                      <a:pt x="13843" y="1562"/>
                    </a:cubicBezTo>
                    <a:cubicBezTo>
                      <a:pt x="13977" y="1406"/>
                      <a:pt x="14111" y="1294"/>
                      <a:pt x="14021" y="1160"/>
                    </a:cubicBezTo>
                    <a:cubicBezTo>
                      <a:pt x="13799" y="804"/>
                      <a:pt x="13576" y="447"/>
                      <a:pt x="13353" y="90"/>
                    </a:cubicBezTo>
                    <a:cubicBezTo>
                      <a:pt x="13323" y="31"/>
                      <a:pt x="13264" y="1"/>
                      <a:pt x="13207" y="1"/>
                    </a:cubicBezTo>
                    <a:cubicBezTo>
                      <a:pt x="13179" y="1"/>
                      <a:pt x="13152" y="9"/>
                      <a:pt x="13130" y="24"/>
                    </a:cubicBezTo>
                    <a:cubicBezTo>
                      <a:pt x="12996" y="113"/>
                      <a:pt x="12862" y="224"/>
                      <a:pt x="12729" y="313"/>
                    </a:cubicBezTo>
                    <a:cubicBezTo>
                      <a:pt x="11079" y="1562"/>
                      <a:pt x="9080" y="2170"/>
                      <a:pt x="7077" y="2170"/>
                    </a:cubicBezTo>
                    <a:cubicBezTo>
                      <a:pt x="4967" y="2170"/>
                      <a:pt x="2853" y="1495"/>
                      <a:pt x="1138" y="180"/>
                    </a:cubicBezTo>
                    <a:cubicBezTo>
                      <a:pt x="1071" y="113"/>
                      <a:pt x="1004" y="68"/>
                      <a:pt x="937" y="24"/>
                    </a:cubicBezTo>
                    <a:cubicBezTo>
                      <a:pt x="913" y="8"/>
                      <a:pt x="887" y="0"/>
                      <a:pt x="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32"/>
              <p:cNvSpPr/>
              <p:nvPr/>
            </p:nvSpPr>
            <p:spPr>
              <a:xfrm>
                <a:off x="2737550" y="3765300"/>
                <a:ext cx="9365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5053" extrusionOk="0">
                    <a:moveTo>
                      <a:pt x="301" y="1"/>
                    </a:moveTo>
                    <a:cubicBezTo>
                      <a:pt x="259" y="1"/>
                      <a:pt x="218" y="3"/>
                      <a:pt x="179" y="10"/>
                    </a:cubicBezTo>
                    <a:cubicBezTo>
                      <a:pt x="68" y="10"/>
                      <a:pt x="1" y="121"/>
                      <a:pt x="1" y="233"/>
                    </a:cubicBezTo>
                    <a:cubicBezTo>
                      <a:pt x="112" y="968"/>
                      <a:pt x="268" y="1726"/>
                      <a:pt x="313" y="2484"/>
                    </a:cubicBezTo>
                    <a:cubicBezTo>
                      <a:pt x="399" y="3923"/>
                      <a:pt x="91" y="5052"/>
                      <a:pt x="488" y="5052"/>
                    </a:cubicBezTo>
                    <a:cubicBezTo>
                      <a:pt x="503" y="5052"/>
                      <a:pt x="519" y="5051"/>
                      <a:pt x="536" y="5047"/>
                    </a:cubicBezTo>
                    <a:cubicBezTo>
                      <a:pt x="981" y="4958"/>
                      <a:pt x="3144" y="4267"/>
                      <a:pt x="3144" y="4267"/>
                    </a:cubicBezTo>
                    <a:cubicBezTo>
                      <a:pt x="3344" y="4200"/>
                      <a:pt x="3522" y="4044"/>
                      <a:pt x="3567" y="3821"/>
                    </a:cubicBezTo>
                    <a:cubicBezTo>
                      <a:pt x="3701" y="3420"/>
                      <a:pt x="3745" y="2997"/>
                      <a:pt x="3656" y="2596"/>
                    </a:cubicBezTo>
                    <a:cubicBezTo>
                      <a:pt x="3589" y="1949"/>
                      <a:pt x="3411" y="1347"/>
                      <a:pt x="3099" y="790"/>
                    </a:cubicBezTo>
                    <a:cubicBezTo>
                      <a:pt x="2698" y="10"/>
                      <a:pt x="1204" y="144"/>
                      <a:pt x="602" y="32"/>
                    </a:cubicBezTo>
                    <a:cubicBezTo>
                      <a:pt x="508" y="16"/>
                      <a:pt x="402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32"/>
              <p:cNvSpPr/>
              <p:nvPr/>
            </p:nvSpPr>
            <p:spPr>
              <a:xfrm>
                <a:off x="2825600" y="3835200"/>
                <a:ext cx="95325" cy="113700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4548" extrusionOk="0">
                    <a:moveTo>
                      <a:pt x="3299" y="0"/>
                    </a:moveTo>
                    <a:cubicBezTo>
                      <a:pt x="3010" y="22"/>
                      <a:pt x="1516" y="557"/>
                      <a:pt x="313" y="1204"/>
                    </a:cubicBezTo>
                    <a:cubicBezTo>
                      <a:pt x="0" y="1382"/>
                      <a:pt x="379" y="1672"/>
                      <a:pt x="201" y="2920"/>
                    </a:cubicBezTo>
                    <a:cubicBezTo>
                      <a:pt x="179" y="3210"/>
                      <a:pt x="157" y="3477"/>
                      <a:pt x="179" y="3767"/>
                    </a:cubicBezTo>
                    <a:cubicBezTo>
                      <a:pt x="179" y="3923"/>
                      <a:pt x="290" y="4035"/>
                      <a:pt x="424" y="4079"/>
                    </a:cubicBezTo>
                    <a:cubicBezTo>
                      <a:pt x="602" y="4102"/>
                      <a:pt x="758" y="4146"/>
                      <a:pt x="937" y="4191"/>
                    </a:cubicBezTo>
                    <a:cubicBezTo>
                      <a:pt x="3166" y="4547"/>
                      <a:pt x="2854" y="4503"/>
                      <a:pt x="3455" y="4525"/>
                    </a:cubicBezTo>
                    <a:cubicBezTo>
                      <a:pt x="3464" y="4527"/>
                      <a:pt x="3472" y="4527"/>
                      <a:pt x="3480" y="4527"/>
                    </a:cubicBezTo>
                    <a:cubicBezTo>
                      <a:pt x="3580" y="4527"/>
                      <a:pt x="3658" y="4404"/>
                      <a:pt x="3678" y="4280"/>
                    </a:cubicBezTo>
                    <a:cubicBezTo>
                      <a:pt x="3745" y="3767"/>
                      <a:pt x="3790" y="3254"/>
                      <a:pt x="3790" y="2742"/>
                    </a:cubicBezTo>
                    <a:cubicBezTo>
                      <a:pt x="3812" y="2274"/>
                      <a:pt x="3768" y="1806"/>
                      <a:pt x="3701" y="1338"/>
                    </a:cubicBezTo>
                    <a:cubicBezTo>
                      <a:pt x="3678" y="981"/>
                      <a:pt x="3611" y="624"/>
                      <a:pt x="3500" y="268"/>
                    </a:cubicBezTo>
                    <a:cubicBezTo>
                      <a:pt x="3478" y="134"/>
                      <a:pt x="3433" y="0"/>
                      <a:pt x="32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32"/>
              <p:cNvSpPr/>
              <p:nvPr/>
            </p:nvSpPr>
            <p:spPr>
              <a:xfrm>
                <a:off x="2935925" y="3320950"/>
                <a:ext cx="1007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309" extrusionOk="0">
                    <a:moveTo>
                      <a:pt x="175" y="0"/>
                    </a:moveTo>
                    <a:cubicBezTo>
                      <a:pt x="139" y="0"/>
                      <a:pt x="103" y="24"/>
                      <a:pt x="90" y="63"/>
                    </a:cubicBezTo>
                    <a:lnTo>
                      <a:pt x="1" y="308"/>
                    </a:lnTo>
                    <a:lnTo>
                      <a:pt x="402" y="308"/>
                    </a:lnTo>
                    <a:lnTo>
                      <a:pt x="246" y="41"/>
                    </a:lnTo>
                    <a:cubicBezTo>
                      <a:pt x="227" y="13"/>
                      <a:pt x="201" y="0"/>
                      <a:pt x="175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32"/>
              <p:cNvSpPr/>
              <p:nvPr/>
            </p:nvSpPr>
            <p:spPr>
              <a:xfrm>
                <a:off x="2918650" y="3231125"/>
                <a:ext cx="25100" cy="439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757" extrusionOk="0">
                    <a:moveTo>
                      <a:pt x="826" y="1"/>
                    </a:moveTo>
                    <a:cubicBezTo>
                      <a:pt x="803" y="1"/>
                      <a:pt x="781" y="23"/>
                      <a:pt x="781" y="45"/>
                    </a:cubicBezTo>
                    <a:lnTo>
                      <a:pt x="625" y="491"/>
                    </a:lnTo>
                    <a:cubicBezTo>
                      <a:pt x="603" y="513"/>
                      <a:pt x="580" y="536"/>
                      <a:pt x="558" y="558"/>
                    </a:cubicBezTo>
                    <a:lnTo>
                      <a:pt x="90" y="669"/>
                    </a:lnTo>
                    <a:cubicBezTo>
                      <a:pt x="23" y="692"/>
                      <a:pt x="1" y="781"/>
                      <a:pt x="68" y="825"/>
                    </a:cubicBezTo>
                    <a:lnTo>
                      <a:pt x="424" y="1115"/>
                    </a:lnTo>
                    <a:cubicBezTo>
                      <a:pt x="447" y="1137"/>
                      <a:pt x="469" y="1160"/>
                      <a:pt x="469" y="1182"/>
                    </a:cubicBezTo>
                    <a:lnTo>
                      <a:pt x="447" y="1650"/>
                    </a:lnTo>
                    <a:cubicBezTo>
                      <a:pt x="447" y="1715"/>
                      <a:pt x="483" y="1757"/>
                      <a:pt x="528" y="1757"/>
                    </a:cubicBezTo>
                    <a:cubicBezTo>
                      <a:pt x="545" y="1757"/>
                      <a:pt x="563" y="1751"/>
                      <a:pt x="580" y="1739"/>
                    </a:cubicBezTo>
                    <a:lnTo>
                      <a:pt x="982" y="1472"/>
                    </a:lnTo>
                    <a:lnTo>
                      <a:pt x="1004" y="1472"/>
                    </a:lnTo>
                    <a:cubicBezTo>
                      <a:pt x="915" y="870"/>
                      <a:pt x="848" y="402"/>
                      <a:pt x="826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32"/>
              <p:cNvSpPr/>
              <p:nvPr/>
            </p:nvSpPr>
            <p:spPr>
              <a:xfrm>
                <a:off x="2921450" y="3162575"/>
                <a:ext cx="195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889" extrusionOk="0">
                    <a:moveTo>
                      <a:pt x="0" y="1"/>
                    </a:moveTo>
                    <a:lnTo>
                      <a:pt x="312" y="246"/>
                    </a:lnTo>
                    <a:cubicBezTo>
                      <a:pt x="335" y="268"/>
                      <a:pt x="357" y="291"/>
                      <a:pt x="357" y="335"/>
                    </a:cubicBezTo>
                    <a:lnTo>
                      <a:pt x="335" y="803"/>
                    </a:lnTo>
                    <a:cubicBezTo>
                      <a:pt x="335" y="852"/>
                      <a:pt x="369" y="888"/>
                      <a:pt x="414" y="888"/>
                    </a:cubicBezTo>
                    <a:cubicBezTo>
                      <a:pt x="431" y="888"/>
                      <a:pt x="450" y="883"/>
                      <a:pt x="468" y="870"/>
                    </a:cubicBezTo>
                    <a:lnTo>
                      <a:pt x="781" y="670"/>
                    </a:lnTo>
                    <a:cubicBezTo>
                      <a:pt x="781" y="380"/>
                      <a:pt x="736" y="313"/>
                      <a:pt x="424" y="179"/>
                    </a:cubicBezTo>
                    <a:cubicBezTo>
                      <a:pt x="290" y="112"/>
                      <a:pt x="134" y="45"/>
                      <a:pt x="0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32"/>
              <p:cNvSpPr/>
              <p:nvPr/>
            </p:nvSpPr>
            <p:spPr>
              <a:xfrm>
                <a:off x="2935925" y="3501175"/>
                <a:ext cx="50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300" extrusionOk="0">
                    <a:moveTo>
                      <a:pt x="163" y="1"/>
                    </a:moveTo>
                    <a:cubicBezTo>
                      <a:pt x="126" y="1"/>
                      <a:pt x="90" y="21"/>
                      <a:pt x="90" y="54"/>
                    </a:cubicBezTo>
                    <a:lnTo>
                      <a:pt x="1" y="299"/>
                    </a:lnTo>
                    <a:lnTo>
                      <a:pt x="112" y="299"/>
                    </a:lnTo>
                    <a:lnTo>
                      <a:pt x="202" y="9"/>
                    </a:lnTo>
                    <a:cubicBezTo>
                      <a:pt x="190" y="3"/>
                      <a:pt x="176" y="1"/>
                      <a:pt x="163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32"/>
              <p:cNvSpPr/>
              <p:nvPr/>
            </p:nvSpPr>
            <p:spPr>
              <a:xfrm>
                <a:off x="2918650" y="3411450"/>
                <a:ext cx="39050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766" extrusionOk="0">
                    <a:moveTo>
                      <a:pt x="860" y="1"/>
                    </a:moveTo>
                    <a:cubicBezTo>
                      <a:pt x="826" y="1"/>
                      <a:pt x="793" y="17"/>
                      <a:pt x="781" y="54"/>
                    </a:cubicBezTo>
                    <a:lnTo>
                      <a:pt x="625" y="500"/>
                    </a:lnTo>
                    <a:cubicBezTo>
                      <a:pt x="603" y="522"/>
                      <a:pt x="580" y="545"/>
                      <a:pt x="558" y="567"/>
                    </a:cubicBezTo>
                    <a:lnTo>
                      <a:pt x="90" y="678"/>
                    </a:lnTo>
                    <a:cubicBezTo>
                      <a:pt x="23" y="701"/>
                      <a:pt x="1" y="790"/>
                      <a:pt x="68" y="834"/>
                    </a:cubicBezTo>
                    <a:lnTo>
                      <a:pt x="424" y="1124"/>
                    </a:lnTo>
                    <a:cubicBezTo>
                      <a:pt x="447" y="1124"/>
                      <a:pt x="469" y="1169"/>
                      <a:pt x="469" y="1191"/>
                    </a:cubicBezTo>
                    <a:lnTo>
                      <a:pt x="447" y="1659"/>
                    </a:lnTo>
                    <a:cubicBezTo>
                      <a:pt x="430" y="1724"/>
                      <a:pt x="474" y="1766"/>
                      <a:pt x="525" y="1766"/>
                    </a:cubicBezTo>
                    <a:cubicBezTo>
                      <a:pt x="543" y="1766"/>
                      <a:pt x="563" y="1760"/>
                      <a:pt x="580" y="1748"/>
                    </a:cubicBezTo>
                    <a:lnTo>
                      <a:pt x="982" y="1481"/>
                    </a:lnTo>
                    <a:cubicBezTo>
                      <a:pt x="993" y="1470"/>
                      <a:pt x="1004" y="1464"/>
                      <a:pt x="1018" y="1464"/>
                    </a:cubicBezTo>
                    <a:cubicBezTo>
                      <a:pt x="1032" y="1464"/>
                      <a:pt x="1049" y="1470"/>
                      <a:pt x="1071" y="1481"/>
                    </a:cubicBezTo>
                    <a:lnTo>
                      <a:pt x="1450" y="1637"/>
                    </a:lnTo>
                    <a:cubicBezTo>
                      <a:pt x="1472" y="1458"/>
                      <a:pt x="1494" y="1302"/>
                      <a:pt x="1517" y="1191"/>
                    </a:cubicBezTo>
                    <a:lnTo>
                      <a:pt x="1494" y="1080"/>
                    </a:lnTo>
                    <a:cubicBezTo>
                      <a:pt x="1472" y="1057"/>
                      <a:pt x="1494" y="1035"/>
                      <a:pt x="1494" y="1013"/>
                    </a:cubicBezTo>
                    <a:lnTo>
                      <a:pt x="1539" y="968"/>
                    </a:lnTo>
                    <a:cubicBezTo>
                      <a:pt x="1561" y="745"/>
                      <a:pt x="1539" y="611"/>
                      <a:pt x="1561" y="478"/>
                    </a:cubicBezTo>
                    <a:lnTo>
                      <a:pt x="1271" y="478"/>
                    </a:lnTo>
                    <a:cubicBezTo>
                      <a:pt x="1227" y="478"/>
                      <a:pt x="1205" y="455"/>
                      <a:pt x="1205" y="433"/>
                    </a:cubicBezTo>
                    <a:lnTo>
                      <a:pt x="937" y="32"/>
                    </a:lnTo>
                    <a:cubicBezTo>
                      <a:pt x="917" y="12"/>
                      <a:pt x="888" y="1"/>
                      <a:pt x="860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32"/>
              <p:cNvSpPr/>
              <p:nvPr/>
            </p:nvSpPr>
            <p:spPr>
              <a:xfrm>
                <a:off x="2918650" y="3328650"/>
                <a:ext cx="40725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1464" extrusionOk="0">
                    <a:moveTo>
                      <a:pt x="692" y="0"/>
                    </a:moveTo>
                    <a:lnTo>
                      <a:pt x="625" y="201"/>
                    </a:lnTo>
                    <a:cubicBezTo>
                      <a:pt x="603" y="223"/>
                      <a:pt x="580" y="246"/>
                      <a:pt x="558" y="246"/>
                    </a:cubicBezTo>
                    <a:lnTo>
                      <a:pt x="90" y="379"/>
                    </a:lnTo>
                    <a:cubicBezTo>
                      <a:pt x="23" y="402"/>
                      <a:pt x="1" y="491"/>
                      <a:pt x="68" y="535"/>
                    </a:cubicBezTo>
                    <a:lnTo>
                      <a:pt x="424" y="825"/>
                    </a:lnTo>
                    <a:cubicBezTo>
                      <a:pt x="469" y="825"/>
                      <a:pt x="469" y="870"/>
                      <a:pt x="469" y="892"/>
                    </a:cubicBezTo>
                    <a:lnTo>
                      <a:pt x="447" y="1360"/>
                    </a:lnTo>
                    <a:cubicBezTo>
                      <a:pt x="447" y="1412"/>
                      <a:pt x="487" y="1464"/>
                      <a:pt x="536" y="1464"/>
                    </a:cubicBezTo>
                    <a:cubicBezTo>
                      <a:pt x="550" y="1464"/>
                      <a:pt x="565" y="1459"/>
                      <a:pt x="580" y="1449"/>
                    </a:cubicBezTo>
                    <a:lnTo>
                      <a:pt x="982" y="1182"/>
                    </a:lnTo>
                    <a:cubicBezTo>
                      <a:pt x="993" y="1171"/>
                      <a:pt x="1004" y="1165"/>
                      <a:pt x="1018" y="1165"/>
                    </a:cubicBezTo>
                    <a:cubicBezTo>
                      <a:pt x="1032" y="1165"/>
                      <a:pt x="1049" y="1171"/>
                      <a:pt x="1071" y="1182"/>
                    </a:cubicBezTo>
                    <a:lnTo>
                      <a:pt x="1494" y="1360"/>
                    </a:lnTo>
                    <a:cubicBezTo>
                      <a:pt x="1503" y="1364"/>
                      <a:pt x="1511" y="1366"/>
                      <a:pt x="1521" y="1366"/>
                    </a:cubicBezTo>
                    <a:cubicBezTo>
                      <a:pt x="1562" y="1366"/>
                      <a:pt x="1610" y="1330"/>
                      <a:pt x="1628" y="1293"/>
                    </a:cubicBezTo>
                    <a:lnTo>
                      <a:pt x="1628" y="1226"/>
                    </a:lnTo>
                    <a:lnTo>
                      <a:pt x="1494" y="781"/>
                    </a:lnTo>
                    <a:cubicBezTo>
                      <a:pt x="1494" y="758"/>
                      <a:pt x="1494" y="736"/>
                      <a:pt x="1517" y="714"/>
                    </a:cubicBezTo>
                    <a:lnTo>
                      <a:pt x="1539" y="669"/>
                    </a:lnTo>
                    <a:cubicBezTo>
                      <a:pt x="1517" y="513"/>
                      <a:pt x="1494" y="335"/>
                      <a:pt x="1472" y="179"/>
                    </a:cubicBezTo>
                    <a:lnTo>
                      <a:pt x="1271" y="179"/>
                    </a:lnTo>
                    <a:cubicBezTo>
                      <a:pt x="1249" y="179"/>
                      <a:pt x="1227" y="156"/>
                      <a:pt x="1205" y="134"/>
                    </a:cubicBezTo>
                    <a:lnTo>
                      <a:pt x="1115" y="0"/>
                    </a:ln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32"/>
              <p:cNvSpPr/>
              <p:nvPr/>
            </p:nvSpPr>
            <p:spPr>
              <a:xfrm>
                <a:off x="2918650" y="3508075"/>
                <a:ext cx="2010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804" h="1227" extrusionOk="0">
                    <a:moveTo>
                      <a:pt x="692" y="1"/>
                    </a:moveTo>
                    <a:lnTo>
                      <a:pt x="625" y="224"/>
                    </a:lnTo>
                    <a:cubicBezTo>
                      <a:pt x="603" y="268"/>
                      <a:pt x="580" y="268"/>
                      <a:pt x="558" y="291"/>
                    </a:cubicBezTo>
                    <a:lnTo>
                      <a:pt x="90" y="402"/>
                    </a:lnTo>
                    <a:cubicBezTo>
                      <a:pt x="23" y="424"/>
                      <a:pt x="1" y="513"/>
                      <a:pt x="68" y="558"/>
                    </a:cubicBezTo>
                    <a:lnTo>
                      <a:pt x="424" y="848"/>
                    </a:lnTo>
                    <a:cubicBezTo>
                      <a:pt x="447" y="870"/>
                      <a:pt x="469" y="892"/>
                      <a:pt x="469" y="915"/>
                    </a:cubicBezTo>
                    <a:lnTo>
                      <a:pt x="447" y="1227"/>
                    </a:lnTo>
                    <a:cubicBezTo>
                      <a:pt x="469" y="1204"/>
                      <a:pt x="469" y="1182"/>
                      <a:pt x="469" y="1182"/>
                    </a:cubicBezTo>
                    <a:cubicBezTo>
                      <a:pt x="625" y="558"/>
                      <a:pt x="737" y="268"/>
                      <a:pt x="803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32"/>
              <p:cNvSpPr/>
              <p:nvPr/>
            </p:nvSpPr>
            <p:spPr>
              <a:xfrm>
                <a:off x="2816125" y="3275800"/>
                <a:ext cx="4627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776" extrusionOk="0">
                    <a:moveTo>
                      <a:pt x="864" y="1"/>
                    </a:moveTo>
                    <a:cubicBezTo>
                      <a:pt x="825" y="1"/>
                      <a:pt x="784" y="25"/>
                      <a:pt x="758" y="64"/>
                    </a:cubicBezTo>
                    <a:lnTo>
                      <a:pt x="602" y="509"/>
                    </a:lnTo>
                    <a:cubicBezTo>
                      <a:pt x="602" y="532"/>
                      <a:pt x="580" y="554"/>
                      <a:pt x="536" y="554"/>
                    </a:cubicBezTo>
                    <a:lnTo>
                      <a:pt x="90" y="688"/>
                    </a:lnTo>
                    <a:cubicBezTo>
                      <a:pt x="23" y="710"/>
                      <a:pt x="1" y="799"/>
                      <a:pt x="45" y="844"/>
                    </a:cubicBezTo>
                    <a:lnTo>
                      <a:pt x="424" y="1134"/>
                    </a:lnTo>
                    <a:cubicBezTo>
                      <a:pt x="446" y="1134"/>
                      <a:pt x="469" y="1178"/>
                      <a:pt x="469" y="1200"/>
                    </a:cubicBezTo>
                    <a:lnTo>
                      <a:pt x="424" y="1669"/>
                    </a:lnTo>
                    <a:cubicBezTo>
                      <a:pt x="424" y="1734"/>
                      <a:pt x="472" y="1775"/>
                      <a:pt x="524" y="1775"/>
                    </a:cubicBezTo>
                    <a:cubicBezTo>
                      <a:pt x="543" y="1775"/>
                      <a:pt x="562" y="1770"/>
                      <a:pt x="580" y="1758"/>
                    </a:cubicBezTo>
                    <a:lnTo>
                      <a:pt x="959" y="1490"/>
                    </a:lnTo>
                    <a:cubicBezTo>
                      <a:pt x="981" y="1479"/>
                      <a:pt x="998" y="1474"/>
                      <a:pt x="1012" y="1474"/>
                    </a:cubicBezTo>
                    <a:cubicBezTo>
                      <a:pt x="1026" y="1474"/>
                      <a:pt x="1037" y="1479"/>
                      <a:pt x="1048" y="1490"/>
                    </a:cubicBezTo>
                    <a:lnTo>
                      <a:pt x="1494" y="1669"/>
                    </a:lnTo>
                    <a:cubicBezTo>
                      <a:pt x="1503" y="1672"/>
                      <a:pt x="1512" y="1673"/>
                      <a:pt x="1521" y="1673"/>
                    </a:cubicBezTo>
                    <a:cubicBezTo>
                      <a:pt x="1577" y="1673"/>
                      <a:pt x="1625" y="1615"/>
                      <a:pt x="1605" y="1557"/>
                    </a:cubicBezTo>
                    <a:lnTo>
                      <a:pt x="1472" y="1089"/>
                    </a:lnTo>
                    <a:cubicBezTo>
                      <a:pt x="1472" y="1067"/>
                      <a:pt x="1472" y="1044"/>
                      <a:pt x="1494" y="1022"/>
                    </a:cubicBezTo>
                    <a:lnTo>
                      <a:pt x="1806" y="643"/>
                    </a:lnTo>
                    <a:cubicBezTo>
                      <a:pt x="1851" y="599"/>
                      <a:pt x="1806" y="509"/>
                      <a:pt x="1739" y="487"/>
                    </a:cubicBezTo>
                    <a:lnTo>
                      <a:pt x="1249" y="487"/>
                    </a:lnTo>
                    <a:cubicBezTo>
                      <a:pt x="1227" y="487"/>
                      <a:pt x="1204" y="465"/>
                      <a:pt x="1182" y="443"/>
                    </a:cubicBezTo>
                    <a:lnTo>
                      <a:pt x="937" y="41"/>
                    </a:lnTo>
                    <a:cubicBezTo>
                      <a:pt x="918" y="13"/>
                      <a:pt x="892" y="1"/>
                      <a:pt x="8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32"/>
              <p:cNvSpPr/>
              <p:nvPr/>
            </p:nvSpPr>
            <p:spPr>
              <a:xfrm>
                <a:off x="2730300" y="3320950"/>
                <a:ext cx="106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425" h="309" extrusionOk="0">
                    <a:moveTo>
                      <a:pt x="189" y="0"/>
                    </a:moveTo>
                    <a:cubicBezTo>
                      <a:pt x="146" y="0"/>
                      <a:pt x="103" y="24"/>
                      <a:pt x="90" y="63"/>
                    </a:cubicBezTo>
                    <a:lnTo>
                      <a:pt x="1" y="308"/>
                    </a:lnTo>
                    <a:lnTo>
                      <a:pt x="424" y="308"/>
                    </a:lnTo>
                    <a:lnTo>
                      <a:pt x="268" y="41"/>
                    </a:lnTo>
                    <a:cubicBezTo>
                      <a:pt x="250" y="13"/>
                      <a:pt x="219" y="0"/>
                      <a:pt x="189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32"/>
              <p:cNvSpPr/>
              <p:nvPr/>
            </p:nvSpPr>
            <p:spPr>
              <a:xfrm>
                <a:off x="2826725" y="3198250"/>
                <a:ext cx="3567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286" extrusionOk="0">
                    <a:moveTo>
                      <a:pt x="981" y="0"/>
                    </a:moveTo>
                    <a:cubicBezTo>
                      <a:pt x="691" y="268"/>
                      <a:pt x="357" y="491"/>
                      <a:pt x="0" y="647"/>
                    </a:cubicBezTo>
                    <a:cubicBezTo>
                      <a:pt x="22" y="669"/>
                      <a:pt x="45" y="691"/>
                      <a:pt x="45" y="714"/>
                    </a:cubicBezTo>
                    <a:lnTo>
                      <a:pt x="22" y="1182"/>
                    </a:lnTo>
                    <a:cubicBezTo>
                      <a:pt x="5" y="1234"/>
                      <a:pt x="55" y="1285"/>
                      <a:pt x="109" y="1285"/>
                    </a:cubicBezTo>
                    <a:cubicBezTo>
                      <a:pt x="125" y="1285"/>
                      <a:pt x="141" y="1281"/>
                      <a:pt x="156" y="1271"/>
                    </a:cubicBezTo>
                    <a:lnTo>
                      <a:pt x="535" y="1004"/>
                    </a:lnTo>
                    <a:cubicBezTo>
                      <a:pt x="557" y="992"/>
                      <a:pt x="574" y="987"/>
                      <a:pt x="588" y="987"/>
                    </a:cubicBezTo>
                    <a:cubicBezTo>
                      <a:pt x="602" y="987"/>
                      <a:pt x="613" y="992"/>
                      <a:pt x="624" y="1004"/>
                    </a:cubicBezTo>
                    <a:lnTo>
                      <a:pt x="1070" y="1182"/>
                    </a:lnTo>
                    <a:cubicBezTo>
                      <a:pt x="1079" y="1185"/>
                      <a:pt x="1088" y="1186"/>
                      <a:pt x="1097" y="1186"/>
                    </a:cubicBezTo>
                    <a:cubicBezTo>
                      <a:pt x="1153" y="1186"/>
                      <a:pt x="1201" y="1128"/>
                      <a:pt x="1181" y="1070"/>
                    </a:cubicBezTo>
                    <a:lnTo>
                      <a:pt x="1048" y="602"/>
                    </a:lnTo>
                    <a:cubicBezTo>
                      <a:pt x="1048" y="580"/>
                      <a:pt x="1048" y="535"/>
                      <a:pt x="1070" y="513"/>
                    </a:cubicBezTo>
                    <a:lnTo>
                      <a:pt x="1382" y="156"/>
                    </a:lnTo>
                    <a:cubicBezTo>
                      <a:pt x="1427" y="90"/>
                      <a:pt x="1382" y="0"/>
                      <a:pt x="1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32"/>
              <p:cNvSpPr/>
              <p:nvPr/>
            </p:nvSpPr>
            <p:spPr>
              <a:xfrm>
                <a:off x="2713025" y="3231050"/>
                <a:ext cx="46850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779" extrusionOk="0">
                    <a:moveTo>
                      <a:pt x="870" y="0"/>
                    </a:moveTo>
                    <a:cubicBezTo>
                      <a:pt x="831" y="0"/>
                      <a:pt x="793" y="23"/>
                      <a:pt x="781" y="70"/>
                    </a:cubicBezTo>
                    <a:lnTo>
                      <a:pt x="625" y="516"/>
                    </a:lnTo>
                    <a:cubicBezTo>
                      <a:pt x="603" y="539"/>
                      <a:pt x="580" y="561"/>
                      <a:pt x="558" y="561"/>
                    </a:cubicBezTo>
                    <a:lnTo>
                      <a:pt x="112" y="695"/>
                    </a:lnTo>
                    <a:cubicBezTo>
                      <a:pt x="23" y="695"/>
                      <a:pt x="1" y="806"/>
                      <a:pt x="68" y="851"/>
                    </a:cubicBezTo>
                    <a:lnTo>
                      <a:pt x="447" y="1118"/>
                    </a:lnTo>
                    <a:cubicBezTo>
                      <a:pt x="469" y="1140"/>
                      <a:pt x="469" y="1163"/>
                      <a:pt x="469" y="1207"/>
                    </a:cubicBezTo>
                    <a:lnTo>
                      <a:pt x="447" y="1675"/>
                    </a:lnTo>
                    <a:cubicBezTo>
                      <a:pt x="447" y="1727"/>
                      <a:pt x="500" y="1779"/>
                      <a:pt x="555" y="1779"/>
                    </a:cubicBezTo>
                    <a:cubicBezTo>
                      <a:pt x="571" y="1779"/>
                      <a:pt x="588" y="1775"/>
                      <a:pt x="603" y="1764"/>
                    </a:cubicBezTo>
                    <a:lnTo>
                      <a:pt x="982" y="1497"/>
                    </a:lnTo>
                    <a:cubicBezTo>
                      <a:pt x="993" y="1486"/>
                      <a:pt x="1010" y="1480"/>
                      <a:pt x="1026" y="1480"/>
                    </a:cubicBezTo>
                    <a:cubicBezTo>
                      <a:pt x="1043" y="1480"/>
                      <a:pt x="1060" y="1486"/>
                      <a:pt x="1071" y="1497"/>
                    </a:cubicBezTo>
                    <a:lnTo>
                      <a:pt x="1517" y="1653"/>
                    </a:lnTo>
                    <a:cubicBezTo>
                      <a:pt x="1531" y="1663"/>
                      <a:pt x="1546" y="1667"/>
                      <a:pt x="1560" y="1667"/>
                    </a:cubicBezTo>
                    <a:cubicBezTo>
                      <a:pt x="1609" y="1667"/>
                      <a:pt x="1645" y="1611"/>
                      <a:pt x="1628" y="1542"/>
                    </a:cubicBezTo>
                    <a:lnTo>
                      <a:pt x="1494" y="1096"/>
                    </a:lnTo>
                    <a:cubicBezTo>
                      <a:pt x="1494" y="1073"/>
                      <a:pt x="1494" y="1029"/>
                      <a:pt x="1517" y="1007"/>
                    </a:cubicBezTo>
                    <a:lnTo>
                      <a:pt x="1806" y="650"/>
                    </a:lnTo>
                    <a:cubicBezTo>
                      <a:pt x="1873" y="583"/>
                      <a:pt x="1829" y="494"/>
                      <a:pt x="1740" y="494"/>
                    </a:cubicBezTo>
                    <a:lnTo>
                      <a:pt x="1271" y="494"/>
                    </a:lnTo>
                    <a:cubicBezTo>
                      <a:pt x="1249" y="494"/>
                      <a:pt x="1227" y="472"/>
                      <a:pt x="1205" y="449"/>
                    </a:cubicBezTo>
                    <a:lnTo>
                      <a:pt x="959" y="48"/>
                    </a:lnTo>
                    <a:cubicBezTo>
                      <a:pt x="939" y="17"/>
                      <a:pt x="904" y="0"/>
                      <a:pt x="8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32"/>
              <p:cNvSpPr/>
              <p:nvPr/>
            </p:nvSpPr>
            <p:spPr>
              <a:xfrm>
                <a:off x="2816125" y="3456175"/>
                <a:ext cx="46275" cy="440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761" extrusionOk="0">
                    <a:moveTo>
                      <a:pt x="857" y="1"/>
                    </a:moveTo>
                    <a:cubicBezTo>
                      <a:pt x="824" y="1"/>
                      <a:pt x="793" y="23"/>
                      <a:pt x="781" y="71"/>
                    </a:cubicBezTo>
                    <a:lnTo>
                      <a:pt x="625" y="494"/>
                    </a:lnTo>
                    <a:cubicBezTo>
                      <a:pt x="602" y="539"/>
                      <a:pt x="580" y="561"/>
                      <a:pt x="558" y="561"/>
                    </a:cubicBezTo>
                    <a:lnTo>
                      <a:pt x="90" y="673"/>
                    </a:lnTo>
                    <a:cubicBezTo>
                      <a:pt x="23" y="695"/>
                      <a:pt x="1" y="784"/>
                      <a:pt x="67" y="851"/>
                    </a:cubicBezTo>
                    <a:lnTo>
                      <a:pt x="446" y="1118"/>
                    </a:lnTo>
                    <a:cubicBezTo>
                      <a:pt x="469" y="1141"/>
                      <a:pt x="469" y="1163"/>
                      <a:pt x="469" y="1207"/>
                    </a:cubicBezTo>
                    <a:lnTo>
                      <a:pt x="446" y="1676"/>
                    </a:lnTo>
                    <a:cubicBezTo>
                      <a:pt x="446" y="1724"/>
                      <a:pt x="481" y="1760"/>
                      <a:pt x="526" y="1760"/>
                    </a:cubicBezTo>
                    <a:cubicBezTo>
                      <a:pt x="543" y="1760"/>
                      <a:pt x="561" y="1755"/>
                      <a:pt x="580" y="1742"/>
                    </a:cubicBezTo>
                    <a:lnTo>
                      <a:pt x="981" y="1475"/>
                    </a:lnTo>
                    <a:lnTo>
                      <a:pt x="1070" y="1475"/>
                    </a:lnTo>
                    <a:lnTo>
                      <a:pt x="1494" y="1653"/>
                    </a:lnTo>
                    <a:cubicBezTo>
                      <a:pt x="1503" y="1656"/>
                      <a:pt x="1512" y="1658"/>
                      <a:pt x="1522" y="1658"/>
                    </a:cubicBezTo>
                    <a:cubicBezTo>
                      <a:pt x="1583" y="1658"/>
                      <a:pt x="1647" y="1600"/>
                      <a:pt x="1628" y="1542"/>
                    </a:cubicBezTo>
                    <a:lnTo>
                      <a:pt x="1494" y="1096"/>
                    </a:lnTo>
                    <a:cubicBezTo>
                      <a:pt x="1472" y="1051"/>
                      <a:pt x="1494" y="1029"/>
                      <a:pt x="1516" y="1007"/>
                    </a:cubicBezTo>
                    <a:lnTo>
                      <a:pt x="1806" y="650"/>
                    </a:lnTo>
                    <a:cubicBezTo>
                      <a:pt x="1851" y="583"/>
                      <a:pt x="1806" y="494"/>
                      <a:pt x="1739" y="494"/>
                    </a:cubicBezTo>
                    <a:lnTo>
                      <a:pt x="1271" y="472"/>
                    </a:lnTo>
                    <a:cubicBezTo>
                      <a:pt x="1249" y="472"/>
                      <a:pt x="1204" y="472"/>
                      <a:pt x="1204" y="450"/>
                    </a:cubicBezTo>
                    <a:lnTo>
                      <a:pt x="937" y="48"/>
                    </a:lnTo>
                    <a:cubicBezTo>
                      <a:pt x="916" y="17"/>
                      <a:pt x="886" y="1"/>
                      <a:pt x="8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32"/>
              <p:cNvSpPr/>
              <p:nvPr/>
            </p:nvSpPr>
            <p:spPr>
              <a:xfrm>
                <a:off x="2730300" y="3501250"/>
                <a:ext cx="1062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425" h="297" extrusionOk="0">
                    <a:moveTo>
                      <a:pt x="171" y="1"/>
                    </a:moveTo>
                    <a:cubicBezTo>
                      <a:pt x="135" y="1"/>
                      <a:pt x="101" y="17"/>
                      <a:pt x="90" y="51"/>
                    </a:cubicBezTo>
                    <a:lnTo>
                      <a:pt x="1" y="296"/>
                    </a:lnTo>
                    <a:lnTo>
                      <a:pt x="424" y="296"/>
                    </a:lnTo>
                    <a:lnTo>
                      <a:pt x="268" y="51"/>
                    </a:lnTo>
                    <a:cubicBezTo>
                      <a:pt x="246" y="17"/>
                      <a:pt x="207" y="1"/>
                      <a:pt x="171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32"/>
              <p:cNvSpPr/>
              <p:nvPr/>
            </p:nvSpPr>
            <p:spPr>
              <a:xfrm>
                <a:off x="2816125" y="3366100"/>
                <a:ext cx="46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763" extrusionOk="0">
                    <a:moveTo>
                      <a:pt x="865" y="0"/>
                    </a:moveTo>
                    <a:cubicBezTo>
                      <a:pt x="829" y="0"/>
                      <a:pt x="794" y="24"/>
                      <a:pt x="781" y="63"/>
                    </a:cubicBezTo>
                    <a:lnTo>
                      <a:pt x="625" y="508"/>
                    </a:lnTo>
                    <a:cubicBezTo>
                      <a:pt x="602" y="531"/>
                      <a:pt x="580" y="553"/>
                      <a:pt x="558" y="553"/>
                    </a:cubicBezTo>
                    <a:lnTo>
                      <a:pt x="90" y="687"/>
                    </a:lnTo>
                    <a:cubicBezTo>
                      <a:pt x="23" y="687"/>
                      <a:pt x="1" y="798"/>
                      <a:pt x="67" y="843"/>
                    </a:cubicBezTo>
                    <a:lnTo>
                      <a:pt x="446" y="1110"/>
                    </a:lnTo>
                    <a:cubicBezTo>
                      <a:pt x="469" y="1133"/>
                      <a:pt x="469" y="1155"/>
                      <a:pt x="469" y="1199"/>
                    </a:cubicBezTo>
                    <a:lnTo>
                      <a:pt x="446" y="1668"/>
                    </a:lnTo>
                    <a:cubicBezTo>
                      <a:pt x="446" y="1723"/>
                      <a:pt x="492" y="1763"/>
                      <a:pt x="545" y="1763"/>
                    </a:cubicBezTo>
                    <a:cubicBezTo>
                      <a:pt x="556" y="1763"/>
                      <a:pt x="568" y="1761"/>
                      <a:pt x="580" y="1757"/>
                    </a:cubicBezTo>
                    <a:lnTo>
                      <a:pt x="981" y="1489"/>
                    </a:lnTo>
                    <a:cubicBezTo>
                      <a:pt x="992" y="1478"/>
                      <a:pt x="1004" y="1473"/>
                      <a:pt x="1018" y="1473"/>
                    </a:cubicBezTo>
                    <a:cubicBezTo>
                      <a:pt x="1031" y="1473"/>
                      <a:pt x="1048" y="1478"/>
                      <a:pt x="1070" y="1489"/>
                    </a:cubicBezTo>
                    <a:lnTo>
                      <a:pt x="1494" y="1645"/>
                    </a:lnTo>
                    <a:cubicBezTo>
                      <a:pt x="1509" y="1655"/>
                      <a:pt x="1525" y="1660"/>
                      <a:pt x="1541" y="1660"/>
                    </a:cubicBezTo>
                    <a:cubicBezTo>
                      <a:pt x="1595" y="1660"/>
                      <a:pt x="1645" y="1608"/>
                      <a:pt x="1628" y="1556"/>
                    </a:cubicBezTo>
                    <a:lnTo>
                      <a:pt x="1494" y="1088"/>
                    </a:lnTo>
                    <a:cubicBezTo>
                      <a:pt x="1472" y="1066"/>
                      <a:pt x="1494" y="1043"/>
                      <a:pt x="1516" y="999"/>
                    </a:cubicBezTo>
                    <a:lnTo>
                      <a:pt x="1806" y="642"/>
                    </a:lnTo>
                    <a:cubicBezTo>
                      <a:pt x="1851" y="575"/>
                      <a:pt x="1806" y="508"/>
                      <a:pt x="1739" y="486"/>
                    </a:cubicBezTo>
                    <a:lnTo>
                      <a:pt x="1271" y="486"/>
                    </a:lnTo>
                    <a:cubicBezTo>
                      <a:pt x="1249" y="486"/>
                      <a:pt x="1204" y="464"/>
                      <a:pt x="1204" y="442"/>
                    </a:cubicBezTo>
                    <a:lnTo>
                      <a:pt x="937" y="40"/>
                    </a:lnTo>
                    <a:cubicBezTo>
                      <a:pt x="918" y="12"/>
                      <a:pt x="892" y="0"/>
                      <a:pt x="8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32"/>
              <p:cNvSpPr/>
              <p:nvPr/>
            </p:nvSpPr>
            <p:spPr>
              <a:xfrm>
                <a:off x="2713600" y="3411050"/>
                <a:ext cx="46275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760" extrusionOk="0">
                    <a:moveTo>
                      <a:pt x="847" y="0"/>
                    </a:moveTo>
                    <a:cubicBezTo>
                      <a:pt x="808" y="0"/>
                      <a:pt x="770" y="22"/>
                      <a:pt x="758" y="70"/>
                    </a:cubicBezTo>
                    <a:lnTo>
                      <a:pt x="602" y="516"/>
                    </a:lnTo>
                    <a:cubicBezTo>
                      <a:pt x="580" y="538"/>
                      <a:pt x="557" y="561"/>
                      <a:pt x="535" y="561"/>
                    </a:cubicBezTo>
                    <a:lnTo>
                      <a:pt x="89" y="694"/>
                    </a:lnTo>
                    <a:cubicBezTo>
                      <a:pt x="0" y="694"/>
                      <a:pt x="0" y="806"/>
                      <a:pt x="45" y="850"/>
                    </a:cubicBezTo>
                    <a:lnTo>
                      <a:pt x="424" y="1118"/>
                    </a:lnTo>
                    <a:cubicBezTo>
                      <a:pt x="446" y="1140"/>
                      <a:pt x="446" y="1162"/>
                      <a:pt x="446" y="1207"/>
                    </a:cubicBezTo>
                    <a:lnTo>
                      <a:pt x="424" y="1675"/>
                    </a:lnTo>
                    <a:cubicBezTo>
                      <a:pt x="424" y="1723"/>
                      <a:pt x="470" y="1760"/>
                      <a:pt x="521" y="1760"/>
                    </a:cubicBezTo>
                    <a:cubicBezTo>
                      <a:pt x="541" y="1760"/>
                      <a:pt x="561" y="1754"/>
                      <a:pt x="580" y="1742"/>
                    </a:cubicBezTo>
                    <a:lnTo>
                      <a:pt x="959" y="1497"/>
                    </a:lnTo>
                    <a:cubicBezTo>
                      <a:pt x="970" y="1486"/>
                      <a:pt x="987" y="1480"/>
                      <a:pt x="1003" y="1480"/>
                    </a:cubicBezTo>
                    <a:cubicBezTo>
                      <a:pt x="1020" y="1480"/>
                      <a:pt x="1037" y="1486"/>
                      <a:pt x="1048" y="1497"/>
                    </a:cubicBezTo>
                    <a:lnTo>
                      <a:pt x="1494" y="1653"/>
                    </a:lnTo>
                    <a:cubicBezTo>
                      <a:pt x="1508" y="1663"/>
                      <a:pt x="1523" y="1667"/>
                      <a:pt x="1537" y="1667"/>
                    </a:cubicBezTo>
                    <a:cubicBezTo>
                      <a:pt x="1586" y="1667"/>
                      <a:pt x="1622" y="1611"/>
                      <a:pt x="1605" y="1541"/>
                    </a:cubicBezTo>
                    <a:lnTo>
                      <a:pt x="1471" y="1096"/>
                    </a:lnTo>
                    <a:cubicBezTo>
                      <a:pt x="1471" y="1073"/>
                      <a:pt x="1471" y="1029"/>
                      <a:pt x="1494" y="1006"/>
                    </a:cubicBezTo>
                    <a:lnTo>
                      <a:pt x="1783" y="650"/>
                    </a:lnTo>
                    <a:cubicBezTo>
                      <a:pt x="1850" y="583"/>
                      <a:pt x="1806" y="494"/>
                      <a:pt x="1717" y="494"/>
                    </a:cubicBezTo>
                    <a:lnTo>
                      <a:pt x="1248" y="494"/>
                    </a:lnTo>
                    <a:cubicBezTo>
                      <a:pt x="1226" y="471"/>
                      <a:pt x="1204" y="471"/>
                      <a:pt x="1182" y="449"/>
                    </a:cubicBezTo>
                    <a:lnTo>
                      <a:pt x="936" y="48"/>
                    </a:lnTo>
                    <a:cubicBezTo>
                      <a:pt x="916" y="17"/>
                      <a:pt x="881" y="0"/>
                      <a:pt x="8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32"/>
              <p:cNvSpPr/>
              <p:nvPr/>
            </p:nvSpPr>
            <p:spPr>
              <a:xfrm>
                <a:off x="2713600" y="3328100"/>
                <a:ext cx="46275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489" extrusionOk="0">
                    <a:moveTo>
                      <a:pt x="691" y="0"/>
                    </a:moveTo>
                    <a:lnTo>
                      <a:pt x="624" y="223"/>
                    </a:lnTo>
                    <a:cubicBezTo>
                      <a:pt x="602" y="245"/>
                      <a:pt x="580" y="268"/>
                      <a:pt x="557" y="268"/>
                    </a:cubicBezTo>
                    <a:lnTo>
                      <a:pt x="89" y="401"/>
                    </a:lnTo>
                    <a:cubicBezTo>
                      <a:pt x="22" y="424"/>
                      <a:pt x="0" y="513"/>
                      <a:pt x="67" y="557"/>
                    </a:cubicBezTo>
                    <a:lnTo>
                      <a:pt x="424" y="847"/>
                    </a:lnTo>
                    <a:cubicBezTo>
                      <a:pt x="468" y="847"/>
                      <a:pt x="468" y="892"/>
                      <a:pt x="468" y="914"/>
                    </a:cubicBezTo>
                    <a:lnTo>
                      <a:pt x="446" y="1382"/>
                    </a:lnTo>
                    <a:cubicBezTo>
                      <a:pt x="446" y="1447"/>
                      <a:pt x="482" y="1489"/>
                      <a:pt x="527" y="1489"/>
                    </a:cubicBezTo>
                    <a:cubicBezTo>
                      <a:pt x="544" y="1489"/>
                      <a:pt x="562" y="1483"/>
                      <a:pt x="580" y="1471"/>
                    </a:cubicBezTo>
                    <a:lnTo>
                      <a:pt x="981" y="1204"/>
                    </a:lnTo>
                    <a:cubicBezTo>
                      <a:pt x="992" y="1193"/>
                      <a:pt x="1003" y="1187"/>
                      <a:pt x="1014" y="1187"/>
                    </a:cubicBezTo>
                    <a:cubicBezTo>
                      <a:pt x="1026" y="1187"/>
                      <a:pt x="1037" y="1193"/>
                      <a:pt x="1048" y="1204"/>
                    </a:cubicBezTo>
                    <a:lnTo>
                      <a:pt x="1494" y="1382"/>
                    </a:lnTo>
                    <a:cubicBezTo>
                      <a:pt x="1503" y="1385"/>
                      <a:pt x="1512" y="1386"/>
                      <a:pt x="1521" y="1386"/>
                    </a:cubicBezTo>
                    <a:cubicBezTo>
                      <a:pt x="1582" y="1386"/>
                      <a:pt x="1647" y="1329"/>
                      <a:pt x="1627" y="1271"/>
                    </a:cubicBezTo>
                    <a:lnTo>
                      <a:pt x="1494" y="803"/>
                    </a:lnTo>
                    <a:cubicBezTo>
                      <a:pt x="1471" y="780"/>
                      <a:pt x="1494" y="758"/>
                      <a:pt x="1516" y="736"/>
                    </a:cubicBezTo>
                    <a:lnTo>
                      <a:pt x="1806" y="357"/>
                    </a:lnTo>
                    <a:cubicBezTo>
                      <a:pt x="1850" y="312"/>
                      <a:pt x="1806" y="223"/>
                      <a:pt x="1739" y="201"/>
                    </a:cubicBezTo>
                    <a:lnTo>
                      <a:pt x="1271" y="201"/>
                    </a:lnTo>
                    <a:cubicBezTo>
                      <a:pt x="1226" y="201"/>
                      <a:pt x="1204" y="178"/>
                      <a:pt x="1182" y="156"/>
                    </a:cubicBezTo>
                    <a:lnTo>
                      <a:pt x="10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32"/>
              <p:cNvSpPr/>
              <p:nvPr/>
            </p:nvSpPr>
            <p:spPr>
              <a:xfrm>
                <a:off x="2713600" y="3508650"/>
                <a:ext cx="46275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467" extrusionOk="0">
                    <a:moveTo>
                      <a:pt x="669" y="0"/>
                    </a:moveTo>
                    <a:lnTo>
                      <a:pt x="624" y="201"/>
                    </a:lnTo>
                    <a:cubicBezTo>
                      <a:pt x="602" y="245"/>
                      <a:pt x="580" y="245"/>
                      <a:pt x="557" y="268"/>
                    </a:cubicBezTo>
                    <a:lnTo>
                      <a:pt x="89" y="379"/>
                    </a:lnTo>
                    <a:cubicBezTo>
                      <a:pt x="22" y="401"/>
                      <a:pt x="0" y="490"/>
                      <a:pt x="67" y="535"/>
                    </a:cubicBezTo>
                    <a:lnTo>
                      <a:pt x="424" y="825"/>
                    </a:lnTo>
                    <a:cubicBezTo>
                      <a:pt x="468" y="847"/>
                      <a:pt x="468" y="869"/>
                      <a:pt x="468" y="892"/>
                    </a:cubicBezTo>
                    <a:lnTo>
                      <a:pt x="446" y="1360"/>
                    </a:lnTo>
                    <a:cubicBezTo>
                      <a:pt x="446" y="1425"/>
                      <a:pt x="482" y="1466"/>
                      <a:pt x="527" y="1466"/>
                    </a:cubicBezTo>
                    <a:cubicBezTo>
                      <a:pt x="544" y="1466"/>
                      <a:pt x="562" y="1461"/>
                      <a:pt x="580" y="1449"/>
                    </a:cubicBezTo>
                    <a:lnTo>
                      <a:pt x="981" y="1181"/>
                    </a:lnTo>
                    <a:lnTo>
                      <a:pt x="1048" y="1181"/>
                    </a:lnTo>
                    <a:lnTo>
                      <a:pt x="1494" y="1360"/>
                    </a:lnTo>
                    <a:cubicBezTo>
                      <a:pt x="1503" y="1363"/>
                      <a:pt x="1512" y="1364"/>
                      <a:pt x="1521" y="1364"/>
                    </a:cubicBezTo>
                    <a:cubicBezTo>
                      <a:pt x="1582" y="1364"/>
                      <a:pt x="1647" y="1306"/>
                      <a:pt x="1627" y="1248"/>
                    </a:cubicBezTo>
                    <a:lnTo>
                      <a:pt x="1494" y="803"/>
                    </a:lnTo>
                    <a:cubicBezTo>
                      <a:pt x="1471" y="758"/>
                      <a:pt x="1494" y="736"/>
                      <a:pt x="1516" y="713"/>
                    </a:cubicBezTo>
                    <a:lnTo>
                      <a:pt x="1806" y="357"/>
                    </a:lnTo>
                    <a:cubicBezTo>
                      <a:pt x="1850" y="290"/>
                      <a:pt x="1806" y="201"/>
                      <a:pt x="1739" y="201"/>
                    </a:cubicBezTo>
                    <a:lnTo>
                      <a:pt x="1271" y="178"/>
                    </a:lnTo>
                    <a:cubicBezTo>
                      <a:pt x="1226" y="178"/>
                      <a:pt x="1182" y="156"/>
                      <a:pt x="1182" y="134"/>
                    </a:cubicBezTo>
                    <a:lnTo>
                      <a:pt x="1070" y="0"/>
                    </a:ln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32"/>
              <p:cNvSpPr/>
              <p:nvPr/>
            </p:nvSpPr>
            <p:spPr>
              <a:xfrm>
                <a:off x="2620525" y="3275800"/>
                <a:ext cx="36250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776" extrusionOk="0">
                    <a:moveTo>
                      <a:pt x="464" y="1"/>
                    </a:moveTo>
                    <a:cubicBezTo>
                      <a:pt x="428" y="1"/>
                      <a:pt x="393" y="25"/>
                      <a:pt x="380" y="64"/>
                    </a:cubicBezTo>
                    <a:lnTo>
                      <a:pt x="224" y="509"/>
                    </a:lnTo>
                    <a:cubicBezTo>
                      <a:pt x="201" y="532"/>
                      <a:pt x="179" y="554"/>
                      <a:pt x="157" y="554"/>
                    </a:cubicBezTo>
                    <a:lnTo>
                      <a:pt x="90" y="576"/>
                    </a:lnTo>
                    <a:cubicBezTo>
                      <a:pt x="68" y="777"/>
                      <a:pt x="23" y="955"/>
                      <a:pt x="1" y="1111"/>
                    </a:cubicBezTo>
                    <a:lnTo>
                      <a:pt x="45" y="1134"/>
                    </a:lnTo>
                    <a:cubicBezTo>
                      <a:pt x="68" y="1156"/>
                      <a:pt x="68" y="1178"/>
                      <a:pt x="68" y="1223"/>
                    </a:cubicBezTo>
                    <a:lnTo>
                      <a:pt x="45" y="1691"/>
                    </a:lnTo>
                    <a:cubicBezTo>
                      <a:pt x="45" y="1739"/>
                      <a:pt x="80" y="1776"/>
                      <a:pt x="124" y="1776"/>
                    </a:cubicBezTo>
                    <a:cubicBezTo>
                      <a:pt x="142" y="1776"/>
                      <a:pt x="160" y="1770"/>
                      <a:pt x="179" y="1758"/>
                    </a:cubicBezTo>
                    <a:lnTo>
                      <a:pt x="580" y="1490"/>
                    </a:lnTo>
                    <a:lnTo>
                      <a:pt x="669" y="1490"/>
                    </a:lnTo>
                    <a:lnTo>
                      <a:pt x="1093" y="1669"/>
                    </a:lnTo>
                    <a:cubicBezTo>
                      <a:pt x="1108" y="1672"/>
                      <a:pt x="1123" y="1674"/>
                      <a:pt x="1137" y="1674"/>
                    </a:cubicBezTo>
                    <a:cubicBezTo>
                      <a:pt x="1202" y="1674"/>
                      <a:pt x="1245" y="1631"/>
                      <a:pt x="1227" y="1557"/>
                    </a:cubicBezTo>
                    <a:lnTo>
                      <a:pt x="1093" y="1111"/>
                    </a:lnTo>
                    <a:cubicBezTo>
                      <a:pt x="1071" y="1089"/>
                      <a:pt x="1093" y="1044"/>
                      <a:pt x="1115" y="1022"/>
                    </a:cubicBezTo>
                    <a:lnTo>
                      <a:pt x="1405" y="643"/>
                    </a:lnTo>
                    <a:cubicBezTo>
                      <a:pt x="1450" y="599"/>
                      <a:pt x="1405" y="509"/>
                      <a:pt x="1338" y="509"/>
                    </a:cubicBezTo>
                    <a:lnTo>
                      <a:pt x="870" y="487"/>
                    </a:lnTo>
                    <a:cubicBezTo>
                      <a:pt x="848" y="487"/>
                      <a:pt x="803" y="465"/>
                      <a:pt x="803" y="443"/>
                    </a:cubicBezTo>
                    <a:lnTo>
                      <a:pt x="536" y="41"/>
                    </a:lnTo>
                    <a:cubicBezTo>
                      <a:pt x="517" y="13"/>
                      <a:pt x="491" y="1"/>
                      <a:pt x="4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32"/>
              <p:cNvSpPr/>
              <p:nvPr/>
            </p:nvSpPr>
            <p:spPr>
              <a:xfrm>
                <a:off x="2630000" y="3185850"/>
                <a:ext cx="266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683" extrusionOk="0">
                    <a:moveTo>
                      <a:pt x="87" y="0"/>
                    </a:moveTo>
                    <a:cubicBezTo>
                      <a:pt x="56" y="0"/>
                      <a:pt x="23" y="17"/>
                      <a:pt x="1" y="51"/>
                    </a:cubicBezTo>
                    <a:cubicBezTo>
                      <a:pt x="68" y="563"/>
                      <a:pt x="90" y="1076"/>
                      <a:pt x="68" y="1589"/>
                    </a:cubicBezTo>
                    <a:lnTo>
                      <a:pt x="201" y="1500"/>
                    </a:lnTo>
                    <a:cubicBezTo>
                      <a:pt x="212" y="1488"/>
                      <a:pt x="224" y="1483"/>
                      <a:pt x="237" y="1483"/>
                    </a:cubicBezTo>
                    <a:cubicBezTo>
                      <a:pt x="251" y="1483"/>
                      <a:pt x="268" y="1488"/>
                      <a:pt x="290" y="1500"/>
                    </a:cubicBezTo>
                    <a:lnTo>
                      <a:pt x="714" y="1678"/>
                    </a:lnTo>
                    <a:cubicBezTo>
                      <a:pt x="726" y="1681"/>
                      <a:pt x="737" y="1682"/>
                      <a:pt x="748" y="1682"/>
                    </a:cubicBezTo>
                    <a:cubicBezTo>
                      <a:pt x="819" y="1682"/>
                      <a:pt x="867" y="1624"/>
                      <a:pt x="848" y="1566"/>
                    </a:cubicBezTo>
                    <a:lnTo>
                      <a:pt x="714" y="1098"/>
                    </a:lnTo>
                    <a:cubicBezTo>
                      <a:pt x="692" y="1076"/>
                      <a:pt x="714" y="1031"/>
                      <a:pt x="736" y="1009"/>
                    </a:cubicBezTo>
                    <a:lnTo>
                      <a:pt x="1026" y="652"/>
                    </a:lnTo>
                    <a:cubicBezTo>
                      <a:pt x="1066" y="593"/>
                      <a:pt x="1035" y="515"/>
                      <a:pt x="980" y="515"/>
                    </a:cubicBezTo>
                    <a:cubicBezTo>
                      <a:pt x="973" y="515"/>
                      <a:pt x="966" y="516"/>
                      <a:pt x="959" y="519"/>
                    </a:cubicBezTo>
                    <a:lnTo>
                      <a:pt x="491" y="496"/>
                    </a:lnTo>
                    <a:cubicBezTo>
                      <a:pt x="469" y="496"/>
                      <a:pt x="424" y="474"/>
                      <a:pt x="424" y="452"/>
                    </a:cubicBezTo>
                    <a:lnTo>
                      <a:pt x="157" y="51"/>
                    </a:lnTo>
                    <a:cubicBezTo>
                      <a:pt x="146" y="17"/>
                      <a:pt x="118" y="0"/>
                      <a:pt x="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32"/>
              <p:cNvSpPr/>
              <p:nvPr/>
            </p:nvSpPr>
            <p:spPr>
              <a:xfrm>
                <a:off x="2620525" y="3456175"/>
                <a:ext cx="362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680" extrusionOk="0">
                    <a:moveTo>
                      <a:pt x="456" y="1"/>
                    </a:moveTo>
                    <a:cubicBezTo>
                      <a:pt x="423" y="1"/>
                      <a:pt x="392" y="23"/>
                      <a:pt x="380" y="71"/>
                    </a:cubicBezTo>
                    <a:lnTo>
                      <a:pt x="224" y="494"/>
                    </a:lnTo>
                    <a:cubicBezTo>
                      <a:pt x="201" y="539"/>
                      <a:pt x="179" y="561"/>
                      <a:pt x="157" y="561"/>
                    </a:cubicBezTo>
                    <a:lnTo>
                      <a:pt x="1" y="606"/>
                    </a:lnTo>
                    <a:cubicBezTo>
                      <a:pt x="90" y="962"/>
                      <a:pt x="201" y="1319"/>
                      <a:pt x="313" y="1676"/>
                    </a:cubicBezTo>
                    <a:lnTo>
                      <a:pt x="580" y="1497"/>
                    </a:lnTo>
                    <a:cubicBezTo>
                      <a:pt x="591" y="1486"/>
                      <a:pt x="608" y="1481"/>
                      <a:pt x="625" y="1481"/>
                    </a:cubicBezTo>
                    <a:cubicBezTo>
                      <a:pt x="642" y="1481"/>
                      <a:pt x="658" y="1486"/>
                      <a:pt x="669" y="1497"/>
                    </a:cubicBezTo>
                    <a:lnTo>
                      <a:pt x="1115" y="1676"/>
                    </a:lnTo>
                    <a:cubicBezTo>
                      <a:pt x="1124" y="1679"/>
                      <a:pt x="1133" y="1680"/>
                      <a:pt x="1142" y="1680"/>
                    </a:cubicBezTo>
                    <a:cubicBezTo>
                      <a:pt x="1198" y="1680"/>
                      <a:pt x="1246" y="1622"/>
                      <a:pt x="1227" y="1564"/>
                    </a:cubicBezTo>
                    <a:lnTo>
                      <a:pt x="1093" y="1096"/>
                    </a:lnTo>
                    <a:cubicBezTo>
                      <a:pt x="1093" y="1074"/>
                      <a:pt x="1093" y="1051"/>
                      <a:pt x="1115" y="1029"/>
                    </a:cubicBezTo>
                    <a:lnTo>
                      <a:pt x="1405" y="650"/>
                    </a:lnTo>
                    <a:cubicBezTo>
                      <a:pt x="1450" y="583"/>
                      <a:pt x="1405" y="494"/>
                      <a:pt x="1338" y="494"/>
                    </a:cubicBezTo>
                    <a:lnTo>
                      <a:pt x="870" y="472"/>
                    </a:lnTo>
                    <a:cubicBezTo>
                      <a:pt x="848" y="472"/>
                      <a:pt x="803" y="472"/>
                      <a:pt x="803" y="450"/>
                    </a:cubicBezTo>
                    <a:lnTo>
                      <a:pt x="536" y="48"/>
                    </a:lnTo>
                    <a:cubicBezTo>
                      <a:pt x="515" y="17"/>
                      <a:pt x="485" y="1"/>
                      <a:pt x="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32"/>
              <p:cNvSpPr/>
              <p:nvPr/>
            </p:nvSpPr>
            <p:spPr>
              <a:xfrm>
                <a:off x="2610500" y="3366100"/>
                <a:ext cx="46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763" extrusionOk="0">
                    <a:moveTo>
                      <a:pt x="865" y="0"/>
                    </a:moveTo>
                    <a:cubicBezTo>
                      <a:pt x="829" y="0"/>
                      <a:pt x="794" y="24"/>
                      <a:pt x="781" y="63"/>
                    </a:cubicBezTo>
                    <a:lnTo>
                      <a:pt x="625" y="508"/>
                    </a:lnTo>
                    <a:cubicBezTo>
                      <a:pt x="602" y="531"/>
                      <a:pt x="580" y="553"/>
                      <a:pt x="558" y="553"/>
                    </a:cubicBezTo>
                    <a:lnTo>
                      <a:pt x="90" y="687"/>
                    </a:lnTo>
                    <a:cubicBezTo>
                      <a:pt x="23" y="687"/>
                      <a:pt x="0" y="798"/>
                      <a:pt x="67" y="843"/>
                    </a:cubicBezTo>
                    <a:lnTo>
                      <a:pt x="446" y="1110"/>
                    </a:lnTo>
                    <a:cubicBezTo>
                      <a:pt x="469" y="1133"/>
                      <a:pt x="469" y="1155"/>
                      <a:pt x="469" y="1199"/>
                    </a:cubicBezTo>
                    <a:lnTo>
                      <a:pt x="446" y="1668"/>
                    </a:lnTo>
                    <a:cubicBezTo>
                      <a:pt x="446" y="1723"/>
                      <a:pt x="492" y="1763"/>
                      <a:pt x="545" y="1763"/>
                    </a:cubicBezTo>
                    <a:cubicBezTo>
                      <a:pt x="556" y="1763"/>
                      <a:pt x="568" y="1761"/>
                      <a:pt x="580" y="1757"/>
                    </a:cubicBezTo>
                    <a:lnTo>
                      <a:pt x="981" y="1489"/>
                    </a:lnTo>
                    <a:cubicBezTo>
                      <a:pt x="992" y="1478"/>
                      <a:pt x="1004" y="1473"/>
                      <a:pt x="1017" y="1473"/>
                    </a:cubicBezTo>
                    <a:cubicBezTo>
                      <a:pt x="1031" y="1473"/>
                      <a:pt x="1048" y="1478"/>
                      <a:pt x="1070" y="1489"/>
                    </a:cubicBezTo>
                    <a:lnTo>
                      <a:pt x="1494" y="1645"/>
                    </a:lnTo>
                    <a:cubicBezTo>
                      <a:pt x="1514" y="1655"/>
                      <a:pt x="1533" y="1660"/>
                      <a:pt x="1550" y="1660"/>
                    </a:cubicBezTo>
                    <a:cubicBezTo>
                      <a:pt x="1609" y="1660"/>
                      <a:pt x="1645" y="1608"/>
                      <a:pt x="1628" y="1556"/>
                    </a:cubicBezTo>
                    <a:lnTo>
                      <a:pt x="1494" y="1088"/>
                    </a:lnTo>
                    <a:cubicBezTo>
                      <a:pt x="1472" y="1066"/>
                      <a:pt x="1494" y="1043"/>
                      <a:pt x="1516" y="999"/>
                    </a:cubicBezTo>
                    <a:lnTo>
                      <a:pt x="1806" y="642"/>
                    </a:lnTo>
                    <a:cubicBezTo>
                      <a:pt x="1851" y="575"/>
                      <a:pt x="1806" y="486"/>
                      <a:pt x="1739" y="486"/>
                    </a:cubicBezTo>
                    <a:lnTo>
                      <a:pt x="1271" y="486"/>
                    </a:lnTo>
                    <a:cubicBezTo>
                      <a:pt x="1249" y="486"/>
                      <a:pt x="1204" y="464"/>
                      <a:pt x="1204" y="442"/>
                    </a:cubicBezTo>
                    <a:lnTo>
                      <a:pt x="937" y="40"/>
                    </a:lnTo>
                    <a:cubicBezTo>
                      <a:pt x="918" y="12"/>
                      <a:pt x="892" y="0"/>
                      <a:pt x="8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32"/>
              <p:cNvSpPr/>
              <p:nvPr/>
            </p:nvSpPr>
            <p:spPr>
              <a:xfrm>
                <a:off x="2652300" y="3545425"/>
                <a:ext cx="291450" cy="11807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4723" extrusionOk="0">
                    <a:moveTo>
                      <a:pt x="10856" y="0"/>
                    </a:moveTo>
                    <a:cubicBezTo>
                      <a:pt x="10454" y="45"/>
                      <a:pt x="10142" y="67"/>
                      <a:pt x="9719" y="134"/>
                    </a:cubicBezTo>
                    <a:cubicBezTo>
                      <a:pt x="8359" y="335"/>
                      <a:pt x="8158" y="134"/>
                      <a:pt x="7958" y="557"/>
                    </a:cubicBezTo>
                    <a:cubicBezTo>
                      <a:pt x="7623" y="1293"/>
                      <a:pt x="7022" y="1873"/>
                      <a:pt x="6286" y="2162"/>
                    </a:cubicBezTo>
                    <a:cubicBezTo>
                      <a:pt x="5201" y="2652"/>
                      <a:pt x="4086" y="2689"/>
                      <a:pt x="3091" y="2689"/>
                    </a:cubicBezTo>
                    <a:cubicBezTo>
                      <a:pt x="2910" y="2689"/>
                      <a:pt x="2733" y="2688"/>
                      <a:pt x="2560" y="2688"/>
                    </a:cubicBezTo>
                    <a:cubicBezTo>
                      <a:pt x="1695" y="2688"/>
                      <a:pt x="952" y="2719"/>
                      <a:pt x="446" y="3099"/>
                    </a:cubicBezTo>
                    <a:cubicBezTo>
                      <a:pt x="0" y="3423"/>
                      <a:pt x="3200" y="4723"/>
                      <a:pt x="5410" y="4723"/>
                    </a:cubicBezTo>
                    <a:cubicBezTo>
                      <a:pt x="5632" y="4723"/>
                      <a:pt x="5844" y="4710"/>
                      <a:pt x="6041" y="4681"/>
                    </a:cubicBezTo>
                    <a:cubicBezTo>
                      <a:pt x="7780" y="4458"/>
                      <a:pt x="9451" y="3856"/>
                      <a:pt x="10900" y="2898"/>
                    </a:cubicBezTo>
                    <a:cubicBezTo>
                      <a:pt x="11056" y="2787"/>
                      <a:pt x="11212" y="2653"/>
                      <a:pt x="11346" y="2519"/>
                    </a:cubicBezTo>
                    <a:cubicBezTo>
                      <a:pt x="11658" y="2229"/>
                      <a:pt x="11078" y="1962"/>
                      <a:pt x="11034" y="179"/>
                    </a:cubicBezTo>
                    <a:cubicBezTo>
                      <a:pt x="11034" y="89"/>
                      <a:pt x="10945" y="0"/>
                      <a:pt x="10856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32"/>
              <p:cNvSpPr/>
              <p:nvPr/>
            </p:nvSpPr>
            <p:spPr>
              <a:xfrm>
                <a:off x="2815000" y="3739400"/>
                <a:ext cx="1950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7803" h="3810" extrusionOk="0">
                    <a:moveTo>
                      <a:pt x="3173" y="1"/>
                    </a:moveTo>
                    <a:cubicBezTo>
                      <a:pt x="2945" y="1"/>
                      <a:pt x="2689" y="51"/>
                      <a:pt x="2386" y="177"/>
                    </a:cubicBezTo>
                    <a:cubicBezTo>
                      <a:pt x="1450" y="578"/>
                      <a:pt x="1093" y="957"/>
                      <a:pt x="402" y="1403"/>
                    </a:cubicBezTo>
                    <a:cubicBezTo>
                      <a:pt x="1" y="1670"/>
                      <a:pt x="23" y="1670"/>
                      <a:pt x="202" y="2116"/>
                    </a:cubicBezTo>
                    <a:cubicBezTo>
                      <a:pt x="625" y="3097"/>
                      <a:pt x="558" y="3409"/>
                      <a:pt x="670" y="3721"/>
                    </a:cubicBezTo>
                    <a:cubicBezTo>
                      <a:pt x="692" y="3788"/>
                      <a:pt x="759" y="3810"/>
                      <a:pt x="848" y="3810"/>
                    </a:cubicBezTo>
                    <a:cubicBezTo>
                      <a:pt x="1918" y="3431"/>
                      <a:pt x="1806" y="2183"/>
                      <a:pt x="3099" y="1781"/>
                    </a:cubicBezTo>
                    <a:cubicBezTo>
                      <a:pt x="3281" y="1721"/>
                      <a:pt x="3454" y="1701"/>
                      <a:pt x="3636" y="1701"/>
                    </a:cubicBezTo>
                    <a:cubicBezTo>
                      <a:pt x="3961" y="1701"/>
                      <a:pt x="4316" y="1763"/>
                      <a:pt x="4807" y="1763"/>
                    </a:cubicBezTo>
                    <a:cubicBezTo>
                      <a:pt x="5256" y="1763"/>
                      <a:pt x="5819" y="1712"/>
                      <a:pt x="6577" y="1514"/>
                    </a:cubicBezTo>
                    <a:cubicBezTo>
                      <a:pt x="6978" y="1380"/>
                      <a:pt x="7379" y="1224"/>
                      <a:pt x="7736" y="1001"/>
                    </a:cubicBezTo>
                    <a:cubicBezTo>
                      <a:pt x="7758" y="979"/>
                      <a:pt x="7803" y="934"/>
                      <a:pt x="7780" y="912"/>
                    </a:cubicBezTo>
                    <a:cubicBezTo>
                      <a:pt x="7780" y="868"/>
                      <a:pt x="7758" y="823"/>
                      <a:pt x="7736" y="823"/>
                    </a:cubicBezTo>
                    <a:cubicBezTo>
                      <a:pt x="7468" y="712"/>
                      <a:pt x="7290" y="712"/>
                      <a:pt x="5707" y="712"/>
                    </a:cubicBezTo>
                    <a:cubicBezTo>
                      <a:pt x="4509" y="712"/>
                      <a:pt x="4035" y="1"/>
                      <a:pt x="3173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32"/>
              <p:cNvSpPr/>
              <p:nvPr/>
            </p:nvSpPr>
            <p:spPr>
              <a:xfrm>
                <a:off x="2645600" y="3232200"/>
                <a:ext cx="315425" cy="321050"/>
              </a:xfrm>
              <a:custGeom>
                <a:avLst/>
                <a:gdLst/>
                <a:ahLst/>
                <a:cxnLst/>
                <a:rect l="l" t="t" r="r" b="b"/>
                <a:pathLst>
                  <a:path w="12617" h="12842" extrusionOk="0">
                    <a:moveTo>
                      <a:pt x="11617" y="0"/>
                    </a:moveTo>
                    <a:cubicBezTo>
                      <a:pt x="11591" y="0"/>
                      <a:pt x="11564" y="7"/>
                      <a:pt x="11547" y="24"/>
                    </a:cubicBezTo>
                    <a:cubicBezTo>
                      <a:pt x="11257" y="426"/>
                      <a:pt x="11012" y="849"/>
                      <a:pt x="10834" y="1317"/>
                    </a:cubicBezTo>
                    <a:cubicBezTo>
                      <a:pt x="9385" y="5017"/>
                      <a:pt x="10856" y="7402"/>
                      <a:pt x="8649" y="9119"/>
                    </a:cubicBezTo>
                    <a:cubicBezTo>
                      <a:pt x="6911" y="10456"/>
                      <a:pt x="2520" y="9186"/>
                      <a:pt x="179" y="12017"/>
                    </a:cubicBezTo>
                    <a:cubicBezTo>
                      <a:pt x="112" y="12106"/>
                      <a:pt x="68" y="12195"/>
                      <a:pt x="23" y="12306"/>
                    </a:cubicBezTo>
                    <a:cubicBezTo>
                      <a:pt x="1" y="12351"/>
                      <a:pt x="68" y="12462"/>
                      <a:pt x="179" y="12462"/>
                    </a:cubicBezTo>
                    <a:cubicBezTo>
                      <a:pt x="2586" y="12841"/>
                      <a:pt x="3433" y="12797"/>
                      <a:pt x="5596" y="12819"/>
                    </a:cubicBezTo>
                    <a:cubicBezTo>
                      <a:pt x="9340" y="12819"/>
                      <a:pt x="8739" y="12685"/>
                      <a:pt x="9117" y="12685"/>
                    </a:cubicBezTo>
                    <a:cubicBezTo>
                      <a:pt x="9786" y="12663"/>
                      <a:pt x="10455" y="12574"/>
                      <a:pt x="11101" y="12462"/>
                    </a:cubicBezTo>
                    <a:cubicBezTo>
                      <a:pt x="11257" y="12440"/>
                      <a:pt x="11369" y="12351"/>
                      <a:pt x="11391" y="12195"/>
                    </a:cubicBezTo>
                    <a:cubicBezTo>
                      <a:pt x="11904" y="10367"/>
                      <a:pt x="11815" y="11058"/>
                      <a:pt x="12327" y="9007"/>
                    </a:cubicBezTo>
                    <a:cubicBezTo>
                      <a:pt x="12506" y="8071"/>
                      <a:pt x="12595" y="7113"/>
                      <a:pt x="12572" y="6132"/>
                    </a:cubicBezTo>
                    <a:cubicBezTo>
                      <a:pt x="12617" y="4906"/>
                      <a:pt x="12327" y="3814"/>
                      <a:pt x="12171" y="2855"/>
                    </a:cubicBezTo>
                    <a:cubicBezTo>
                      <a:pt x="11681" y="24"/>
                      <a:pt x="11904" y="938"/>
                      <a:pt x="11703" y="47"/>
                    </a:cubicBezTo>
                    <a:cubicBezTo>
                      <a:pt x="11703" y="19"/>
                      <a:pt x="11661" y="0"/>
                      <a:pt x="11617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32"/>
              <p:cNvSpPr/>
              <p:nvPr/>
            </p:nvSpPr>
            <p:spPr>
              <a:xfrm>
                <a:off x="2309575" y="3820575"/>
                <a:ext cx="521625" cy="122300"/>
              </a:xfrm>
              <a:custGeom>
                <a:avLst/>
                <a:gdLst/>
                <a:ahLst/>
                <a:cxnLst/>
                <a:rect l="l" t="t" r="r" b="b"/>
                <a:pathLst>
                  <a:path w="20865" h="4892" extrusionOk="0">
                    <a:moveTo>
                      <a:pt x="20517" y="0"/>
                    </a:moveTo>
                    <a:cubicBezTo>
                      <a:pt x="20467" y="0"/>
                      <a:pt x="20406" y="10"/>
                      <a:pt x="20329" y="28"/>
                    </a:cubicBezTo>
                    <a:cubicBezTo>
                      <a:pt x="17053" y="1031"/>
                      <a:pt x="13754" y="1989"/>
                      <a:pt x="10299" y="2257"/>
                    </a:cubicBezTo>
                    <a:cubicBezTo>
                      <a:pt x="9676" y="2304"/>
                      <a:pt x="9040" y="2331"/>
                      <a:pt x="8399" y="2331"/>
                    </a:cubicBezTo>
                    <a:cubicBezTo>
                      <a:pt x="6309" y="2331"/>
                      <a:pt x="4168" y="2040"/>
                      <a:pt x="2274" y="1187"/>
                    </a:cubicBezTo>
                    <a:cubicBezTo>
                      <a:pt x="2088" y="1104"/>
                      <a:pt x="590" y="76"/>
                      <a:pt x="274" y="76"/>
                    </a:cubicBezTo>
                    <a:cubicBezTo>
                      <a:pt x="250" y="76"/>
                      <a:pt x="233" y="82"/>
                      <a:pt x="224" y="95"/>
                    </a:cubicBezTo>
                    <a:cubicBezTo>
                      <a:pt x="1" y="385"/>
                      <a:pt x="45" y="1811"/>
                      <a:pt x="803" y="2814"/>
                    </a:cubicBezTo>
                    <a:cubicBezTo>
                      <a:pt x="982" y="3082"/>
                      <a:pt x="1182" y="3327"/>
                      <a:pt x="1427" y="3550"/>
                    </a:cubicBezTo>
                    <a:cubicBezTo>
                      <a:pt x="2884" y="4785"/>
                      <a:pt x="4341" y="4892"/>
                      <a:pt x="5431" y="4892"/>
                    </a:cubicBezTo>
                    <a:cubicBezTo>
                      <a:pt x="5659" y="4892"/>
                      <a:pt x="5871" y="4887"/>
                      <a:pt x="6064" y="4887"/>
                    </a:cubicBezTo>
                    <a:cubicBezTo>
                      <a:pt x="10522" y="4887"/>
                      <a:pt x="16027" y="3349"/>
                      <a:pt x="20263" y="2034"/>
                    </a:cubicBezTo>
                    <a:cubicBezTo>
                      <a:pt x="20463" y="1989"/>
                      <a:pt x="20597" y="1856"/>
                      <a:pt x="20664" y="1655"/>
                    </a:cubicBezTo>
                    <a:cubicBezTo>
                      <a:pt x="20842" y="1209"/>
                      <a:pt x="20864" y="719"/>
                      <a:pt x="20753" y="273"/>
                    </a:cubicBezTo>
                    <a:cubicBezTo>
                      <a:pt x="20704" y="76"/>
                      <a:pt x="20655" y="0"/>
                      <a:pt x="20517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32"/>
              <p:cNvSpPr/>
              <p:nvPr/>
            </p:nvSpPr>
            <p:spPr>
              <a:xfrm>
                <a:off x="2829500" y="3847075"/>
                <a:ext cx="4267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17071" h="4395" extrusionOk="0">
                    <a:moveTo>
                      <a:pt x="1784" y="0"/>
                    </a:moveTo>
                    <a:cubicBezTo>
                      <a:pt x="1731" y="0"/>
                      <a:pt x="1678" y="13"/>
                      <a:pt x="1628" y="38"/>
                    </a:cubicBezTo>
                    <a:cubicBezTo>
                      <a:pt x="1360" y="149"/>
                      <a:pt x="268" y="595"/>
                      <a:pt x="112" y="751"/>
                    </a:cubicBezTo>
                    <a:cubicBezTo>
                      <a:pt x="23" y="863"/>
                      <a:pt x="1" y="1019"/>
                      <a:pt x="45" y="1152"/>
                    </a:cubicBezTo>
                    <a:cubicBezTo>
                      <a:pt x="179" y="1888"/>
                      <a:pt x="23" y="2111"/>
                      <a:pt x="23" y="3248"/>
                    </a:cubicBezTo>
                    <a:cubicBezTo>
                      <a:pt x="1" y="3426"/>
                      <a:pt x="112" y="3582"/>
                      <a:pt x="290" y="3604"/>
                    </a:cubicBezTo>
                    <a:cubicBezTo>
                      <a:pt x="2497" y="4161"/>
                      <a:pt x="4815" y="4273"/>
                      <a:pt x="7089" y="4362"/>
                    </a:cubicBezTo>
                    <a:cubicBezTo>
                      <a:pt x="7625" y="4380"/>
                      <a:pt x="8171" y="4395"/>
                      <a:pt x="8722" y="4395"/>
                    </a:cubicBezTo>
                    <a:cubicBezTo>
                      <a:pt x="10870" y="4395"/>
                      <a:pt x="13076" y="4174"/>
                      <a:pt x="14957" y="3092"/>
                    </a:cubicBezTo>
                    <a:cubicBezTo>
                      <a:pt x="16116" y="2423"/>
                      <a:pt x="16785" y="1487"/>
                      <a:pt x="17008" y="595"/>
                    </a:cubicBezTo>
                    <a:cubicBezTo>
                      <a:pt x="17070" y="338"/>
                      <a:pt x="16957" y="232"/>
                      <a:pt x="16703" y="232"/>
                    </a:cubicBezTo>
                    <a:cubicBezTo>
                      <a:pt x="15545" y="232"/>
                      <a:pt x="11453" y="2413"/>
                      <a:pt x="7525" y="2413"/>
                    </a:cubicBezTo>
                    <a:cubicBezTo>
                      <a:pt x="5511" y="2413"/>
                      <a:pt x="3539" y="1839"/>
                      <a:pt x="2029" y="105"/>
                    </a:cubicBezTo>
                    <a:cubicBezTo>
                      <a:pt x="1959" y="35"/>
                      <a:pt x="1872" y="0"/>
                      <a:pt x="1784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32"/>
              <p:cNvSpPr/>
              <p:nvPr/>
            </p:nvSpPr>
            <p:spPr>
              <a:xfrm>
                <a:off x="2668150" y="3165700"/>
                <a:ext cx="23437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4215" extrusionOk="0">
                    <a:moveTo>
                      <a:pt x="151" y="0"/>
                    </a:moveTo>
                    <a:cubicBezTo>
                      <a:pt x="74" y="0"/>
                      <a:pt x="1" y="57"/>
                      <a:pt x="13" y="166"/>
                    </a:cubicBezTo>
                    <a:cubicBezTo>
                      <a:pt x="80" y="723"/>
                      <a:pt x="236" y="1258"/>
                      <a:pt x="503" y="1748"/>
                    </a:cubicBezTo>
                    <a:cubicBezTo>
                      <a:pt x="1371" y="3395"/>
                      <a:pt x="3027" y="4214"/>
                      <a:pt x="4685" y="4214"/>
                    </a:cubicBezTo>
                    <a:cubicBezTo>
                      <a:pt x="6349" y="4214"/>
                      <a:pt x="8013" y="3389"/>
                      <a:pt x="8884" y="1748"/>
                    </a:cubicBezTo>
                    <a:cubicBezTo>
                      <a:pt x="9129" y="1258"/>
                      <a:pt x="9308" y="723"/>
                      <a:pt x="9375" y="166"/>
                    </a:cubicBezTo>
                    <a:cubicBezTo>
                      <a:pt x="9375" y="76"/>
                      <a:pt x="9330" y="10"/>
                      <a:pt x="9241" y="10"/>
                    </a:cubicBezTo>
                    <a:cubicBezTo>
                      <a:pt x="9229" y="6"/>
                      <a:pt x="9218" y="4"/>
                      <a:pt x="9207" y="4"/>
                    </a:cubicBezTo>
                    <a:cubicBezTo>
                      <a:pt x="9152" y="4"/>
                      <a:pt x="9103" y="47"/>
                      <a:pt x="9085" y="121"/>
                    </a:cubicBezTo>
                    <a:cubicBezTo>
                      <a:pt x="8607" y="2375"/>
                      <a:pt x="6660" y="3650"/>
                      <a:pt x="4669" y="3650"/>
                    </a:cubicBezTo>
                    <a:cubicBezTo>
                      <a:pt x="3687" y="3650"/>
                      <a:pt x="2695" y="3340"/>
                      <a:pt x="1863" y="2684"/>
                    </a:cubicBezTo>
                    <a:cubicBezTo>
                      <a:pt x="1060" y="2038"/>
                      <a:pt x="503" y="1124"/>
                      <a:pt x="280" y="121"/>
                    </a:cubicBezTo>
                    <a:lnTo>
                      <a:pt x="302" y="121"/>
                    </a:lnTo>
                    <a:cubicBezTo>
                      <a:pt x="282" y="40"/>
                      <a:pt x="215" y="0"/>
                      <a:pt x="1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32"/>
              <p:cNvSpPr/>
              <p:nvPr/>
            </p:nvSpPr>
            <p:spPr>
              <a:xfrm>
                <a:off x="2293975" y="3139600"/>
                <a:ext cx="970775" cy="822950"/>
              </a:xfrm>
              <a:custGeom>
                <a:avLst/>
                <a:gdLst/>
                <a:ahLst/>
                <a:cxnLst/>
                <a:rect l="l" t="t" r="r" b="b"/>
                <a:pathLst>
                  <a:path w="38831" h="32918" extrusionOk="0">
                    <a:moveTo>
                      <a:pt x="19762" y="328"/>
                    </a:moveTo>
                    <a:cubicBezTo>
                      <a:pt x="21312" y="328"/>
                      <a:pt x="22630" y="457"/>
                      <a:pt x="23093" y="586"/>
                    </a:cubicBezTo>
                    <a:cubicBezTo>
                      <a:pt x="23316" y="652"/>
                      <a:pt x="22514" y="2592"/>
                      <a:pt x="20574" y="3015"/>
                    </a:cubicBezTo>
                    <a:cubicBezTo>
                      <a:pt x="20247" y="3085"/>
                      <a:pt x="19928" y="3118"/>
                      <a:pt x="19621" y="3118"/>
                    </a:cubicBezTo>
                    <a:cubicBezTo>
                      <a:pt x="17959" y="3118"/>
                      <a:pt x="16631" y="2149"/>
                      <a:pt x="16161" y="719"/>
                    </a:cubicBezTo>
                    <a:cubicBezTo>
                      <a:pt x="16161" y="652"/>
                      <a:pt x="16183" y="586"/>
                      <a:pt x="16228" y="586"/>
                    </a:cubicBezTo>
                    <a:cubicBezTo>
                      <a:pt x="17368" y="397"/>
                      <a:pt x="18627" y="328"/>
                      <a:pt x="19762" y="328"/>
                    </a:cubicBezTo>
                    <a:close/>
                    <a:moveTo>
                      <a:pt x="15621" y="687"/>
                    </a:moveTo>
                    <a:cubicBezTo>
                      <a:pt x="15736" y="687"/>
                      <a:pt x="15787" y="750"/>
                      <a:pt x="15849" y="920"/>
                    </a:cubicBezTo>
                    <a:cubicBezTo>
                      <a:pt x="16524" y="2672"/>
                      <a:pt x="18081" y="3473"/>
                      <a:pt x="19628" y="3473"/>
                    </a:cubicBezTo>
                    <a:cubicBezTo>
                      <a:pt x="21249" y="3473"/>
                      <a:pt x="22857" y="2594"/>
                      <a:pt x="23428" y="1009"/>
                    </a:cubicBezTo>
                    <a:cubicBezTo>
                      <a:pt x="23506" y="793"/>
                      <a:pt x="23568" y="715"/>
                      <a:pt x="23780" y="715"/>
                    </a:cubicBezTo>
                    <a:cubicBezTo>
                      <a:pt x="23808" y="715"/>
                      <a:pt x="23839" y="717"/>
                      <a:pt x="23873" y="719"/>
                    </a:cubicBezTo>
                    <a:cubicBezTo>
                      <a:pt x="24475" y="831"/>
                      <a:pt x="25077" y="1031"/>
                      <a:pt x="25612" y="1343"/>
                    </a:cubicBezTo>
                    <a:cubicBezTo>
                      <a:pt x="25701" y="1388"/>
                      <a:pt x="25746" y="1455"/>
                      <a:pt x="25746" y="1566"/>
                    </a:cubicBezTo>
                    <a:cubicBezTo>
                      <a:pt x="25679" y="1990"/>
                      <a:pt x="25657" y="2436"/>
                      <a:pt x="25657" y="2859"/>
                    </a:cubicBezTo>
                    <a:cubicBezTo>
                      <a:pt x="25590" y="6626"/>
                      <a:pt x="27484" y="8833"/>
                      <a:pt x="25813" y="14272"/>
                    </a:cubicBezTo>
                    <a:cubicBezTo>
                      <a:pt x="25657" y="14718"/>
                      <a:pt x="25501" y="15163"/>
                      <a:pt x="25367" y="15631"/>
                    </a:cubicBezTo>
                    <a:cubicBezTo>
                      <a:pt x="25300" y="15854"/>
                      <a:pt x="25322" y="15943"/>
                      <a:pt x="25122" y="16010"/>
                    </a:cubicBezTo>
                    <a:cubicBezTo>
                      <a:pt x="24830" y="16121"/>
                      <a:pt x="22463" y="16371"/>
                      <a:pt x="19599" y="16371"/>
                    </a:cubicBezTo>
                    <a:cubicBezTo>
                      <a:pt x="17865" y="16371"/>
                      <a:pt x="15948" y="16279"/>
                      <a:pt x="14200" y="16010"/>
                    </a:cubicBezTo>
                    <a:cubicBezTo>
                      <a:pt x="13999" y="15988"/>
                      <a:pt x="13999" y="15787"/>
                      <a:pt x="13954" y="15698"/>
                    </a:cubicBezTo>
                    <a:cubicBezTo>
                      <a:pt x="13553" y="14339"/>
                      <a:pt x="13130" y="13358"/>
                      <a:pt x="12951" y="11954"/>
                    </a:cubicBezTo>
                    <a:cubicBezTo>
                      <a:pt x="12706" y="10393"/>
                      <a:pt x="12773" y="8811"/>
                      <a:pt x="13107" y="7273"/>
                    </a:cubicBezTo>
                    <a:cubicBezTo>
                      <a:pt x="13352" y="5913"/>
                      <a:pt x="13642" y="4531"/>
                      <a:pt x="13665" y="3149"/>
                    </a:cubicBezTo>
                    <a:cubicBezTo>
                      <a:pt x="13687" y="1678"/>
                      <a:pt x="13419" y="1455"/>
                      <a:pt x="13687" y="1321"/>
                    </a:cubicBezTo>
                    <a:cubicBezTo>
                      <a:pt x="14244" y="1054"/>
                      <a:pt x="14824" y="853"/>
                      <a:pt x="15425" y="719"/>
                    </a:cubicBezTo>
                    <a:cubicBezTo>
                      <a:pt x="15507" y="699"/>
                      <a:pt x="15570" y="687"/>
                      <a:pt x="15621" y="687"/>
                    </a:cubicBezTo>
                    <a:close/>
                    <a:moveTo>
                      <a:pt x="24871" y="16406"/>
                    </a:moveTo>
                    <a:cubicBezTo>
                      <a:pt x="25062" y="16406"/>
                      <a:pt x="25211" y="16450"/>
                      <a:pt x="25211" y="16590"/>
                    </a:cubicBezTo>
                    <a:cubicBezTo>
                      <a:pt x="25278" y="18172"/>
                      <a:pt x="25813" y="18440"/>
                      <a:pt x="25478" y="18730"/>
                    </a:cubicBezTo>
                    <a:cubicBezTo>
                      <a:pt x="23883" y="20043"/>
                      <a:pt x="21874" y="20752"/>
                      <a:pt x="19767" y="20752"/>
                    </a:cubicBezTo>
                    <a:cubicBezTo>
                      <a:pt x="17870" y="20752"/>
                      <a:pt x="15893" y="20178"/>
                      <a:pt x="14066" y="18953"/>
                    </a:cubicBezTo>
                    <a:cubicBezTo>
                      <a:pt x="13308" y="18418"/>
                      <a:pt x="13999" y="18418"/>
                      <a:pt x="14066" y="16634"/>
                    </a:cubicBezTo>
                    <a:cubicBezTo>
                      <a:pt x="14072" y="16477"/>
                      <a:pt x="14104" y="16422"/>
                      <a:pt x="14274" y="16422"/>
                    </a:cubicBezTo>
                    <a:cubicBezTo>
                      <a:pt x="14671" y="16422"/>
                      <a:pt x="15824" y="16724"/>
                      <a:pt x="19184" y="16724"/>
                    </a:cubicBezTo>
                    <a:cubicBezTo>
                      <a:pt x="19267" y="16724"/>
                      <a:pt x="19352" y="16724"/>
                      <a:pt x="19438" y="16724"/>
                    </a:cubicBezTo>
                    <a:cubicBezTo>
                      <a:pt x="19745" y="16733"/>
                      <a:pt x="20054" y="16737"/>
                      <a:pt x="20363" y="16737"/>
                    </a:cubicBezTo>
                    <a:cubicBezTo>
                      <a:pt x="21599" y="16737"/>
                      <a:pt x="22844" y="16666"/>
                      <a:pt x="24074" y="16523"/>
                    </a:cubicBezTo>
                    <a:cubicBezTo>
                      <a:pt x="24182" y="16509"/>
                      <a:pt x="24577" y="16406"/>
                      <a:pt x="24871" y="16406"/>
                    </a:cubicBezTo>
                    <a:close/>
                    <a:moveTo>
                      <a:pt x="13504" y="19003"/>
                    </a:moveTo>
                    <a:cubicBezTo>
                      <a:pt x="13530" y="19003"/>
                      <a:pt x="13559" y="19017"/>
                      <a:pt x="13598" y="19042"/>
                    </a:cubicBezTo>
                    <a:lnTo>
                      <a:pt x="14155" y="19421"/>
                    </a:lnTo>
                    <a:cubicBezTo>
                      <a:pt x="15541" y="20372"/>
                      <a:pt x="17926" y="21151"/>
                      <a:pt x="19687" y="21151"/>
                    </a:cubicBezTo>
                    <a:cubicBezTo>
                      <a:pt x="19824" y="21151"/>
                      <a:pt x="19956" y="21147"/>
                      <a:pt x="20084" y="21137"/>
                    </a:cubicBezTo>
                    <a:cubicBezTo>
                      <a:pt x="22135" y="20959"/>
                      <a:pt x="24119" y="20223"/>
                      <a:pt x="25790" y="19020"/>
                    </a:cubicBezTo>
                    <a:cubicBezTo>
                      <a:pt x="25804" y="19012"/>
                      <a:pt x="25816" y="19008"/>
                      <a:pt x="25828" y="19008"/>
                    </a:cubicBezTo>
                    <a:cubicBezTo>
                      <a:pt x="25957" y="19008"/>
                      <a:pt x="26055" y="19461"/>
                      <a:pt x="26994" y="20624"/>
                    </a:cubicBezTo>
                    <a:cubicBezTo>
                      <a:pt x="28109" y="22006"/>
                      <a:pt x="28621" y="23634"/>
                      <a:pt x="28621" y="24414"/>
                    </a:cubicBezTo>
                    <a:cubicBezTo>
                      <a:pt x="28621" y="24503"/>
                      <a:pt x="28532" y="24570"/>
                      <a:pt x="28443" y="24570"/>
                    </a:cubicBezTo>
                    <a:cubicBezTo>
                      <a:pt x="27849" y="24525"/>
                      <a:pt x="27403" y="24525"/>
                      <a:pt x="27035" y="24525"/>
                    </a:cubicBezTo>
                    <a:cubicBezTo>
                      <a:pt x="26298" y="24525"/>
                      <a:pt x="25872" y="24525"/>
                      <a:pt x="25189" y="24169"/>
                    </a:cubicBezTo>
                    <a:cubicBezTo>
                      <a:pt x="24764" y="23944"/>
                      <a:pt x="24369" y="23854"/>
                      <a:pt x="24002" y="23854"/>
                    </a:cubicBezTo>
                    <a:cubicBezTo>
                      <a:pt x="22513" y="23854"/>
                      <a:pt x="21480" y="25332"/>
                      <a:pt x="20812" y="25332"/>
                    </a:cubicBezTo>
                    <a:cubicBezTo>
                      <a:pt x="20744" y="25332"/>
                      <a:pt x="20680" y="25317"/>
                      <a:pt x="20619" y="25283"/>
                    </a:cubicBezTo>
                    <a:cubicBezTo>
                      <a:pt x="19884" y="24882"/>
                      <a:pt x="18947" y="24904"/>
                      <a:pt x="15871" y="24637"/>
                    </a:cubicBezTo>
                    <a:cubicBezTo>
                      <a:pt x="14222" y="24481"/>
                      <a:pt x="12528" y="24302"/>
                      <a:pt x="10901" y="24169"/>
                    </a:cubicBezTo>
                    <a:cubicBezTo>
                      <a:pt x="10811" y="24169"/>
                      <a:pt x="10745" y="24102"/>
                      <a:pt x="10745" y="24013"/>
                    </a:cubicBezTo>
                    <a:cubicBezTo>
                      <a:pt x="10967" y="22787"/>
                      <a:pt x="11502" y="21650"/>
                      <a:pt x="12260" y="20691"/>
                    </a:cubicBezTo>
                    <a:cubicBezTo>
                      <a:pt x="13310" y="19398"/>
                      <a:pt x="13367" y="19003"/>
                      <a:pt x="13504" y="19003"/>
                    </a:cubicBezTo>
                    <a:close/>
                    <a:moveTo>
                      <a:pt x="24002" y="24189"/>
                    </a:moveTo>
                    <a:cubicBezTo>
                      <a:pt x="24237" y="24189"/>
                      <a:pt x="24472" y="24227"/>
                      <a:pt x="24698" y="24302"/>
                    </a:cubicBezTo>
                    <a:cubicBezTo>
                      <a:pt x="25144" y="24503"/>
                      <a:pt x="25612" y="24860"/>
                      <a:pt x="26437" y="24860"/>
                    </a:cubicBezTo>
                    <a:cubicBezTo>
                      <a:pt x="27083" y="24860"/>
                      <a:pt x="31073" y="24971"/>
                      <a:pt x="31118" y="25617"/>
                    </a:cubicBezTo>
                    <a:lnTo>
                      <a:pt x="31140" y="25617"/>
                    </a:lnTo>
                    <a:cubicBezTo>
                      <a:pt x="31185" y="26197"/>
                      <a:pt x="28331" y="26420"/>
                      <a:pt x="24765" y="27512"/>
                    </a:cubicBezTo>
                    <a:cubicBezTo>
                      <a:pt x="22113" y="28337"/>
                      <a:pt x="22179" y="28604"/>
                      <a:pt x="21622" y="28716"/>
                    </a:cubicBezTo>
                    <a:cubicBezTo>
                      <a:pt x="21578" y="28716"/>
                      <a:pt x="21600" y="28560"/>
                      <a:pt x="21600" y="28515"/>
                    </a:cubicBezTo>
                    <a:cubicBezTo>
                      <a:pt x="21778" y="27780"/>
                      <a:pt x="21466" y="26598"/>
                      <a:pt x="21109" y="25863"/>
                    </a:cubicBezTo>
                    <a:cubicBezTo>
                      <a:pt x="21043" y="25796"/>
                      <a:pt x="21087" y="25684"/>
                      <a:pt x="21176" y="25640"/>
                    </a:cubicBezTo>
                    <a:cubicBezTo>
                      <a:pt x="21756" y="25283"/>
                      <a:pt x="22269" y="24837"/>
                      <a:pt x="22870" y="24503"/>
                    </a:cubicBezTo>
                    <a:cubicBezTo>
                      <a:pt x="23219" y="24294"/>
                      <a:pt x="23610" y="24189"/>
                      <a:pt x="24002" y="24189"/>
                    </a:cubicBezTo>
                    <a:close/>
                    <a:moveTo>
                      <a:pt x="21138" y="29448"/>
                    </a:moveTo>
                    <a:cubicBezTo>
                      <a:pt x="21455" y="29448"/>
                      <a:pt x="21264" y="30917"/>
                      <a:pt x="21221" y="31502"/>
                    </a:cubicBezTo>
                    <a:cubicBezTo>
                      <a:pt x="21199" y="31569"/>
                      <a:pt x="21132" y="31658"/>
                      <a:pt x="21043" y="31680"/>
                    </a:cubicBezTo>
                    <a:cubicBezTo>
                      <a:pt x="20683" y="31737"/>
                      <a:pt x="20065" y="31761"/>
                      <a:pt x="19338" y="31761"/>
                    </a:cubicBezTo>
                    <a:cubicBezTo>
                      <a:pt x="17224" y="31761"/>
                      <a:pt x="14198" y="31562"/>
                      <a:pt x="13999" y="31413"/>
                    </a:cubicBezTo>
                    <a:cubicBezTo>
                      <a:pt x="14088" y="31346"/>
                      <a:pt x="13843" y="31435"/>
                      <a:pt x="15381" y="31078"/>
                    </a:cubicBezTo>
                    <a:cubicBezTo>
                      <a:pt x="18836" y="30254"/>
                      <a:pt x="20151" y="29697"/>
                      <a:pt x="21109" y="29451"/>
                    </a:cubicBezTo>
                    <a:cubicBezTo>
                      <a:pt x="21119" y="29449"/>
                      <a:pt x="21129" y="29448"/>
                      <a:pt x="21138" y="29448"/>
                    </a:cubicBezTo>
                    <a:close/>
                    <a:moveTo>
                      <a:pt x="6745" y="24197"/>
                    </a:moveTo>
                    <a:cubicBezTo>
                      <a:pt x="8620" y="24197"/>
                      <a:pt x="10638" y="24488"/>
                      <a:pt x="12327" y="24637"/>
                    </a:cubicBezTo>
                    <a:cubicBezTo>
                      <a:pt x="14021" y="24770"/>
                      <a:pt x="15648" y="24926"/>
                      <a:pt x="17365" y="25127"/>
                    </a:cubicBezTo>
                    <a:cubicBezTo>
                      <a:pt x="19059" y="25328"/>
                      <a:pt x="20418" y="25149"/>
                      <a:pt x="20797" y="26019"/>
                    </a:cubicBezTo>
                    <a:cubicBezTo>
                      <a:pt x="21176" y="26910"/>
                      <a:pt x="21689" y="28872"/>
                      <a:pt x="20842" y="29139"/>
                    </a:cubicBezTo>
                    <a:cubicBezTo>
                      <a:pt x="17030" y="30365"/>
                      <a:pt x="14445" y="31056"/>
                      <a:pt x="10366" y="31680"/>
                    </a:cubicBezTo>
                    <a:cubicBezTo>
                      <a:pt x="9170" y="31857"/>
                      <a:pt x="7859" y="32034"/>
                      <a:pt x="6578" y="32034"/>
                    </a:cubicBezTo>
                    <a:cubicBezTo>
                      <a:pt x="5757" y="32034"/>
                      <a:pt x="4949" y="31961"/>
                      <a:pt x="4191" y="31769"/>
                    </a:cubicBezTo>
                    <a:cubicBezTo>
                      <a:pt x="1873" y="31168"/>
                      <a:pt x="1" y="28716"/>
                      <a:pt x="1316" y="26375"/>
                    </a:cubicBezTo>
                    <a:cubicBezTo>
                      <a:pt x="2304" y="24646"/>
                      <a:pt x="4415" y="24197"/>
                      <a:pt x="6745" y="24197"/>
                    </a:cubicBezTo>
                    <a:close/>
                    <a:moveTo>
                      <a:pt x="33876" y="24312"/>
                    </a:moveTo>
                    <a:cubicBezTo>
                      <a:pt x="34405" y="24312"/>
                      <a:pt x="34933" y="24371"/>
                      <a:pt x="35464" y="24525"/>
                    </a:cubicBezTo>
                    <a:cubicBezTo>
                      <a:pt x="37248" y="25082"/>
                      <a:pt x="38741" y="26620"/>
                      <a:pt x="38362" y="28604"/>
                    </a:cubicBezTo>
                    <a:cubicBezTo>
                      <a:pt x="37961" y="30633"/>
                      <a:pt x="35888" y="31703"/>
                      <a:pt x="34038" y="32082"/>
                    </a:cubicBezTo>
                    <a:cubicBezTo>
                      <a:pt x="32527" y="32390"/>
                      <a:pt x="30914" y="32516"/>
                      <a:pt x="29288" y="32516"/>
                    </a:cubicBezTo>
                    <a:cubicBezTo>
                      <a:pt x="27268" y="32516"/>
                      <a:pt x="25228" y="32321"/>
                      <a:pt x="23338" y="32037"/>
                    </a:cubicBezTo>
                    <a:cubicBezTo>
                      <a:pt x="21689" y="31792"/>
                      <a:pt x="21644" y="31747"/>
                      <a:pt x="21600" y="31591"/>
                    </a:cubicBezTo>
                    <a:cubicBezTo>
                      <a:pt x="21578" y="31502"/>
                      <a:pt x="21578" y="31413"/>
                      <a:pt x="21600" y="31324"/>
                    </a:cubicBezTo>
                    <a:cubicBezTo>
                      <a:pt x="21689" y="30655"/>
                      <a:pt x="21689" y="29986"/>
                      <a:pt x="21644" y="29340"/>
                    </a:cubicBezTo>
                    <a:cubicBezTo>
                      <a:pt x="21622" y="29228"/>
                      <a:pt x="21667" y="29162"/>
                      <a:pt x="21756" y="29117"/>
                    </a:cubicBezTo>
                    <a:cubicBezTo>
                      <a:pt x="23227" y="28315"/>
                      <a:pt x="25345" y="27690"/>
                      <a:pt x="26972" y="27289"/>
                    </a:cubicBezTo>
                    <a:cubicBezTo>
                      <a:pt x="29424" y="26665"/>
                      <a:pt x="30315" y="26665"/>
                      <a:pt x="31229" y="26130"/>
                    </a:cubicBezTo>
                    <a:cubicBezTo>
                      <a:pt x="31608" y="25907"/>
                      <a:pt x="31653" y="25506"/>
                      <a:pt x="31430" y="25305"/>
                    </a:cubicBezTo>
                    <a:cubicBezTo>
                      <a:pt x="31029" y="24971"/>
                      <a:pt x="30583" y="24971"/>
                      <a:pt x="30338" y="24770"/>
                    </a:cubicBezTo>
                    <a:cubicBezTo>
                      <a:pt x="30427" y="24726"/>
                      <a:pt x="31764" y="24525"/>
                      <a:pt x="31786" y="24525"/>
                    </a:cubicBezTo>
                    <a:cubicBezTo>
                      <a:pt x="32493" y="24412"/>
                      <a:pt x="33186" y="24312"/>
                      <a:pt x="33876" y="24312"/>
                    </a:cubicBezTo>
                    <a:close/>
                    <a:moveTo>
                      <a:pt x="19493" y="0"/>
                    </a:moveTo>
                    <a:cubicBezTo>
                      <a:pt x="17551" y="0"/>
                      <a:pt x="15524" y="107"/>
                      <a:pt x="13731" y="898"/>
                    </a:cubicBezTo>
                    <a:cubicBezTo>
                      <a:pt x="12862" y="1299"/>
                      <a:pt x="13308" y="1076"/>
                      <a:pt x="13286" y="3617"/>
                    </a:cubicBezTo>
                    <a:cubicBezTo>
                      <a:pt x="13263" y="4197"/>
                      <a:pt x="13196" y="4798"/>
                      <a:pt x="13063" y="5378"/>
                    </a:cubicBezTo>
                    <a:cubicBezTo>
                      <a:pt x="12372" y="9479"/>
                      <a:pt x="11948" y="10995"/>
                      <a:pt x="13419" y="15230"/>
                    </a:cubicBezTo>
                    <a:cubicBezTo>
                      <a:pt x="13553" y="15609"/>
                      <a:pt x="13642" y="16010"/>
                      <a:pt x="13687" y="16412"/>
                    </a:cubicBezTo>
                    <a:cubicBezTo>
                      <a:pt x="13709" y="16724"/>
                      <a:pt x="13687" y="17036"/>
                      <a:pt x="13620" y="17348"/>
                    </a:cubicBezTo>
                    <a:cubicBezTo>
                      <a:pt x="13553" y="17816"/>
                      <a:pt x="13397" y="18262"/>
                      <a:pt x="13174" y="18685"/>
                    </a:cubicBezTo>
                    <a:cubicBezTo>
                      <a:pt x="12305" y="20357"/>
                      <a:pt x="11658" y="20379"/>
                      <a:pt x="10722" y="22608"/>
                    </a:cubicBezTo>
                    <a:cubicBezTo>
                      <a:pt x="10432" y="23322"/>
                      <a:pt x="10455" y="24013"/>
                      <a:pt x="10187" y="24057"/>
                    </a:cubicBezTo>
                    <a:cubicBezTo>
                      <a:pt x="10130" y="24065"/>
                      <a:pt x="10059" y="24069"/>
                      <a:pt x="9977" y="24069"/>
                    </a:cubicBezTo>
                    <a:cubicBezTo>
                      <a:pt x="9319" y="24069"/>
                      <a:pt x="7918" y="23834"/>
                      <a:pt x="6391" y="23834"/>
                    </a:cubicBezTo>
                    <a:cubicBezTo>
                      <a:pt x="5016" y="23834"/>
                      <a:pt x="3538" y="24025"/>
                      <a:pt x="2408" y="24748"/>
                    </a:cubicBezTo>
                    <a:cubicBezTo>
                      <a:pt x="1360" y="25395"/>
                      <a:pt x="669" y="26487"/>
                      <a:pt x="536" y="27713"/>
                    </a:cubicBezTo>
                    <a:cubicBezTo>
                      <a:pt x="357" y="29697"/>
                      <a:pt x="2007" y="31524"/>
                      <a:pt x="3835" y="32037"/>
                    </a:cubicBezTo>
                    <a:cubicBezTo>
                      <a:pt x="4609" y="32261"/>
                      <a:pt x="5629" y="32344"/>
                      <a:pt x="6691" y="32344"/>
                    </a:cubicBezTo>
                    <a:cubicBezTo>
                      <a:pt x="8166" y="32344"/>
                      <a:pt x="9723" y="32183"/>
                      <a:pt x="10811" y="32015"/>
                    </a:cubicBezTo>
                    <a:cubicBezTo>
                      <a:pt x="11380" y="31905"/>
                      <a:pt x="12010" y="31719"/>
                      <a:pt x="12612" y="31719"/>
                    </a:cubicBezTo>
                    <a:cubicBezTo>
                      <a:pt x="12742" y="31719"/>
                      <a:pt x="12870" y="31728"/>
                      <a:pt x="12996" y="31747"/>
                    </a:cubicBezTo>
                    <a:cubicBezTo>
                      <a:pt x="14801" y="32015"/>
                      <a:pt x="19393" y="32104"/>
                      <a:pt x="21154" y="32104"/>
                    </a:cubicBezTo>
                    <a:cubicBezTo>
                      <a:pt x="22207" y="32104"/>
                      <a:pt x="25362" y="32918"/>
                      <a:pt x="29051" y="32918"/>
                    </a:cubicBezTo>
                    <a:cubicBezTo>
                      <a:pt x="29889" y="32918"/>
                      <a:pt x="30755" y="32876"/>
                      <a:pt x="31630" y="32773"/>
                    </a:cubicBezTo>
                    <a:cubicBezTo>
                      <a:pt x="32990" y="32683"/>
                      <a:pt x="34350" y="32416"/>
                      <a:pt x="35643" y="31992"/>
                    </a:cubicBezTo>
                    <a:cubicBezTo>
                      <a:pt x="37270" y="31391"/>
                      <a:pt x="38607" y="30009"/>
                      <a:pt x="38741" y="28225"/>
                    </a:cubicBezTo>
                    <a:cubicBezTo>
                      <a:pt x="38830" y="27089"/>
                      <a:pt x="38362" y="25996"/>
                      <a:pt x="37515" y="25238"/>
                    </a:cubicBezTo>
                    <a:cubicBezTo>
                      <a:pt x="36435" y="24294"/>
                      <a:pt x="35055" y="23985"/>
                      <a:pt x="33626" y="23985"/>
                    </a:cubicBezTo>
                    <a:cubicBezTo>
                      <a:pt x="32222" y="23985"/>
                      <a:pt x="30772" y="24283"/>
                      <a:pt x="29513" y="24570"/>
                    </a:cubicBezTo>
                    <a:cubicBezTo>
                      <a:pt x="29453" y="24585"/>
                      <a:pt x="29384" y="24595"/>
                      <a:pt x="29316" y="24595"/>
                    </a:cubicBezTo>
                    <a:cubicBezTo>
                      <a:pt x="29178" y="24595"/>
                      <a:pt x="29045" y="24555"/>
                      <a:pt x="29000" y="24436"/>
                    </a:cubicBezTo>
                    <a:cubicBezTo>
                      <a:pt x="28933" y="24146"/>
                      <a:pt x="29000" y="23522"/>
                      <a:pt x="28376" y="22162"/>
                    </a:cubicBezTo>
                    <a:cubicBezTo>
                      <a:pt x="27685" y="20691"/>
                      <a:pt x="27106" y="20312"/>
                      <a:pt x="26548" y="19398"/>
                    </a:cubicBezTo>
                    <a:cubicBezTo>
                      <a:pt x="25857" y="18329"/>
                      <a:pt x="25746" y="17950"/>
                      <a:pt x="25612" y="16857"/>
                    </a:cubicBezTo>
                    <a:cubicBezTo>
                      <a:pt x="25590" y="16300"/>
                      <a:pt x="25679" y="15743"/>
                      <a:pt x="25880" y="15208"/>
                    </a:cubicBezTo>
                    <a:cubicBezTo>
                      <a:pt x="27083" y="11775"/>
                      <a:pt x="27061" y="10103"/>
                      <a:pt x="26392" y="6247"/>
                    </a:cubicBezTo>
                    <a:cubicBezTo>
                      <a:pt x="26147" y="4932"/>
                      <a:pt x="25835" y="3461"/>
                      <a:pt x="26080" y="1745"/>
                    </a:cubicBezTo>
                    <a:cubicBezTo>
                      <a:pt x="26147" y="1232"/>
                      <a:pt x="26125" y="1165"/>
                      <a:pt x="25634" y="942"/>
                    </a:cubicBezTo>
                    <a:cubicBezTo>
                      <a:pt x="24029" y="207"/>
                      <a:pt x="22179" y="6"/>
                      <a:pt x="20396" y="6"/>
                    </a:cubicBezTo>
                    <a:cubicBezTo>
                      <a:pt x="20098" y="3"/>
                      <a:pt x="19797" y="0"/>
                      <a:pt x="19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32"/>
              <p:cNvSpPr/>
              <p:nvPr/>
            </p:nvSpPr>
            <p:spPr>
              <a:xfrm>
                <a:off x="2239925" y="3172050"/>
                <a:ext cx="402375" cy="703650"/>
              </a:xfrm>
              <a:custGeom>
                <a:avLst/>
                <a:gdLst/>
                <a:ahLst/>
                <a:cxnLst/>
                <a:rect l="l" t="t" r="r" b="b"/>
                <a:pathLst>
                  <a:path w="16095" h="28146" extrusionOk="0">
                    <a:moveTo>
                      <a:pt x="15514" y="1"/>
                    </a:moveTo>
                    <a:lnTo>
                      <a:pt x="15514" y="1"/>
                    </a:lnTo>
                    <a:cubicBezTo>
                      <a:pt x="12394" y="1762"/>
                      <a:pt x="12238" y="11280"/>
                      <a:pt x="11413" y="14111"/>
                    </a:cubicBezTo>
                    <a:cubicBezTo>
                      <a:pt x="10990" y="15559"/>
                      <a:pt x="10120" y="15983"/>
                      <a:pt x="7646" y="19505"/>
                    </a:cubicBezTo>
                    <a:cubicBezTo>
                      <a:pt x="6955" y="20485"/>
                      <a:pt x="6688" y="20954"/>
                      <a:pt x="6465" y="21266"/>
                    </a:cubicBezTo>
                    <a:cubicBezTo>
                      <a:pt x="6424" y="21262"/>
                      <a:pt x="6382" y="21260"/>
                      <a:pt x="6341" y="21260"/>
                    </a:cubicBezTo>
                    <a:cubicBezTo>
                      <a:pt x="5667" y="21260"/>
                      <a:pt x="4977" y="21757"/>
                      <a:pt x="4347" y="22135"/>
                    </a:cubicBezTo>
                    <a:cubicBezTo>
                      <a:pt x="3790" y="22514"/>
                      <a:pt x="3188" y="22804"/>
                      <a:pt x="2564" y="23049"/>
                    </a:cubicBezTo>
                    <a:cubicBezTo>
                      <a:pt x="2475" y="23071"/>
                      <a:pt x="2363" y="23093"/>
                      <a:pt x="2274" y="23116"/>
                    </a:cubicBezTo>
                    <a:cubicBezTo>
                      <a:pt x="2051" y="23183"/>
                      <a:pt x="1806" y="23227"/>
                      <a:pt x="1717" y="23383"/>
                    </a:cubicBezTo>
                    <a:cubicBezTo>
                      <a:pt x="1695" y="23406"/>
                      <a:pt x="1695" y="23472"/>
                      <a:pt x="1717" y="23517"/>
                    </a:cubicBezTo>
                    <a:cubicBezTo>
                      <a:pt x="1851" y="23695"/>
                      <a:pt x="2051" y="23807"/>
                      <a:pt x="2274" y="23829"/>
                    </a:cubicBezTo>
                    <a:cubicBezTo>
                      <a:pt x="2519" y="23829"/>
                      <a:pt x="2765" y="23784"/>
                      <a:pt x="2987" y="23695"/>
                    </a:cubicBezTo>
                    <a:cubicBezTo>
                      <a:pt x="3234" y="23604"/>
                      <a:pt x="3497" y="23559"/>
                      <a:pt x="3756" y="23559"/>
                    </a:cubicBezTo>
                    <a:cubicBezTo>
                      <a:pt x="3942" y="23559"/>
                      <a:pt x="4126" y="23582"/>
                      <a:pt x="4303" y="23628"/>
                    </a:cubicBezTo>
                    <a:cubicBezTo>
                      <a:pt x="4427" y="23654"/>
                      <a:pt x="4552" y="23667"/>
                      <a:pt x="4677" y="23667"/>
                    </a:cubicBezTo>
                    <a:cubicBezTo>
                      <a:pt x="5089" y="23667"/>
                      <a:pt x="5493" y="23528"/>
                      <a:pt x="5818" y="23272"/>
                    </a:cubicBezTo>
                    <a:cubicBezTo>
                      <a:pt x="5850" y="23245"/>
                      <a:pt x="5883" y="23233"/>
                      <a:pt x="5913" y="23233"/>
                    </a:cubicBezTo>
                    <a:cubicBezTo>
                      <a:pt x="6033" y="23233"/>
                      <a:pt x="6121" y="23410"/>
                      <a:pt x="5997" y="23517"/>
                    </a:cubicBezTo>
                    <a:cubicBezTo>
                      <a:pt x="5615" y="23808"/>
                      <a:pt x="5145" y="23965"/>
                      <a:pt x="4670" y="23965"/>
                    </a:cubicBezTo>
                    <a:cubicBezTo>
                      <a:pt x="4562" y="23965"/>
                      <a:pt x="4454" y="23957"/>
                      <a:pt x="4347" y="23940"/>
                    </a:cubicBezTo>
                    <a:cubicBezTo>
                      <a:pt x="4169" y="24275"/>
                      <a:pt x="3857" y="24520"/>
                      <a:pt x="3500" y="24609"/>
                    </a:cubicBezTo>
                    <a:cubicBezTo>
                      <a:pt x="3334" y="24661"/>
                      <a:pt x="3163" y="24686"/>
                      <a:pt x="2993" y="24686"/>
                    </a:cubicBezTo>
                    <a:cubicBezTo>
                      <a:pt x="2504" y="24686"/>
                      <a:pt x="2026" y="24477"/>
                      <a:pt x="1695" y="24097"/>
                    </a:cubicBezTo>
                    <a:lnTo>
                      <a:pt x="1628" y="24030"/>
                    </a:lnTo>
                    <a:cubicBezTo>
                      <a:pt x="1539" y="23896"/>
                      <a:pt x="1405" y="23784"/>
                      <a:pt x="1271" y="23695"/>
                    </a:cubicBezTo>
                    <a:cubicBezTo>
                      <a:pt x="1238" y="23684"/>
                      <a:pt x="1204" y="23679"/>
                      <a:pt x="1171" y="23679"/>
                    </a:cubicBezTo>
                    <a:cubicBezTo>
                      <a:pt x="1137" y="23679"/>
                      <a:pt x="1104" y="23684"/>
                      <a:pt x="1070" y="23695"/>
                    </a:cubicBezTo>
                    <a:cubicBezTo>
                      <a:pt x="1048" y="23718"/>
                      <a:pt x="1026" y="23740"/>
                      <a:pt x="1004" y="23762"/>
                    </a:cubicBezTo>
                    <a:cubicBezTo>
                      <a:pt x="959" y="23985"/>
                      <a:pt x="1449" y="24854"/>
                      <a:pt x="1761" y="25211"/>
                    </a:cubicBezTo>
                    <a:cubicBezTo>
                      <a:pt x="1784" y="25233"/>
                      <a:pt x="1784" y="25233"/>
                      <a:pt x="1784" y="25256"/>
                    </a:cubicBezTo>
                    <a:cubicBezTo>
                      <a:pt x="1906" y="25273"/>
                      <a:pt x="2027" y="25281"/>
                      <a:pt x="2146" y="25281"/>
                    </a:cubicBezTo>
                    <a:cubicBezTo>
                      <a:pt x="2483" y="25281"/>
                      <a:pt x="2808" y="25215"/>
                      <a:pt x="3121" y="25100"/>
                    </a:cubicBezTo>
                    <a:cubicBezTo>
                      <a:pt x="3145" y="25088"/>
                      <a:pt x="3169" y="25082"/>
                      <a:pt x="3192" y="25082"/>
                    </a:cubicBezTo>
                    <a:cubicBezTo>
                      <a:pt x="3253" y="25082"/>
                      <a:pt x="3305" y="25123"/>
                      <a:pt x="3322" y="25189"/>
                    </a:cubicBezTo>
                    <a:cubicBezTo>
                      <a:pt x="3344" y="25256"/>
                      <a:pt x="3322" y="25345"/>
                      <a:pt x="3233" y="25367"/>
                    </a:cubicBezTo>
                    <a:cubicBezTo>
                      <a:pt x="2869" y="25518"/>
                      <a:pt x="2492" y="25569"/>
                      <a:pt x="2129" y="25569"/>
                    </a:cubicBezTo>
                    <a:cubicBezTo>
                      <a:pt x="1689" y="25569"/>
                      <a:pt x="1268" y="25495"/>
                      <a:pt x="914" y="25434"/>
                    </a:cubicBezTo>
                    <a:cubicBezTo>
                      <a:pt x="647" y="25389"/>
                      <a:pt x="435" y="25356"/>
                      <a:pt x="282" y="25356"/>
                    </a:cubicBezTo>
                    <a:cubicBezTo>
                      <a:pt x="129" y="25356"/>
                      <a:pt x="34" y="25389"/>
                      <a:pt x="1" y="25478"/>
                    </a:cubicBezTo>
                    <a:cubicBezTo>
                      <a:pt x="1" y="25501"/>
                      <a:pt x="23" y="25523"/>
                      <a:pt x="45" y="25545"/>
                    </a:cubicBezTo>
                    <a:cubicBezTo>
                      <a:pt x="201" y="25724"/>
                      <a:pt x="1182" y="26147"/>
                      <a:pt x="2341" y="26147"/>
                    </a:cubicBezTo>
                    <a:cubicBezTo>
                      <a:pt x="2698" y="26125"/>
                      <a:pt x="3054" y="26058"/>
                      <a:pt x="3411" y="25924"/>
                    </a:cubicBezTo>
                    <a:cubicBezTo>
                      <a:pt x="3429" y="25912"/>
                      <a:pt x="3448" y="25907"/>
                      <a:pt x="3468" y="25907"/>
                    </a:cubicBezTo>
                    <a:cubicBezTo>
                      <a:pt x="3521" y="25907"/>
                      <a:pt x="3573" y="25948"/>
                      <a:pt x="3589" y="26013"/>
                    </a:cubicBezTo>
                    <a:cubicBezTo>
                      <a:pt x="3634" y="26080"/>
                      <a:pt x="3589" y="26169"/>
                      <a:pt x="3522" y="26192"/>
                    </a:cubicBezTo>
                    <a:cubicBezTo>
                      <a:pt x="3322" y="26281"/>
                      <a:pt x="3121" y="26348"/>
                      <a:pt x="2898" y="26392"/>
                    </a:cubicBezTo>
                    <a:cubicBezTo>
                      <a:pt x="2876" y="26392"/>
                      <a:pt x="2854" y="26392"/>
                      <a:pt x="2831" y="26415"/>
                    </a:cubicBezTo>
                    <a:cubicBezTo>
                      <a:pt x="2675" y="26415"/>
                      <a:pt x="2519" y="26437"/>
                      <a:pt x="2363" y="26437"/>
                    </a:cubicBezTo>
                    <a:cubicBezTo>
                      <a:pt x="2007" y="26437"/>
                      <a:pt x="1650" y="26437"/>
                      <a:pt x="1293" y="26370"/>
                    </a:cubicBezTo>
                    <a:cubicBezTo>
                      <a:pt x="1150" y="26344"/>
                      <a:pt x="998" y="26333"/>
                      <a:pt x="844" y="26333"/>
                    </a:cubicBezTo>
                    <a:cubicBezTo>
                      <a:pt x="735" y="26333"/>
                      <a:pt x="624" y="26339"/>
                      <a:pt x="513" y="26348"/>
                    </a:cubicBezTo>
                    <a:cubicBezTo>
                      <a:pt x="357" y="26392"/>
                      <a:pt x="246" y="26482"/>
                      <a:pt x="223" y="26526"/>
                    </a:cubicBezTo>
                    <a:cubicBezTo>
                      <a:pt x="201" y="26593"/>
                      <a:pt x="246" y="26593"/>
                      <a:pt x="268" y="26615"/>
                    </a:cubicBezTo>
                    <a:cubicBezTo>
                      <a:pt x="491" y="26838"/>
                      <a:pt x="1293" y="26994"/>
                      <a:pt x="1962" y="27039"/>
                    </a:cubicBezTo>
                    <a:cubicBezTo>
                      <a:pt x="2031" y="27045"/>
                      <a:pt x="2101" y="27048"/>
                      <a:pt x="2170" y="27048"/>
                    </a:cubicBezTo>
                    <a:cubicBezTo>
                      <a:pt x="2589" y="27048"/>
                      <a:pt x="2996" y="26931"/>
                      <a:pt x="3322" y="26682"/>
                    </a:cubicBezTo>
                    <a:cubicBezTo>
                      <a:pt x="3411" y="26638"/>
                      <a:pt x="3500" y="26571"/>
                      <a:pt x="3567" y="26504"/>
                    </a:cubicBezTo>
                    <a:cubicBezTo>
                      <a:pt x="3599" y="26476"/>
                      <a:pt x="3633" y="26465"/>
                      <a:pt x="3665" y="26465"/>
                    </a:cubicBezTo>
                    <a:cubicBezTo>
                      <a:pt x="3790" y="26465"/>
                      <a:pt x="3892" y="26638"/>
                      <a:pt x="3768" y="26727"/>
                    </a:cubicBezTo>
                    <a:cubicBezTo>
                      <a:pt x="3745" y="26771"/>
                      <a:pt x="3723" y="26794"/>
                      <a:pt x="3701" y="26816"/>
                    </a:cubicBezTo>
                    <a:lnTo>
                      <a:pt x="3478" y="26950"/>
                    </a:lnTo>
                    <a:cubicBezTo>
                      <a:pt x="3077" y="27195"/>
                      <a:pt x="2631" y="27418"/>
                      <a:pt x="2163" y="27551"/>
                    </a:cubicBezTo>
                    <a:cubicBezTo>
                      <a:pt x="1695" y="27708"/>
                      <a:pt x="1449" y="27819"/>
                      <a:pt x="1449" y="27975"/>
                    </a:cubicBezTo>
                    <a:cubicBezTo>
                      <a:pt x="1427" y="28020"/>
                      <a:pt x="1449" y="28042"/>
                      <a:pt x="1472" y="28064"/>
                    </a:cubicBezTo>
                    <a:cubicBezTo>
                      <a:pt x="1518" y="28099"/>
                      <a:pt x="1617" y="28145"/>
                      <a:pt x="1853" y="28145"/>
                    </a:cubicBezTo>
                    <a:cubicBezTo>
                      <a:pt x="2074" y="28145"/>
                      <a:pt x="2415" y="28104"/>
                      <a:pt x="2943" y="27975"/>
                    </a:cubicBezTo>
                    <a:cubicBezTo>
                      <a:pt x="4147" y="27685"/>
                      <a:pt x="5261" y="27106"/>
                      <a:pt x="6220" y="26303"/>
                    </a:cubicBezTo>
                    <a:cubicBezTo>
                      <a:pt x="6933" y="25724"/>
                      <a:pt x="7579" y="24966"/>
                      <a:pt x="7780" y="24052"/>
                    </a:cubicBezTo>
                    <a:cubicBezTo>
                      <a:pt x="7958" y="23160"/>
                      <a:pt x="7735" y="24319"/>
                      <a:pt x="11458" y="20909"/>
                    </a:cubicBezTo>
                    <a:cubicBezTo>
                      <a:pt x="12461" y="19995"/>
                      <a:pt x="13419" y="19037"/>
                      <a:pt x="14333" y="18034"/>
                    </a:cubicBezTo>
                    <a:cubicBezTo>
                      <a:pt x="14935" y="17432"/>
                      <a:pt x="15470" y="16741"/>
                      <a:pt x="15938" y="16027"/>
                    </a:cubicBezTo>
                    <a:cubicBezTo>
                      <a:pt x="16094" y="15292"/>
                      <a:pt x="16027" y="14534"/>
                      <a:pt x="15760" y="13865"/>
                    </a:cubicBezTo>
                    <a:cubicBezTo>
                      <a:pt x="14266" y="9630"/>
                      <a:pt x="14690" y="8114"/>
                      <a:pt x="15381" y="4013"/>
                    </a:cubicBezTo>
                    <a:cubicBezTo>
                      <a:pt x="15514" y="3433"/>
                      <a:pt x="15581" y="2832"/>
                      <a:pt x="15604" y="2252"/>
                    </a:cubicBezTo>
                    <a:cubicBezTo>
                      <a:pt x="15604" y="848"/>
                      <a:pt x="15492" y="291"/>
                      <a:pt x="15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32"/>
              <p:cNvSpPr/>
              <p:nvPr/>
            </p:nvSpPr>
            <p:spPr>
              <a:xfrm>
                <a:off x="2541400" y="3538925"/>
                <a:ext cx="6410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1397" extrusionOk="0">
                    <a:moveTo>
                      <a:pt x="336" y="0"/>
                    </a:moveTo>
                    <a:cubicBezTo>
                      <a:pt x="215" y="0"/>
                      <a:pt x="134" y="20"/>
                      <a:pt x="112" y="60"/>
                    </a:cubicBezTo>
                    <a:cubicBezTo>
                      <a:pt x="1" y="283"/>
                      <a:pt x="335" y="305"/>
                      <a:pt x="1271" y="795"/>
                    </a:cubicBezTo>
                    <a:cubicBezTo>
                      <a:pt x="2035" y="1205"/>
                      <a:pt x="2254" y="1397"/>
                      <a:pt x="2396" y="1397"/>
                    </a:cubicBezTo>
                    <a:cubicBezTo>
                      <a:pt x="2424" y="1397"/>
                      <a:pt x="2449" y="1389"/>
                      <a:pt x="2475" y="1375"/>
                    </a:cubicBezTo>
                    <a:cubicBezTo>
                      <a:pt x="2542" y="1330"/>
                      <a:pt x="2564" y="1241"/>
                      <a:pt x="2519" y="1174"/>
                    </a:cubicBezTo>
                    <a:cubicBezTo>
                      <a:pt x="2017" y="349"/>
                      <a:pt x="836" y="0"/>
                      <a:pt x="336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32"/>
              <p:cNvSpPr/>
              <p:nvPr/>
            </p:nvSpPr>
            <p:spPr>
              <a:xfrm>
                <a:off x="2406000" y="3707225"/>
                <a:ext cx="42725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827" extrusionOk="0">
                    <a:moveTo>
                      <a:pt x="194" y="1"/>
                    </a:moveTo>
                    <a:cubicBezTo>
                      <a:pt x="121" y="1"/>
                      <a:pt x="67" y="20"/>
                      <a:pt x="45" y="59"/>
                    </a:cubicBezTo>
                    <a:cubicBezTo>
                      <a:pt x="0" y="104"/>
                      <a:pt x="22" y="171"/>
                      <a:pt x="67" y="193"/>
                    </a:cubicBezTo>
                    <a:cubicBezTo>
                      <a:pt x="914" y="728"/>
                      <a:pt x="981" y="1085"/>
                      <a:pt x="1048" y="1731"/>
                    </a:cubicBezTo>
                    <a:cubicBezTo>
                      <a:pt x="1060" y="1792"/>
                      <a:pt x="1113" y="1827"/>
                      <a:pt x="1165" y="1827"/>
                    </a:cubicBezTo>
                    <a:cubicBezTo>
                      <a:pt x="1208" y="1827"/>
                      <a:pt x="1250" y="1804"/>
                      <a:pt x="1271" y="1753"/>
                    </a:cubicBezTo>
                    <a:cubicBezTo>
                      <a:pt x="1708" y="650"/>
                      <a:pt x="619" y="1"/>
                      <a:pt x="194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32"/>
              <p:cNvSpPr/>
              <p:nvPr/>
            </p:nvSpPr>
            <p:spPr>
              <a:xfrm>
                <a:off x="2224450" y="3168150"/>
                <a:ext cx="422300" cy="715400"/>
              </a:xfrm>
              <a:custGeom>
                <a:avLst/>
                <a:gdLst/>
                <a:ahLst/>
                <a:cxnLst/>
                <a:rect l="l" t="t" r="r" b="b"/>
                <a:pathLst>
                  <a:path w="16892" h="28616" extrusionOk="0">
                    <a:moveTo>
                      <a:pt x="4409" y="24013"/>
                    </a:moveTo>
                    <a:cubicBezTo>
                      <a:pt x="4491" y="24013"/>
                      <a:pt x="4573" y="24018"/>
                      <a:pt x="4654" y="24030"/>
                    </a:cubicBezTo>
                    <a:cubicBezTo>
                      <a:pt x="4498" y="24253"/>
                      <a:pt x="4275" y="24409"/>
                      <a:pt x="4008" y="24475"/>
                    </a:cubicBezTo>
                    <a:cubicBezTo>
                      <a:pt x="3875" y="24510"/>
                      <a:pt x="3739" y="24528"/>
                      <a:pt x="3602" y="24528"/>
                    </a:cubicBezTo>
                    <a:cubicBezTo>
                      <a:pt x="3302" y="24528"/>
                      <a:pt x="3005" y="24443"/>
                      <a:pt x="2759" y="24275"/>
                    </a:cubicBezTo>
                    <a:lnTo>
                      <a:pt x="2871" y="24275"/>
                    </a:lnTo>
                    <a:cubicBezTo>
                      <a:pt x="2919" y="24279"/>
                      <a:pt x="2967" y="24280"/>
                      <a:pt x="3014" y="24280"/>
                    </a:cubicBezTo>
                    <a:cubicBezTo>
                      <a:pt x="3250" y="24280"/>
                      <a:pt x="3473" y="24234"/>
                      <a:pt x="3696" y="24141"/>
                    </a:cubicBezTo>
                    <a:cubicBezTo>
                      <a:pt x="3927" y="24058"/>
                      <a:pt x="4171" y="24013"/>
                      <a:pt x="4409" y="24013"/>
                    </a:cubicBezTo>
                    <a:close/>
                    <a:moveTo>
                      <a:pt x="15977" y="447"/>
                    </a:moveTo>
                    <a:cubicBezTo>
                      <a:pt x="16022" y="1093"/>
                      <a:pt x="16067" y="1762"/>
                      <a:pt x="16067" y="2408"/>
                    </a:cubicBezTo>
                    <a:cubicBezTo>
                      <a:pt x="16022" y="2988"/>
                      <a:pt x="15955" y="3567"/>
                      <a:pt x="15844" y="4147"/>
                    </a:cubicBezTo>
                    <a:cubicBezTo>
                      <a:pt x="15108" y="8337"/>
                      <a:pt x="14729" y="9875"/>
                      <a:pt x="16200" y="14066"/>
                    </a:cubicBezTo>
                    <a:cubicBezTo>
                      <a:pt x="16847" y="15849"/>
                      <a:pt x="16401" y="16273"/>
                      <a:pt x="15442" y="17432"/>
                    </a:cubicBezTo>
                    <a:cubicBezTo>
                      <a:pt x="14595" y="18457"/>
                      <a:pt x="13682" y="19438"/>
                      <a:pt x="12723" y="20352"/>
                    </a:cubicBezTo>
                    <a:cubicBezTo>
                      <a:pt x="11542" y="21466"/>
                      <a:pt x="10026" y="22781"/>
                      <a:pt x="8466" y="23673"/>
                    </a:cubicBezTo>
                    <a:cubicBezTo>
                      <a:pt x="8399" y="23695"/>
                      <a:pt x="8354" y="23762"/>
                      <a:pt x="8354" y="23829"/>
                    </a:cubicBezTo>
                    <a:cubicBezTo>
                      <a:pt x="7998" y="25880"/>
                      <a:pt x="5479" y="27663"/>
                      <a:pt x="3540" y="28131"/>
                    </a:cubicBezTo>
                    <a:cubicBezTo>
                      <a:pt x="3022" y="28260"/>
                      <a:pt x="2687" y="28301"/>
                      <a:pt x="2469" y="28301"/>
                    </a:cubicBezTo>
                    <a:cubicBezTo>
                      <a:pt x="2236" y="28301"/>
                      <a:pt x="2137" y="28255"/>
                      <a:pt x="2091" y="28220"/>
                    </a:cubicBezTo>
                    <a:cubicBezTo>
                      <a:pt x="2068" y="28198"/>
                      <a:pt x="2046" y="28176"/>
                      <a:pt x="2046" y="28131"/>
                    </a:cubicBezTo>
                    <a:cubicBezTo>
                      <a:pt x="2046" y="27953"/>
                      <a:pt x="2314" y="27864"/>
                      <a:pt x="2782" y="27707"/>
                    </a:cubicBezTo>
                    <a:cubicBezTo>
                      <a:pt x="3250" y="27551"/>
                      <a:pt x="3696" y="27351"/>
                      <a:pt x="4097" y="27083"/>
                    </a:cubicBezTo>
                    <a:cubicBezTo>
                      <a:pt x="4342" y="26950"/>
                      <a:pt x="4342" y="26972"/>
                      <a:pt x="4387" y="26883"/>
                    </a:cubicBezTo>
                    <a:cubicBezTo>
                      <a:pt x="4431" y="26838"/>
                      <a:pt x="4453" y="26749"/>
                      <a:pt x="4409" y="26682"/>
                    </a:cubicBezTo>
                    <a:cubicBezTo>
                      <a:pt x="4370" y="26636"/>
                      <a:pt x="4332" y="26617"/>
                      <a:pt x="4293" y="26617"/>
                    </a:cubicBezTo>
                    <a:cubicBezTo>
                      <a:pt x="4076" y="26617"/>
                      <a:pt x="3793" y="27201"/>
                      <a:pt x="2768" y="27201"/>
                    </a:cubicBezTo>
                    <a:cubicBezTo>
                      <a:pt x="2708" y="27201"/>
                      <a:pt x="2646" y="27199"/>
                      <a:pt x="2581" y="27195"/>
                    </a:cubicBezTo>
                    <a:cubicBezTo>
                      <a:pt x="756" y="27076"/>
                      <a:pt x="343" y="26498"/>
                      <a:pt x="1438" y="26498"/>
                    </a:cubicBezTo>
                    <a:cubicBezTo>
                      <a:pt x="1573" y="26498"/>
                      <a:pt x="1731" y="26506"/>
                      <a:pt x="1912" y="26526"/>
                    </a:cubicBezTo>
                    <a:cubicBezTo>
                      <a:pt x="2055" y="26540"/>
                      <a:pt x="2578" y="26591"/>
                      <a:pt x="2996" y="26591"/>
                    </a:cubicBezTo>
                    <a:cubicBezTo>
                      <a:pt x="3233" y="26591"/>
                      <a:pt x="3437" y="26575"/>
                      <a:pt x="3517" y="26526"/>
                    </a:cubicBezTo>
                    <a:cubicBezTo>
                      <a:pt x="3718" y="26482"/>
                      <a:pt x="3919" y="26437"/>
                      <a:pt x="4119" y="26348"/>
                    </a:cubicBezTo>
                    <a:cubicBezTo>
                      <a:pt x="4290" y="26291"/>
                      <a:pt x="4235" y="26056"/>
                      <a:pt x="4091" y="26056"/>
                    </a:cubicBezTo>
                    <a:cubicBezTo>
                      <a:pt x="4066" y="26056"/>
                      <a:pt x="4038" y="26064"/>
                      <a:pt x="4008" y="26080"/>
                    </a:cubicBezTo>
                    <a:cubicBezTo>
                      <a:pt x="3640" y="26224"/>
                      <a:pt x="3236" y="26280"/>
                      <a:pt x="2837" y="26280"/>
                    </a:cubicBezTo>
                    <a:cubicBezTo>
                      <a:pt x="1375" y="26280"/>
                      <a:pt x="0" y="25520"/>
                      <a:pt x="892" y="25520"/>
                    </a:cubicBezTo>
                    <a:cubicBezTo>
                      <a:pt x="1040" y="25520"/>
                      <a:pt x="1250" y="25541"/>
                      <a:pt x="1533" y="25590"/>
                    </a:cubicBezTo>
                    <a:cubicBezTo>
                      <a:pt x="1887" y="25651"/>
                      <a:pt x="2308" y="25725"/>
                      <a:pt x="2748" y="25725"/>
                    </a:cubicBezTo>
                    <a:cubicBezTo>
                      <a:pt x="3111" y="25725"/>
                      <a:pt x="3488" y="25674"/>
                      <a:pt x="3852" y="25523"/>
                    </a:cubicBezTo>
                    <a:cubicBezTo>
                      <a:pt x="4007" y="25465"/>
                      <a:pt x="3943" y="25239"/>
                      <a:pt x="3806" y="25239"/>
                    </a:cubicBezTo>
                    <a:cubicBezTo>
                      <a:pt x="3786" y="25239"/>
                      <a:pt x="3764" y="25244"/>
                      <a:pt x="3740" y="25256"/>
                    </a:cubicBezTo>
                    <a:cubicBezTo>
                      <a:pt x="3419" y="25374"/>
                      <a:pt x="3073" y="25428"/>
                      <a:pt x="2730" y="25428"/>
                    </a:cubicBezTo>
                    <a:cubicBezTo>
                      <a:pt x="2620" y="25428"/>
                      <a:pt x="2511" y="25422"/>
                      <a:pt x="2403" y="25412"/>
                    </a:cubicBezTo>
                    <a:cubicBezTo>
                      <a:pt x="2403" y="25389"/>
                      <a:pt x="1355" y="24007"/>
                      <a:pt x="1689" y="23851"/>
                    </a:cubicBezTo>
                    <a:cubicBezTo>
                      <a:pt x="1720" y="23836"/>
                      <a:pt x="1751" y="23829"/>
                      <a:pt x="1783" y="23829"/>
                    </a:cubicBezTo>
                    <a:cubicBezTo>
                      <a:pt x="1978" y="23829"/>
                      <a:pt x="2179" y="24099"/>
                      <a:pt x="2314" y="24253"/>
                    </a:cubicBezTo>
                    <a:cubicBezTo>
                      <a:pt x="2667" y="24671"/>
                      <a:pt x="3136" y="24837"/>
                      <a:pt x="3585" y="24837"/>
                    </a:cubicBezTo>
                    <a:cubicBezTo>
                      <a:pt x="4212" y="24837"/>
                      <a:pt x="4797" y="24512"/>
                      <a:pt x="4966" y="24096"/>
                    </a:cubicBezTo>
                    <a:cubicBezTo>
                      <a:pt x="5073" y="24113"/>
                      <a:pt x="5181" y="24121"/>
                      <a:pt x="5289" y="24121"/>
                    </a:cubicBezTo>
                    <a:cubicBezTo>
                      <a:pt x="5764" y="24121"/>
                      <a:pt x="6234" y="23964"/>
                      <a:pt x="6616" y="23673"/>
                    </a:cubicBezTo>
                    <a:cubicBezTo>
                      <a:pt x="6682" y="23606"/>
                      <a:pt x="6705" y="23517"/>
                      <a:pt x="6660" y="23450"/>
                    </a:cubicBezTo>
                    <a:cubicBezTo>
                      <a:pt x="6621" y="23411"/>
                      <a:pt x="6575" y="23387"/>
                      <a:pt x="6530" y="23387"/>
                    </a:cubicBezTo>
                    <a:cubicBezTo>
                      <a:pt x="6497" y="23387"/>
                      <a:pt x="6465" y="23400"/>
                      <a:pt x="6437" y="23428"/>
                    </a:cubicBezTo>
                    <a:cubicBezTo>
                      <a:pt x="5982" y="23728"/>
                      <a:pt x="5667" y="23807"/>
                      <a:pt x="5382" y="23807"/>
                    </a:cubicBezTo>
                    <a:cubicBezTo>
                      <a:pt x="5071" y="23807"/>
                      <a:pt x="4797" y="23713"/>
                      <a:pt x="4418" y="23713"/>
                    </a:cubicBezTo>
                    <a:cubicBezTo>
                      <a:pt x="4194" y="23713"/>
                      <a:pt x="3933" y="23746"/>
                      <a:pt x="3606" y="23851"/>
                    </a:cubicBezTo>
                    <a:cubicBezTo>
                      <a:pt x="3384" y="23940"/>
                      <a:pt x="3138" y="23985"/>
                      <a:pt x="2893" y="23985"/>
                    </a:cubicBezTo>
                    <a:cubicBezTo>
                      <a:pt x="2648" y="23963"/>
                      <a:pt x="1734" y="23539"/>
                      <a:pt x="2893" y="23272"/>
                    </a:cubicBezTo>
                    <a:cubicBezTo>
                      <a:pt x="3540" y="23138"/>
                      <a:pt x="4387" y="22648"/>
                      <a:pt x="4944" y="22291"/>
                    </a:cubicBezTo>
                    <a:cubicBezTo>
                      <a:pt x="5719" y="21817"/>
                      <a:pt x="6203" y="21510"/>
                      <a:pt x="6939" y="21510"/>
                    </a:cubicBezTo>
                    <a:cubicBezTo>
                      <a:pt x="6965" y="21510"/>
                      <a:pt x="6991" y="21510"/>
                      <a:pt x="7017" y="21511"/>
                    </a:cubicBezTo>
                    <a:cubicBezTo>
                      <a:pt x="7128" y="21511"/>
                      <a:pt x="7240" y="21444"/>
                      <a:pt x="7307" y="21355"/>
                    </a:cubicBezTo>
                    <a:cubicBezTo>
                      <a:pt x="12144" y="13798"/>
                      <a:pt x="11898" y="17276"/>
                      <a:pt x="12790" y="10655"/>
                    </a:cubicBezTo>
                    <a:cubicBezTo>
                      <a:pt x="13303" y="6955"/>
                      <a:pt x="13971" y="1918"/>
                      <a:pt x="15977" y="447"/>
                    </a:cubicBezTo>
                    <a:close/>
                    <a:moveTo>
                      <a:pt x="16146" y="0"/>
                    </a:moveTo>
                    <a:cubicBezTo>
                      <a:pt x="16120" y="0"/>
                      <a:pt x="16093" y="7"/>
                      <a:pt x="16067" y="23"/>
                    </a:cubicBezTo>
                    <a:cubicBezTo>
                      <a:pt x="13748" y="1338"/>
                      <a:pt x="13013" y="6710"/>
                      <a:pt x="12478" y="10611"/>
                    </a:cubicBezTo>
                    <a:cubicBezTo>
                      <a:pt x="11586" y="17253"/>
                      <a:pt x="11787" y="13687"/>
                      <a:pt x="7039" y="21199"/>
                    </a:cubicBezTo>
                    <a:lnTo>
                      <a:pt x="6995" y="21199"/>
                    </a:lnTo>
                    <a:cubicBezTo>
                      <a:pt x="6975" y="21198"/>
                      <a:pt x="6955" y="21198"/>
                      <a:pt x="6935" y="21198"/>
                    </a:cubicBezTo>
                    <a:cubicBezTo>
                      <a:pt x="6179" y="21198"/>
                      <a:pt x="5505" y="21611"/>
                      <a:pt x="4810" y="22046"/>
                    </a:cubicBezTo>
                    <a:cubicBezTo>
                      <a:pt x="4253" y="22402"/>
                      <a:pt x="3673" y="22692"/>
                      <a:pt x="3071" y="22915"/>
                    </a:cubicBezTo>
                    <a:cubicBezTo>
                      <a:pt x="3005" y="22937"/>
                      <a:pt x="2915" y="22960"/>
                      <a:pt x="2849" y="22982"/>
                    </a:cubicBezTo>
                    <a:cubicBezTo>
                      <a:pt x="2559" y="23049"/>
                      <a:pt x="2224" y="23116"/>
                      <a:pt x="2068" y="23383"/>
                    </a:cubicBezTo>
                    <a:cubicBezTo>
                      <a:pt x="2046" y="23450"/>
                      <a:pt x="2024" y="23517"/>
                      <a:pt x="2024" y="23584"/>
                    </a:cubicBezTo>
                    <a:cubicBezTo>
                      <a:pt x="1957" y="23550"/>
                      <a:pt x="1879" y="23534"/>
                      <a:pt x="1801" y="23534"/>
                    </a:cubicBezTo>
                    <a:cubicBezTo>
                      <a:pt x="1723" y="23534"/>
                      <a:pt x="1645" y="23550"/>
                      <a:pt x="1578" y="23584"/>
                    </a:cubicBezTo>
                    <a:cubicBezTo>
                      <a:pt x="1467" y="23651"/>
                      <a:pt x="1377" y="23740"/>
                      <a:pt x="1355" y="23874"/>
                    </a:cubicBezTo>
                    <a:cubicBezTo>
                      <a:pt x="1244" y="24230"/>
                      <a:pt x="1734" y="24988"/>
                      <a:pt x="2024" y="25389"/>
                    </a:cubicBezTo>
                    <a:lnTo>
                      <a:pt x="1600" y="25322"/>
                    </a:lnTo>
                    <a:cubicBezTo>
                      <a:pt x="1339" y="25274"/>
                      <a:pt x="1095" y="25230"/>
                      <a:pt x="892" y="25230"/>
                    </a:cubicBezTo>
                    <a:cubicBezTo>
                      <a:pt x="625" y="25230"/>
                      <a:pt x="428" y="25305"/>
                      <a:pt x="352" y="25545"/>
                    </a:cubicBezTo>
                    <a:cubicBezTo>
                      <a:pt x="308" y="25679"/>
                      <a:pt x="352" y="25813"/>
                      <a:pt x="441" y="25924"/>
                    </a:cubicBezTo>
                    <a:cubicBezTo>
                      <a:pt x="597" y="26058"/>
                      <a:pt x="798" y="26192"/>
                      <a:pt x="998" y="26259"/>
                    </a:cubicBezTo>
                    <a:cubicBezTo>
                      <a:pt x="798" y="26303"/>
                      <a:pt x="642" y="26437"/>
                      <a:pt x="553" y="26615"/>
                    </a:cubicBezTo>
                    <a:cubicBezTo>
                      <a:pt x="530" y="26749"/>
                      <a:pt x="575" y="26905"/>
                      <a:pt x="686" y="26994"/>
                    </a:cubicBezTo>
                    <a:cubicBezTo>
                      <a:pt x="954" y="27195"/>
                      <a:pt x="1266" y="27329"/>
                      <a:pt x="1623" y="27373"/>
                    </a:cubicBezTo>
                    <a:cubicBezTo>
                      <a:pt x="1912" y="27440"/>
                      <a:pt x="2202" y="27485"/>
                      <a:pt x="2514" y="27507"/>
                    </a:cubicBezTo>
                    <a:cubicBezTo>
                      <a:pt x="2091" y="27663"/>
                      <a:pt x="1779" y="27819"/>
                      <a:pt x="1779" y="28153"/>
                    </a:cubicBezTo>
                    <a:cubicBezTo>
                      <a:pt x="1756" y="28287"/>
                      <a:pt x="1823" y="28398"/>
                      <a:pt x="1935" y="28488"/>
                    </a:cubicBezTo>
                    <a:cubicBezTo>
                      <a:pt x="2002" y="28532"/>
                      <a:pt x="2091" y="28577"/>
                      <a:pt x="2202" y="28599"/>
                    </a:cubicBezTo>
                    <a:cubicBezTo>
                      <a:pt x="2321" y="28610"/>
                      <a:pt x="2440" y="28615"/>
                      <a:pt x="2559" y="28615"/>
                    </a:cubicBezTo>
                    <a:cubicBezTo>
                      <a:pt x="2929" y="28615"/>
                      <a:pt x="3297" y="28561"/>
                      <a:pt x="3651" y="28443"/>
                    </a:cubicBezTo>
                    <a:cubicBezTo>
                      <a:pt x="5501" y="27997"/>
                      <a:pt x="8310" y="26147"/>
                      <a:pt x="8666" y="23940"/>
                    </a:cubicBezTo>
                    <a:cubicBezTo>
                      <a:pt x="12344" y="21823"/>
                      <a:pt x="16646" y="16897"/>
                      <a:pt x="16735" y="16206"/>
                    </a:cubicBezTo>
                    <a:cubicBezTo>
                      <a:pt x="16891" y="15448"/>
                      <a:pt x="16824" y="14668"/>
                      <a:pt x="16535" y="13954"/>
                    </a:cubicBezTo>
                    <a:cubicBezTo>
                      <a:pt x="15086" y="9853"/>
                      <a:pt x="15442" y="8382"/>
                      <a:pt x="16178" y="4214"/>
                    </a:cubicBezTo>
                    <a:cubicBezTo>
                      <a:pt x="16624" y="1561"/>
                      <a:pt x="16245" y="669"/>
                      <a:pt x="16312" y="179"/>
                    </a:cubicBezTo>
                    <a:cubicBezTo>
                      <a:pt x="16312" y="77"/>
                      <a:pt x="16233" y="0"/>
                      <a:pt x="1614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32"/>
              <p:cNvSpPr/>
              <p:nvPr/>
            </p:nvSpPr>
            <p:spPr>
              <a:xfrm>
                <a:off x="2927575" y="3172050"/>
                <a:ext cx="402375" cy="703650"/>
              </a:xfrm>
              <a:custGeom>
                <a:avLst/>
                <a:gdLst/>
                <a:ahLst/>
                <a:cxnLst/>
                <a:rect l="l" t="t" r="r" b="b"/>
                <a:pathLst>
                  <a:path w="16095" h="28146" extrusionOk="0">
                    <a:moveTo>
                      <a:pt x="580" y="1"/>
                    </a:moveTo>
                    <a:cubicBezTo>
                      <a:pt x="602" y="291"/>
                      <a:pt x="491" y="848"/>
                      <a:pt x="491" y="2252"/>
                    </a:cubicBezTo>
                    <a:cubicBezTo>
                      <a:pt x="513" y="2832"/>
                      <a:pt x="580" y="3433"/>
                      <a:pt x="714" y="4013"/>
                    </a:cubicBezTo>
                    <a:cubicBezTo>
                      <a:pt x="1405" y="8114"/>
                      <a:pt x="1828" y="9630"/>
                      <a:pt x="335" y="13865"/>
                    </a:cubicBezTo>
                    <a:cubicBezTo>
                      <a:pt x="67" y="14534"/>
                      <a:pt x="1" y="15292"/>
                      <a:pt x="157" y="16027"/>
                    </a:cubicBezTo>
                    <a:cubicBezTo>
                      <a:pt x="625" y="16741"/>
                      <a:pt x="1160" y="17432"/>
                      <a:pt x="1762" y="18034"/>
                    </a:cubicBezTo>
                    <a:cubicBezTo>
                      <a:pt x="2698" y="19037"/>
                      <a:pt x="3634" y="19995"/>
                      <a:pt x="4637" y="20909"/>
                    </a:cubicBezTo>
                    <a:cubicBezTo>
                      <a:pt x="8359" y="24319"/>
                      <a:pt x="8136" y="23160"/>
                      <a:pt x="8337" y="24052"/>
                    </a:cubicBezTo>
                    <a:cubicBezTo>
                      <a:pt x="8538" y="24966"/>
                      <a:pt x="9162" y="25724"/>
                      <a:pt x="9875" y="26303"/>
                    </a:cubicBezTo>
                    <a:cubicBezTo>
                      <a:pt x="10834" y="27106"/>
                      <a:pt x="11970" y="27685"/>
                      <a:pt x="13174" y="27975"/>
                    </a:cubicBezTo>
                    <a:cubicBezTo>
                      <a:pt x="13692" y="28104"/>
                      <a:pt x="14032" y="28145"/>
                      <a:pt x="14253" y="28145"/>
                    </a:cubicBezTo>
                    <a:cubicBezTo>
                      <a:pt x="14488" y="28145"/>
                      <a:pt x="14588" y="28099"/>
                      <a:pt x="14623" y="28064"/>
                    </a:cubicBezTo>
                    <a:cubicBezTo>
                      <a:pt x="14645" y="28042"/>
                      <a:pt x="14667" y="28020"/>
                      <a:pt x="14667" y="27975"/>
                    </a:cubicBezTo>
                    <a:cubicBezTo>
                      <a:pt x="14667" y="27819"/>
                      <a:pt x="14400" y="27708"/>
                      <a:pt x="13932" y="27551"/>
                    </a:cubicBezTo>
                    <a:cubicBezTo>
                      <a:pt x="13464" y="27418"/>
                      <a:pt x="13018" y="27195"/>
                      <a:pt x="12617" y="26950"/>
                    </a:cubicBezTo>
                    <a:lnTo>
                      <a:pt x="12394" y="26816"/>
                    </a:lnTo>
                    <a:cubicBezTo>
                      <a:pt x="12372" y="26794"/>
                      <a:pt x="12349" y="26771"/>
                      <a:pt x="12327" y="26727"/>
                    </a:cubicBezTo>
                    <a:cubicBezTo>
                      <a:pt x="12203" y="26638"/>
                      <a:pt x="12304" y="26465"/>
                      <a:pt x="12430" y="26465"/>
                    </a:cubicBezTo>
                    <a:cubicBezTo>
                      <a:pt x="12462" y="26465"/>
                      <a:pt x="12496" y="26476"/>
                      <a:pt x="12528" y="26504"/>
                    </a:cubicBezTo>
                    <a:cubicBezTo>
                      <a:pt x="12617" y="26571"/>
                      <a:pt x="12684" y="26638"/>
                      <a:pt x="12773" y="26682"/>
                    </a:cubicBezTo>
                    <a:cubicBezTo>
                      <a:pt x="13117" y="26931"/>
                      <a:pt x="13511" y="27048"/>
                      <a:pt x="13926" y="27048"/>
                    </a:cubicBezTo>
                    <a:cubicBezTo>
                      <a:pt x="13994" y="27048"/>
                      <a:pt x="14063" y="27045"/>
                      <a:pt x="14133" y="27039"/>
                    </a:cubicBezTo>
                    <a:cubicBezTo>
                      <a:pt x="14801" y="26994"/>
                      <a:pt x="15604" y="26838"/>
                      <a:pt x="15827" y="26615"/>
                    </a:cubicBezTo>
                    <a:cubicBezTo>
                      <a:pt x="15849" y="26593"/>
                      <a:pt x="15893" y="26593"/>
                      <a:pt x="15871" y="26526"/>
                    </a:cubicBezTo>
                    <a:cubicBezTo>
                      <a:pt x="15871" y="26482"/>
                      <a:pt x="15737" y="26392"/>
                      <a:pt x="15581" y="26348"/>
                    </a:cubicBezTo>
                    <a:cubicBezTo>
                      <a:pt x="15471" y="26339"/>
                      <a:pt x="15364" y="26333"/>
                      <a:pt x="15257" y="26333"/>
                    </a:cubicBezTo>
                    <a:cubicBezTo>
                      <a:pt x="15107" y="26333"/>
                      <a:pt x="14958" y="26344"/>
                      <a:pt x="14801" y="26370"/>
                    </a:cubicBezTo>
                    <a:cubicBezTo>
                      <a:pt x="14445" y="26437"/>
                      <a:pt x="14088" y="26437"/>
                      <a:pt x="13731" y="26437"/>
                    </a:cubicBezTo>
                    <a:cubicBezTo>
                      <a:pt x="13575" y="26437"/>
                      <a:pt x="13419" y="26415"/>
                      <a:pt x="13263" y="26415"/>
                    </a:cubicBezTo>
                    <a:cubicBezTo>
                      <a:pt x="13241" y="26392"/>
                      <a:pt x="13219" y="26392"/>
                      <a:pt x="13196" y="26392"/>
                    </a:cubicBezTo>
                    <a:cubicBezTo>
                      <a:pt x="12996" y="26348"/>
                      <a:pt x="12773" y="26281"/>
                      <a:pt x="12595" y="26192"/>
                    </a:cubicBezTo>
                    <a:cubicBezTo>
                      <a:pt x="12505" y="26169"/>
                      <a:pt x="12483" y="26080"/>
                      <a:pt x="12505" y="26013"/>
                    </a:cubicBezTo>
                    <a:cubicBezTo>
                      <a:pt x="12522" y="25948"/>
                      <a:pt x="12574" y="25907"/>
                      <a:pt x="12636" y="25907"/>
                    </a:cubicBezTo>
                    <a:cubicBezTo>
                      <a:pt x="12658" y="25907"/>
                      <a:pt x="12682" y="25912"/>
                      <a:pt x="12706" y="25924"/>
                    </a:cubicBezTo>
                    <a:cubicBezTo>
                      <a:pt x="13040" y="26058"/>
                      <a:pt x="13397" y="26125"/>
                      <a:pt x="13754" y="26147"/>
                    </a:cubicBezTo>
                    <a:cubicBezTo>
                      <a:pt x="14913" y="26147"/>
                      <a:pt x="15916" y="25724"/>
                      <a:pt x="16072" y="25545"/>
                    </a:cubicBezTo>
                    <a:cubicBezTo>
                      <a:pt x="16094" y="25523"/>
                      <a:pt x="16094" y="25501"/>
                      <a:pt x="16094" y="25478"/>
                    </a:cubicBezTo>
                    <a:cubicBezTo>
                      <a:pt x="16072" y="25389"/>
                      <a:pt x="15977" y="25356"/>
                      <a:pt x="15821" y="25356"/>
                    </a:cubicBezTo>
                    <a:cubicBezTo>
                      <a:pt x="15665" y="25356"/>
                      <a:pt x="15448" y="25389"/>
                      <a:pt x="15180" y="25434"/>
                    </a:cubicBezTo>
                    <a:cubicBezTo>
                      <a:pt x="14826" y="25495"/>
                      <a:pt x="14406" y="25569"/>
                      <a:pt x="13966" y="25569"/>
                    </a:cubicBezTo>
                    <a:cubicBezTo>
                      <a:pt x="13602" y="25569"/>
                      <a:pt x="13225" y="25518"/>
                      <a:pt x="12862" y="25367"/>
                    </a:cubicBezTo>
                    <a:cubicBezTo>
                      <a:pt x="12773" y="25345"/>
                      <a:pt x="12751" y="25256"/>
                      <a:pt x="12773" y="25189"/>
                    </a:cubicBezTo>
                    <a:cubicBezTo>
                      <a:pt x="12805" y="25123"/>
                      <a:pt x="12862" y="25082"/>
                      <a:pt x="12916" y="25082"/>
                    </a:cubicBezTo>
                    <a:cubicBezTo>
                      <a:pt x="12936" y="25082"/>
                      <a:pt x="12956" y="25088"/>
                      <a:pt x="12973" y="25100"/>
                    </a:cubicBezTo>
                    <a:cubicBezTo>
                      <a:pt x="13286" y="25215"/>
                      <a:pt x="13623" y="25281"/>
                      <a:pt x="13958" y="25281"/>
                    </a:cubicBezTo>
                    <a:cubicBezTo>
                      <a:pt x="14076" y="25281"/>
                      <a:pt x="14194" y="25273"/>
                      <a:pt x="14311" y="25256"/>
                    </a:cubicBezTo>
                    <a:cubicBezTo>
                      <a:pt x="14311" y="25233"/>
                      <a:pt x="14333" y="25233"/>
                      <a:pt x="14333" y="25211"/>
                    </a:cubicBezTo>
                    <a:cubicBezTo>
                      <a:pt x="14645" y="24854"/>
                      <a:pt x="15158" y="23985"/>
                      <a:pt x="15091" y="23762"/>
                    </a:cubicBezTo>
                    <a:cubicBezTo>
                      <a:pt x="15091" y="23740"/>
                      <a:pt x="15069" y="23718"/>
                      <a:pt x="15024" y="23695"/>
                    </a:cubicBezTo>
                    <a:cubicBezTo>
                      <a:pt x="14991" y="23684"/>
                      <a:pt x="14957" y="23679"/>
                      <a:pt x="14924" y="23679"/>
                    </a:cubicBezTo>
                    <a:cubicBezTo>
                      <a:pt x="14890" y="23679"/>
                      <a:pt x="14857" y="23684"/>
                      <a:pt x="14824" y="23695"/>
                    </a:cubicBezTo>
                    <a:cubicBezTo>
                      <a:pt x="14690" y="23784"/>
                      <a:pt x="14556" y="23896"/>
                      <a:pt x="14467" y="24030"/>
                    </a:cubicBezTo>
                    <a:lnTo>
                      <a:pt x="14400" y="24097"/>
                    </a:lnTo>
                    <a:cubicBezTo>
                      <a:pt x="14069" y="24477"/>
                      <a:pt x="13603" y="24686"/>
                      <a:pt x="13120" y="24686"/>
                    </a:cubicBezTo>
                    <a:cubicBezTo>
                      <a:pt x="12952" y="24686"/>
                      <a:pt x="12783" y="24661"/>
                      <a:pt x="12617" y="24609"/>
                    </a:cubicBezTo>
                    <a:cubicBezTo>
                      <a:pt x="12238" y="24520"/>
                      <a:pt x="11926" y="24275"/>
                      <a:pt x="11747" y="23940"/>
                    </a:cubicBezTo>
                    <a:cubicBezTo>
                      <a:pt x="11640" y="23957"/>
                      <a:pt x="11532" y="23965"/>
                      <a:pt x="11425" y="23965"/>
                    </a:cubicBezTo>
                    <a:cubicBezTo>
                      <a:pt x="10950" y="23965"/>
                      <a:pt x="10480" y="23808"/>
                      <a:pt x="10098" y="23517"/>
                    </a:cubicBezTo>
                    <a:cubicBezTo>
                      <a:pt x="9974" y="23410"/>
                      <a:pt x="10062" y="23233"/>
                      <a:pt x="10181" y="23233"/>
                    </a:cubicBezTo>
                    <a:cubicBezTo>
                      <a:pt x="10212" y="23233"/>
                      <a:pt x="10245" y="23245"/>
                      <a:pt x="10276" y="23272"/>
                    </a:cubicBezTo>
                    <a:cubicBezTo>
                      <a:pt x="10602" y="23528"/>
                      <a:pt x="11006" y="23667"/>
                      <a:pt x="11418" y="23667"/>
                    </a:cubicBezTo>
                    <a:cubicBezTo>
                      <a:pt x="11542" y="23667"/>
                      <a:pt x="11668" y="23654"/>
                      <a:pt x="11792" y="23628"/>
                    </a:cubicBezTo>
                    <a:cubicBezTo>
                      <a:pt x="11978" y="23582"/>
                      <a:pt x="12164" y="23559"/>
                      <a:pt x="12349" y="23559"/>
                    </a:cubicBezTo>
                    <a:cubicBezTo>
                      <a:pt x="12609" y="23559"/>
                      <a:pt x="12869" y="23604"/>
                      <a:pt x="13129" y="23695"/>
                    </a:cubicBezTo>
                    <a:cubicBezTo>
                      <a:pt x="13330" y="23784"/>
                      <a:pt x="13575" y="23829"/>
                      <a:pt x="13820" y="23829"/>
                    </a:cubicBezTo>
                    <a:cubicBezTo>
                      <a:pt x="14043" y="23807"/>
                      <a:pt x="14244" y="23695"/>
                      <a:pt x="14378" y="23517"/>
                    </a:cubicBezTo>
                    <a:cubicBezTo>
                      <a:pt x="14400" y="23472"/>
                      <a:pt x="14400" y="23406"/>
                      <a:pt x="14378" y="23383"/>
                    </a:cubicBezTo>
                    <a:cubicBezTo>
                      <a:pt x="14289" y="23227"/>
                      <a:pt x="14043" y="23183"/>
                      <a:pt x="13820" y="23116"/>
                    </a:cubicBezTo>
                    <a:cubicBezTo>
                      <a:pt x="13731" y="23093"/>
                      <a:pt x="13642" y="23071"/>
                      <a:pt x="13531" y="23049"/>
                    </a:cubicBezTo>
                    <a:cubicBezTo>
                      <a:pt x="12907" y="22804"/>
                      <a:pt x="12327" y="22514"/>
                      <a:pt x="11770" y="22135"/>
                    </a:cubicBezTo>
                    <a:cubicBezTo>
                      <a:pt x="11119" y="21757"/>
                      <a:pt x="10448" y="21260"/>
                      <a:pt x="9757" y="21260"/>
                    </a:cubicBezTo>
                    <a:cubicBezTo>
                      <a:pt x="9715" y="21260"/>
                      <a:pt x="9672" y="21262"/>
                      <a:pt x="9630" y="21266"/>
                    </a:cubicBezTo>
                    <a:cubicBezTo>
                      <a:pt x="9429" y="20954"/>
                      <a:pt x="9140" y="20485"/>
                      <a:pt x="8449" y="19505"/>
                    </a:cubicBezTo>
                    <a:cubicBezTo>
                      <a:pt x="5974" y="15983"/>
                      <a:pt x="5105" y="15559"/>
                      <a:pt x="4704" y="14111"/>
                    </a:cubicBezTo>
                    <a:cubicBezTo>
                      <a:pt x="3879" y="11280"/>
                      <a:pt x="3701" y="1762"/>
                      <a:pt x="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32"/>
              <p:cNvSpPr/>
              <p:nvPr/>
            </p:nvSpPr>
            <p:spPr>
              <a:xfrm>
                <a:off x="2964925" y="3538925"/>
                <a:ext cx="635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397" extrusionOk="0">
                    <a:moveTo>
                      <a:pt x="2206" y="0"/>
                    </a:moveTo>
                    <a:cubicBezTo>
                      <a:pt x="1707" y="0"/>
                      <a:pt x="529" y="349"/>
                      <a:pt x="45" y="1174"/>
                    </a:cubicBezTo>
                    <a:cubicBezTo>
                      <a:pt x="0" y="1241"/>
                      <a:pt x="22" y="1330"/>
                      <a:pt x="89" y="1375"/>
                    </a:cubicBezTo>
                    <a:cubicBezTo>
                      <a:pt x="111" y="1389"/>
                      <a:pt x="133" y="1397"/>
                      <a:pt x="159" y="1397"/>
                    </a:cubicBezTo>
                    <a:cubicBezTo>
                      <a:pt x="289" y="1397"/>
                      <a:pt x="511" y="1205"/>
                      <a:pt x="1293" y="795"/>
                    </a:cubicBezTo>
                    <a:cubicBezTo>
                      <a:pt x="2229" y="305"/>
                      <a:pt x="2541" y="283"/>
                      <a:pt x="2430" y="60"/>
                    </a:cubicBezTo>
                    <a:cubicBezTo>
                      <a:pt x="2408" y="20"/>
                      <a:pt x="2327" y="0"/>
                      <a:pt x="2206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32"/>
              <p:cNvSpPr/>
              <p:nvPr/>
            </p:nvSpPr>
            <p:spPr>
              <a:xfrm>
                <a:off x="3121625" y="3707225"/>
                <a:ext cx="422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827" extrusionOk="0">
                    <a:moveTo>
                      <a:pt x="1504" y="1"/>
                    </a:moveTo>
                    <a:cubicBezTo>
                      <a:pt x="1092" y="1"/>
                      <a:pt x="0" y="650"/>
                      <a:pt x="419" y="1753"/>
                    </a:cubicBezTo>
                    <a:cubicBezTo>
                      <a:pt x="439" y="1804"/>
                      <a:pt x="482" y="1827"/>
                      <a:pt x="525" y="1827"/>
                    </a:cubicBezTo>
                    <a:cubicBezTo>
                      <a:pt x="577" y="1827"/>
                      <a:pt x="630" y="1792"/>
                      <a:pt x="642" y="1731"/>
                    </a:cubicBezTo>
                    <a:cubicBezTo>
                      <a:pt x="709" y="1085"/>
                      <a:pt x="776" y="728"/>
                      <a:pt x="1623" y="193"/>
                    </a:cubicBezTo>
                    <a:cubicBezTo>
                      <a:pt x="1667" y="171"/>
                      <a:pt x="1690" y="104"/>
                      <a:pt x="1645" y="59"/>
                    </a:cubicBezTo>
                    <a:cubicBezTo>
                      <a:pt x="1625" y="20"/>
                      <a:pt x="1575" y="1"/>
                      <a:pt x="1504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32"/>
              <p:cNvSpPr/>
              <p:nvPr/>
            </p:nvSpPr>
            <p:spPr>
              <a:xfrm>
                <a:off x="2923675" y="3167600"/>
                <a:ext cx="421200" cy="715400"/>
              </a:xfrm>
              <a:custGeom>
                <a:avLst/>
                <a:gdLst/>
                <a:ahLst/>
                <a:cxnLst/>
                <a:rect l="l" t="t" r="r" b="b"/>
                <a:pathLst>
                  <a:path w="16848" h="28616" extrusionOk="0">
                    <a:moveTo>
                      <a:pt x="12461" y="24035"/>
                    </a:moveTo>
                    <a:cubicBezTo>
                      <a:pt x="12699" y="24035"/>
                      <a:pt x="12943" y="24080"/>
                      <a:pt x="13174" y="24163"/>
                    </a:cubicBezTo>
                    <a:cubicBezTo>
                      <a:pt x="13397" y="24256"/>
                      <a:pt x="13620" y="24302"/>
                      <a:pt x="13856" y="24302"/>
                    </a:cubicBezTo>
                    <a:cubicBezTo>
                      <a:pt x="13903" y="24302"/>
                      <a:pt x="13950" y="24301"/>
                      <a:pt x="13999" y="24297"/>
                    </a:cubicBezTo>
                    <a:lnTo>
                      <a:pt x="14110" y="24297"/>
                    </a:lnTo>
                    <a:cubicBezTo>
                      <a:pt x="13866" y="24465"/>
                      <a:pt x="13569" y="24560"/>
                      <a:pt x="13263" y="24560"/>
                    </a:cubicBezTo>
                    <a:cubicBezTo>
                      <a:pt x="13123" y="24560"/>
                      <a:pt x="12980" y="24540"/>
                      <a:pt x="12840" y="24497"/>
                    </a:cubicBezTo>
                    <a:cubicBezTo>
                      <a:pt x="12594" y="24431"/>
                      <a:pt x="12372" y="24275"/>
                      <a:pt x="12216" y="24052"/>
                    </a:cubicBezTo>
                    <a:cubicBezTo>
                      <a:pt x="12296" y="24040"/>
                      <a:pt x="12378" y="24035"/>
                      <a:pt x="12461" y="24035"/>
                    </a:cubicBezTo>
                    <a:close/>
                    <a:moveTo>
                      <a:pt x="892" y="469"/>
                    </a:moveTo>
                    <a:cubicBezTo>
                      <a:pt x="2876" y="1940"/>
                      <a:pt x="3567" y="6955"/>
                      <a:pt x="4057" y="10655"/>
                    </a:cubicBezTo>
                    <a:cubicBezTo>
                      <a:pt x="4971" y="17275"/>
                      <a:pt x="4726" y="13820"/>
                      <a:pt x="9563" y="21377"/>
                    </a:cubicBezTo>
                    <a:cubicBezTo>
                      <a:pt x="9621" y="21454"/>
                      <a:pt x="9696" y="21515"/>
                      <a:pt x="9788" y="21515"/>
                    </a:cubicBezTo>
                    <a:cubicBezTo>
                      <a:pt x="9802" y="21515"/>
                      <a:pt x="9816" y="21513"/>
                      <a:pt x="9830" y="21511"/>
                    </a:cubicBezTo>
                    <a:cubicBezTo>
                      <a:pt x="9855" y="21510"/>
                      <a:pt x="9879" y="21509"/>
                      <a:pt x="9903" y="21509"/>
                    </a:cubicBezTo>
                    <a:cubicBezTo>
                      <a:pt x="10642" y="21509"/>
                      <a:pt x="11126" y="21838"/>
                      <a:pt x="11903" y="22313"/>
                    </a:cubicBezTo>
                    <a:cubicBezTo>
                      <a:pt x="12461" y="22647"/>
                      <a:pt x="13308" y="23160"/>
                      <a:pt x="13954" y="23294"/>
                    </a:cubicBezTo>
                    <a:cubicBezTo>
                      <a:pt x="15136" y="23539"/>
                      <a:pt x="14199" y="23985"/>
                      <a:pt x="13954" y="23985"/>
                    </a:cubicBezTo>
                    <a:cubicBezTo>
                      <a:pt x="13916" y="23989"/>
                      <a:pt x="13877" y="23990"/>
                      <a:pt x="13838" y="23990"/>
                    </a:cubicBezTo>
                    <a:cubicBezTo>
                      <a:pt x="13648" y="23990"/>
                      <a:pt x="13448" y="23947"/>
                      <a:pt x="13263" y="23873"/>
                    </a:cubicBezTo>
                    <a:cubicBezTo>
                      <a:pt x="12924" y="23760"/>
                      <a:pt x="12655" y="23725"/>
                      <a:pt x="12424" y="23725"/>
                    </a:cubicBezTo>
                    <a:cubicBezTo>
                      <a:pt x="12050" y="23725"/>
                      <a:pt x="11779" y="23817"/>
                      <a:pt x="11475" y="23817"/>
                    </a:cubicBezTo>
                    <a:cubicBezTo>
                      <a:pt x="11192" y="23817"/>
                      <a:pt x="10881" y="23737"/>
                      <a:pt x="10432" y="23427"/>
                    </a:cubicBezTo>
                    <a:cubicBezTo>
                      <a:pt x="10409" y="23412"/>
                      <a:pt x="10379" y="23404"/>
                      <a:pt x="10349" y="23404"/>
                    </a:cubicBezTo>
                    <a:cubicBezTo>
                      <a:pt x="10295" y="23404"/>
                      <a:pt x="10238" y="23429"/>
                      <a:pt x="10209" y="23472"/>
                    </a:cubicBezTo>
                    <a:cubicBezTo>
                      <a:pt x="10165" y="23539"/>
                      <a:pt x="10165" y="23628"/>
                      <a:pt x="10254" y="23673"/>
                    </a:cubicBezTo>
                    <a:cubicBezTo>
                      <a:pt x="10636" y="23963"/>
                      <a:pt x="11091" y="24121"/>
                      <a:pt x="11572" y="24121"/>
                    </a:cubicBezTo>
                    <a:cubicBezTo>
                      <a:pt x="11682" y="24121"/>
                      <a:pt x="11792" y="24113"/>
                      <a:pt x="11903" y="24096"/>
                    </a:cubicBezTo>
                    <a:cubicBezTo>
                      <a:pt x="12074" y="24515"/>
                      <a:pt x="12658" y="24841"/>
                      <a:pt x="13288" y="24841"/>
                    </a:cubicBezTo>
                    <a:cubicBezTo>
                      <a:pt x="13731" y="24841"/>
                      <a:pt x="14197" y="24680"/>
                      <a:pt x="14556" y="24275"/>
                    </a:cubicBezTo>
                    <a:cubicBezTo>
                      <a:pt x="14693" y="24098"/>
                      <a:pt x="14899" y="23835"/>
                      <a:pt x="15099" y="23835"/>
                    </a:cubicBezTo>
                    <a:cubicBezTo>
                      <a:pt x="15126" y="23835"/>
                      <a:pt x="15153" y="23840"/>
                      <a:pt x="15180" y="23851"/>
                    </a:cubicBezTo>
                    <a:cubicBezTo>
                      <a:pt x="15492" y="24029"/>
                      <a:pt x="14467" y="25389"/>
                      <a:pt x="14445" y="25434"/>
                    </a:cubicBezTo>
                    <a:cubicBezTo>
                      <a:pt x="14354" y="25443"/>
                      <a:pt x="14263" y="25447"/>
                      <a:pt x="14172" y="25447"/>
                    </a:cubicBezTo>
                    <a:cubicBezTo>
                      <a:pt x="13818" y="25447"/>
                      <a:pt x="13466" y="25379"/>
                      <a:pt x="13129" y="25255"/>
                    </a:cubicBezTo>
                    <a:cubicBezTo>
                      <a:pt x="13108" y="25248"/>
                      <a:pt x="13087" y="25245"/>
                      <a:pt x="13067" y="25245"/>
                    </a:cubicBezTo>
                    <a:cubicBezTo>
                      <a:pt x="12908" y="25245"/>
                      <a:pt x="12839" y="25466"/>
                      <a:pt x="13018" y="25545"/>
                    </a:cubicBezTo>
                    <a:cubicBezTo>
                      <a:pt x="13381" y="25696"/>
                      <a:pt x="13758" y="25747"/>
                      <a:pt x="14122" y="25747"/>
                    </a:cubicBezTo>
                    <a:cubicBezTo>
                      <a:pt x="14562" y="25747"/>
                      <a:pt x="14982" y="25673"/>
                      <a:pt x="15336" y="25612"/>
                    </a:cubicBezTo>
                    <a:cubicBezTo>
                      <a:pt x="15617" y="25563"/>
                      <a:pt x="15826" y="25542"/>
                      <a:pt x="15972" y="25542"/>
                    </a:cubicBezTo>
                    <a:cubicBezTo>
                      <a:pt x="16848" y="25542"/>
                      <a:pt x="15505" y="26290"/>
                      <a:pt x="14048" y="26290"/>
                    </a:cubicBezTo>
                    <a:cubicBezTo>
                      <a:pt x="13638" y="26290"/>
                      <a:pt x="13220" y="26231"/>
                      <a:pt x="12840" y="26080"/>
                    </a:cubicBezTo>
                    <a:cubicBezTo>
                      <a:pt x="12818" y="26069"/>
                      <a:pt x="12796" y="26064"/>
                      <a:pt x="12776" y="26064"/>
                    </a:cubicBezTo>
                    <a:cubicBezTo>
                      <a:pt x="12633" y="26064"/>
                      <a:pt x="12552" y="26311"/>
                      <a:pt x="12728" y="26370"/>
                    </a:cubicBezTo>
                    <a:cubicBezTo>
                      <a:pt x="12929" y="26437"/>
                      <a:pt x="13129" y="26504"/>
                      <a:pt x="13352" y="26548"/>
                    </a:cubicBezTo>
                    <a:cubicBezTo>
                      <a:pt x="13426" y="26589"/>
                      <a:pt x="13630" y="26603"/>
                      <a:pt x="13870" y="26603"/>
                    </a:cubicBezTo>
                    <a:cubicBezTo>
                      <a:pt x="14282" y="26603"/>
                      <a:pt x="14802" y="26562"/>
                      <a:pt x="14957" y="26548"/>
                    </a:cubicBezTo>
                    <a:cubicBezTo>
                      <a:pt x="15156" y="26524"/>
                      <a:pt x="15326" y="26513"/>
                      <a:pt x="15468" y="26513"/>
                    </a:cubicBezTo>
                    <a:cubicBezTo>
                      <a:pt x="16493" y="26513"/>
                      <a:pt x="16067" y="27077"/>
                      <a:pt x="14266" y="27195"/>
                    </a:cubicBezTo>
                    <a:cubicBezTo>
                      <a:pt x="14186" y="27201"/>
                      <a:pt x="14110" y="27204"/>
                      <a:pt x="14038" y="27204"/>
                    </a:cubicBezTo>
                    <a:cubicBezTo>
                      <a:pt x="13035" y="27204"/>
                      <a:pt x="12764" y="26625"/>
                      <a:pt x="12562" y="26625"/>
                    </a:cubicBezTo>
                    <a:cubicBezTo>
                      <a:pt x="12527" y="26625"/>
                      <a:pt x="12495" y="26642"/>
                      <a:pt x="12461" y="26682"/>
                    </a:cubicBezTo>
                    <a:cubicBezTo>
                      <a:pt x="12416" y="26749"/>
                      <a:pt x="12416" y="26838"/>
                      <a:pt x="12483" y="26905"/>
                    </a:cubicBezTo>
                    <a:cubicBezTo>
                      <a:pt x="12505" y="26994"/>
                      <a:pt x="12505" y="26949"/>
                      <a:pt x="12751" y="27105"/>
                    </a:cubicBezTo>
                    <a:cubicBezTo>
                      <a:pt x="13174" y="27373"/>
                      <a:pt x="13620" y="27573"/>
                      <a:pt x="14088" y="27729"/>
                    </a:cubicBezTo>
                    <a:cubicBezTo>
                      <a:pt x="14534" y="27886"/>
                      <a:pt x="14801" y="27975"/>
                      <a:pt x="14801" y="28153"/>
                    </a:cubicBezTo>
                    <a:cubicBezTo>
                      <a:pt x="14801" y="28175"/>
                      <a:pt x="14801" y="28220"/>
                      <a:pt x="14757" y="28242"/>
                    </a:cubicBezTo>
                    <a:cubicBezTo>
                      <a:pt x="14721" y="28266"/>
                      <a:pt x="14622" y="28315"/>
                      <a:pt x="14371" y="28315"/>
                    </a:cubicBezTo>
                    <a:cubicBezTo>
                      <a:pt x="14152" y="28315"/>
                      <a:pt x="13817" y="28278"/>
                      <a:pt x="13308" y="28153"/>
                    </a:cubicBezTo>
                    <a:cubicBezTo>
                      <a:pt x="11391" y="27663"/>
                      <a:pt x="8850" y="25879"/>
                      <a:pt x="8515" y="23851"/>
                    </a:cubicBezTo>
                    <a:cubicBezTo>
                      <a:pt x="8493" y="23784"/>
                      <a:pt x="8449" y="23717"/>
                      <a:pt x="8404" y="23695"/>
                    </a:cubicBezTo>
                    <a:cubicBezTo>
                      <a:pt x="6844" y="22803"/>
                      <a:pt x="5328" y="21488"/>
                      <a:pt x="4147" y="20351"/>
                    </a:cubicBezTo>
                    <a:cubicBezTo>
                      <a:pt x="3166" y="19460"/>
                      <a:pt x="2252" y="18479"/>
                      <a:pt x="1405" y="17454"/>
                    </a:cubicBezTo>
                    <a:cubicBezTo>
                      <a:pt x="491" y="16295"/>
                      <a:pt x="45" y="15871"/>
                      <a:pt x="647" y="14088"/>
                    </a:cubicBezTo>
                    <a:cubicBezTo>
                      <a:pt x="2140" y="9897"/>
                      <a:pt x="1761" y="8359"/>
                      <a:pt x="1026" y="4169"/>
                    </a:cubicBezTo>
                    <a:cubicBezTo>
                      <a:pt x="914" y="3589"/>
                      <a:pt x="848" y="3010"/>
                      <a:pt x="803" y="2430"/>
                    </a:cubicBezTo>
                    <a:cubicBezTo>
                      <a:pt x="803" y="1761"/>
                      <a:pt x="825" y="1115"/>
                      <a:pt x="892" y="469"/>
                    </a:cubicBezTo>
                    <a:close/>
                    <a:moveTo>
                      <a:pt x="768" y="0"/>
                    </a:moveTo>
                    <a:cubicBezTo>
                      <a:pt x="681" y="0"/>
                      <a:pt x="602" y="76"/>
                      <a:pt x="602" y="179"/>
                    </a:cubicBezTo>
                    <a:cubicBezTo>
                      <a:pt x="669" y="669"/>
                      <a:pt x="290" y="1539"/>
                      <a:pt x="736" y="4213"/>
                    </a:cubicBezTo>
                    <a:cubicBezTo>
                      <a:pt x="1449" y="8382"/>
                      <a:pt x="1828" y="9875"/>
                      <a:pt x="379" y="13954"/>
                    </a:cubicBezTo>
                    <a:cubicBezTo>
                      <a:pt x="90" y="14667"/>
                      <a:pt x="1" y="15448"/>
                      <a:pt x="157" y="16205"/>
                    </a:cubicBezTo>
                    <a:cubicBezTo>
                      <a:pt x="268" y="16896"/>
                      <a:pt x="4548" y="21823"/>
                      <a:pt x="8248" y="23940"/>
                    </a:cubicBezTo>
                    <a:cubicBezTo>
                      <a:pt x="8605" y="26147"/>
                      <a:pt x="11413" y="27997"/>
                      <a:pt x="13263" y="28443"/>
                    </a:cubicBezTo>
                    <a:cubicBezTo>
                      <a:pt x="13618" y="28561"/>
                      <a:pt x="13985" y="28615"/>
                      <a:pt x="14355" y="28615"/>
                    </a:cubicBezTo>
                    <a:cubicBezTo>
                      <a:pt x="14474" y="28615"/>
                      <a:pt x="14593" y="28610"/>
                      <a:pt x="14712" y="28599"/>
                    </a:cubicBezTo>
                    <a:cubicBezTo>
                      <a:pt x="14801" y="28577"/>
                      <a:pt x="14913" y="28532"/>
                      <a:pt x="14980" y="28487"/>
                    </a:cubicBezTo>
                    <a:cubicBezTo>
                      <a:pt x="15091" y="28398"/>
                      <a:pt x="15136" y="28287"/>
                      <a:pt x="15136" y="28153"/>
                    </a:cubicBezTo>
                    <a:cubicBezTo>
                      <a:pt x="15136" y="27819"/>
                      <a:pt x="14823" y="27663"/>
                      <a:pt x="14400" y="27507"/>
                    </a:cubicBezTo>
                    <a:cubicBezTo>
                      <a:pt x="14712" y="27484"/>
                      <a:pt x="15002" y="27440"/>
                      <a:pt x="15292" y="27373"/>
                    </a:cubicBezTo>
                    <a:cubicBezTo>
                      <a:pt x="15626" y="27328"/>
                      <a:pt x="15960" y="27195"/>
                      <a:pt x="16228" y="26994"/>
                    </a:cubicBezTo>
                    <a:cubicBezTo>
                      <a:pt x="16339" y="26905"/>
                      <a:pt x="16384" y="26749"/>
                      <a:pt x="16362" y="26615"/>
                    </a:cubicBezTo>
                    <a:cubicBezTo>
                      <a:pt x="16272" y="26437"/>
                      <a:pt x="16116" y="26303"/>
                      <a:pt x="15916" y="26258"/>
                    </a:cubicBezTo>
                    <a:cubicBezTo>
                      <a:pt x="16116" y="26191"/>
                      <a:pt x="16317" y="26058"/>
                      <a:pt x="16473" y="25924"/>
                    </a:cubicBezTo>
                    <a:cubicBezTo>
                      <a:pt x="16562" y="25813"/>
                      <a:pt x="16584" y="25679"/>
                      <a:pt x="16562" y="25545"/>
                    </a:cubicBezTo>
                    <a:cubicBezTo>
                      <a:pt x="16486" y="25305"/>
                      <a:pt x="16289" y="25230"/>
                      <a:pt x="16023" y="25230"/>
                    </a:cubicBezTo>
                    <a:cubicBezTo>
                      <a:pt x="15819" y="25230"/>
                      <a:pt x="15575" y="25274"/>
                      <a:pt x="15314" y="25322"/>
                    </a:cubicBezTo>
                    <a:lnTo>
                      <a:pt x="14890" y="25389"/>
                    </a:lnTo>
                    <a:cubicBezTo>
                      <a:pt x="15180" y="24988"/>
                      <a:pt x="15648" y="24230"/>
                      <a:pt x="15559" y="23873"/>
                    </a:cubicBezTo>
                    <a:cubicBezTo>
                      <a:pt x="15537" y="23740"/>
                      <a:pt x="15448" y="23650"/>
                      <a:pt x="15336" y="23584"/>
                    </a:cubicBezTo>
                    <a:cubicBezTo>
                      <a:pt x="15269" y="23550"/>
                      <a:pt x="15191" y="23533"/>
                      <a:pt x="15113" y="23533"/>
                    </a:cubicBezTo>
                    <a:cubicBezTo>
                      <a:pt x="15035" y="23533"/>
                      <a:pt x="14957" y="23550"/>
                      <a:pt x="14890" y="23584"/>
                    </a:cubicBezTo>
                    <a:cubicBezTo>
                      <a:pt x="14890" y="23517"/>
                      <a:pt x="14868" y="23450"/>
                      <a:pt x="14846" y="23383"/>
                    </a:cubicBezTo>
                    <a:cubicBezTo>
                      <a:pt x="14690" y="23115"/>
                      <a:pt x="14355" y="23049"/>
                      <a:pt x="14066" y="22982"/>
                    </a:cubicBezTo>
                    <a:cubicBezTo>
                      <a:pt x="13999" y="22959"/>
                      <a:pt x="13910" y="22937"/>
                      <a:pt x="13843" y="22915"/>
                    </a:cubicBezTo>
                    <a:cubicBezTo>
                      <a:pt x="13219" y="22692"/>
                      <a:pt x="12639" y="22402"/>
                      <a:pt x="12104" y="22045"/>
                    </a:cubicBezTo>
                    <a:cubicBezTo>
                      <a:pt x="11409" y="21611"/>
                      <a:pt x="10735" y="21198"/>
                      <a:pt x="9979" y="21198"/>
                    </a:cubicBezTo>
                    <a:cubicBezTo>
                      <a:pt x="9959" y="21198"/>
                      <a:pt x="9939" y="21198"/>
                      <a:pt x="9920" y="21198"/>
                    </a:cubicBezTo>
                    <a:lnTo>
                      <a:pt x="9875" y="21198"/>
                    </a:lnTo>
                    <a:cubicBezTo>
                      <a:pt x="5127" y="13687"/>
                      <a:pt x="5328" y="17253"/>
                      <a:pt x="4436" y="10611"/>
                    </a:cubicBezTo>
                    <a:cubicBezTo>
                      <a:pt x="3901" y="6688"/>
                      <a:pt x="3166" y="1338"/>
                      <a:pt x="848" y="23"/>
                    </a:cubicBezTo>
                    <a:cubicBezTo>
                      <a:pt x="822" y="7"/>
                      <a:pt x="794" y="0"/>
                      <a:pt x="76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32"/>
              <p:cNvSpPr/>
              <p:nvPr/>
            </p:nvSpPr>
            <p:spPr>
              <a:xfrm>
                <a:off x="2729750" y="3009825"/>
                <a:ext cx="112025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6446" extrusionOk="0">
                    <a:moveTo>
                      <a:pt x="2254" y="0"/>
                    </a:moveTo>
                    <a:cubicBezTo>
                      <a:pt x="2042" y="0"/>
                      <a:pt x="1824" y="65"/>
                      <a:pt x="1605" y="204"/>
                    </a:cubicBezTo>
                    <a:cubicBezTo>
                      <a:pt x="402" y="1006"/>
                      <a:pt x="424" y="3169"/>
                      <a:pt x="424" y="3191"/>
                    </a:cubicBezTo>
                    <a:cubicBezTo>
                      <a:pt x="424" y="3302"/>
                      <a:pt x="424" y="3704"/>
                      <a:pt x="335" y="4372"/>
                    </a:cubicBezTo>
                    <a:cubicBezTo>
                      <a:pt x="268" y="4885"/>
                      <a:pt x="179" y="5576"/>
                      <a:pt x="1" y="6445"/>
                    </a:cubicBezTo>
                    <a:lnTo>
                      <a:pt x="4481" y="6445"/>
                    </a:lnTo>
                    <a:cubicBezTo>
                      <a:pt x="4369" y="5888"/>
                      <a:pt x="4236" y="5108"/>
                      <a:pt x="4147" y="4372"/>
                    </a:cubicBezTo>
                    <a:cubicBezTo>
                      <a:pt x="4080" y="3993"/>
                      <a:pt x="4057" y="3592"/>
                      <a:pt x="4057" y="3191"/>
                    </a:cubicBezTo>
                    <a:cubicBezTo>
                      <a:pt x="4057" y="1377"/>
                      <a:pt x="3229" y="0"/>
                      <a:pt x="2254" y="0"/>
                    </a:cubicBezTo>
                    <a:close/>
                  </a:path>
                </a:pathLst>
              </a:custGeom>
              <a:solidFill>
                <a:srgbClr val="FF96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32"/>
              <p:cNvSpPr/>
              <p:nvPr/>
            </p:nvSpPr>
            <p:spPr>
              <a:xfrm>
                <a:off x="2738100" y="3010175"/>
                <a:ext cx="953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5429" extrusionOk="0">
                    <a:moveTo>
                      <a:pt x="1939" y="1"/>
                    </a:moveTo>
                    <a:cubicBezTo>
                      <a:pt x="1728" y="1"/>
                      <a:pt x="1511" y="68"/>
                      <a:pt x="1294" y="212"/>
                    </a:cubicBezTo>
                    <a:cubicBezTo>
                      <a:pt x="90" y="992"/>
                      <a:pt x="112" y="3177"/>
                      <a:pt x="112" y="3199"/>
                    </a:cubicBezTo>
                    <a:cubicBezTo>
                      <a:pt x="90" y="3311"/>
                      <a:pt x="90" y="3690"/>
                      <a:pt x="1" y="4358"/>
                    </a:cubicBezTo>
                    <a:cubicBezTo>
                      <a:pt x="436" y="5072"/>
                      <a:pt x="1171" y="5428"/>
                      <a:pt x="1907" y="5428"/>
                    </a:cubicBezTo>
                    <a:cubicBezTo>
                      <a:pt x="2642" y="5428"/>
                      <a:pt x="3378" y="5072"/>
                      <a:pt x="3813" y="4358"/>
                    </a:cubicBezTo>
                    <a:cubicBezTo>
                      <a:pt x="3768" y="3979"/>
                      <a:pt x="3723" y="3578"/>
                      <a:pt x="3723" y="3199"/>
                    </a:cubicBezTo>
                    <a:cubicBezTo>
                      <a:pt x="3723" y="1390"/>
                      <a:pt x="2899" y="1"/>
                      <a:pt x="1939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32"/>
              <p:cNvSpPr/>
              <p:nvPr/>
            </p:nvSpPr>
            <p:spPr>
              <a:xfrm>
                <a:off x="2725300" y="3005875"/>
                <a:ext cx="12095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764" extrusionOk="0">
                    <a:moveTo>
                      <a:pt x="2426" y="0"/>
                    </a:moveTo>
                    <a:cubicBezTo>
                      <a:pt x="2173" y="0"/>
                      <a:pt x="1917" y="80"/>
                      <a:pt x="1694" y="228"/>
                    </a:cubicBezTo>
                    <a:cubicBezTo>
                      <a:pt x="558" y="964"/>
                      <a:pt x="446" y="2792"/>
                      <a:pt x="446" y="3349"/>
                    </a:cubicBezTo>
                    <a:lnTo>
                      <a:pt x="446" y="3527"/>
                    </a:lnTo>
                    <a:cubicBezTo>
                      <a:pt x="424" y="3706"/>
                      <a:pt x="401" y="4040"/>
                      <a:pt x="357" y="4508"/>
                    </a:cubicBezTo>
                    <a:cubicBezTo>
                      <a:pt x="290" y="5132"/>
                      <a:pt x="179" y="5823"/>
                      <a:pt x="23" y="6559"/>
                    </a:cubicBezTo>
                    <a:cubicBezTo>
                      <a:pt x="0" y="6648"/>
                      <a:pt x="67" y="6737"/>
                      <a:pt x="156" y="6759"/>
                    </a:cubicBezTo>
                    <a:lnTo>
                      <a:pt x="179" y="6759"/>
                    </a:lnTo>
                    <a:cubicBezTo>
                      <a:pt x="245" y="6759"/>
                      <a:pt x="312" y="6692"/>
                      <a:pt x="335" y="6626"/>
                    </a:cubicBezTo>
                    <a:cubicBezTo>
                      <a:pt x="491" y="5868"/>
                      <a:pt x="602" y="5177"/>
                      <a:pt x="669" y="4553"/>
                    </a:cubicBezTo>
                    <a:cubicBezTo>
                      <a:pt x="736" y="4062"/>
                      <a:pt x="758" y="3728"/>
                      <a:pt x="758" y="3527"/>
                    </a:cubicBezTo>
                    <a:lnTo>
                      <a:pt x="758" y="3393"/>
                    </a:lnTo>
                    <a:cubicBezTo>
                      <a:pt x="758" y="3371"/>
                      <a:pt x="758" y="3349"/>
                      <a:pt x="758" y="3349"/>
                    </a:cubicBezTo>
                    <a:cubicBezTo>
                      <a:pt x="758" y="2992"/>
                      <a:pt x="847" y="1164"/>
                      <a:pt x="1873" y="496"/>
                    </a:cubicBezTo>
                    <a:cubicBezTo>
                      <a:pt x="2030" y="387"/>
                      <a:pt x="2214" y="330"/>
                      <a:pt x="2400" y="330"/>
                    </a:cubicBezTo>
                    <a:cubicBezTo>
                      <a:pt x="2555" y="330"/>
                      <a:pt x="2711" y="370"/>
                      <a:pt x="2853" y="451"/>
                    </a:cubicBezTo>
                    <a:cubicBezTo>
                      <a:pt x="3567" y="830"/>
                      <a:pt x="4057" y="2034"/>
                      <a:pt x="4057" y="3349"/>
                    </a:cubicBezTo>
                    <a:cubicBezTo>
                      <a:pt x="4057" y="3750"/>
                      <a:pt x="4102" y="4151"/>
                      <a:pt x="4146" y="4553"/>
                    </a:cubicBezTo>
                    <a:cubicBezTo>
                      <a:pt x="4213" y="5132"/>
                      <a:pt x="4325" y="5823"/>
                      <a:pt x="4503" y="6626"/>
                    </a:cubicBezTo>
                    <a:cubicBezTo>
                      <a:pt x="4522" y="6703"/>
                      <a:pt x="4575" y="6764"/>
                      <a:pt x="4647" y="6764"/>
                    </a:cubicBezTo>
                    <a:cubicBezTo>
                      <a:pt x="4658" y="6764"/>
                      <a:pt x="4669" y="6762"/>
                      <a:pt x="4681" y="6759"/>
                    </a:cubicBezTo>
                    <a:cubicBezTo>
                      <a:pt x="4770" y="6737"/>
                      <a:pt x="4837" y="6648"/>
                      <a:pt x="4815" y="6559"/>
                    </a:cubicBezTo>
                    <a:cubicBezTo>
                      <a:pt x="4659" y="5756"/>
                      <a:pt x="4547" y="5065"/>
                      <a:pt x="4481" y="4508"/>
                    </a:cubicBezTo>
                    <a:cubicBezTo>
                      <a:pt x="4414" y="4129"/>
                      <a:pt x="4391" y="3750"/>
                      <a:pt x="4391" y="3349"/>
                    </a:cubicBezTo>
                    <a:cubicBezTo>
                      <a:pt x="4391" y="1878"/>
                      <a:pt x="3834" y="607"/>
                      <a:pt x="3009" y="161"/>
                    </a:cubicBezTo>
                    <a:cubicBezTo>
                      <a:pt x="2830" y="52"/>
                      <a:pt x="2629" y="0"/>
                      <a:pt x="24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32"/>
              <p:cNvSpPr/>
              <p:nvPr/>
            </p:nvSpPr>
            <p:spPr>
              <a:xfrm>
                <a:off x="2606600" y="2802600"/>
                <a:ext cx="143250" cy="304275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12171" extrusionOk="0">
                    <a:moveTo>
                      <a:pt x="3099" y="0"/>
                    </a:moveTo>
                    <a:cubicBezTo>
                      <a:pt x="491" y="1650"/>
                      <a:pt x="0" y="5484"/>
                      <a:pt x="870" y="8292"/>
                    </a:cubicBezTo>
                    <a:cubicBezTo>
                      <a:pt x="1583" y="10544"/>
                      <a:pt x="3500" y="11747"/>
                      <a:pt x="5729" y="12171"/>
                    </a:cubicBezTo>
                    <a:lnTo>
                      <a:pt x="30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32"/>
              <p:cNvSpPr/>
              <p:nvPr/>
            </p:nvSpPr>
            <p:spPr>
              <a:xfrm>
                <a:off x="2813350" y="2774725"/>
                <a:ext cx="195600" cy="399600"/>
              </a:xfrm>
              <a:custGeom>
                <a:avLst/>
                <a:gdLst/>
                <a:ahLst/>
                <a:cxnLst/>
                <a:rect l="l" t="t" r="r" b="b"/>
                <a:pathLst>
                  <a:path w="7824" h="15984" extrusionOk="0">
                    <a:moveTo>
                      <a:pt x="0" y="1"/>
                    </a:moveTo>
                    <a:lnTo>
                      <a:pt x="468" y="13264"/>
                    </a:lnTo>
                    <a:cubicBezTo>
                      <a:pt x="981" y="13174"/>
                      <a:pt x="1471" y="13041"/>
                      <a:pt x="1939" y="12840"/>
                    </a:cubicBezTo>
                    <a:lnTo>
                      <a:pt x="1962" y="12885"/>
                    </a:lnTo>
                    <a:lnTo>
                      <a:pt x="1984" y="12885"/>
                    </a:lnTo>
                    <a:cubicBezTo>
                      <a:pt x="2095" y="12929"/>
                      <a:pt x="2185" y="12996"/>
                      <a:pt x="2274" y="13108"/>
                    </a:cubicBezTo>
                    <a:cubicBezTo>
                      <a:pt x="2341" y="13197"/>
                      <a:pt x="2385" y="13308"/>
                      <a:pt x="2407" y="13420"/>
                    </a:cubicBezTo>
                    <a:cubicBezTo>
                      <a:pt x="2430" y="13553"/>
                      <a:pt x="2430" y="13665"/>
                      <a:pt x="2385" y="13799"/>
                    </a:cubicBezTo>
                    <a:cubicBezTo>
                      <a:pt x="2363" y="13865"/>
                      <a:pt x="2363" y="13932"/>
                      <a:pt x="2341" y="13999"/>
                    </a:cubicBezTo>
                    <a:lnTo>
                      <a:pt x="2251" y="14200"/>
                    </a:lnTo>
                    <a:cubicBezTo>
                      <a:pt x="2118" y="14512"/>
                      <a:pt x="2095" y="14846"/>
                      <a:pt x="2185" y="15158"/>
                    </a:cubicBezTo>
                    <a:cubicBezTo>
                      <a:pt x="2274" y="15493"/>
                      <a:pt x="2474" y="15760"/>
                      <a:pt x="2742" y="15961"/>
                    </a:cubicBezTo>
                    <a:cubicBezTo>
                      <a:pt x="2765" y="15976"/>
                      <a:pt x="2789" y="15983"/>
                      <a:pt x="2812" y="15983"/>
                    </a:cubicBezTo>
                    <a:cubicBezTo>
                      <a:pt x="2921" y="15983"/>
                      <a:pt x="3008" y="15834"/>
                      <a:pt x="2898" y="15760"/>
                    </a:cubicBezTo>
                    <a:cubicBezTo>
                      <a:pt x="2452" y="15426"/>
                      <a:pt x="2318" y="14824"/>
                      <a:pt x="2563" y="14333"/>
                    </a:cubicBezTo>
                    <a:cubicBezTo>
                      <a:pt x="2720" y="14044"/>
                      <a:pt x="2786" y="13709"/>
                      <a:pt x="2742" y="13375"/>
                    </a:cubicBezTo>
                    <a:cubicBezTo>
                      <a:pt x="2720" y="13197"/>
                      <a:pt x="2653" y="13041"/>
                      <a:pt x="2519" y="12907"/>
                    </a:cubicBezTo>
                    <a:cubicBezTo>
                      <a:pt x="2452" y="12818"/>
                      <a:pt x="2385" y="12751"/>
                      <a:pt x="2296" y="12684"/>
                    </a:cubicBezTo>
                    <a:cubicBezTo>
                      <a:pt x="7824" y="9942"/>
                      <a:pt x="4904" y="68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32"/>
              <p:cNvSpPr/>
              <p:nvPr/>
            </p:nvSpPr>
            <p:spPr>
              <a:xfrm>
                <a:off x="2876875" y="2953050"/>
                <a:ext cx="65775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498" extrusionOk="0">
                    <a:moveTo>
                      <a:pt x="1226" y="1"/>
                    </a:moveTo>
                    <a:cubicBezTo>
                      <a:pt x="624" y="23"/>
                      <a:pt x="134" y="536"/>
                      <a:pt x="156" y="1160"/>
                    </a:cubicBezTo>
                    <a:cubicBezTo>
                      <a:pt x="156" y="1784"/>
                      <a:pt x="0" y="2497"/>
                      <a:pt x="602" y="2497"/>
                    </a:cubicBezTo>
                    <a:cubicBezTo>
                      <a:pt x="2363" y="2497"/>
                      <a:pt x="2630" y="1"/>
                      <a:pt x="12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32"/>
              <p:cNvSpPr/>
              <p:nvPr/>
            </p:nvSpPr>
            <p:spPr>
              <a:xfrm>
                <a:off x="2628900" y="2953050"/>
                <a:ext cx="65775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498" extrusionOk="0">
                    <a:moveTo>
                      <a:pt x="1404" y="1"/>
                    </a:moveTo>
                    <a:cubicBezTo>
                      <a:pt x="0" y="1"/>
                      <a:pt x="268" y="2497"/>
                      <a:pt x="2028" y="2497"/>
                    </a:cubicBezTo>
                    <a:cubicBezTo>
                      <a:pt x="2630" y="2497"/>
                      <a:pt x="2474" y="1784"/>
                      <a:pt x="2474" y="1160"/>
                    </a:cubicBezTo>
                    <a:cubicBezTo>
                      <a:pt x="2497" y="536"/>
                      <a:pt x="2006" y="23"/>
                      <a:pt x="14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32"/>
              <p:cNvSpPr/>
              <p:nvPr/>
            </p:nvSpPr>
            <p:spPr>
              <a:xfrm>
                <a:off x="2899025" y="2970675"/>
                <a:ext cx="20225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809" h="915" extrusionOk="0">
                    <a:moveTo>
                      <a:pt x="685" y="0"/>
                    </a:moveTo>
                    <a:cubicBezTo>
                      <a:pt x="617" y="0"/>
                      <a:pt x="570" y="116"/>
                      <a:pt x="474" y="232"/>
                    </a:cubicBezTo>
                    <a:cubicBezTo>
                      <a:pt x="273" y="522"/>
                      <a:pt x="140" y="633"/>
                      <a:pt x="28" y="767"/>
                    </a:cubicBezTo>
                    <a:cubicBezTo>
                      <a:pt x="0" y="837"/>
                      <a:pt x="25" y="915"/>
                      <a:pt x="123" y="915"/>
                    </a:cubicBezTo>
                    <a:cubicBezTo>
                      <a:pt x="182" y="915"/>
                      <a:pt x="268" y="887"/>
                      <a:pt x="385" y="812"/>
                    </a:cubicBezTo>
                    <a:cubicBezTo>
                      <a:pt x="764" y="566"/>
                      <a:pt x="808" y="76"/>
                      <a:pt x="719" y="9"/>
                    </a:cubicBezTo>
                    <a:cubicBezTo>
                      <a:pt x="707" y="3"/>
                      <a:pt x="696" y="0"/>
                      <a:pt x="685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32"/>
              <p:cNvSpPr/>
              <p:nvPr/>
            </p:nvSpPr>
            <p:spPr>
              <a:xfrm>
                <a:off x="2652300" y="2970675"/>
                <a:ext cx="20075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923" extrusionOk="0">
                    <a:moveTo>
                      <a:pt x="120" y="0"/>
                    </a:moveTo>
                    <a:cubicBezTo>
                      <a:pt x="90" y="0"/>
                      <a:pt x="57" y="17"/>
                      <a:pt x="45" y="54"/>
                    </a:cubicBezTo>
                    <a:cubicBezTo>
                      <a:pt x="0" y="455"/>
                      <a:pt x="290" y="834"/>
                      <a:pt x="691" y="923"/>
                    </a:cubicBezTo>
                    <a:cubicBezTo>
                      <a:pt x="758" y="923"/>
                      <a:pt x="803" y="834"/>
                      <a:pt x="780" y="767"/>
                    </a:cubicBezTo>
                    <a:cubicBezTo>
                      <a:pt x="714" y="700"/>
                      <a:pt x="669" y="633"/>
                      <a:pt x="602" y="589"/>
                    </a:cubicBezTo>
                    <a:cubicBezTo>
                      <a:pt x="558" y="522"/>
                      <a:pt x="468" y="433"/>
                      <a:pt x="335" y="232"/>
                    </a:cubicBezTo>
                    <a:cubicBezTo>
                      <a:pt x="290" y="187"/>
                      <a:pt x="179" y="31"/>
                      <a:pt x="179" y="31"/>
                    </a:cubicBezTo>
                    <a:cubicBezTo>
                      <a:pt x="169" y="11"/>
                      <a:pt x="145" y="0"/>
                      <a:pt x="120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32"/>
              <p:cNvSpPr/>
              <p:nvPr/>
            </p:nvSpPr>
            <p:spPr>
              <a:xfrm>
                <a:off x="2875750" y="2949100"/>
                <a:ext cx="585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2816" extrusionOk="0">
                    <a:moveTo>
                      <a:pt x="1339" y="334"/>
                    </a:moveTo>
                    <a:cubicBezTo>
                      <a:pt x="1534" y="334"/>
                      <a:pt x="1708" y="420"/>
                      <a:pt x="1828" y="560"/>
                    </a:cubicBezTo>
                    <a:cubicBezTo>
                      <a:pt x="1962" y="738"/>
                      <a:pt x="2029" y="939"/>
                      <a:pt x="2007" y="1140"/>
                    </a:cubicBezTo>
                    <a:cubicBezTo>
                      <a:pt x="2029" y="1884"/>
                      <a:pt x="1427" y="2478"/>
                      <a:pt x="688" y="2478"/>
                    </a:cubicBezTo>
                    <a:cubicBezTo>
                      <a:pt x="674" y="2478"/>
                      <a:pt x="661" y="2477"/>
                      <a:pt x="647" y="2477"/>
                    </a:cubicBezTo>
                    <a:cubicBezTo>
                      <a:pt x="629" y="2483"/>
                      <a:pt x="611" y="2486"/>
                      <a:pt x="594" y="2486"/>
                    </a:cubicBezTo>
                    <a:cubicBezTo>
                      <a:pt x="546" y="2486"/>
                      <a:pt x="501" y="2465"/>
                      <a:pt x="469" y="2432"/>
                    </a:cubicBezTo>
                    <a:cubicBezTo>
                      <a:pt x="335" y="2299"/>
                      <a:pt x="357" y="1964"/>
                      <a:pt x="380" y="1652"/>
                    </a:cubicBezTo>
                    <a:lnTo>
                      <a:pt x="380" y="1318"/>
                    </a:lnTo>
                    <a:cubicBezTo>
                      <a:pt x="357" y="783"/>
                      <a:pt x="758" y="359"/>
                      <a:pt x="1271" y="337"/>
                    </a:cubicBezTo>
                    <a:cubicBezTo>
                      <a:pt x="1294" y="335"/>
                      <a:pt x="1316" y="334"/>
                      <a:pt x="1339" y="334"/>
                    </a:cubicBezTo>
                    <a:close/>
                    <a:moveTo>
                      <a:pt x="1338" y="0"/>
                    </a:moveTo>
                    <a:cubicBezTo>
                      <a:pt x="1316" y="0"/>
                      <a:pt x="1294" y="1"/>
                      <a:pt x="1271" y="3"/>
                    </a:cubicBezTo>
                    <a:cubicBezTo>
                      <a:pt x="558" y="25"/>
                      <a:pt x="23" y="605"/>
                      <a:pt x="45" y="1318"/>
                    </a:cubicBezTo>
                    <a:lnTo>
                      <a:pt x="45" y="1630"/>
                    </a:lnTo>
                    <a:cubicBezTo>
                      <a:pt x="23" y="2053"/>
                      <a:pt x="1" y="2432"/>
                      <a:pt x="224" y="2655"/>
                    </a:cubicBezTo>
                    <a:cubicBezTo>
                      <a:pt x="321" y="2752"/>
                      <a:pt x="451" y="2816"/>
                      <a:pt x="587" y="2816"/>
                    </a:cubicBezTo>
                    <a:cubicBezTo>
                      <a:pt x="607" y="2816"/>
                      <a:pt x="627" y="2814"/>
                      <a:pt x="647" y="2811"/>
                    </a:cubicBezTo>
                    <a:cubicBezTo>
                      <a:pt x="1561" y="2811"/>
                      <a:pt x="2319" y="2076"/>
                      <a:pt x="2319" y="1140"/>
                    </a:cubicBezTo>
                    <a:cubicBezTo>
                      <a:pt x="2341" y="850"/>
                      <a:pt x="2252" y="582"/>
                      <a:pt x="2074" y="359"/>
                    </a:cubicBezTo>
                    <a:cubicBezTo>
                      <a:pt x="1887" y="132"/>
                      <a:pt x="1625" y="0"/>
                      <a:pt x="1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32"/>
              <p:cNvSpPr/>
              <p:nvPr/>
            </p:nvSpPr>
            <p:spPr>
              <a:xfrm>
                <a:off x="2637250" y="2949100"/>
                <a:ext cx="58525" cy="70300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2812" extrusionOk="0">
                    <a:moveTo>
                      <a:pt x="1003" y="334"/>
                    </a:moveTo>
                    <a:cubicBezTo>
                      <a:pt x="1025" y="334"/>
                      <a:pt x="1048" y="335"/>
                      <a:pt x="1070" y="337"/>
                    </a:cubicBezTo>
                    <a:cubicBezTo>
                      <a:pt x="1583" y="337"/>
                      <a:pt x="2007" y="783"/>
                      <a:pt x="1984" y="1318"/>
                    </a:cubicBezTo>
                    <a:lnTo>
                      <a:pt x="1984" y="1652"/>
                    </a:lnTo>
                    <a:cubicBezTo>
                      <a:pt x="1984" y="1964"/>
                      <a:pt x="2007" y="2299"/>
                      <a:pt x="1895" y="2432"/>
                    </a:cubicBezTo>
                    <a:cubicBezTo>
                      <a:pt x="1846" y="2465"/>
                      <a:pt x="1797" y="2486"/>
                      <a:pt x="1748" y="2486"/>
                    </a:cubicBezTo>
                    <a:cubicBezTo>
                      <a:pt x="1730" y="2486"/>
                      <a:pt x="1712" y="2483"/>
                      <a:pt x="1694" y="2477"/>
                    </a:cubicBezTo>
                    <a:cubicBezTo>
                      <a:pt x="1681" y="2477"/>
                      <a:pt x="1667" y="2478"/>
                      <a:pt x="1654" y="2478"/>
                    </a:cubicBezTo>
                    <a:cubicBezTo>
                      <a:pt x="914" y="2478"/>
                      <a:pt x="313" y="1884"/>
                      <a:pt x="335" y="1140"/>
                    </a:cubicBezTo>
                    <a:cubicBezTo>
                      <a:pt x="335" y="939"/>
                      <a:pt x="402" y="738"/>
                      <a:pt x="513" y="560"/>
                    </a:cubicBezTo>
                    <a:cubicBezTo>
                      <a:pt x="633" y="420"/>
                      <a:pt x="807" y="334"/>
                      <a:pt x="1003" y="334"/>
                    </a:cubicBezTo>
                    <a:close/>
                    <a:moveTo>
                      <a:pt x="1003" y="0"/>
                    </a:moveTo>
                    <a:cubicBezTo>
                      <a:pt x="717" y="0"/>
                      <a:pt x="454" y="132"/>
                      <a:pt x="268" y="359"/>
                    </a:cubicBezTo>
                    <a:cubicBezTo>
                      <a:pt x="90" y="582"/>
                      <a:pt x="0" y="850"/>
                      <a:pt x="0" y="1140"/>
                    </a:cubicBezTo>
                    <a:cubicBezTo>
                      <a:pt x="0" y="2076"/>
                      <a:pt x="758" y="2811"/>
                      <a:pt x="1694" y="2811"/>
                    </a:cubicBezTo>
                    <a:cubicBezTo>
                      <a:pt x="1851" y="2811"/>
                      <a:pt x="2007" y="2767"/>
                      <a:pt x="2118" y="2655"/>
                    </a:cubicBezTo>
                    <a:cubicBezTo>
                      <a:pt x="2341" y="2432"/>
                      <a:pt x="2319" y="2053"/>
                      <a:pt x="2296" y="1630"/>
                    </a:cubicBezTo>
                    <a:lnTo>
                      <a:pt x="2296" y="1318"/>
                    </a:lnTo>
                    <a:cubicBezTo>
                      <a:pt x="2319" y="605"/>
                      <a:pt x="1761" y="25"/>
                      <a:pt x="1070" y="3"/>
                    </a:cubicBezTo>
                    <a:cubicBezTo>
                      <a:pt x="1048" y="1"/>
                      <a:pt x="1025" y="0"/>
                      <a:pt x="1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32"/>
              <p:cNvSpPr/>
              <p:nvPr/>
            </p:nvSpPr>
            <p:spPr>
              <a:xfrm>
                <a:off x="2670125" y="2834925"/>
                <a:ext cx="231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9251" h="11190" extrusionOk="0">
                    <a:moveTo>
                      <a:pt x="4615" y="0"/>
                    </a:moveTo>
                    <a:cubicBezTo>
                      <a:pt x="3032" y="0"/>
                      <a:pt x="1605" y="936"/>
                      <a:pt x="981" y="2385"/>
                    </a:cubicBezTo>
                    <a:cubicBezTo>
                      <a:pt x="223" y="3968"/>
                      <a:pt x="1" y="7289"/>
                      <a:pt x="1026" y="8961"/>
                    </a:cubicBezTo>
                    <a:cubicBezTo>
                      <a:pt x="1583" y="9853"/>
                      <a:pt x="2921" y="11168"/>
                      <a:pt x="4615" y="11190"/>
                    </a:cubicBezTo>
                    <a:lnTo>
                      <a:pt x="4637" y="11190"/>
                    </a:lnTo>
                    <a:cubicBezTo>
                      <a:pt x="6331" y="11190"/>
                      <a:pt x="7668" y="9853"/>
                      <a:pt x="8226" y="8961"/>
                    </a:cubicBezTo>
                    <a:cubicBezTo>
                      <a:pt x="9251" y="7289"/>
                      <a:pt x="9028" y="3968"/>
                      <a:pt x="8270" y="2385"/>
                    </a:cubicBezTo>
                    <a:cubicBezTo>
                      <a:pt x="7624" y="936"/>
                      <a:pt x="6219" y="0"/>
                      <a:pt x="46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32"/>
              <p:cNvSpPr/>
              <p:nvPr/>
            </p:nvSpPr>
            <p:spPr>
              <a:xfrm>
                <a:off x="2821700" y="2992075"/>
                <a:ext cx="52400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717" extrusionOk="0">
                    <a:moveTo>
                      <a:pt x="1048" y="0"/>
                    </a:moveTo>
                    <a:cubicBezTo>
                      <a:pt x="469" y="0"/>
                      <a:pt x="0" y="379"/>
                      <a:pt x="0" y="847"/>
                    </a:cubicBezTo>
                    <a:cubicBezTo>
                      <a:pt x="0" y="1337"/>
                      <a:pt x="469" y="1716"/>
                      <a:pt x="1048" y="1716"/>
                    </a:cubicBezTo>
                    <a:cubicBezTo>
                      <a:pt x="1628" y="1716"/>
                      <a:pt x="2096" y="1337"/>
                      <a:pt x="2096" y="847"/>
                    </a:cubicBezTo>
                    <a:cubicBezTo>
                      <a:pt x="2096" y="379"/>
                      <a:pt x="1628" y="0"/>
                      <a:pt x="1048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32"/>
              <p:cNvSpPr/>
              <p:nvPr/>
            </p:nvSpPr>
            <p:spPr>
              <a:xfrm>
                <a:off x="2698000" y="2992075"/>
                <a:ext cx="51850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17" extrusionOk="0">
                    <a:moveTo>
                      <a:pt x="1048" y="0"/>
                    </a:moveTo>
                    <a:cubicBezTo>
                      <a:pt x="468" y="0"/>
                      <a:pt x="0" y="379"/>
                      <a:pt x="0" y="847"/>
                    </a:cubicBezTo>
                    <a:cubicBezTo>
                      <a:pt x="0" y="1337"/>
                      <a:pt x="468" y="1716"/>
                      <a:pt x="1048" y="1716"/>
                    </a:cubicBezTo>
                    <a:cubicBezTo>
                      <a:pt x="1605" y="1716"/>
                      <a:pt x="2073" y="1337"/>
                      <a:pt x="2073" y="847"/>
                    </a:cubicBezTo>
                    <a:cubicBezTo>
                      <a:pt x="2073" y="379"/>
                      <a:pt x="1605" y="0"/>
                      <a:pt x="1048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32"/>
              <p:cNvSpPr/>
              <p:nvPr/>
            </p:nvSpPr>
            <p:spPr>
              <a:xfrm>
                <a:off x="2664000" y="2830450"/>
                <a:ext cx="243550" cy="288125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11525" extrusionOk="0">
                    <a:moveTo>
                      <a:pt x="4882" y="335"/>
                    </a:moveTo>
                    <a:cubicBezTo>
                      <a:pt x="6398" y="358"/>
                      <a:pt x="7757" y="1249"/>
                      <a:pt x="8359" y="2631"/>
                    </a:cubicBezTo>
                    <a:cubicBezTo>
                      <a:pt x="9139" y="4258"/>
                      <a:pt x="9295" y="7490"/>
                      <a:pt x="8337" y="9051"/>
                    </a:cubicBezTo>
                    <a:cubicBezTo>
                      <a:pt x="7846" y="9831"/>
                      <a:pt x="6576" y="11191"/>
                      <a:pt x="4882" y="11213"/>
                    </a:cubicBezTo>
                    <a:lnTo>
                      <a:pt x="4860" y="11213"/>
                    </a:lnTo>
                    <a:cubicBezTo>
                      <a:pt x="3166" y="11191"/>
                      <a:pt x="1895" y="9831"/>
                      <a:pt x="1405" y="9051"/>
                    </a:cubicBezTo>
                    <a:cubicBezTo>
                      <a:pt x="446" y="7468"/>
                      <a:pt x="602" y="4258"/>
                      <a:pt x="1382" y="2631"/>
                    </a:cubicBezTo>
                    <a:cubicBezTo>
                      <a:pt x="1984" y="1249"/>
                      <a:pt x="3344" y="358"/>
                      <a:pt x="4860" y="335"/>
                    </a:cubicBezTo>
                    <a:close/>
                    <a:moveTo>
                      <a:pt x="4837" y="1"/>
                    </a:moveTo>
                    <a:cubicBezTo>
                      <a:pt x="3188" y="23"/>
                      <a:pt x="1717" y="982"/>
                      <a:pt x="1070" y="2475"/>
                    </a:cubicBezTo>
                    <a:cubicBezTo>
                      <a:pt x="335" y="4013"/>
                      <a:pt x="0" y="7401"/>
                      <a:pt x="1115" y="9207"/>
                    </a:cubicBezTo>
                    <a:cubicBezTo>
                      <a:pt x="1650" y="10054"/>
                      <a:pt x="3010" y="11503"/>
                      <a:pt x="4837" y="11525"/>
                    </a:cubicBezTo>
                    <a:lnTo>
                      <a:pt x="4882" y="11525"/>
                    </a:lnTo>
                    <a:cubicBezTo>
                      <a:pt x="6710" y="11503"/>
                      <a:pt x="8069" y="10076"/>
                      <a:pt x="8604" y="9207"/>
                    </a:cubicBezTo>
                    <a:cubicBezTo>
                      <a:pt x="9741" y="7401"/>
                      <a:pt x="9384" y="4013"/>
                      <a:pt x="8649" y="2475"/>
                    </a:cubicBezTo>
                    <a:cubicBezTo>
                      <a:pt x="8003" y="982"/>
                      <a:pt x="6531" y="1"/>
                      <a:pt x="4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32"/>
              <p:cNvSpPr/>
              <p:nvPr/>
            </p:nvSpPr>
            <p:spPr>
              <a:xfrm>
                <a:off x="2816125" y="2915850"/>
                <a:ext cx="4652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157" extrusionOk="0">
                    <a:moveTo>
                      <a:pt x="655" y="0"/>
                    </a:moveTo>
                    <a:cubicBezTo>
                      <a:pt x="302" y="0"/>
                      <a:pt x="1" y="138"/>
                      <a:pt x="1" y="463"/>
                    </a:cubicBezTo>
                    <a:cubicBezTo>
                      <a:pt x="1" y="866"/>
                      <a:pt x="606" y="1156"/>
                      <a:pt x="1106" y="1156"/>
                    </a:cubicBezTo>
                    <a:cubicBezTo>
                      <a:pt x="1408" y="1156"/>
                      <a:pt x="1672" y="1050"/>
                      <a:pt x="1739" y="798"/>
                    </a:cubicBezTo>
                    <a:cubicBezTo>
                      <a:pt x="1861" y="325"/>
                      <a:pt x="1198" y="0"/>
                      <a:pt x="6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32"/>
              <p:cNvSpPr/>
              <p:nvPr/>
            </p:nvSpPr>
            <p:spPr>
              <a:xfrm>
                <a:off x="2708875" y="2915850"/>
                <a:ext cx="4652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157" extrusionOk="0">
                    <a:moveTo>
                      <a:pt x="1206" y="0"/>
                    </a:moveTo>
                    <a:cubicBezTo>
                      <a:pt x="664" y="0"/>
                      <a:pt x="1" y="325"/>
                      <a:pt x="122" y="798"/>
                    </a:cubicBezTo>
                    <a:cubicBezTo>
                      <a:pt x="190" y="1050"/>
                      <a:pt x="453" y="1156"/>
                      <a:pt x="756" y="1156"/>
                    </a:cubicBezTo>
                    <a:cubicBezTo>
                      <a:pt x="1256" y="1156"/>
                      <a:pt x="1861" y="866"/>
                      <a:pt x="1861" y="463"/>
                    </a:cubicBezTo>
                    <a:cubicBezTo>
                      <a:pt x="1861" y="138"/>
                      <a:pt x="1559" y="0"/>
                      <a:pt x="1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32"/>
              <p:cNvSpPr/>
              <p:nvPr/>
            </p:nvSpPr>
            <p:spPr>
              <a:xfrm>
                <a:off x="2813350" y="2954725"/>
                <a:ext cx="4125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071" extrusionOk="0">
                    <a:moveTo>
                      <a:pt x="1449" y="1"/>
                    </a:moveTo>
                    <a:cubicBezTo>
                      <a:pt x="1360" y="1"/>
                      <a:pt x="1293" y="68"/>
                      <a:pt x="1293" y="157"/>
                    </a:cubicBezTo>
                    <a:cubicBezTo>
                      <a:pt x="1338" y="446"/>
                      <a:pt x="1137" y="692"/>
                      <a:pt x="847" y="736"/>
                    </a:cubicBezTo>
                    <a:cubicBezTo>
                      <a:pt x="833" y="738"/>
                      <a:pt x="819" y="739"/>
                      <a:pt x="805" y="739"/>
                    </a:cubicBezTo>
                    <a:cubicBezTo>
                      <a:pt x="613" y="739"/>
                      <a:pt x="397" y="595"/>
                      <a:pt x="334" y="201"/>
                    </a:cubicBezTo>
                    <a:cubicBezTo>
                      <a:pt x="315" y="124"/>
                      <a:pt x="262" y="63"/>
                      <a:pt x="190" y="63"/>
                    </a:cubicBezTo>
                    <a:cubicBezTo>
                      <a:pt x="179" y="63"/>
                      <a:pt x="168" y="65"/>
                      <a:pt x="156" y="68"/>
                    </a:cubicBezTo>
                    <a:cubicBezTo>
                      <a:pt x="67" y="90"/>
                      <a:pt x="0" y="179"/>
                      <a:pt x="22" y="246"/>
                    </a:cubicBezTo>
                    <a:cubicBezTo>
                      <a:pt x="22" y="692"/>
                      <a:pt x="379" y="1048"/>
                      <a:pt x="825" y="1071"/>
                    </a:cubicBezTo>
                    <a:lnTo>
                      <a:pt x="869" y="1071"/>
                    </a:lnTo>
                    <a:cubicBezTo>
                      <a:pt x="1338" y="1026"/>
                      <a:pt x="1650" y="625"/>
                      <a:pt x="1627" y="179"/>
                    </a:cubicBezTo>
                    <a:cubicBezTo>
                      <a:pt x="1627" y="68"/>
                      <a:pt x="153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32"/>
              <p:cNvSpPr/>
              <p:nvPr/>
            </p:nvSpPr>
            <p:spPr>
              <a:xfrm>
                <a:off x="2716925" y="2955000"/>
                <a:ext cx="4127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060" extrusionOk="0">
                    <a:moveTo>
                      <a:pt x="190" y="1"/>
                    </a:moveTo>
                    <a:cubicBezTo>
                      <a:pt x="107" y="1"/>
                      <a:pt x="23" y="57"/>
                      <a:pt x="23" y="168"/>
                    </a:cubicBezTo>
                    <a:cubicBezTo>
                      <a:pt x="1" y="614"/>
                      <a:pt x="313" y="1015"/>
                      <a:pt x="781" y="1060"/>
                    </a:cubicBezTo>
                    <a:lnTo>
                      <a:pt x="826" y="1060"/>
                    </a:lnTo>
                    <a:cubicBezTo>
                      <a:pt x="1182" y="1060"/>
                      <a:pt x="1561" y="814"/>
                      <a:pt x="1650" y="257"/>
                    </a:cubicBezTo>
                    <a:cubicBezTo>
                      <a:pt x="1650" y="168"/>
                      <a:pt x="1584" y="79"/>
                      <a:pt x="1494" y="79"/>
                    </a:cubicBezTo>
                    <a:cubicBezTo>
                      <a:pt x="1483" y="76"/>
                      <a:pt x="1471" y="74"/>
                      <a:pt x="1460" y="74"/>
                    </a:cubicBezTo>
                    <a:cubicBezTo>
                      <a:pt x="1388" y="74"/>
                      <a:pt x="1335" y="135"/>
                      <a:pt x="1316" y="213"/>
                    </a:cubicBezTo>
                    <a:cubicBezTo>
                      <a:pt x="1254" y="607"/>
                      <a:pt x="1037" y="750"/>
                      <a:pt x="846" y="750"/>
                    </a:cubicBezTo>
                    <a:cubicBezTo>
                      <a:pt x="831" y="750"/>
                      <a:pt x="817" y="749"/>
                      <a:pt x="803" y="748"/>
                    </a:cubicBezTo>
                    <a:cubicBezTo>
                      <a:pt x="514" y="703"/>
                      <a:pt x="313" y="435"/>
                      <a:pt x="358" y="168"/>
                    </a:cubicBezTo>
                    <a:cubicBezTo>
                      <a:pt x="358" y="57"/>
                      <a:pt x="274" y="1"/>
                      <a:pt x="1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32"/>
              <p:cNvSpPr/>
              <p:nvPr/>
            </p:nvSpPr>
            <p:spPr>
              <a:xfrm>
                <a:off x="2755375" y="3020375"/>
                <a:ext cx="60775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1187" extrusionOk="0">
                    <a:moveTo>
                      <a:pt x="2262" y="1"/>
                    </a:moveTo>
                    <a:cubicBezTo>
                      <a:pt x="2185" y="1"/>
                      <a:pt x="2116" y="61"/>
                      <a:pt x="2096" y="139"/>
                    </a:cubicBezTo>
                    <a:cubicBezTo>
                      <a:pt x="2007" y="562"/>
                      <a:pt x="1650" y="852"/>
                      <a:pt x="1227" y="852"/>
                    </a:cubicBezTo>
                    <a:cubicBezTo>
                      <a:pt x="803" y="852"/>
                      <a:pt x="424" y="562"/>
                      <a:pt x="358" y="139"/>
                    </a:cubicBezTo>
                    <a:cubicBezTo>
                      <a:pt x="335" y="49"/>
                      <a:pt x="246" y="5"/>
                      <a:pt x="157" y="5"/>
                    </a:cubicBezTo>
                    <a:cubicBezTo>
                      <a:pt x="68" y="27"/>
                      <a:pt x="1" y="116"/>
                      <a:pt x="23" y="205"/>
                    </a:cubicBezTo>
                    <a:cubicBezTo>
                      <a:pt x="135" y="763"/>
                      <a:pt x="647" y="1186"/>
                      <a:pt x="1227" y="1186"/>
                    </a:cubicBezTo>
                    <a:cubicBezTo>
                      <a:pt x="1806" y="1186"/>
                      <a:pt x="2297" y="785"/>
                      <a:pt x="2408" y="205"/>
                    </a:cubicBezTo>
                    <a:cubicBezTo>
                      <a:pt x="2431" y="116"/>
                      <a:pt x="2364" y="27"/>
                      <a:pt x="2297" y="5"/>
                    </a:cubicBezTo>
                    <a:cubicBezTo>
                      <a:pt x="2285" y="2"/>
                      <a:pt x="2273" y="1"/>
                      <a:pt x="2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32"/>
              <p:cNvSpPr/>
              <p:nvPr/>
            </p:nvSpPr>
            <p:spPr>
              <a:xfrm>
                <a:off x="2764300" y="2951750"/>
                <a:ext cx="29000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2438" extrusionOk="0">
                    <a:moveTo>
                      <a:pt x="874" y="0"/>
                    </a:moveTo>
                    <a:cubicBezTo>
                      <a:pt x="808" y="0"/>
                      <a:pt x="748" y="29"/>
                      <a:pt x="714" y="97"/>
                    </a:cubicBezTo>
                    <a:cubicBezTo>
                      <a:pt x="90" y="1613"/>
                      <a:pt x="67" y="1635"/>
                      <a:pt x="67" y="1635"/>
                    </a:cubicBezTo>
                    <a:cubicBezTo>
                      <a:pt x="1" y="1769"/>
                      <a:pt x="1" y="1947"/>
                      <a:pt x="90" y="2059"/>
                    </a:cubicBezTo>
                    <a:cubicBezTo>
                      <a:pt x="290" y="2371"/>
                      <a:pt x="848" y="2438"/>
                      <a:pt x="981" y="2438"/>
                    </a:cubicBezTo>
                    <a:cubicBezTo>
                      <a:pt x="1071" y="2438"/>
                      <a:pt x="1160" y="2349"/>
                      <a:pt x="1160" y="2259"/>
                    </a:cubicBezTo>
                    <a:cubicBezTo>
                      <a:pt x="1160" y="2170"/>
                      <a:pt x="1071" y="2103"/>
                      <a:pt x="981" y="2103"/>
                    </a:cubicBezTo>
                    <a:cubicBezTo>
                      <a:pt x="758" y="2103"/>
                      <a:pt x="536" y="2037"/>
                      <a:pt x="357" y="1881"/>
                    </a:cubicBezTo>
                    <a:cubicBezTo>
                      <a:pt x="357" y="1858"/>
                      <a:pt x="335" y="1836"/>
                      <a:pt x="357" y="1769"/>
                    </a:cubicBezTo>
                    <a:cubicBezTo>
                      <a:pt x="402" y="1702"/>
                      <a:pt x="1026" y="231"/>
                      <a:pt x="1026" y="231"/>
                    </a:cubicBezTo>
                    <a:cubicBezTo>
                      <a:pt x="1048" y="142"/>
                      <a:pt x="1004" y="53"/>
                      <a:pt x="937" y="8"/>
                    </a:cubicBezTo>
                    <a:cubicBezTo>
                      <a:pt x="916" y="3"/>
                      <a:pt x="895" y="0"/>
                      <a:pt x="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32"/>
              <p:cNvSpPr/>
              <p:nvPr/>
            </p:nvSpPr>
            <p:spPr>
              <a:xfrm>
                <a:off x="2556450" y="2696625"/>
                <a:ext cx="37700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15080" h="9812" extrusionOk="0">
                    <a:moveTo>
                      <a:pt x="4897" y="1"/>
                    </a:moveTo>
                    <a:cubicBezTo>
                      <a:pt x="4630" y="1"/>
                      <a:pt x="4371" y="54"/>
                      <a:pt x="4146" y="183"/>
                    </a:cubicBezTo>
                    <a:cubicBezTo>
                      <a:pt x="3723" y="450"/>
                      <a:pt x="3589" y="896"/>
                      <a:pt x="3478" y="1409"/>
                    </a:cubicBezTo>
                    <a:cubicBezTo>
                      <a:pt x="3099" y="3147"/>
                      <a:pt x="2363" y="2166"/>
                      <a:pt x="1338" y="2791"/>
                    </a:cubicBezTo>
                    <a:cubicBezTo>
                      <a:pt x="0" y="3593"/>
                      <a:pt x="1405" y="6156"/>
                      <a:pt x="3790" y="6201"/>
                    </a:cubicBezTo>
                    <a:cubicBezTo>
                      <a:pt x="3589" y="7538"/>
                      <a:pt x="4414" y="9099"/>
                      <a:pt x="4837" y="9812"/>
                    </a:cubicBezTo>
                    <a:cubicBezTo>
                      <a:pt x="6175" y="8853"/>
                      <a:pt x="7468" y="7806"/>
                      <a:pt x="8694" y="6714"/>
                    </a:cubicBezTo>
                    <a:lnTo>
                      <a:pt x="8694" y="7048"/>
                    </a:lnTo>
                    <a:cubicBezTo>
                      <a:pt x="8694" y="7182"/>
                      <a:pt x="8716" y="7293"/>
                      <a:pt x="8738" y="7405"/>
                    </a:cubicBezTo>
                    <a:lnTo>
                      <a:pt x="8783" y="7583"/>
                    </a:lnTo>
                    <a:lnTo>
                      <a:pt x="8827" y="7761"/>
                    </a:lnTo>
                    <a:cubicBezTo>
                      <a:pt x="8916" y="8006"/>
                      <a:pt x="9072" y="8207"/>
                      <a:pt x="9251" y="8385"/>
                    </a:cubicBezTo>
                    <a:cubicBezTo>
                      <a:pt x="9429" y="8564"/>
                      <a:pt x="9652" y="8675"/>
                      <a:pt x="9919" y="8742"/>
                    </a:cubicBezTo>
                    <a:cubicBezTo>
                      <a:pt x="9964" y="8742"/>
                      <a:pt x="10031" y="8720"/>
                      <a:pt x="10053" y="8653"/>
                    </a:cubicBezTo>
                    <a:cubicBezTo>
                      <a:pt x="10075" y="8586"/>
                      <a:pt x="10031" y="8519"/>
                      <a:pt x="9964" y="8497"/>
                    </a:cubicBezTo>
                    <a:cubicBezTo>
                      <a:pt x="9763" y="8430"/>
                      <a:pt x="9585" y="8319"/>
                      <a:pt x="9451" y="8185"/>
                    </a:cubicBezTo>
                    <a:cubicBezTo>
                      <a:pt x="9318" y="8029"/>
                      <a:pt x="9206" y="7850"/>
                      <a:pt x="9139" y="7650"/>
                    </a:cubicBezTo>
                    <a:cubicBezTo>
                      <a:pt x="9072" y="7449"/>
                      <a:pt x="9028" y="7249"/>
                      <a:pt x="9028" y="7048"/>
                    </a:cubicBezTo>
                    <a:lnTo>
                      <a:pt x="9028" y="6714"/>
                    </a:lnTo>
                    <a:lnTo>
                      <a:pt x="9050" y="6580"/>
                    </a:lnTo>
                    <a:cubicBezTo>
                      <a:pt x="10276" y="7761"/>
                      <a:pt x="11747" y="8631"/>
                      <a:pt x="13352" y="9143"/>
                    </a:cubicBezTo>
                    <a:cubicBezTo>
                      <a:pt x="13450" y="9174"/>
                      <a:pt x="13529" y="9191"/>
                      <a:pt x="13594" y="9191"/>
                    </a:cubicBezTo>
                    <a:cubicBezTo>
                      <a:pt x="13853" y="9191"/>
                      <a:pt x="13896" y="8934"/>
                      <a:pt x="14110" y="8363"/>
                    </a:cubicBezTo>
                    <a:cubicBezTo>
                      <a:pt x="15080" y="5829"/>
                      <a:pt x="12541" y="2945"/>
                      <a:pt x="9985" y="2945"/>
                    </a:cubicBezTo>
                    <a:cubicBezTo>
                      <a:pt x="9955" y="2945"/>
                      <a:pt x="9926" y="2946"/>
                      <a:pt x="9897" y="2947"/>
                    </a:cubicBezTo>
                    <a:cubicBezTo>
                      <a:pt x="9318" y="2947"/>
                      <a:pt x="8760" y="3147"/>
                      <a:pt x="8315" y="3504"/>
                    </a:cubicBezTo>
                    <a:cubicBezTo>
                      <a:pt x="8114" y="3482"/>
                      <a:pt x="7936" y="3459"/>
                      <a:pt x="7802" y="3459"/>
                    </a:cubicBezTo>
                    <a:lnTo>
                      <a:pt x="7356" y="3459"/>
                    </a:lnTo>
                    <a:cubicBezTo>
                      <a:pt x="7690" y="2300"/>
                      <a:pt x="7445" y="1052"/>
                      <a:pt x="6242" y="383"/>
                    </a:cubicBezTo>
                    <a:cubicBezTo>
                      <a:pt x="5871" y="169"/>
                      <a:pt x="5372" y="1"/>
                      <a:pt x="48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32"/>
              <p:cNvSpPr/>
              <p:nvPr/>
            </p:nvSpPr>
            <p:spPr>
              <a:xfrm>
                <a:off x="2639275" y="2778025"/>
                <a:ext cx="102750" cy="73200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928" extrusionOk="0">
                    <a:moveTo>
                      <a:pt x="3825" y="0"/>
                    </a:moveTo>
                    <a:cubicBezTo>
                      <a:pt x="2194" y="0"/>
                      <a:pt x="530" y="1224"/>
                      <a:pt x="31" y="2744"/>
                    </a:cubicBezTo>
                    <a:cubicBezTo>
                      <a:pt x="0" y="2852"/>
                      <a:pt x="76" y="2928"/>
                      <a:pt x="162" y="2928"/>
                    </a:cubicBezTo>
                    <a:cubicBezTo>
                      <a:pt x="201" y="2928"/>
                      <a:pt x="242" y="2913"/>
                      <a:pt x="276" y="2878"/>
                    </a:cubicBezTo>
                    <a:cubicBezTo>
                      <a:pt x="1145" y="1585"/>
                      <a:pt x="2483" y="649"/>
                      <a:pt x="3999" y="292"/>
                    </a:cubicBezTo>
                    <a:cubicBezTo>
                      <a:pt x="4043" y="270"/>
                      <a:pt x="4088" y="203"/>
                      <a:pt x="4110" y="159"/>
                    </a:cubicBezTo>
                    <a:cubicBezTo>
                      <a:pt x="4110" y="70"/>
                      <a:pt x="4043" y="3"/>
                      <a:pt x="3954" y="3"/>
                    </a:cubicBezTo>
                    <a:cubicBezTo>
                      <a:pt x="3911" y="1"/>
                      <a:pt x="3868" y="0"/>
                      <a:pt x="38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32"/>
              <p:cNvSpPr/>
              <p:nvPr/>
            </p:nvSpPr>
            <p:spPr>
              <a:xfrm>
                <a:off x="2676250" y="2714175"/>
                <a:ext cx="4065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2081" extrusionOk="0">
                    <a:moveTo>
                      <a:pt x="395" y="1"/>
                    </a:moveTo>
                    <a:cubicBezTo>
                      <a:pt x="340" y="1"/>
                      <a:pt x="296" y="13"/>
                      <a:pt x="268" y="38"/>
                    </a:cubicBezTo>
                    <a:cubicBezTo>
                      <a:pt x="1" y="305"/>
                      <a:pt x="870" y="328"/>
                      <a:pt x="1249" y="1955"/>
                    </a:cubicBezTo>
                    <a:cubicBezTo>
                      <a:pt x="1249" y="1999"/>
                      <a:pt x="1271" y="2044"/>
                      <a:pt x="1338" y="2066"/>
                    </a:cubicBezTo>
                    <a:cubicBezTo>
                      <a:pt x="1360" y="2076"/>
                      <a:pt x="1380" y="2081"/>
                      <a:pt x="1399" y="2081"/>
                    </a:cubicBezTo>
                    <a:cubicBezTo>
                      <a:pt x="1591" y="2081"/>
                      <a:pt x="1626" y="1597"/>
                      <a:pt x="1606" y="1353"/>
                    </a:cubicBezTo>
                    <a:cubicBezTo>
                      <a:pt x="1510" y="470"/>
                      <a:pt x="737" y="1"/>
                      <a:pt x="3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32"/>
              <p:cNvSpPr/>
              <p:nvPr/>
            </p:nvSpPr>
            <p:spPr>
              <a:xfrm>
                <a:off x="2663450" y="2740625"/>
                <a:ext cx="2595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1319" extrusionOk="0">
                    <a:moveTo>
                      <a:pt x="175" y="1"/>
                    </a:moveTo>
                    <a:cubicBezTo>
                      <a:pt x="161" y="1"/>
                      <a:pt x="147" y="2"/>
                      <a:pt x="134" y="5"/>
                    </a:cubicBezTo>
                    <a:cubicBezTo>
                      <a:pt x="45" y="28"/>
                      <a:pt x="0" y="117"/>
                      <a:pt x="22" y="184"/>
                    </a:cubicBezTo>
                    <a:cubicBezTo>
                      <a:pt x="134" y="585"/>
                      <a:pt x="312" y="941"/>
                      <a:pt x="535" y="1253"/>
                    </a:cubicBezTo>
                    <a:cubicBezTo>
                      <a:pt x="571" y="1298"/>
                      <a:pt x="618" y="1318"/>
                      <a:pt x="664" y="1318"/>
                    </a:cubicBezTo>
                    <a:cubicBezTo>
                      <a:pt x="732" y="1318"/>
                      <a:pt x="798" y="1275"/>
                      <a:pt x="825" y="1209"/>
                    </a:cubicBezTo>
                    <a:cubicBezTo>
                      <a:pt x="1038" y="656"/>
                      <a:pt x="478" y="1"/>
                      <a:pt x="1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32"/>
              <p:cNvSpPr/>
              <p:nvPr/>
            </p:nvSpPr>
            <p:spPr>
              <a:xfrm>
                <a:off x="2594350" y="2788200"/>
                <a:ext cx="3680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424" extrusionOk="0">
                    <a:moveTo>
                      <a:pt x="148" y="1"/>
                    </a:moveTo>
                    <a:cubicBezTo>
                      <a:pt x="74" y="1"/>
                      <a:pt x="0" y="61"/>
                      <a:pt x="0" y="153"/>
                    </a:cubicBezTo>
                    <a:cubicBezTo>
                      <a:pt x="67" y="822"/>
                      <a:pt x="602" y="1334"/>
                      <a:pt x="1271" y="1423"/>
                    </a:cubicBezTo>
                    <a:cubicBezTo>
                      <a:pt x="1404" y="1423"/>
                      <a:pt x="1471" y="1245"/>
                      <a:pt x="1382" y="1156"/>
                    </a:cubicBezTo>
                    <a:lnTo>
                      <a:pt x="1382" y="1156"/>
                    </a:lnTo>
                    <a:cubicBezTo>
                      <a:pt x="1385" y="1159"/>
                      <a:pt x="1386" y="1160"/>
                      <a:pt x="1387" y="1160"/>
                    </a:cubicBezTo>
                    <a:cubicBezTo>
                      <a:pt x="1391" y="1160"/>
                      <a:pt x="1328" y="1082"/>
                      <a:pt x="1092" y="866"/>
                    </a:cubicBezTo>
                    <a:cubicBezTo>
                      <a:pt x="1115" y="866"/>
                      <a:pt x="312" y="86"/>
                      <a:pt x="245" y="41"/>
                    </a:cubicBezTo>
                    <a:cubicBezTo>
                      <a:pt x="217" y="13"/>
                      <a:pt x="183" y="1"/>
                      <a:pt x="1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32"/>
              <p:cNvSpPr/>
              <p:nvPr/>
            </p:nvSpPr>
            <p:spPr>
              <a:xfrm>
                <a:off x="2621650" y="2770275"/>
                <a:ext cx="3695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61" extrusionOk="0">
                    <a:moveTo>
                      <a:pt x="335" y="1"/>
                    </a:moveTo>
                    <a:cubicBezTo>
                      <a:pt x="0" y="90"/>
                      <a:pt x="468" y="758"/>
                      <a:pt x="803" y="1004"/>
                    </a:cubicBezTo>
                    <a:cubicBezTo>
                      <a:pt x="966" y="1114"/>
                      <a:pt x="1087" y="1160"/>
                      <a:pt x="1171" y="1160"/>
                    </a:cubicBezTo>
                    <a:cubicBezTo>
                      <a:pt x="1477" y="1160"/>
                      <a:pt x="1278" y="542"/>
                      <a:pt x="736" y="157"/>
                    </a:cubicBezTo>
                    <a:cubicBezTo>
                      <a:pt x="602" y="90"/>
                      <a:pt x="468" y="45"/>
                      <a:pt x="3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32"/>
              <p:cNvSpPr/>
              <p:nvPr/>
            </p:nvSpPr>
            <p:spPr>
              <a:xfrm>
                <a:off x="2757050" y="2793325"/>
                <a:ext cx="2177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871" h="2279" extrusionOk="0">
                    <a:moveTo>
                      <a:pt x="211" y="1"/>
                    </a:moveTo>
                    <a:cubicBezTo>
                      <a:pt x="156" y="1"/>
                      <a:pt x="102" y="34"/>
                      <a:pt x="90" y="104"/>
                    </a:cubicBezTo>
                    <a:cubicBezTo>
                      <a:pt x="1" y="661"/>
                      <a:pt x="45" y="1241"/>
                      <a:pt x="268" y="1776"/>
                    </a:cubicBezTo>
                    <a:cubicBezTo>
                      <a:pt x="349" y="1937"/>
                      <a:pt x="538" y="2279"/>
                      <a:pt x="705" y="2279"/>
                    </a:cubicBezTo>
                    <a:cubicBezTo>
                      <a:pt x="723" y="2279"/>
                      <a:pt x="741" y="2275"/>
                      <a:pt x="759" y="2266"/>
                    </a:cubicBezTo>
                    <a:cubicBezTo>
                      <a:pt x="826" y="2244"/>
                      <a:pt x="870" y="2177"/>
                      <a:pt x="826" y="2110"/>
                    </a:cubicBezTo>
                    <a:lnTo>
                      <a:pt x="826" y="2088"/>
                    </a:lnTo>
                    <a:cubicBezTo>
                      <a:pt x="692" y="1597"/>
                      <a:pt x="580" y="1107"/>
                      <a:pt x="491" y="617"/>
                    </a:cubicBezTo>
                    <a:cubicBezTo>
                      <a:pt x="447" y="438"/>
                      <a:pt x="335" y="82"/>
                      <a:pt x="335" y="82"/>
                    </a:cubicBezTo>
                    <a:cubicBezTo>
                      <a:pt x="314" y="28"/>
                      <a:pt x="262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32"/>
              <p:cNvSpPr/>
              <p:nvPr/>
            </p:nvSpPr>
            <p:spPr>
              <a:xfrm>
                <a:off x="2797900" y="2785875"/>
                <a:ext cx="114650" cy="145475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5819" extrusionOk="0">
                    <a:moveTo>
                      <a:pt x="152" y="44"/>
                    </a:moveTo>
                    <a:cubicBezTo>
                      <a:pt x="34" y="44"/>
                      <a:pt x="1" y="226"/>
                      <a:pt x="128" y="268"/>
                    </a:cubicBezTo>
                    <a:cubicBezTo>
                      <a:pt x="1398" y="625"/>
                      <a:pt x="2357" y="1138"/>
                      <a:pt x="3070" y="2252"/>
                    </a:cubicBezTo>
                    <a:cubicBezTo>
                      <a:pt x="3872" y="3433"/>
                      <a:pt x="4051" y="4637"/>
                      <a:pt x="4318" y="5707"/>
                    </a:cubicBezTo>
                    <a:cubicBezTo>
                      <a:pt x="4341" y="5774"/>
                      <a:pt x="4407" y="5818"/>
                      <a:pt x="4452" y="5818"/>
                    </a:cubicBezTo>
                    <a:cubicBezTo>
                      <a:pt x="4519" y="5818"/>
                      <a:pt x="4586" y="5752"/>
                      <a:pt x="4586" y="5685"/>
                    </a:cubicBezTo>
                    <a:cubicBezTo>
                      <a:pt x="4229" y="1"/>
                      <a:pt x="373" y="224"/>
                      <a:pt x="172" y="45"/>
                    </a:cubicBezTo>
                    <a:cubicBezTo>
                      <a:pt x="165" y="44"/>
                      <a:pt x="159" y="44"/>
                      <a:pt x="152" y="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32"/>
              <p:cNvSpPr/>
              <p:nvPr/>
            </p:nvSpPr>
            <p:spPr>
              <a:xfrm>
                <a:off x="2637800" y="2808575"/>
                <a:ext cx="100550" cy="121375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4855" extrusionOk="0">
                    <a:moveTo>
                      <a:pt x="3852" y="1"/>
                    </a:moveTo>
                    <a:cubicBezTo>
                      <a:pt x="3840" y="1"/>
                      <a:pt x="3826" y="3"/>
                      <a:pt x="3812" y="7"/>
                    </a:cubicBezTo>
                    <a:cubicBezTo>
                      <a:pt x="1672" y="386"/>
                      <a:pt x="1" y="2548"/>
                      <a:pt x="335" y="4754"/>
                    </a:cubicBezTo>
                    <a:cubicBezTo>
                      <a:pt x="346" y="4821"/>
                      <a:pt x="402" y="4855"/>
                      <a:pt x="458" y="4855"/>
                    </a:cubicBezTo>
                    <a:cubicBezTo>
                      <a:pt x="513" y="4855"/>
                      <a:pt x="569" y="4821"/>
                      <a:pt x="580" y="4754"/>
                    </a:cubicBezTo>
                    <a:cubicBezTo>
                      <a:pt x="603" y="3751"/>
                      <a:pt x="937" y="2793"/>
                      <a:pt x="1539" y="2013"/>
                    </a:cubicBezTo>
                    <a:cubicBezTo>
                      <a:pt x="2141" y="1210"/>
                      <a:pt x="2943" y="586"/>
                      <a:pt x="3879" y="230"/>
                    </a:cubicBezTo>
                    <a:cubicBezTo>
                      <a:pt x="4021" y="189"/>
                      <a:pt x="3979" y="1"/>
                      <a:pt x="38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32"/>
              <p:cNvSpPr/>
              <p:nvPr/>
            </p:nvSpPr>
            <p:spPr>
              <a:xfrm>
                <a:off x="2682625" y="2846025"/>
                <a:ext cx="7207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048" extrusionOk="0">
                    <a:moveTo>
                      <a:pt x="2711" y="0"/>
                    </a:moveTo>
                    <a:cubicBezTo>
                      <a:pt x="2703" y="0"/>
                      <a:pt x="2696" y="1"/>
                      <a:pt x="2688" y="2"/>
                    </a:cubicBezTo>
                    <a:cubicBezTo>
                      <a:pt x="1507" y="203"/>
                      <a:pt x="258" y="1228"/>
                      <a:pt x="58" y="2521"/>
                    </a:cubicBezTo>
                    <a:cubicBezTo>
                      <a:pt x="36" y="2565"/>
                      <a:pt x="13" y="2699"/>
                      <a:pt x="13" y="2922"/>
                    </a:cubicBezTo>
                    <a:cubicBezTo>
                      <a:pt x="0" y="3000"/>
                      <a:pt x="70" y="3047"/>
                      <a:pt x="140" y="3047"/>
                    </a:cubicBezTo>
                    <a:cubicBezTo>
                      <a:pt x="190" y="3047"/>
                      <a:pt x="240" y="3023"/>
                      <a:pt x="258" y="2967"/>
                    </a:cubicBezTo>
                    <a:cubicBezTo>
                      <a:pt x="258" y="2967"/>
                      <a:pt x="392" y="2588"/>
                      <a:pt x="437" y="2499"/>
                    </a:cubicBezTo>
                    <a:lnTo>
                      <a:pt x="526" y="2276"/>
                    </a:lnTo>
                    <a:lnTo>
                      <a:pt x="637" y="2075"/>
                    </a:lnTo>
                    <a:cubicBezTo>
                      <a:pt x="1373" y="849"/>
                      <a:pt x="2577" y="381"/>
                      <a:pt x="2777" y="225"/>
                    </a:cubicBezTo>
                    <a:cubicBezTo>
                      <a:pt x="2882" y="162"/>
                      <a:pt x="2829" y="0"/>
                      <a:pt x="27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32"/>
              <p:cNvSpPr/>
              <p:nvPr/>
            </p:nvSpPr>
            <p:spPr>
              <a:xfrm>
                <a:off x="2794400" y="2812625"/>
                <a:ext cx="71550" cy="65375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2615" extrusionOk="0">
                    <a:moveTo>
                      <a:pt x="179" y="1"/>
                    </a:moveTo>
                    <a:cubicBezTo>
                      <a:pt x="45" y="1"/>
                      <a:pt x="0" y="179"/>
                      <a:pt x="112" y="246"/>
                    </a:cubicBezTo>
                    <a:cubicBezTo>
                      <a:pt x="1003" y="669"/>
                      <a:pt x="1627" y="1071"/>
                      <a:pt x="2630" y="2564"/>
                    </a:cubicBezTo>
                    <a:cubicBezTo>
                      <a:pt x="2652" y="2599"/>
                      <a:pt x="2684" y="2614"/>
                      <a:pt x="2717" y="2614"/>
                    </a:cubicBezTo>
                    <a:cubicBezTo>
                      <a:pt x="2788" y="2614"/>
                      <a:pt x="2862" y="2544"/>
                      <a:pt x="2831" y="2453"/>
                    </a:cubicBezTo>
                    <a:cubicBezTo>
                      <a:pt x="2564" y="1360"/>
                      <a:pt x="1538" y="134"/>
                      <a:pt x="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oogle Shape;2958;p32"/>
          <p:cNvGrpSpPr/>
          <p:nvPr/>
        </p:nvGrpSpPr>
        <p:grpSpPr>
          <a:xfrm>
            <a:off x="3004141" y="2402063"/>
            <a:ext cx="507263" cy="506297"/>
            <a:chOff x="2284300" y="3808950"/>
            <a:chExt cx="339875" cy="339250"/>
          </a:xfrm>
        </p:grpSpPr>
        <p:sp>
          <p:nvSpPr>
            <p:cNvPr id="2959" name="Google Shape;2959;p32"/>
            <p:cNvSpPr/>
            <p:nvPr/>
          </p:nvSpPr>
          <p:spPr>
            <a:xfrm>
              <a:off x="2284300" y="3978450"/>
              <a:ext cx="54950" cy="74050"/>
            </a:xfrm>
            <a:custGeom>
              <a:avLst/>
              <a:gdLst/>
              <a:ahLst/>
              <a:cxnLst/>
              <a:rect l="l" t="t" r="r" b="b"/>
              <a:pathLst>
                <a:path w="2198" h="2962" extrusionOk="0">
                  <a:moveTo>
                    <a:pt x="1" y="1"/>
                  </a:moveTo>
                  <a:cubicBezTo>
                    <a:pt x="1" y="1020"/>
                    <a:pt x="223" y="2038"/>
                    <a:pt x="669" y="2961"/>
                  </a:cubicBezTo>
                  <a:cubicBezTo>
                    <a:pt x="765" y="2770"/>
                    <a:pt x="892" y="2579"/>
                    <a:pt x="987" y="2420"/>
                  </a:cubicBezTo>
                  <a:cubicBezTo>
                    <a:pt x="1115" y="2229"/>
                    <a:pt x="1242" y="2070"/>
                    <a:pt x="1369" y="1911"/>
                  </a:cubicBezTo>
                  <a:cubicBezTo>
                    <a:pt x="1624" y="1593"/>
                    <a:pt x="1911" y="1306"/>
                    <a:pt x="2197" y="1051"/>
                  </a:cubicBezTo>
                  <a:cubicBezTo>
                    <a:pt x="1815" y="956"/>
                    <a:pt x="1433" y="829"/>
                    <a:pt x="1083" y="669"/>
                  </a:cubicBezTo>
                  <a:cubicBezTo>
                    <a:pt x="701" y="478"/>
                    <a:pt x="351" y="25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2"/>
            <p:cNvSpPr/>
            <p:nvPr/>
          </p:nvSpPr>
          <p:spPr>
            <a:xfrm>
              <a:off x="2301025" y="4034175"/>
              <a:ext cx="83575" cy="77225"/>
            </a:xfrm>
            <a:custGeom>
              <a:avLst/>
              <a:gdLst/>
              <a:ahLst/>
              <a:cxnLst/>
              <a:rect l="l" t="t" r="r" b="b"/>
              <a:pathLst>
                <a:path w="3343" h="3089" extrusionOk="0">
                  <a:moveTo>
                    <a:pt x="3343" y="0"/>
                  </a:moveTo>
                  <a:lnTo>
                    <a:pt x="3343" y="0"/>
                  </a:lnTo>
                  <a:cubicBezTo>
                    <a:pt x="2833" y="223"/>
                    <a:pt x="2292" y="414"/>
                    <a:pt x="1751" y="541"/>
                  </a:cubicBezTo>
                  <a:cubicBezTo>
                    <a:pt x="1464" y="573"/>
                    <a:pt x="1178" y="637"/>
                    <a:pt x="891" y="669"/>
                  </a:cubicBezTo>
                  <a:cubicBezTo>
                    <a:pt x="605" y="701"/>
                    <a:pt x="287" y="732"/>
                    <a:pt x="0" y="732"/>
                  </a:cubicBezTo>
                  <a:cubicBezTo>
                    <a:pt x="446" y="1656"/>
                    <a:pt x="1082" y="2452"/>
                    <a:pt x="1878" y="3088"/>
                  </a:cubicBezTo>
                  <a:cubicBezTo>
                    <a:pt x="2006" y="2515"/>
                    <a:pt x="2228" y="1974"/>
                    <a:pt x="2451" y="1433"/>
                  </a:cubicBezTo>
                  <a:cubicBezTo>
                    <a:pt x="2706" y="924"/>
                    <a:pt x="2993" y="446"/>
                    <a:pt x="3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2"/>
            <p:cNvSpPr/>
            <p:nvPr/>
          </p:nvSpPr>
          <p:spPr>
            <a:xfrm>
              <a:off x="2347975" y="4084300"/>
              <a:ext cx="67675" cy="59725"/>
            </a:xfrm>
            <a:custGeom>
              <a:avLst/>
              <a:gdLst/>
              <a:ahLst/>
              <a:cxnLst/>
              <a:rect l="l" t="t" r="r" b="b"/>
              <a:pathLst>
                <a:path w="2707" h="2389" extrusionOk="0">
                  <a:moveTo>
                    <a:pt x="2197" y="1"/>
                  </a:moveTo>
                  <a:cubicBezTo>
                    <a:pt x="2038" y="128"/>
                    <a:pt x="1879" y="256"/>
                    <a:pt x="1719" y="351"/>
                  </a:cubicBezTo>
                  <a:cubicBezTo>
                    <a:pt x="1528" y="447"/>
                    <a:pt x="1369" y="542"/>
                    <a:pt x="1178" y="638"/>
                  </a:cubicBezTo>
                  <a:cubicBezTo>
                    <a:pt x="796" y="829"/>
                    <a:pt x="382" y="988"/>
                    <a:pt x="0" y="1083"/>
                  </a:cubicBezTo>
                  <a:cubicBezTo>
                    <a:pt x="796" y="1720"/>
                    <a:pt x="1719" y="2166"/>
                    <a:pt x="2706" y="2389"/>
                  </a:cubicBezTo>
                  <a:cubicBezTo>
                    <a:pt x="2547" y="2006"/>
                    <a:pt x="2388" y="1624"/>
                    <a:pt x="2324" y="1211"/>
                  </a:cubicBezTo>
                  <a:cubicBezTo>
                    <a:pt x="2292" y="988"/>
                    <a:pt x="2261" y="797"/>
                    <a:pt x="2229" y="606"/>
                  </a:cubicBezTo>
                  <a:cubicBezTo>
                    <a:pt x="2229" y="415"/>
                    <a:pt x="2197" y="224"/>
                    <a:pt x="2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2"/>
            <p:cNvSpPr/>
            <p:nvPr/>
          </p:nvSpPr>
          <p:spPr>
            <a:xfrm>
              <a:off x="2416425" y="4067600"/>
              <a:ext cx="74825" cy="80600"/>
            </a:xfrm>
            <a:custGeom>
              <a:avLst/>
              <a:gdLst/>
              <a:ahLst/>
              <a:cxnLst/>
              <a:rect l="l" t="t" r="r" b="b"/>
              <a:pathLst>
                <a:path w="2993" h="3224" extrusionOk="0">
                  <a:moveTo>
                    <a:pt x="1496" y="0"/>
                  </a:moveTo>
                  <a:cubicBezTo>
                    <a:pt x="1210" y="1115"/>
                    <a:pt x="700" y="2165"/>
                    <a:pt x="0" y="3057"/>
                  </a:cubicBezTo>
                  <a:cubicBezTo>
                    <a:pt x="494" y="3168"/>
                    <a:pt x="995" y="3224"/>
                    <a:pt x="1496" y="3224"/>
                  </a:cubicBezTo>
                  <a:cubicBezTo>
                    <a:pt x="1998" y="3224"/>
                    <a:pt x="2499" y="3168"/>
                    <a:pt x="2993" y="3057"/>
                  </a:cubicBezTo>
                  <a:cubicBezTo>
                    <a:pt x="2642" y="2579"/>
                    <a:pt x="2324" y="2101"/>
                    <a:pt x="2069" y="1592"/>
                  </a:cubicBezTo>
                  <a:cubicBezTo>
                    <a:pt x="1815" y="1083"/>
                    <a:pt x="1624" y="542"/>
                    <a:pt x="1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2"/>
            <p:cNvSpPr/>
            <p:nvPr/>
          </p:nvSpPr>
          <p:spPr>
            <a:xfrm>
              <a:off x="2490425" y="4084300"/>
              <a:ext cx="68475" cy="59725"/>
            </a:xfrm>
            <a:custGeom>
              <a:avLst/>
              <a:gdLst/>
              <a:ahLst/>
              <a:cxnLst/>
              <a:rect l="l" t="t" r="r" b="b"/>
              <a:pathLst>
                <a:path w="2739" h="2389" extrusionOk="0">
                  <a:moveTo>
                    <a:pt x="542" y="1"/>
                  </a:moveTo>
                  <a:cubicBezTo>
                    <a:pt x="542" y="192"/>
                    <a:pt x="542" y="383"/>
                    <a:pt x="510" y="606"/>
                  </a:cubicBezTo>
                  <a:cubicBezTo>
                    <a:pt x="478" y="797"/>
                    <a:pt x="446" y="988"/>
                    <a:pt x="415" y="1179"/>
                  </a:cubicBezTo>
                  <a:cubicBezTo>
                    <a:pt x="319" y="1593"/>
                    <a:pt x="192" y="2006"/>
                    <a:pt x="1" y="2389"/>
                  </a:cubicBezTo>
                  <a:cubicBezTo>
                    <a:pt x="988" y="2134"/>
                    <a:pt x="1943" y="1688"/>
                    <a:pt x="2739" y="1083"/>
                  </a:cubicBezTo>
                  <a:cubicBezTo>
                    <a:pt x="2325" y="956"/>
                    <a:pt x="1911" y="797"/>
                    <a:pt x="1529" y="606"/>
                  </a:cubicBezTo>
                  <a:cubicBezTo>
                    <a:pt x="1401" y="542"/>
                    <a:pt x="1210" y="447"/>
                    <a:pt x="1051" y="351"/>
                  </a:cubicBezTo>
                  <a:cubicBezTo>
                    <a:pt x="860" y="224"/>
                    <a:pt x="701" y="128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2"/>
            <p:cNvSpPr/>
            <p:nvPr/>
          </p:nvSpPr>
          <p:spPr>
            <a:xfrm>
              <a:off x="2523050" y="4034175"/>
              <a:ext cx="83600" cy="77225"/>
            </a:xfrm>
            <a:custGeom>
              <a:avLst/>
              <a:gdLst/>
              <a:ahLst/>
              <a:cxnLst/>
              <a:rect l="l" t="t" r="r" b="b"/>
              <a:pathLst>
                <a:path w="3344" h="3089" extrusionOk="0">
                  <a:moveTo>
                    <a:pt x="1" y="0"/>
                  </a:moveTo>
                  <a:lnTo>
                    <a:pt x="1" y="0"/>
                  </a:lnTo>
                  <a:cubicBezTo>
                    <a:pt x="351" y="446"/>
                    <a:pt x="638" y="924"/>
                    <a:pt x="892" y="1433"/>
                  </a:cubicBezTo>
                  <a:cubicBezTo>
                    <a:pt x="1147" y="1974"/>
                    <a:pt x="1338" y="2515"/>
                    <a:pt x="1465" y="3088"/>
                  </a:cubicBezTo>
                  <a:cubicBezTo>
                    <a:pt x="2261" y="2452"/>
                    <a:pt x="2898" y="1656"/>
                    <a:pt x="3344" y="732"/>
                  </a:cubicBezTo>
                  <a:cubicBezTo>
                    <a:pt x="3057" y="732"/>
                    <a:pt x="2739" y="701"/>
                    <a:pt x="2452" y="669"/>
                  </a:cubicBezTo>
                  <a:cubicBezTo>
                    <a:pt x="2166" y="637"/>
                    <a:pt x="1879" y="573"/>
                    <a:pt x="1593" y="541"/>
                  </a:cubicBezTo>
                  <a:cubicBezTo>
                    <a:pt x="1052" y="414"/>
                    <a:pt x="510" y="2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2"/>
            <p:cNvSpPr/>
            <p:nvPr/>
          </p:nvSpPr>
          <p:spPr>
            <a:xfrm>
              <a:off x="2567625" y="3978450"/>
              <a:ext cx="55750" cy="74050"/>
            </a:xfrm>
            <a:custGeom>
              <a:avLst/>
              <a:gdLst/>
              <a:ahLst/>
              <a:cxnLst/>
              <a:rect l="l" t="t" r="r" b="b"/>
              <a:pathLst>
                <a:path w="2230" h="2962" extrusionOk="0">
                  <a:moveTo>
                    <a:pt x="2229" y="1"/>
                  </a:moveTo>
                  <a:cubicBezTo>
                    <a:pt x="1879" y="256"/>
                    <a:pt x="1497" y="478"/>
                    <a:pt x="1147" y="638"/>
                  </a:cubicBezTo>
                  <a:cubicBezTo>
                    <a:pt x="765" y="829"/>
                    <a:pt x="383" y="956"/>
                    <a:pt x="1" y="1051"/>
                  </a:cubicBezTo>
                  <a:cubicBezTo>
                    <a:pt x="319" y="1306"/>
                    <a:pt x="606" y="1593"/>
                    <a:pt x="860" y="1911"/>
                  </a:cubicBezTo>
                  <a:cubicBezTo>
                    <a:pt x="988" y="2070"/>
                    <a:pt x="1083" y="2229"/>
                    <a:pt x="1210" y="2388"/>
                  </a:cubicBezTo>
                  <a:cubicBezTo>
                    <a:pt x="1338" y="2579"/>
                    <a:pt x="1433" y="2770"/>
                    <a:pt x="1529" y="2961"/>
                  </a:cubicBezTo>
                  <a:cubicBezTo>
                    <a:pt x="1974" y="2038"/>
                    <a:pt x="2229" y="1020"/>
                    <a:pt x="2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2"/>
            <p:cNvSpPr/>
            <p:nvPr/>
          </p:nvSpPr>
          <p:spPr>
            <a:xfrm>
              <a:off x="2540575" y="3905250"/>
              <a:ext cx="83600" cy="73225"/>
            </a:xfrm>
            <a:custGeom>
              <a:avLst/>
              <a:gdLst/>
              <a:ahLst/>
              <a:cxnLst/>
              <a:rect l="l" t="t" r="r" b="b"/>
              <a:pathLst>
                <a:path w="3344" h="2929" extrusionOk="0">
                  <a:moveTo>
                    <a:pt x="2643" y="0"/>
                  </a:moveTo>
                  <a:cubicBezTo>
                    <a:pt x="2452" y="223"/>
                    <a:pt x="2261" y="446"/>
                    <a:pt x="2070" y="637"/>
                  </a:cubicBezTo>
                  <a:cubicBezTo>
                    <a:pt x="1847" y="860"/>
                    <a:pt x="1656" y="1051"/>
                    <a:pt x="1433" y="1242"/>
                  </a:cubicBezTo>
                  <a:cubicBezTo>
                    <a:pt x="987" y="1592"/>
                    <a:pt x="510" y="1878"/>
                    <a:pt x="0" y="2133"/>
                  </a:cubicBezTo>
                  <a:cubicBezTo>
                    <a:pt x="573" y="2165"/>
                    <a:pt x="1115" y="2228"/>
                    <a:pt x="1688" y="2356"/>
                  </a:cubicBezTo>
                  <a:cubicBezTo>
                    <a:pt x="2229" y="2483"/>
                    <a:pt x="2802" y="2706"/>
                    <a:pt x="3343" y="2929"/>
                  </a:cubicBezTo>
                  <a:cubicBezTo>
                    <a:pt x="3311" y="1910"/>
                    <a:pt x="3088" y="923"/>
                    <a:pt x="2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2"/>
            <p:cNvSpPr/>
            <p:nvPr/>
          </p:nvSpPr>
          <p:spPr>
            <a:xfrm>
              <a:off x="2545350" y="3846350"/>
              <a:ext cx="61300" cy="59700"/>
            </a:xfrm>
            <a:custGeom>
              <a:avLst/>
              <a:gdLst/>
              <a:ahLst/>
              <a:cxnLst/>
              <a:rect l="l" t="t" r="r" b="b"/>
              <a:pathLst>
                <a:path w="2452" h="2388" extrusionOk="0">
                  <a:moveTo>
                    <a:pt x="573" y="0"/>
                  </a:moveTo>
                  <a:cubicBezTo>
                    <a:pt x="542" y="414"/>
                    <a:pt x="478" y="828"/>
                    <a:pt x="382" y="1242"/>
                  </a:cubicBezTo>
                  <a:cubicBezTo>
                    <a:pt x="287" y="1624"/>
                    <a:pt x="160" y="2006"/>
                    <a:pt x="0" y="2388"/>
                  </a:cubicBezTo>
                  <a:cubicBezTo>
                    <a:pt x="382" y="2292"/>
                    <a:pt x="796" y="2261"/>
                    <a:pt x="1178" y="2261"/>
                  </a:cubicBezTo>
                  <a:lnTo>
                    <a:pt x="1815" y="2261"/>
                  </a:lnTo>
                  <a:cubicBezTo>
                    <a:pt x="2038" y="2292"/>
                    <a:pt x="2229" y="2324"/>
                    <a:pt x="2452" y="2356"/>
                  </a:cubicBezTo>
                  <a:cubicBezTo>
                    <a:pt x="2006" y="1433"/>
                    <a:pt x="1369" y="637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2"/>
            <p:cNvSpPr/>
            <p:nvPr/>
          </p:nvSpPr>
          <p:spPr>
            <a:xfrm>
              <a:off x="2491225" y="3813725"/>
              <a:ext cx="68475" cy="85175"/>
            </a:xfrm>
            <a:custGeom>
              <a:avLst/>
              <a:gdLst/>
              <a:ahLst/>
              <a:cxnLst/>
              <a:rect l="l" t="t" r="r" b="b"/>
              <a:pathLst>
                <a:path w="2739" h="3407" extrusionOk="0">
                  <a:moveTo>
                    <a:pt x="1" y="0"/>
                  </a:moveTo>
                  <a:cubicBezTo>
                    <a:pt x="128" y="573"/>
                    <a:pt x="192" y="1146"/>
                    <a:pt x="192" y="1719"/>
                  </a:cubicBezTo>
                  <a:cubicBezTo>
                    <a:pt x="223" y="2006"/>
                    <a:pt x="223" y="2292"/>
                    <a:pt x="160" y="2579"/>
                  </a:cubicBezTo>
                  <a:cubicBezTo>
                    <a:pt x="128" y="2865"/>
                    <a:pt x="96" y="3120"/>
                    <a:pt x="32" y="3406"/>
                  </a:cubicBezTo>
                  <a:cubicBezTo>
                    <a:pt x="223" y="3184"/>
                    <a:pt x="414" y="2993"/>
                    <a:pt x="605" y="2770"/>
                  </a:cubicBezTo>
                  <a:cubicBezTo>
                    <a:pt x="796" y="2579"/>
                    <a:pt x="1019" y="2388"/>
                    <a:pt x="1242" y="2228"/>
                  </a:cubicBezTo>
                  <a:cubicBezTo>
                    <a:pt x="1720" y="1878"/>
                    <a:pt x="2197" y="1560"/>
                    <a:pt x="2738" y="1305"/>
                  </a:cubicBezTo>
                  <a:cubicBezTo>
                    <a:pt x="1943" y="669"/>
                    <a:pt x="987" y="2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2"/>
            <p:cNvSpPr/>
            <p:nvPr/>
          </p:nvSpPr>
          <p:spPr>
            <a:xfrm>
              <a:off x="2416425" y="3808950"/>
              <a:ext cx="74825" cy="52550"/>
            </a:xfrm>
            <a:custGeom>
              <a:avLst/>
              <a:gdLst/>
              <a:ahLst/>
              <a:cxnLst/>
              <a:rect l="l" t="t" r="r" b="b"/>
              <a:pathLst>
                <a:path w="2993" h="2102" extrusionOk="0">
                  <a:moveTo>
                    <a:pt x="1496" y="0"/>
                  </a:moveTo>
                  <a:cubicBezTo>
                    <a:pt x="995" y="0"/>
                    <a:pt x="494" y="64"/>
                    <a:pt x="0" y="191"/>
                  </a:cubicBezTo>
                  <a:cubicBezTo>
                    <a:pt x="287" y="446"/>
                    <a:pt x="605" y="764"/>
                    <a:pt x="860" y="1082"/>
                  </a:cubicBezTo>
                  <a:cubicBezTo>
                    <a:pt x="1082" y="1401"/>
                    <a:pt x="1305" y="1751"/>
                    <a:pt x="1496" y="2101"/>
                  </a:cubicBezTo>
                  <a:cubicBezTo>
                    <a:pt x="1687" y="1751"/>
                    <a:pt x="1878" y="1401"/>
                    <a:pt x="2133" y="1082"/>
                  </a:cubicBezTo>
                  <a:cubicBezTo>
                    <a:pt x="2388" y="764"/>
                    <a:pt x="2674" y="446"/>
                    <a:pt x="2993" y="191"/>
                  </a:cubicBezTo>
                  <a:cubicBezTo>
                    <a:pt x="2499" y="64"/>
                    <a:pt x="1998" y="0"/>
                    <a:pt x="1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2"/>
            <p:cNvSpPr/>
            <p:nvPr/>
          </p:nvSpPr>
          <p:spPr>
            <a:xfrm>
              <a:off x="2347975" y="3813725"/>
              <a:ext cx="68475" cy="85175"/>
            </a:xfrm>
            <a:custGeom>
              <a:avLst/>
              <a:gdLst/>
              <a:ahLst/>
              <a:cxnLst/>
              <a:rect l="l" t="t" r="r" b="b"/>
              <a:pathLst>
                <a:path w="2739" h="3407" extrusionOk="0">
                  <a:moveTo>
                    <a:pt x="2738" y="0"/>
                  </a:moveTo>
                  <a:cubicBezTo>
                    <a:pt x="1719" y="223"/>
                    <a:pt x="796" y="669"/>
                    <a:pt x="0" y="1305"/>
                  </a:cubicBezTo>
                  <a:cubicBezTo>
                    <a:pt x="541" y="1560"/>
                    <a:pt x="1019" y="1878"/>
                    <a:pt x="1497" y="2228"/>
                  </a:cubicBezTo>
                  <a:cubicBezTo>
                    <a:pt x="1719" y="2419"/>
                    <a:pt x="1910" y="2579"/>
                    <a:pt x="2133" y="2770"/>
                  </a:cubicBezTo>
                  <a:cubicBezTo>
                    <a:pt x="2324" y="2993"/>
                    <a:pt x="2515" y="3184"/>
                    <a:pt x="2706" y="3406"/>
                  </a:cubicBezTo>
                  <a:cubicBezTo>
                    <a:pt x="2643" y="3120"/>
                    <a:pt x="2579" y="2865"/>
                    <a:pt x="2579" y="2579"/>
                  </a:cubicBezTo>
                  <a:cubicBezTo>
                    <a:pt x="2547" y="2292"/>
                    <a:pt x="2515" y="2006"/>
                    <a:pt x="2515" y="1719"/>
                  </a:cubicBezTo>
                  <a:cubicBezTo>
                    <a:pt x="2515" y="1146"/>
                    <a:pt x="2579" y="573"/>
                    <a:pt x="2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2"/>
            <p:cNvSpPr/>
            <p:nvPr/>
          </p:nvSpPr>
          <p:spPr>
            <a:xfrm>
              <a:off x="2301025" y="3846350"/>
              <a:ext cx="61300" cy="59700"/>
            </a:xfrm>
            <a:custGeom>
              <a:avLst/>
              <a:gdLst/>
              <a:ahLst/>
              <a:cxnLst/>
              <a:rect l="l" t="t" r="r" b="b"/>
              <a:pathLst>
                <a:path w="2452" h="2388" extrusionOk="0">
                  <a:moveTo>
                    <a:pt x="1878" y="0"/>
                  </a:moveTo>
                  <a:cubicBezTo>
                    <a:pt x="1082" y="637"/>
                    <a:pt x="446" y="1433"/>
                    <a:pt x="0" y="2356"/>
                  </a:cubicBezTo>
                  <a:cubicBezTo>
                    <a:pt x="191" y="2324"/>
                    <a:pt x="414" y="2292"/>
                    <a:pt x="637" y="2261"/>
                  </a:cubicBezTo>
                  <a:lnTo>
                    <a:pt x="1242" y="2261"/>
                  </a:lnTo>
                  <a:cubicBezTo>
                    <a:pt x="1655" y="2261"/>
                    <a:pt x="2069" y="2292"/>
                    <a:pt x="2451" y="2388"/>
                  </a:cubicBezTo>
                  <a:cubicBezTo>
                    <a:pt x="2292" y="2006"/>
                    <a:pt x="2133" y="1624"/>
                    <a:pt x="2037" y="1242"/>
                  </a:cubicBezTo>
                  <a:cubicBezTo>
                    <a:pt x="1942" y="828"/>
                    <a:pt x="1910" y="414"/>
                    <a:pt x="18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2"/>
            <p:cNvSpPr/>
            <p:nvPr/>
          </p:nvSpPr>
          <p:spPr>
            <a:xfrm>
              <a:off x="2284300" y="3905250"/>
              <a:ext cx="82800" cy="73225"/>
            </a:xfrm>
            <a:custGeom>
              <a:avLst/>
              <a:gdLst/>
              <a:ahLst/>
              <a:cxnLst/>
              <a:rect l="l" t="t" r="r" b="b"/>
              <a:pathLst>
                <a:path w="3312" h="2929" extrusionOk="0">
                  <a:moveTo>
                    <a:pt x="669" y="0"/>
                  </a:moveTo>
                  <a:cubicBezTo>
                    <a:pt x="223" y="923"/>
                    <a:pt x="1" y="1910"/>
                    <a:pt x="1" y="2929"/>
                  </a:cubicBezTo>
                  <a:cubicBezTo>
                    <a:pt x="510" y="2706"/>
                    <a:pt x="1083" y="2483"/>
                    <a:pt x="1624" y="2356"/>
                  </a:cubicBezTo>
                  <a:cubicBezTo>
                    <a:pt x="2197" y="2228"/>
                    <a:pt x="2738" y="2165"/>
                    <a:pt x="3311" y="2133"/>
                  </a:cubicBezTo>
                  <a:cubicBezTo>
                    <a:pt x="2802" y="1878"/>
                    <a:pt x="2324" y="1592"/>
                    <a:pt x="1911" y="1242"/>
                  </a:cubicBezTo>
                  <a:cubicBezTo>
                    <a:pt x="1656" y="1051"/>
                    <a:pt x="1465" y="860"/>
                    <a:pt x="1242" y="637"/>
                  </a:cubicBezTo>
                  <a:cubicBezTo>
                    <a:pt x="1051" y="446"/>
                    <a:pt x="860" y="223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2"/>
            <p:cNvSpPr/>
            <p:nvPr/>
          </p:nvSpPr>
          <p:spPr>
            <a:xfrm>
              <a:off x="2357525" y="3976875"/>
              <a:ext cx="39825" cy="57325"/>
            </a:xfrm>
            <a:custGeom>
              <a:avLst/>
              <a:gdLst/>
              <a:ahLst/>
              <a:cxnLst/>
              <a:rect l="l" t="t" r="r" b="b"/>
              <a:pathLst>
                <a:path w="1593" h="2293" extrusionOk="0">
                  <a:moveTo>
                    <a:pt x="0" y="0"/>
                  </a:moveTo>
                  <a:cubicBezTo>
                    <a:pt x="0" y="414"/>
                    <a:pt x="64" y="796"/>
                    <a:pt x="191" y="1210"/>
                  </a:cubicBezTo>
                  <a:cubicBezTo>
                    <a:pt x="287" y="1592"/>
                    <a:pt x="478" y="1942"/>
                    <a:pt x="733" y="2292"/>
                  </a:cubicBezTo>
                  <a:cubicBezTo>
                    <a:pt x="892" y="1687"/>
                    <a:pt x="1178" y="1178"/>
                    <a:pt x="1592" y="732"/>
                  </a:cubicBezTo>
                  <a:cubicBezTo>
                    <a:pt x="1019" y="637"/>
                    <a:pt x="446" y="38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2"/>
            <p:cNvSpPr/>
            <p:nvPr/>
          </p:nvSpPr>
          <p:spPr>
            <a:xfrm>
              <a:off x="2375025" y="4008700"/>
              <a:ext cx="55750" cy="61300"/>
            </a:xfrm>
            <a:custGeom>
              <a:avLst/>
              <a:gdLst/>
              <a:ahLst/>
              <a:cxnLst/>
              <a:rect l="l" t="t" r="r" b="b"/>
              <a:pathLst>
                <a:path w="2230" h="2452" extrusionOk="0">
                  <a:moveTo>
                    <a:pt x="2229" y="1"/>
                  </a:moveTo>
                  <a:cubicBezTo>
                    <a:pt x="1592" y="542"/>
                    <a:pt x="828" y="892"/>
                    <a:pt x="1" y="1019"/>
                  </a:cubicBezTo>
                  <a:cubicBezTo>
                    <a:pt x="478" y="1688"/>
                    <a:pt x="1179" y="2165"/>
                    <a:pt x="1943" y="2452"/>
                  </a:cubicBezTo>
                  <a:cubicBezTo>
                    <a:pt x="1783" y="1624"/>
                    <a:pt x="1879" y="765"/>
                    <a:pt x="2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2"/>
            <p:cNvSpPr/>
            <p:nvPr/>
          </p:nvSpPr>
          <p:spPr>
            <a:xfrm>
              <a:off x="2423575" y="4036550"/>
              <a:ext cx="59725" cy="37450"/>
            </a:xfrm>
            <a:custGeom>
              <a:avLst/>
              <a:gdLst/>
              <a:ahLst/>
              <a:cxnLst/>
              <a:rect l="l" t="t" r="r" b="b"/>
              <a:pathLst>
                <a:path w="2389" h="1498" extrusionOk="0">
                  <a:moveTo>
                    <a:pt x="1210" y="1"/>
                  </a:moveTo>
                  <a:cubicBezTo>
                    <a:pt x="924" y="542"/>
                    <a:pt x="510" y="988"/>
                    <a:pt x="1" y="1306"/>
                  </a:cubicBezTo>
                  <a:cubicBezTo>
                    <a:pt x="399" y="1433"/>
                    <a:pt x="804" y="1497"/>
                    <a:pt x="1206" y="1497"/>
                  </a:cubicBezTo>
                  <a:cubicBezTo>
                    <a:pt x="1608" y="1497"/>
                    <a:pt x="2006" y="1433"/>
                    <a:pt x="2388" y="1306"/>
                  </a:cubicBezTo>
                  <a:cubicBezTo>
                    <a:pt x="1879" y="988"/>
                    <a:pt x="1497" y="542"/>
                    <a:pt x="1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2"/>
            <p:cNvSpPr/>
            <p:nvPr/>
          </p:nvSpPr>
          <p:spPr>
            <a:xfrm>
              <a:off x="2476900" y="4008700"/>
              <a:ext cx="55725" cy="61300"/>
            </a:xfrm>
            <a:custGeom>
              <a:avLst/>
              <a:gdLst/>
              <a:ahLst/>
              <a:cxnLst/>
              <a:rect l="l" t="t" r="r" b="b"/>
              <a:pathLst>
                <a:path w="2229" h="2452" extrusionOk="0">
                  <a:moveTo>
                    <a:pt x="1" y="1"/>
                  </a:moveTo>
                  <a:lnTo>
                    <a:pt x="1" y="1"/>
                  </a:lnTo>
                  <a:cubicBezTo>
                    <a:pt x="319" y="765"/>
                    <a:pt x="414" y="1624"/>
                    <a:pt x="287" y="2452"/>
                  </a:cubicBezTo>
                  <a:cubicBezTo>
                    <a:pt x="1051" y="2197"/>
                    <a:pt x="1720" y="1688"/>
                    <a:pt x="2229" y="1019"/>
                  </a:cubicBezTo>
                  <a:cubicBezTo>
                    <a:pt x="1401" y="924"/>
                    <a:pt x="605" y="57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2"/>
            <p:cNvSpPr/>
            <p:nvPr/>
          </p:nvSpPr>
          <p:spPr>
            <a:xfrm>
              <a:off x="2510325" y="3976875"/>
              <a:ext cx="40625" cy="57325"/>
            </a:xfrm>
            <a:custGeom>
              <a:avLst/>
              <a:gdLst/>
              <a:ahLst/>
              <a:cxnLst/>
              <a:rect l="l" t="t" r="r" b="b"/>
              <a:pathLst>
                <a:path w="1625" h="2293" extrusionOk="0">
                  <a:moveTo>
                    <a:pt x="1624" y="0"/>
                  </a:moveTo>
                  <a:lnTo>
                    <a:pt x="1624" y="0"/>
                  </a:lnTo>
                  <a:cubicBezTo>
                    <a:pt x="1147" y="382"/>
                    <a:pt x="605" y="637"/>
                    <a:pt x="1" y="732"/>
                  </a:cubicBezTo>
                  <a:cubicBezTo>
                    <a:pt x="414" y="1178"/>
                    <a:pt x="733" y="1687"/>
                    <a:pt x="892" y="2292"/>
                  </a:cubicBezTo>
                  <a:cubicBezTo>
                    <a:pt x="1115" y="1942"/>
                    <a:pt x="1306" y="1592"/>
                    <a:pt x="1433" y="1210"/>
                  </a:cubicBezTo>
                  <a:cubicBezTo>
                    <a:pt x="1561" y="828"/>
                    <a:pt x="1624" y="414"/>
                    <a:pt x="1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2"/>
            <p:cNvSpPr/>
            <p:nvPr/>
          </p:nvSpPr>
          <p:spPr>
            <a:xfrm>
              <a:off x="2491225" y="3920350"/>
              <a:ext cx="59725" cy="56550"/>
            </a:xfrm>
            <a:custGeom>
              <a:avLst/>
              <a:gdLst/>
              <a:ahLst/>
              <a:cxnLst/>
              <a:rect l="l" t="t" r="r" b="b"/>
              <a:pathLst>
                <a:path w="2389" h="2262" extrusionOk="0">
                  <a:moveTo>
                    <a:pt x="1656" y="1"/>
                  </a:moveTo>
                  <a:cubicBezTo>
                    <a:pt x="1274" y="733"/>
                    <a:pt x="701" y="1370"/>
                    <a:pt x="1" y="1784"/>
                  </a:cubicBezTo>
                  <a:cubicBezTo>
                    <a:pt x="143" y="1767"/>
                    <a:pt x="285" y="1759"/>
                    <a:pt x="426" y="1759"/>
                  </a:cubicBezTo>
                  <a:cubicBezTo>
                    <a:pt x="1110" y="1759"/>
                    <a:pt x="1782" y="1945"/>
                    <a:pt x="2388" y="2261"/>
                  </a:cubicBezTo>
                  <a:cubicBezTo>
                    <a:pt x="2388" y="1847"/>
                    <a:pt x="2325" y="1465"/>
                    <a:pt x="2197" y="1083"/>
                  </a:cubicBezTo>
                  <a:cubicBezTo>
                    <a:pt x="2070" y="701"/>
                    <a:pt x="1879" y="319"/>
                    <a:pt x="1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2"/>
            <p:cNvSpPr/>
            <p:nvPr/>
          </p:nvSpPr>
          <p:spPr>
            <a:xfrm>
              <a:off x="2484075" y="3884550"/>
              <a:ext cx="48550" cy="43800"/>
            </a:xfrm>
            <a:custGeom>
              <a:avLst/>
              <a:gdLst/>
              <a:ahLst/>
              <a:cxnLst/>
              <a:rect l="l" t="t" r="r" b="b"/>
              <a:pathLst>
                <a:path w="1942" h="1752" extrusionOk="0">
                  <a:moveTo>
                    <a:pt x="0" y="0"/>
                  </a:moveTo>
                  <a:lnTo>
                    <a:pt x="0" y="0"/>
                  </a:lnTo>
                  <a:cubicBezTo>
                    <a:pt x="223" y="573"/>
                    <a:pt x="287" y="1178"/>
                    <a:pt x="191" y="1751"/>
                  </a:cubicBezTo>
                  <a:cubicBezTo>
                    <a:pt x="678" y="1522"/>
                    <a:pt x="1216" y="1396"/>
                    <a:pt x="1759" y="1396"/>
                  </a:cubicBezTo>
                  <a:cubicBezTo>
                    <a:pt x="1820" y="1396"/>
                    <a:pt x="1881" y="1398"/>
                    <a:pt x="1942" y="1401"/>
                  </a:cubicBezTo>
                  <a:cubicBezTo>
                    <a:pt x="1433" y="764"/>
                    <a:pt x="764" y="25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2"/>
            <p:cNvSpPr/>
            <p:nvPr/>
          </p:nvSpPr>
          <p:spPr>
            <a:xfrm>
              <a:off x="2424375" y="3879775"/>
              <a:ext cx="59725" cy="58125"/>
            </a:xfrm>
            <a:custGeom>
              <a:avLst/>
              <a:gdLst/>
              <a:ahLst/>
              <a:cxnLst/>
              <a:rect l="l" t="t" r="r" b="b"/>
              <a:pathLst>
                <a:path w="2389" h="2325" extrusionOk="0">
                  <a:moveTo>
                    <a:pt x="1182" y="0"/>
                  </a:moveTo>
                  <a:cubicBezTo>
                    <a:pt x="780" y="0"/>
                    <a:pt x="382" y="64"/>
                    <a:pt x="0" y="191"/>
                  </a:cubicBezTo>
                  <a:cubicBezTo>
                    <a:pt x="573" y="764"/>
                    <a:pt x="987" y="1497"/>
                    <a:pt x="1178" y="2324"/>
                  </a:cubicBezTo>
                  <a:cubicBezTo>
                    <a:pt x="1369" y="1497"/>
                    <a:pt x="1783" y="764"/>
                    <a:pt x="2388" y="191"/>
                  </a:cubicBezTo>
                  <a:cubicBezTo>
                    <a:pt x="1990" y="64"/>
                    <a:pt x="1584" y="0"/>
                    <a:pt x="1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2"/>
            <p:cNvSpPr/>
            <p:nvPr/>
          </p:nvSpPr>
          <p:spPr>
            <a:xfrm>
              <a:off x="2375025" y="3884550"/>
              <a:ext cx="48575" cy="44600"/>
            </a:xfrm>
            <a:custGeom>
              <a:avLst/>
              <a:gdLst/>
              <a:ahLst/>
              <a:cxnLst/>
              <a:rect l="l" t="t" r="r" b="b"/>
              <a:pathLst>
                <a:path w="1943" h="1784" extrusionOk="0">
                  <a:moveTo>
                    <a:pt x="1943" y="0"/>
                  </a:moveTo>
                  <a:lnTo>
                    <a:pt x="1943" y="0"/>
                  </a:lnTo>
                  <a:cubicBezTo>
                    <a:pt x="1179" y="255"/>
                    <a:pt x="478" y="764"/>
                    <a:pt x="1" y="1401"/>
                  </a:cubicBezTo>
                  <a:cubicBezTo>
                    <a:pt x="61" y="1398"/>
                    <a:pt x="122" y="1396"/>
                    <a:pt x="182" y="1396"/>
                  </a:cubicBezTo>
                  <a:cubicBezTo>
                    <a:pt x="726" y="1396"/>
                    <a:pt x="1265" y="1525"/>
                    <a:pt x="1752" y="1783"/>
                  </a:cubicBezTo>
                  <a:cubicBezTo>
                    <a:pt x="1656" y="1178"/>
                    <a:pt x="1720" y="573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2"/>
            <p:cNvSpPr/>
            <p:nvPr/>
          </p:nvSpPr>
          <p:spPr>
            <a:xfrm>
              <a:off x="2356725" y="3919575"/>
              <a:ext cx="60500" cy="57325"/>
            </a:xfrm>
            <a:custGeom>
              <a:avLst/>
              <a:gdLst/>
              <a:ahLst/>
              <a:cxnLst/>
              <a:rect l="l" t="t" r="r" b="b"/>
              <a:pathLst>
                <a:path w="2420" h="2293" extrusionOk="0">
                  <a:moveTo>
                    <a:pt x="765" y="0"/>
                  </a:moveTo>
                  <a:cubicBezTo>
                    <a:pt x="510" y="350"/>
                    <a:pt x="319" y="700"/>
                    <a:pt x="191" y="1082"/>
                  </a:cubicBezTo>
                  <a:cubicBezTo>
                    <a:pt x="96" y="1496"/>
                    <a:pt x="32" y="1878"/>
                    <a:pt x="0" y="2292"/>
                  </a:cubicBezTo>
                  <a:cubicBezTo>
                    <a:pt x="607" y="1976"/>
                    <a:pt x="1301" y="1790"/>
                    <a:pt x="1992" y="1790"/>
                  </a:cubicBezTo>
                  <a:cubicBezTo>
                    <a:pt x="2135" y="1790"/>
                    <a:pt x="2278" y="1798"/>
                    <a:pt x="2420" y="1815"/>
                  </a:cubicBezTo>
                  <a:cubicBezTo>
                    <a:pt x="1688" y="1401"/>
                    <a:pt x="1115" y="764"/>
                    <a:pt x="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2"/>
            <p:cNvSpPr/>
            <p:nvPr/>
          </p:nvSpPr>
          <p:spPr>
            <a:xfrm>
              <a:off x="2396525" y="3936275"/>
              <a:ext cx="98700" cy="84025"/>
            </a:xfrm>
            <a:custGeom>
              <a:avLst/>
              <a:gdLst/>
              <a:ahLst/>
              <a:cxnLst/>
              <a:rect l="l" t="t" r="r" b="b"/>
              <a:pathLst>
                <a:path w="3948" h="3361" extrusionOk="0">
                  <a:moveTo>
                    <a:pt x="2248" y="940"/>
                  </a:moveTo>
                  <a:cubicBezTo>
                    <a:pt x="2624" y="940"/>
                    <a:pt x="2993" y="1233"/>
                    <a:pt x="2993" y="1688"/>
                  </a:cubicBezTo>
                  <a:cubicBezTo>
                    <a:pt x="2993" y="2070"/>
                    <a:pt x="2674" y="2388"/>
                    <a:pt x="2261" y="2388"/>
                  </a:cubicBezTo>
                  <a:cubicBezTo>
                    <a:pt x="1592" y="2388"/>
                    <a:pt x="1274" y="1624"/>
                    <a:pt x="1751" y="1147"/>
                  </a:cubicBezTo>
                  <a:cubicBezTo>
                    <a:pt x="1893" y="1004"/>
                    <a:pt x="2071" y="940"/>
                    <a:pt x="2248" y="940"/>
                  </a:cubicBezTo>
                  <a:close/>
                  <a:moveTo>
                    <a:pt x="2261" y="1"/>
                  </a:moveTo>
                  <a:cubicBezTo>
                    <a:pt x="764" y="1"/>
                    <a:pt x="0" y="1815"/>
                    <a:pt x="1083" y="2866"/>
                  </a:cubicBezTo>
                  <a:cubicBezTo>
                    <a:pt x="1424" y="3207"/>
                    <a:pt x="1846" y="3360"/>
                    <a:pt x="2260" y="3360"/>
                  </a:cubicBezTo>
                  <a:cubicBezTo>
                    <a:pt x="3120" y="3360"/>
                    <a:pt x="3948" y="2698"/>
                    <a:pt x="3948" y="1688"/>
                  </a:cubicBezTo>
                  <a:cubicBezTo>
                    <a:pt x="3948" y="733"/>
                    <a:pt x="3184" y="1"/>
                    <a:pt x="2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5715008" y="400051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Raguan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Hana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dirty="0" err="1" smtClean="0">
                <a:solidFill>
                  <a:schemeClr val="accent1"/>
                </a:solidFill>
              </a:rPr>
              <a:t>M.Psi</a:t>
            </a:r>
            <a:r>
              <a:rPr lang="en-US" b="1" dirty="0" smtClean="0">
                <a:solidFill>
                  <a:schemeClr val="accent1"/>
                </a:solidFill>
              </a:rPr>
              <a:t>., </a:t>
            </a:r>
            <a:r>
              <a:rPr lang="en-US" b="1" dirty="0" err="1" smtClean="0">
                <a:solidFill>
                  <a:schemeClr val="accent1"/>
                </a:solidFill>
              </a:rPr>
              <a:t>Psikolog</a:t>
            </a:r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i="1" dirty="0" smtClean="0"/>
              <a:t>Associate Psychologist </a:t>
            </a:r>
            <a:r>
              <a:rPr lang="en-US" i="1" dirty="0" err="1" smtClean="0"/>
              <a:t>Inspirasien</a:t>
            </a:r>
            <a:endParaRPr lang="id-ID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2" name="Google Shape;3242;p36"/>
          <p:cNvGrpSpPr/>
          <p:nvPr/>
        </p:nvGrpSpPr>
        <p:grpSpPr>
          <a:xfrm>
            <a:off x="7903783" y="1244954"/>
            <a:ext cx="517830" cy="515991"/>
            <a:chOff x="5327725" y="4661925"/>
            <a:chExt cx="331900" cy="330700"/>
          </a:xfrm>
        </p:grpSpPr>
        <p:sp>
          <p:nvSpPr>
            <p:cNvPr id="3243" name="Google Shape;3243;p36"/>
            <p:cNvSpPr/>
            <p:nvPr/>
          </p:nvSpPr>
          <p:spPr>
            <a:xfrm>
              <a:off x="5332500" y="4857200"/>
              <a:ext cx="66075" cy="85875"/>
            </a:xfrm>
            <a:custGeom>
              <a:avLst/>
              <a:gdLst/>
              <a:ahLst/>
              <a:cxnLst/>
              <a:rect l="l" t="t" r="r" b="b"/>
              <a:pathLst>
                <a:path w="2643" h="3435" extrusionOk="0">
                  <a:moveTo>
                    <a:pt x="755" y="1"/>
                  </a:moveTo>
                  <a:cubicBezTo>
                    <a:pt x="533" y="1"/>
                    <a:pt x="323" y="108"/>
                    <a:pt x="191" y="315"/>
                  </a:cubicBezTo>
                  <a:cubicBezTo>
                    <a:pt x="0" y="729"/>
                    <a:pt x="191" y="1206"/>
                    <a:pt x="573" y="1429"/>
                  </a:cubicBezTo>
                  <a:cubicBezTo>
                    <a:pt x="837" y="1535"/>
                    <a:pt x="1101" y="1596"/>
                    <a:pt x="1382" y="1596"/>
                  </a:cubicBezTo>
                  <a:cubicBezTo>
                    <a:pt x="1441" y="1596"/>
                    <a:pt x="1500" y="1594"/>
                    <a:pt x="1560" y="1588"/>
                  </a:cubicBezTo>
                  <a:lnTo>
                    <a:pt x="1560" y="1588"/>
                  </a:lnTo>
                  <a:cubicBezTo>
                    <a:pt x="1369" y="1875"/>
                    <a:pt x="1242" y="2193"/>
                    <a:pt x="1210" y="2511"/>
                  </a:cubicBezTo>
                  <a:cubicBezTo>
                    <a:pt x="1210" y="2989"/>
                    <a:pt x="1528" y="3371"/>
                    <a:pt x="2006" y="3435"/>
                  </a:cubicBezTo>
                  <a:cubicBezTo>
                    <a:pt x="2388" y="3435"/>
                    <a:pt x="2642" y="3021"/>
                    <a:pt x="2642" y="2639"/>
                  </a:cubicBezTo>
                  <a:cubicBezTo>
                    <a:pt x="2611" y="2129"/>
                    <a:pt x="2483" y="1652"/>
                    <a:pt x="2260" y="1238"/>
                  </a:cubicBezTo>
                  <a:cubicBezTo>
                    <a:pt x="1974" y="792"/>
                    <a:pt x="1624" y="410"/>
                    <a:pt x="1210" y="156"/>
                  </a:cubicBezTo>
                  <a:cubicBezTo>
                    <a:pt x="1067" y="52"/>
                    <a:pt x="908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6"/>
            <p:cNvSpPr/>
            <p:nvPr/>
          </p:nvSpPr>
          <p:spPr>
            <a:xfrm>
              <a:off x="5408100" y="4942150"/>
              <a:ext cx="94725" cy="50475"/>
            </a:xfrm>
            <a:custGeom>
              <a:avLst/>
              <a:gdLst/>
              <a:ahLst/>
              <a:cxnLst/>
              <a:rect l="l" t="t" r="r" b="b"/>
              <a:pathLst>
                <a:path w="3789" h="2019" extrusionOk="0">
                  <a:moveTo>
                    <a:pt x="1348" y="0"/>
                  </a:moveTo>
                  <a:cubicBezTo>
                    <a:pt x="1119" y="0"/>
                    <a:pt x="891" y="24"/>
                    <a:pt x="669" y="68"/>
                  </a:cubicBezTo>
                  <a:cubicBezTo>
                    <a:pt x="255" y="132"/>
                    <a:pt x="0" y="482"/>
                    <a:pt x="64" y="896"/>
                  </a:cubicBezTo>
                  <a:cubicBezTo>
                    <a:pt x="128" y="1087"/>
                    <a:pt x="287" y="1246"/>
                    <a:pt x="478" y="1342"/>
                  </a:cubicBezTo>
                  <a:cubicBezTo>
                    <a:pt x="622" y="1404"/>
                    <a:pt x="766" y="1439"/>
                    <a:pt x="910" y="1439"/>
                  </a:cubicBezTo>
                  <a:cubicBezTo>
                    <a:pt x="989" y="1439"/>
                    <a:pt x="1068" y="1428"/>
                    <a:pt x="1147" y="1406"/>
                  </a:cubicBezTo>
                  <a:cubicBezTo>
                    <a:pt x="1433" y="1278"/>
                    <a:pt x="1720" y="1087"/>
                    <a:pt x="1942" y="833"/>
                  </a:cubicBezTo>
                  <a:cubicBezTo>
                    <a:pt x="1974" y="1151"/>
                    <a:pt x="2133" y="1469"/>
                    <a:pt x="2324" y="1724"/>
                  </a:cubicBezTo>
                  <a:cubicBezTo>
                    <a:pt x="2484" y="1883"/>
                    <a:pt x="2706" y="1979"/>
                    <a:pt x="2929" y="2010"/>
                  </a:cubicBezTo>
                  <a:cubicBezTo>
                    <a:pt x="2961" y="2016"/>
                    <a:pt x="2994" y="2018"/>
                    <a:pt x="3027" y="2018"/>
                  </a:cubicBezTo>
                  <a:cubicBezTo>
                    <a:pt x="3194" y="2018"/>
                    <a:pt x="3375" y="1952"/>
                    <a:pt x="3534" y="1819"/>
                  </a:cubicBezTo>
                  <a:cubicBezTo>
                    <a:pt x="3789" y="1501"/>
                    <a:pt x="3725" y="1055"/>
                    <a:pt x="3407" y="801"/>
                  </a:cubicBezTo>
                  <a:cubicBezTo>
                    <a:pt x="3311" y="737"/>
                    <a:pt x="3216" y="642"/>
                    <a:pt x="3120" y="578"/>
                  </a:cubicBezTo>
                  <a:cubicBezTo>
                    <a:pt x="3025" y="482"/>
                    <a:pt x="2929" y="419"/>
                    <a:pt x="2802" y="387"/>
                  </a:cubicBezTo>
                  <a:lnTo>
                    <a:pt x="2643" y="291"/>
                  </a:lnTo>
                  <a:cubicBezTo>
                    <a:pt x="2579" y="260"/>
                    <a:pt x="2547" y="228"/>
                    <a:pt x="2484" y="228"/>
                  </a:cubicBezTo>
                  <a:cubicBezTo>
                    <a:pt x="2356" y="164"/>
                    <a:pt x="2261" y="132"/>
                    <a:pt x="2133" y="100"/>
                  </a:cubicBezTo>
                  <a:cubicBezTo>
                    <a:pt x="1878" y="32"/>
                    <a:pt x="1612" y="0"/>
                    <a:pt x="1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6"/>
            <p:cNvSpPr/>
            <p:nvPr/>
          </p:nvSpPr>
          <p:spPr>
            <a:xfrm>
              <a:off x="5521125" y="4922350"/>
              <a:ext cx="88350" cy="62400"/>
            </a:xfrm>
            <a:custGeom>
              <a:avLst/>
              <a:gdLst/>
              <a:ahLst/>
              <a:cxnLst/>
              <a:rect l="l" t="t" r="r" b="b"/>
              <a:pathLst>
                <a:path w="3534" h="2496" extrusionOk="0">
                  <a:moveTo>
                    <a:pt x="2738" y="1"/>
                  </a:moveTo>
                  <a:cubicBezTo>
                    <a:pt x="2228" y="33"/>
                    <a:pt x="1751" y="160"/>
                    <a:pt x="1305" y="415"/>
                  </a:cubicBezTo>
                  <a:cubicBezTo>
                    <a:pt x="891" y="638"/>
                    <a:pt x="509" y="988"/>
                    <a:pt x="255" y="1434"/>
                  </a:cubicBezTo>
                  <a:cubicBezTo>
                    <a:pt x="0" y="1720"/>
                    <a:pt x="64" y="2198"/>
                    <a:pt x="382" y="2420"/>
                  </a:cubicBezTo>
                  <a:cubicBezTo>
                    <a:pt x="501" y="2472"/>
                    <a:pt x="623" y="2495"/>
                    <a:pt x="742" y="2495"/>
                  </a:cubicBezTo>
                  <a:cubicBezTo>
                    <a:pt x="1065" y="2495"/>
                    <a:pt x="1365" y="2318"/>
                    <a:pt x="1528" y="2038"/>
                  </a:cubicBezTo>
                  <a:cubicBezTo>
                    <a:pt x="1655" y="1720"/>
                    <a:pt x="1719" y="1402"/>
                    <a:pt x="1687" y="1052"/>
                  </a:cubicBezTo>
                  <a:lnTo>
                    <a:pt x="1687" y="1052"/>
                  </a:lnTo>
                  <a:cubicBezTo>
                    <a:pt x="1974" y="1243"/>
                    <a:pt x="2292" y="1370"/>
                    <a:pt x="2610" y="1402"/>
                  </a:cubicBezTo>
                  <a:cubicBezTo>
                    <a:pt x="3088" y="1402"/>
                    <a:pt x="3470" y="1052"/>
                    <a:pt x="3534" y="606"/>
                  </a:cubicBezTo>
                  <a:cubicBezTo>
                    <a:pt x="3534" y="256"/>
                    <a:pt x="3120" y="1"/>
                    <a:pt x="2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6"/>
            <p:cNvSpPr/>
            <p:nvPr/>
          </p:nvSpPr>
          <p:spPr>
            <a:xfrm>
              <a:off x="5607075" y="4819750"/>
              <a:ext cx="52550" cy="91725"/>
            </a:xfrm>
            <a:custGeom>
              <a:avLst/>
              <a:gdLst/>
              <a:ahLst/>
              <a:cxnLst/>
              <a:rect l="l" t="t" r="r" b="b"/>
              <a:pathLst>
                <a:path w="2102" h="3669" extrusionOk="0">
                  <a:moveTo>
                    <a:pt x="1436" y="0"/>
                  </a:moveTo>
                  <a:cubicBezTo>
                    <a:pt x="1221" y="0"/>
                    <a:pt x="1008" y="99"/>
                    <a:pt x="860" y="285"/>
                  </a:cubicBezTo>
                  <a:cubicBezTo>
                    <a:pt x="764" y="380"/>
                    <a:pt x="701" y="476"/>
                    <a:pt x="637" y="571"/>
                  </a:cubicBezTo>
                  <a:cubicBezTo>
                    <a:pt x="541" y="699"/>
                    <a:pt x="478" y="794"/>
                    <a:pt x="414" y="890"/>
                  </a:cubicBezTo>
                  <a:cubicBezTo>
                    <a:pt x="382" y="953"/>
                    <a:pt x="382" y="1017"/>
                    <a:pt x="350" y="1081"/>
                  </a:cubicBezTo>
                  <a:cubicBezTo>
                    <a:pt x="319" y="1112"/>
                    <a:pt x="287" y="1176"/>
                    <a:pt x="255" y="1240"/>
                  </a:cubicBezTo>
                  <a:cubicBezTo>
                    <a:pt x="223" y="1335"/>
                    <a:pt x="191" y="1463"/>
                    <a:pt x="159" y="1590"/>
                  </a:cubicBezTo>
                  <a:cubicBezTo>
                    <a:pt x="32" y="2068"/>
                    <a:pt x="0" y="2545"/>
                    <a:pt x="128" y="3054"/>
                  </a:cubicBezTo>
                  <a:cubicBezTo>
                    <a:pt x="156" y="3400"/>
                    <a:pt x="473" y="3668"/>
                    <a:pt x="816" y="3668"/>
                  </a:cubicBezTo>
                  <a:cubicBezTo>
                    <a:pt x="851" y="3668"/>
                    <a:pt x="887" y="3665"/>
                    <a:pt x="923" y="3659"/>
                  </a:cubicBezTo>
                  <a:cubicBezTo>
                    <a:pt x="1114" y="3596"/>
                    <a:pt x="1305" y="3436"/>
                    <a:pt x="1401" y="3214"/>
                  </a:cubicBezTo>
                  <a:cubicBezTo>
                    <a:pt x="1465" y="3023"/>
                    <a:pt x="1496" y="2800"/>
                    <a:pt x="1433" y="2577"/>
                  </a:cubicBezTo>
                  <a:cubicBezTo>
                    <a:pt x="1305" y="2259"/>
                    <a:pt x="1114" y="2004"/>
                    <a:pt x="860" y="1781"/>
                  </a:cubicBezTo>
                  <a:cubicBezTo>
                    <a:pt x="1210" y="1717"/>
                    <a:pt x="1496" y="1590"/>
                    <a:pt x="1783" y="1399"/>
                  </a:cubicBezTo>
                  <a:cubicBezTo>
                    <a:pt x="1942" y="1240"/>
                    <a:pt x="2038" y="1017"/>
                    <a:pt x="2038" y="794"/>
                  </a:cubicBezTo>
                  <a:cubicBezTo>
                    <a:pt x="2101" y="571"/>
                    <a:pt x="2038" y="348"/>
                    <a:pt x="1878" y="157"/>
                  </a:cubicBezTo>
                  <a:cubicBezTo>
                    <a:pt x="1746" y="51"/>
                    <a:pt x="1590" y="0"/>
                    <a:pt x="1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6"/>
            <p:cNvSpPr/>
            <p:nvPr/>
          </p:nvSpPr>
          <p:spPr>
            <a:xfrm>
              <a:off x="5588750" y="4711450"/>
              <a:ext cx="65300" cy="85300"/>
            </a:xfrm>
            <a:custGeom>
              <a:avLst/>
              <a:gdLst/>
              <a:ahLst/>
              <a:cxnLst/>
              <a:rect l="l" t="t" r="r" b="b"/>
              <a:pathLst>
                <a:path w="2612" h="3412" extrusionOk="0">
                  <a:moveTo>
                    <a:pt x="638" y="1"/>
                  </a:moveTo>
                  <a:cubicBezTo>
                    <a:pt x="256" y="1"/>
                    <a:pt x="1" y="415"/>
                    <a:pt x="1" y="797"/>
                  </a:cubicBezTo>
                  <a:cubicBezTo>
                    <a:pt x="33" y="1274"/>
                    <a:pt x="160" y="1783"/>
                    <a:pt x="415" y="2197"/>
                  </a:cubicBezTo>
                  <a:cubicBezTo>
                    <a:pt x="638" y="2643"/>
                    <a:pt x="1020" y="2993"/>
                    <a:pt x="1434" y="3280"/>
                  </a:cubicBezTo>
                  <a:cubicBezTo>
                    <a:pt x="1560" y="3368"/>
                    <a:pt x="1707" y="3412"/>
                    <a:pt x="1854" y="3412"/>
                  </a:cubicBezTo>
                  <a:cubicBezTo>
                    <a:pt x="2076" y="3412"/>
                    <a:pt x="2299" y="3312"/>
                    <a:pt x="2452" y="3121"/>
                  </a:cubicBezTo>
                  <a:cubicBezTo>
                    <a:pt x="2611" y="2707"/>
                    <a:pt x="2452" y="2229"/>
                    <a:pt x="2038" y="2006"/>
                  </a:cubicBezTo>
                  <a:cubicBezTo>
                    <a:pt x="1816" y="1883"/>
                    <a:pt x="1556" y="1836"/>
                    <a:pt x="1302" y="1836"/>
                  </a:cubicBezTo>
                  <a:cubicBezTo>
                    <a:pt x="1228" y="1836"/>
                    <a:pt x="1155" y="1840"/>
                    <a:pt x="1083" y="1847"/>
                  </a:cubicBezTo>
                  <a:cubicBezTo>
                    <a:pt x="1274" y="1561"/>
                    <a:pt x="1370" y="1242"/>
                    <a:pt x="1434" y="924"/>
                  </a:cubicBezTo>
                  <a:cubicBezTo>
                    <a:pt x="1434" y="446"/>
                    <a:pt x="1083" y="64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6"/>
            <p:cNvSpPr/>
            <p:nvPr/>
          </p:nvSpPr>
          <p:spPr>
            <a:xfrm>
              <a:off x="5484500" y="4661925"/>
              <a:ext cx="94725" cy="50400"/>
            </a:xfrm>
            <a:custGeom>
              <a:avLst/>
              <a:gdLst/>
              <a:ahLst/>
              <a:cxnLst/>
              <a:rect l="l" t="t" r="r" b="b"/>
              <a:pathLst>
                <a:path w="3789" h="2016" extrusionOk="0">
                  <a:moveTo>
                    <a:pt x="749" y="0"/>
                  </a:moveTo>
                  <a:cubicBezTo>
                    <a:pt x="565" y="0"/>
                    <a:pt x="388" y="66"/>
                    <a:pt x="255" y="199"/>
                  </a:cubicBezTo>
                  <a:cubicBezTo>
                    <a:pt x="1" y="485"/>
                    <a:pt x="32" y="963"/>
                    <a:pt x="351" y="1218"/>
                  </a:cubicBezTo>
                  <a:cubicBezTo>
                    <a:pt x="446" y="1281"/>
                    <a:pt x="574" y="1377"/>
                    <a:pt x="669" y="1441"/>
                  </a:cubicBezTo>
                  <a:cubicBezTo>
                    <a:pt x="765" y="1504"/>
                    <a:pt x="860" y="1568"/>
                    <a:pt x="988" y="1632"/>
                  </a:cubicBezTo>
                  <a:lnTo>
                    <a:pt x="1147" y="1727"/>
                  </a:lnTo>
                  <a:lnTo>
                    <a:pt x="1306" y="1791"/>
                  </a:lnTo>
                  <a:cubicBezTo>
                    <a:pt x="1433" y="1854"/>
                    <a:pt x="1529" y="1854"/>
                    <a:pt x="1656" y="1886"/>
                  </a:cubicBezTo>
                  <a:cubicBezTo>
                    <a:pt x="1925" y="1976"/>
                    <a:pt x="2204" y="2015"/>
                    <a:pt x="2482" y="2015"/>
                  </a:cubicBezTo>
                  <a:cubicBezTo>
                    <a:pt x="2698" y="2015"/>
                    <a:pt x="2912" y="1992"/>
                    <a:pt x="3120" y="1950"/>
                  </a:cubicBezTo>
                  <a:cubicBezTo>
                    <a:pt x="3502" y="1886"/>
                    <a:pt x="3789" y="1536"/>
                    <a:pt x="3725" y="1122"/>
                  </a:cubicBezTo>
                  <a:cubicBezTo>
                    <a:pt x="3662" y="931"/>
                    <a:pt x="3502" y="740"/>
                    <a:pt x="3280" y="677"/>
                  </a:cubicBezTo>
                  <a:cubicBezTo>
                    <a:pt x="3156" y="615"/>
                    <a:pt x="3020" y="580"/>
                    <a:pt x="2878" y="580"/>
                  </a:cubicBezTo>
                  <a:cubicBezTo>
                    <a:pt x="2801" y="580"/>
                    <a:pt x="2722" y="590"/>
                    <a:pt x="2643" y="613"/>
                  </a:cubicBezTo>
                  <a:cubicBezTo>
                    <a:pt x="2325" y="740"/>
                    <a:pt x="2070" y="931"/>
                    <a:pt x="1847" y="1186"/>
                  </a:cubicBezTo>
                  <a:cubicBezTo>
                    <a:pt x="1783" y="836"/>
                    <a:pt x="1656" y="549"/>
                    <a:pt x="1433" y="294"/>
                  </a:cubicBezTo>
                  <a:cubicBezTo>
                    <a:pt x="1274" y="135"/>
                    <a:pt x="1083" y="8"/>
                    <a:pt x="860" y="8"/>
                  </a:cubicBezTo>
                  <a:cubicBezTo>
                    <a:pt x="823" y="3"/>
                    <a:pt x="786" y="0"/>
                    <a:pt x="7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6"/>
            <p:cNvSpPr/>
            <p:nvPr/>
          </p:nvSpPr>
          <p:spPr>
            <a:xfrm>
              <a:off x="5377050" y="4669325"/>
              <a:ext cx="88375" cy="62850"/>
            </a:xfrm>
            <a:custGeom>
              <a:avLst/>
              <a:gdLst/>
              <a:ahLst/>
              <a:cxnLst/>
              <a:rect l="l" t="t" r="r" b="b"/>
              <a:pathLst>
                <a:path w="3535" h="2514" extrusionOk="0">
                  <a:moveTo>
                    <a:pt x="2822" y="1"/>
                  </a:moveTo>
                  <a:cubicBezTo>
                    <a:pt x="2507" y="1"/>
                    <a:pt x="2203" y="162"/>
                    <a:pt x="2038" y="444"/>
                  </a:cubicBezTo>
                  <a:cubicBezTo>
                    <a:pt x="1879" y="763"/>
                    <a:pt x="1816" y="1081"/>
                    <a:pt x="1847" y="1431"/>
                  </a:cubicBezTo>
                  <a:cubicBezTo>
                    <a:pt x="1593" y="1240"/>
                    <a:pt x="1274" y="1113"/>
                    <a:pt x="924" y="1081"/>
                  </a:cubicBezTo>
                  <a:cubicBezTo>
                    <a:pt x="478" y="1081"/>
                    <a:pt x="96" y="1399"/>
                    <a:pt x="33" y="1845"/>
                  </a:cubicBezTo>
                  <a:cubicBezTo>
                    <a:pt x="1" y="2291"/>
                    <a:pt x="447" y="2513"/>
                    <a:pt x="829" y="2513"/>
                  </a:cubicBezTo>
                  <a:cubicBezTo>
                    <a:pt x="1306" y="2482"/>
                    <a:pt x="1816" y="2322"/>
                    <a:pt x="2229" y="2100"/>
                  </a:cubicBezTo>
                  <a:cubicBezTo>
                    <a:pt x="2675" y="1845"/>
                    <a:pt x="3025" y="1495"/>
                    <a:pt x="3312" y="1081"/>
                  </a:cubicBezTo>
                  <a:cubicBezTo>
                    <a:pt x="3535" y="763"/>
                    <a:pt x="3471" y="285"/>
                    <a:pt x="3153" y="62"/>
                  </a:cubicBezTo>
                  <a:cubicBezTo>
                    <a:pt x="3045" y="21"/>
                    <a:pt x="2933" y="1"/>
                    <a:pt x="2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6"/>
            <p:cNvSpPr/>
            <p:nvPr/>
          </p:nvSpPr>
          <p:spPr>
            <a:xfrm>
              <a:off x="5327725" y="4743050"/>
              <a:ext cx="51750" cy="91250"/>
            </a:xfrm>
            <a:custGeom>
              <a:avLst/>
              <a:gdLst/>
              <a:ahLst/>
              <a:cxnLst/>
              <a:rect l="l" t="t" r="r" b="b"/>
              <a:pathLst>
                <a:path w="2070" h="3650" extrusionOk="0">
                  <a:moveTo>
                    <a:pt x="1263" y="0"/>
                  </a:moveTo>
                  <a:cubicBezTo>
                    <a:pt x="1225" y="0"/>
                    <a:pt x="1185" y="4"/>
                    <a:pt x="1146" y="10"/>
                  </a:cubicBezTo>
                  <a:cubicBezTo>
                    <a:pt x="955" y="74"/>
                    <a:pt x="764" y="233"/>
                    <a:pt x="701" y="424"/>
                  </a:cubicBezTo>
                  <a:cubicBezTo>
                    <a:pt x="605" y="647"/>
                    <a:pt x="573" y="870"/>
                    <a:pt x="637" y="1093"/>
                  </a:cubicBezTo>
                  <a:cubicBezTo>
                    <a:pt x="764" y="1379"/>
                    <a:pt x="955" y="1666"/>
                    <a:pt x="1210" y="1888"/>
                  </a:cubicBezTo>
                  <a:cubicBezTo>
                    <a:pt x="860" y="1952"/>
                    <a:pt x="573" y="2079"/>
                    <a:pt x="287" y="2270"/>
                  </a:cubicBezTo>
                  <a:cubicBezTo>
                    <a:pt x="127" y="2430"/>
                    <a:pt x="32" y="2652"/>
                    <a:pt x="32" y="2875"/>
                  </a:cubicBezTo>
                  <a:cubicBezTo>
                    <a:pt x="0" y="3098"/>
                    <a:pt x="64" y="3321"/>
                    <a:pt x="191" y="3480"/>
                  </a:cubicBezTo>
                  <a:cubicBezTo>
                    <a:pt x="333" y="3593"/>
                    <a:pt x="499" y="3650"/>
                    <a:pt x="663" y="3650"/>
                  </a:cubicBezTo>
                  <a:cubicBezTo>
                    <a:pt x="868" y="3650"/>
                    <a:pt x="1068" y="3561"/>
                    <a:pt x="1210" y="3385"/>
                  </a:cubicBezTo>
                  <a:cubicBezTo>
                    <a:pt x="1305" y="3289"/>
                    <a:pt x="1401" y="3194"/>
                    <a:pt x="1465" y="3066"/>
                  </a:cubicBezTo>
                  <a:cubicBezTo>
                    <a:pt x="1528" y="2971"/>
                    <a:pt x="1592" y="2875"/>
                    <a:pt x="1656" y="2748"/>
                  </a:cubicBezTo>
                  <a:cubicBezTo>
                    <a:pt x="1687" y="2716"/>
                    <a:pt x="1719" y="2652"/>
                    <a:pt x="1751" y="2589"/>
                  </a:cubicBezTo>
                  <a:cubicBezTo>
                    <a:pt x="1751" y="2525"/>
                    <a:pt x="1783" y="2493"/>
                    <a:pt x="1815" y="2430"/>
                  </a:cubicBezTo>
                  <a:cubicBezTo>
                    <a:pt x="1847" y="2366"/>
                    <a:pt x="1878" y="2207"/>
                    <a:pt x="1910" y="2079"/>
                  </a:cubicBezTo>
                  <a:cubicBezTo>
                    <a:pt x="2069" y="1602"/>
                    <a:pt x="2069" y="1093"/>
                    <a:pt x="1974" y="615"/>
                  </a:cubicBezTo>
                  <a:cubicBezTo>
                    <a:pt x="1917" y="244"/>
                    <a:pt x="1603" y="0"/>
                    <a:pt x="1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6"/>
            <p:cNvSpPr/>
            <p:nvPr/>
          </p:nvSpPr>
          <p:spPr>
            <a:xfrm>
              <a:off x="5402525" y="4849150"/>
              <a:ext cx="49375" cy="39575"/>
            </a:xfrm>
            <a:custGeom>
              <a:avLst/>
              <a:gdLst/>
              <a:ahLst/>
              <a:cxnLst/>
              <a:rect l="l" t="t" r="r" b="b"/>
              <a:pathLst>
                <a:path w="1975" h="1583" extrusionOk="0">
                  <a:moveTo>
                    <a:pt x="1561" y="0"/>
                  </a:moveTo>
                  <a:cubicBezTo>
                    <a:pt x="1370" y="0"/>
                    <a:pt x="1179" y="0"/>
                    <a:pt x="1019" y="64"/>
                  </a:cubicBezTo>
                  <a:cubicBezTo>
                    <a:pt x="733" y="191"/>
                    <a:pt x="478" y="382"/>
                    <a:pt x="287" y="605"/>
                  </a:cubicBezTo>
                  <a:cubicBezTo>
                    <a:pt x="192" y="732"/>
                    <a:pt x="96" y="860"/>
                    <a:pt x="64" y="1019"/>
                  </a:cubicBezTo>
                  <a:cubicBezTo>
                    <a:pt x="1" y="1146"/>
                    <a:pt x="1" y="1305"/>
                    <a:pt x="96" y="1401"/>
                  </a:cubicBezTo>
                  <a:cubicBezTo>
                    <a:pt x="169" y="1528"/>
                    <a:pt x="313" y="1582"/>
                    <a:pt x="483" y="1582"/>
                  </a:cubicBezTo>
                  <a:cubicBezTo>
                    <a:pt x="612" y="1582"/>
                    <a:pt x="755" y="1551"/>
                    <a:pt x="892" y="1496"/>
                  </a:cubicBezTo>
                  <a:cubicBezTo>
                    <a:pt x="1147" y="1401"/>
                    <a:pt x="1401" y="1274"/>
                    <a:pt x="1624" y="1051"/>
                  </a:cubicBezTo>
                  <a:cubicBezTo>
                    <a:pt x="1752" y="923"/>
                    <a:pt x="1847" y="764"/>
                    <a:pt x="1911" y="573"/>
                  </a:cubicBezTo>
                  <a:cubicBezTo>
                    <a:pt x="1974" y="446"/>
                    <a:pt x="1974" y="319"/>
                    <a:pt x="1911" y="191"/>
                  </a:cubicBezTo>
                  <a:cubicBezTo>
                    <a:pt x="1879" y="127"/>
                    <a:pt x="1815" y="96"/>
                    <a:pt x="1752" y="64"/>
                  </a:cubicBezTo>
                  <a:cubicBezTo>
                    <a:pt x="1688" y="32"/>
                    <a:pt x="1624" y="0"/>
                    <a:pt x="15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6"/>
            <p:cNvSpPr/>
            <p:nvPr/>
          </p:nvSpPr>
          <p:spPr>
            <a:xfrm>
              <a:off x="5461425" y="4876000"/>
              <a:ext cx="31850" cy="53800"/>
            </a:xfrm>
            <a:custGeom>
              <a:avLst/>
              <a:gdLst/>
              <a:ahLst/>
              <a:cxnLst/>
              <a:rect l="l" t="t" r="r" b="b"/>
              <a:pathLst>
                <a:path w="1274" h="2152" extrusionOk="0">
                  <a:moveTo>
                    <a:pt x="790" y="0"/>
                  </a:moveTo>
                  <a:cubicBezTo>
                    <a:pt x="678" y="0"/>
                    <a:pt x="557" y="57"/>
                    <a:pt x="478" y="136"/>
                  </a:cubicBezTo>
                  <a:cubicBezTo>
                    <a:pt x="351" y="231"/>
                    <a:pt x="223" y="391"/>
                    <a:pt x="160" y="550"/>
                  </a:cubicBezTo>
                  <a:cubicBezTo>
                    <a:pt x="32" y="836"/>
                    <a:pt x="0" y="1123"/>
                    <a:pt x="32" y="1441"/>
                  </a:cubicBezTo>
                  <a:cubicBezTo>
                    <a:pt x="32" y="1791"/>
                    <a:pt x="191" y="2110"/>
                    <a:pt x="414" y="2141"/>
                  </a:cubicBezTo>
                  <a:cubicBezTo>
                    <a:pt x="438" y="2148"/>
                    <a:pt x="462" y="2151"/>
                    <a:pt x="486" y="2151"/>
                  </a:cubicBezTo>
                  <a:cubicBezTo>
                    <a:pt x="695" y="2151"/>
                    <a:pt x="937" y="1920"/>
                    <a:pt x="1051" y="1664"/>
                  </a:cubicBezTo>
                  <a:cubicBezTo>
                    <a:pt x="1178" y="1377"/>
                    <a:pt x="1274" y="1091"/>
                    <a:pt x="1274" y="804"/>
                  </a:cubicBezTo>
                  <a:cubicBezTo>
                    <a:pt x="1274" y="613"/>
                    <a:pt x="1210" y="422"/>
                    <a:pt x="1146" y="263"/>
                  </a:cubicBezTo>
                  <a:cubicBezTo>
                    <a:pt x="1083" y="136"/>
                    <a:pt x="987" y="9"/>
                    <a:pt x="860" y="9"/>
                  </a:cubicBezTo>
                  <a:cubicBezTo>
                    <a:pt x="837" y="3"/>
                    <a:pt x="814" y="0"/>
                    <a:pt x="7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6"/>
            <p:cNvSpPr/>
            <p:nvPr/>
          </p:nvSpPr>
          <p:spPr>
            <a:xfrm>
              <a:off x="5517125" y="4867650"/>
              <a:ext cx="41425" cy="48100"/>
            </a:xfrm>
            <a:custGeom>
              <a:avLst/>
              <a:gdLst/>
              <a:ahLst/>
              <a:cxnLst/>
              <a:rect l="l" t="t" r="r" b="b"/>
              <a:pathLst>
                <a:path w="1657" h="1924" extrusionOk="0">
                  <a:moveTo>
                    <a:pt x="383" y="0"/>
                  </a:moveTo>
                  <a:cubicBezTo>
                    <a:pt x="319" y="0"/>
                    <a:pt x="256" y="8"/>
                    <a:pt x="192" y="24"/>
                  </a:cubicBezTo>
                  <a:cubicBezTo>
                    <a:pt x="128" y="56"/>
                    <a:pt x="96" y="120"/>
                    <a:pt x="65" y="183"/>
                  </a:cubicBezTo>
                  <a:cubicBezTo>
                    <a:pt x="33" y="247"/>
                    <a:pt x="33" y="311"/>
                    <a:pt x="33" y="406"/>
                  </a:cubicBezTo>
                  <a:cubicBezTo>
                    <a:pt x="1" y="565"/>
                    <a:pt x="33" y="756"/>
                    <a:pt x="65" y="947"/>
                  </a:cubicBezTo>
                  <a:cubicBezTo>
                    <a:pt x="192" y="1202"/>
                    <a:pt x="383" y="1457"/>
                    <a:pt x="606" y="1648"/>
                  </a:cubicBezTo>
                  <a:cubicBezTo>
                    <a:pt x="733" y="1743"/>
                    <a:pt x="892" y="1839"/>
                    <a:pt x="1020" y="1902"/>
                  </a:cubicBezTo>
                  <a:cubicBezTo>
                    <a:pt x="1072" y="1916"/>
                    <a:pt x="1131" y="1923"/>
                    <a:pt x="1190" y="1923"/>
                  </a:cubicBezTo>
                  <a:cubicBezTo>
                    <a:pt x="1273" y="1923"/>
                    <a:pt x="1359" y="1908"/>
                    <a:pt x="1433" y="1871"/>
                  </a:cubicBezTo>
                  <a:cubicBezTo>
                    <a:pt x="1624" y="1711"/>
                    <a:pt x="1656" y="1393"/>
                    <a:pt x="1529" y="1075"/>
                  </a:cubicBezTo>
                  <a:cubicBezTo>
                    <a:pt x="1433" y="788"/>
                    <a:pt x="1274" y="534"/>
                    <a:pt x="1051" y="311"/>
                  </a:cubicBezTo>
                  <a:cubicBezTo>
                    <a:pt x="924" y="183"/>
                    <a:pt x="765" y="88"/>
                    <a:pt x="574" y="24"/>
                  </a:cubicBezTo>
                  <a:cubicBezTo>
                    <a:pt x="510" y="8"/>
                    <a:pt x="447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6"/>
            <p:cNvSpPr/>
            <p:nvPr/>
          </p:nvSpPr>
          <p:spPr>
            <a:xfrm>
              <a:off x="5544200" y="4825275"/>
              <a:ext cx="55725" cy="31850"/>
            </a:xfrm>
            <a:custGeom>
              <a:avLst/>
              <a:gdLst/>
              <a:ahLst/>
              <a:cxnLst/>
              <a:rect l="l" t="t" r="r" b="b"/>
              <a:pathLst>
                <a:path w="2229" h="1274" extrusionOk="0">
                  <a:moveTo>
                    <a:pt x="796" y="0"/>
                  </a:moveTo>
                  <a:cubicBezTo>
                    <a:pt x="605" y="0"/>
                    <a:pt x="446" y="64"/>
                    <a:pt x="287" y="127"/>
                  </a:cubicBezTo>
                  <a:cubicBezTo>
                    <a:pt x="128" y="223"/>
                    <a:pt x="32" y="318"/>
                    <a:pt x="0" y="414"/>
                  </a:cubicBezTo>
                  <a:cubicBezTo>
                    <a:pt x="0" y="573"/>
                    <a:pt x="32" y="700"/>
                    <a:pt x="128" y="796"/>
                  </a:cubicBezTo>
                  <a:cubicBezTo>
                    <a:pt x="255" y="923"/>
                    <a:pt x="414" y="1051"/>
                    <a:pt x="573" y="1146"/>
                  </a:cubicBezTo>
                  <a:cubicBezTo>
                    <a:pt x="828" y="1242"/>
                    <a:pt x="1146" y="1274"/>
                    <a:pt x="1433" y="1274"/>
                  </a:cubicBezTo>
                  <a:cubicBezTo>
                    <a:pt x="1783" y="1242"/>
                    <a:pt x="2101" y="1082"/>
                    <a:pt x="2165" y="860"/>
                  </a:cubicBezTo>
                  <a:cubicBezTo>
                    <a:pt x="2229" y="637"/>
                    <a:pt x="1974" y="350"/>
                    <a:pt x="1656" y="223"/>
                  </a:cubicBezTo>
                  <a:cubicBezTo>
                    <a:pt x="1401" y="64"/>
                    <a:pt x="1114" y="0"/>
                    <a:pt x="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6"/>
            <p:cNvSpPr/>
            <p:nvPr/>
          </p:nvSpPr>
          <p:spPr>
            <a:xfrm>
              <a:off x="5535450" y="4761275"/>
              <a:ext cx="49350" cy="40150"/>
            </a:xfrm>
            <a:custGeom>
              <a:avLst/>
              <a:gdLst/>
              <a:ahLst/>
              <a:cxnLst/>
              <a:rect l="l" t="t" r="r" b="b"/>
              <a:pathLst>
                <a:path w="1974" h="1606" extrusionOk="0">
                  <a:moveTo>
                    <a:pt x="1463" y="1"/>
                  </a:moveTo>
                  <a:cubicBezTo>
                    <a:pt x="1342" y="1"/>
                    <a:pt x="1210" y="26"/>
                    <a:pt x="1082" y="77"/>
                  </a:cubicBezTo>
                  <a:cubicBezTo>
                    <a:pt x="828" y="172"/>
                    <a:pt x="573" y="332"/>
                    <a:pt x="350" y="523"/>
                  </a:cubicBezTo>
                  <a:cubicBezTo>
                    <a:pt x="223" y="682"/>
                    <a:pt x="127" y="841"/>
                    <a:pt x="64" y="1000"/>
                  </a:cubicBezTo>
                  <a:cubicBezTo>
                    <a:pt x="0" y="1128"/>
                    <a:pt x="0" y="1287"/>
                    <a:pt x="64" y="1414"/>
                  </a:cubicBezTo>
                  <a:cubicBezTo>
                    <a:pt x="96" y="1478"/>
                    <a:pt x="159" y="1510"/>
                    <a:pt x="223" y="1541"/>
                  </a:cubicBezTo>
                  <a:cubicBezTo>
                    <a:pt x="287" y="1573"/>
                    <a:pt x="350" y="1573"/>
                    <a:pt x="414" y="1605"/>
                  </a:cubicBezTo>
                  <a:cubicBezTo>
                    <a:pt x="605" y="1605"/>
                    <a:pt x="796" y="1573"/>
                    <a:pt x="955" y="1510"/>
                  </a:cubicBezTo>
                  <a:cubicBezTo>
                    <a:pt x="1242" y="1414"/>
                    <a:pt x="1464" y="1223"/>
                    <a:pt x="1687" y="1000"/>
                  </a:cubicBezTo>
                  <a:cubicBezTo>
                    <a:pt x="1783" y="873"/>
                    <a:pt x="1878" y="746"/>
                    <a:pt x="1910" y="586"/>
                  </a:cubicBezTo>
                  <a:cubicBezTo>
                    <a:pt x="1974" y="459"/>
                    <a:pt x="1974" y="300"/>
                    <a:pt x="1878" y="172"/>
                  </a:cubicBezTo>
                  <a:cubicBezTo>
                    <a:pt x="1802" y="58"/>
                    <a:pt x="1645" y="1"/>
                    <a:pt x="1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6"/>
            <p:cNvSpPr/>
            <p:nvPr/>
          </p:nvSpPr>
          <p:spPr>
            <a:xfrm>
              <a:off x="5494050" y="4720125"/>
              <a:ext cx="31875" cy="54225"/>
            </a:xfrm>
            <a:custGeom>
              <a:avLst/>
              <a:gdLst/>
              <a:ahLst/>
              <a:cxnLst/>
              <a:rect l="l" t="t" r="r" b="b"/>
              <a:pathLst>
                <a:path w="1275" h="2169" extrusionOk="0">
                  <a:moveTo>
                    <a:pt x="817" y="1"/>
                  </a:moveTo>
                  <a:cubicBezTo>
                    <a:pt x="601" y="1"/>
                    <a:pt x="343" y="215"/>
                    <a:pt x="223" y="513"/>
                  </a:cubicBezTo>
                  <a:cubicBezTo>
                    <a:pt x="96" y="768"/>
                    <a:pt x="1" y="1086"/>
                    <a:pt x="1" y="1373"/>
                  </a:cubicBezTo>
                  <a:cubicBezTo>
                    <a:pt x="1" y="1564"/>
                    <a:pt x="64" y="1723"/>
                    <a:pt x="128" y="1914"/>
                  </a:cubicBezTo>
                  <a:cubicBezTo>
                    <a:pt x="223" y="2041"/>
                    <a:pt x="319" y="2169"/>
                    <a:pt x="414" y="2169"/>
                  </a:cubicBezTo>
                  <a:cubicBezTo>
                    <a:pt x="574" y="2169"/>
                    <a:pt x="701" y="2137"/>
                    <a:pt x="797" y="2041"/>
                  </a:cubicBezTo>
                  <a:cubicBezTo>
                    <a:pt x="924" y="1914"/>
                    <a:pt x="1051" y="1787"/>
                    <a:pt x="1115" y="1627"/>
                  </a:cubicBezTo>
                  <a:cubicBezTo>
                    <a:pt x="1210" y="1341"/>
                    <a:pt x="1274" y="1023"/>
                    <a:pt x="1242" y="736"/>
                  </a:cubicBezTo>
                  <a:cubicBezTo>
                    <a:pt x="1242" y="386"/>
                    <a:pt x="1083" y="68"/>
                    <a:pt x="860" y="4"/>
                  </a:cubicBezTo>
                  <a:cubicBezTo>
                    <a:pt x="846" y="2"/>
                    <a:pt x="832" y="1"/>
                    <a:pt x="8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6"/>
            <p:cNvSpPr/>
            <p:nvPr/>
          </p:nvSpPr>
          <p:spPr>
            <a:xfrm>
              <a:off x="5429600" y="4734800"/>
              <a:ext cx="40600" cy="47900"/>
            </a:xfrm>
            <a:custGeom>
              <a:avLst/>
              <a:gdLst/>
              <a:ahLst/>
              <a:cxnLst/>
              <a:rect l="l" t="t" r="r" b="b"/>
              <a:pathLst>
                <a:path w="1624" h="1916" extrusionOk="0">
                  <a:moveTo>
                    <a:pt x="415" y="1"/>
                  </a:moveTo>
                  <a:cubicBezTo>
                    <a:pt x="340" y="1"/>
                    <a:pt x="266" y="16"/>
                    <a:pt x="191" y="54"/>
                  </a:cubicBezTo>
                  <a:cubicBezTo>
                    <a:pt x="0" y="181"/>
                    <a:pt x="0" y="531"/>
                    <a:pt x="96" y="849"/>
                  </a:cubicBezTo>
                  <a:cubicBezTo>
                    <a:pt x="191" y="1136"/>
                    <a:pt x="350" y="1391"/>
                    <a:pt x="573" y="1614"/>
                  </a:cubicBezTo>
                  <a:cubicBezTo>
                    <a:pt x="700" y="1741"/>
                    <a:pt x="860" y="1836"/>
                    <a:pt x="1019" y="1868"/>
                  </a:cubicBezTo>
                  <a:cubicBezTo>
                    <a:pt x="1082" y="1900"/>
                    <a:pt x="1154" y="1916"/>
                    <a:pt x="1226" y="1916"/>
                  </a:cubicBezTo>
                  <a:cubicBezTo>
                    <a:pt x="1297" y="1916"/>
                    <a:pt x="1369" y="1900"/>
                    <a:pt x="1433" y="1868"/>
                  </a:cubicBezTo>
                  <a:cubicBezTo>
                    <a:pt x="1464" y="1836"/>
                    <a:pt x="1528" y="1805"/>
                    <a:pt x="1528" y="1741"/>
                  </a:cubicBezTo>
                  <a:cubicBezTo>
                    <a:pt x="1560" y="1677"/>
                    <a:pt x="1592" y="1582"/>
                    <a:pt x="1592" y="1518"/>
                  </a:cubicBezTo>
                  <a:cubicBezTo>
                    <a:pt x="1624" y="1327"/>
                    <a:pt x="1592" y="1168"/>
                    <a:pt x="1528" y="977"/>
                  </a:cubicBezTo>
                  <a:cubicBezTo>
                    <a:pt x="1401" y="722"/>
                    <a:pt x="1242" y="467"/>
                    <a:pt x="1019" y="276"/>
                  </a:cubicBezTo>
                  <a:cubicBezTo>
                    <a:pt x="891" y="149"/>
                    <a:pt x="732" y="85"/>
                    <a:pt x="573" y="22"/>
                  </a:cubicBezTo>
                  <a:cubicBezTo>
                    <a:pt x="520" y="9"/>
                    <a:pt x="468" y="1"/>
                    <a:pt x="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6"/>
            <p:cNvSpPr/>
            <p:nvPr/>
          </p:nvSpPr>
          <p:spPr>
            <a:xfrm>
              <a:off x="5387400" y="4793225"/>
              <a:ext cx="55750" cy="32075"/>
            </a:xfrm>
            <a:custGeom>
              <a:avLst/>
              <a:gdLst/>
              <a:ahLst/>
              <a:cxnLst/>
              <a:rect l="l" t="t" r="r" b="b"/>
              <a:pathLst>
                <a:path w="2230" h="1283" extrusionOk="0">
                  <a:moveTo>
                    <a:pt x="931" y="0"/>
                  </a:moveTo>
                  <a:cubicBezTo>
                    <a:pt x="877" y="0"/>
                    <a:pt x="821" y="3"/>
                    <a:pt x="765" y="9"/>
                  </a:cubicBezTo>
                  <a:cubicBezTo>
                    <a:pt x="446" y="41"/>
                    <a:pt x="128" y="200"/>
                    <a:pt x="64" y="423"/>
                  </a:cubicBezTo>
                  <a:cubicBezTo>
                    <a:pt x="1" y="645"/>
                    <a:pt x="255" y="900"/>
                    <a:pt x="574" y="1059"/>
                  </a:cubicBezTo>
                  <a:cubicBezTo>
                    <a:pt x="828" y="1187"/>
                    <a:pt x="1115" y="1250"/>
                    <a:pt x="1402" y="1282"/>
                  </a:cubicBezTo>
                  <a:cubicBezTo>
                    <a:pt x="1593" y="1250"/>
                    <a:pt x="1784" y="1218"/>
                    <a:pt x="1943" y="1155"/>
                  </a:cubicBezTo>
                  <a:cubicBezTo>
                    <a:pt x="2102" y="1059"/>
                    <a:pt x="2197" y="964"/>
                    <a:pt x="2229" y="868"/>
                  </a:cubicBezTo>
                  <a:cubicBezTo>
                    <a:pt x="2229" y="709"/>
                    <a:pt x="2166" y="582"/>
                    <a:pt x="2070" y="486"/>
                  </a:cubicBezTo>
                  <a:cubicBezTo>
                    <a:pt x="1975" y="327"/>
                    <a:pt x="1815" y="232"/>
                    <a:pt x="1656" y="136"/>
                  </a:cubicBezTo>
                  <a:cubicBezTo>
                    <a:pt x="1420" y="57"/>
                    <a:pt x="1185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6"/>
            <p:cNvSpPr/>
            <p:nvPr/>
          </p:nvSpPr>
          <p:spPr>
            <a:xfrm>
              <a:off x="5468575" y="4802175"/>
              <a:ext cx="47800" cy="47775"/>
            </a:xfrm>
            <a:custGeom>
              <a:avLst/>
              <a:gdLst/>
              <a:ahLst/>
              <a:cxnLst/>
              <a:rect l="l" t="t" r="r" b="b"/>
              <a:pathLst>
                <a:path w="1912" h="1911" extrusionOk="0">
                  <a:moveTo>
                    <a:pt x="956" y="1"/>
                  </a:moveTo>
                  <a:cubicBezTo>
                    <a:pt x="447" y="1"/>
                    <a:pt x="1" y="447"/>
                    <a:pt x="1" y="956"/>
                  </a:cubicBezTo>
                  <a:cubicBezTo>
                    <a:pt x="1" y="1497"/>
                    <a:pt x="447" y="1911"/>
                    <a:pt x="956" y="1911"/>
                  </a:cubicBezTo>
                  <a:cubicBezTo>
                    <a:pt x="1497" y="1911"/>
                    <a:pt x="1911" y="1497"/>
                    <a:pt x="1911" y="956"/>
                  </a:cubicBezTo>
                  <a:cubicBezTo>
                    <a:pt x="1911" y="447"/>
                    <a:pt x="1497" y="1"/>
                    <a:pt x="9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0" name="Google Shape;3260;p36"/>
          <p:cNvGrpSpPr/>
          <p:nvPr/>
        </p:nvGrpSpPr>
        <p:grpSpPr>
          <a:xfrm>
            <a:off x="5938919" y="2667772"/>
            <a:ext cx="517830" cy="515991"/>
            <a:chOff x="5327725" y="4661925"/>
            <a:chExt cx="331900" cy="330700"/>
          </a:xfrm>
        </p:grpSpPr>
        <p:sp>
          <p:nvSpPr>
            <p:cNvPr id="3261" name="Google Shape;3261;p36"/>
            <p:cNvSpPr/>
            <p:nvPr/>
          </p:nvSpPr>
          <p:spPr>
            <a:xfrm>
              <a:off x="5332500" y="4857200"/>
              <a:ext cx="66075" cy="85875"/>
            </a:xfrm>
            <a:custGeom>
              <a:avLst/>
              <a:gdLst/>
              <a:ahLst/>
              <a:cxnLst/>
              <a:rect l="l" t="t" r="r" b="b"/>
              <a:pathLst>
                <a:path w="2643" h="3435" extrusionOk="0">
                  <a:moveTo>
                    <a:pt x="755" y="1"/>
                  </a:moveTo>
                  <a:cubicBezTo>
                    <a:pt x="533" y="1"/>
                    <a:pt x="323" y="108"/>
                    <a:pt x="191" y="315"/>
                  </a:cubicBezTo>
                  <a:cubicBezTo>
                    <a:pt x="0" y="729"/>
                    <a:pt x="191" y="1206"/>
                    <a:pt x="573" y="1429"/>
                  </a:cubicBezTo>
                  <a:cubicBezTo>
                    <a:pt x="837" y="1535"/>
                    <a:pt x="1101" y="1596"/>
                    <a:pt x="1382" y="1596"/>
                  </a:cubicBezTo>
                  <a:cubicBezTo>
                    <a:pt x="1441" y="1596"/>
                    <a:pt x="1500" y="1594"/>
                    <a:pt x="1560" y="1588"/>
                  </a:cubicBezTo>
                  <a:lnTo>
                    <a:pt x="1560" y="1588"/>
                  </a:lnTo>
                  <a:cubicBezTo>
                    <a:pt x="1369" y="1875"/>
                    <a:pt x="1242" y="2193"/>
                    <a:pt x="1210" y="2511"/>
                  </a:cubicBezTo>
                  <a:cubicBezTo>
                    <a:pt x="1210" y="2989"/>
                    <a:pt x="1528" y="3371"/>
                    <a:pt x="2006" y="3435"/>
                  </a:cubicBezTo>
                  <a:cubicBezTo>
                    <a:pt x="2388" y="3435"/>
                    <a:pt x="2642" y="3021"/>
                    <a:pt x="2642" y="2639"/>
                  </a:cubicBezTo>
                  <a:cubicBezTo>
                    <a:pt x="2611" y="2129"/>
                    <a:pt x="2483" y="1652"/>
                    <a:pt x="2260" y="1238"/>
                  </a:cubicBezTo>
                  <a:cubicBezTo>
                    <a:pt x="1974" y="792"/>
                    <a:pt x="1624" y="410"/>
                    <a:pt x="1210" y="156"/>
                  </a:cubicBezTo>
                  <a:cubicBezTo>
                    <a:pt x="1067" y="52"/>
                    <a:pt x="908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6"/>
            <p:cNvSpPr/>
            <p:nvPr/>
          </p:nvSpPr>
          <p:spPr>
            <a:xfrm>
              <a:off x="5408100" y="4942150"/>
              <a:ext cx="94725" cy="50475"/>
            </a:xfrm>
            <a:custGeom>
              <a:avLst/>
              <a:gdLst/>
              <a:ahLst/>
              <a:cxnLst/>
              <a:rect l="l" t="t" r="r" b="b"/>
              <a:pathLst>
                <a:path w="3789" h="2019" extrusionOk="0">
                  <a:moveTo>
                    <a:pt x="1348" y="0"/>
                  </a:moveTo>
                  <a:cubicBezTo>
                    <a:pt x="1119" y="0"/>
                    <a:pt x="891" y="24"/>
                    <a:pt x="669" y="68"/>
                  </a:cubicBezTo>
                  <a:cubicBezTo>
                    <a:pt x="255" y="132"/>
                    <a:pt x="0" y="482"/>
                    <a:pt x="64" y="896"/>
                  </a:cubicBezTo>
                  <a:cubicBezTo>
                    <a:pt x="128" y="1087"/>
                    <a:pt x="287" y="1246"/>
                    <a:pt x="478" y="1342"/>
                  </a:cubicBezTo>
                  <a:cubicBezTo>
                    <a:pt x="622" y="1404"/>
                    <a:pt x="766" y="1439"/>
                    <a:pt x="910" y="1439"/>
                  </a:cubicBezTo>
                  <a:cubicBezTo>
                    <a:pt x="989" y="1439"/>
                    <a:pt x="1068" y="1428"/>
                    <a:pt x="1147" y="1406"/>
                  </a:cubicBezTo>
                  <a:cubicBezTo>
                    <a:pt x="1433" y="1278"/>
                    <a:pt x="1720" y="1087"/>
                    <a:pt x="1942" y="833"/>
                  </a:cubicBezTo>
                  <a:cubicBezTo>
                    <a:pt x="1974" y="1151"/>
                    <a:pt x="2133" y="1469"/>
                    <a:pt x="2324" y="1724"/>
                  </a:cubicBezTo>
                  <a:cubicBezTo>
                    <a:pt x="2484" y="1883"/>
                    <a:pt x="2706" y="1979"/>
                    <a:pt x="2929" y="2010"/>
                  </a:cubicBezTo>
                  <a:cubicBezTo>
                    <a:pt x="2961" y="2016"/>
                    <a:pt x="2994" y="2018"/>
                    <a:pt x="3027" y="2018"/>
                  </a:cubicBezTo>
                  <a:cubicBezTo>
                    <a:pt x="3194" y="2018"/>
                    <a:pt x="3375" y="1952"/>
                    <a:pt x="3534" y="1819"/>
                  </a:cubicBezTo>
                  <a:cubicBezTo>
                    <a:pt x="3789" y="1501"/>
                    <a:pt x="3725" y="1055"/>
                    <a:pt x="3407" y="801"/>
                  </a:cubicBezTo>
                  <a:cubicBezTo>
                    <a:pt x="3311" y="737"/>
                    <a:pt x="3216" y="642"/>
                    <a:pt x="3120" y="578"/>
                  </a:cubicBezTo>
                  <a:cubicBezTo>
                    <a:pt x="3025" y="482"/>
                    <a:pt x="2929" y="419"/>
                    <a:pt x="2802" y="387"/>
                  </a:cubicBezTo>
                  <a:lnTo>
                    <a:pt x="2643" y="291"/>
                  </a:lnTo>
                  <a:cubicBezTo>
                    <a:pt x="2579" y="260"/>
                    <a:pt x="2547" y="228"/>
                    <a:pt x="2484" y="228"/>
                  </a:cubicBezTo>
                  <a:cubicBezTo>
                    <a:pt x="2356" y="164"/>
                    <a:pt x="2261" y="132"/>
                    <a:pt x="2133" y="100"/>
                  </a:cubicBezTo>
                  <a:cubicBezTo>
                    <a:pt x="1878" y="32"/>
                    <a:pt x="1612" y="0"/>
                    <a:pt x="1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6"/>
            <p:cNvSpPr/>
            <p:nvPr/>
          </p:nvSpPr>
          <p:spPr>
            <a:xfrm>
              <a:off x="5521125" y="4922350"/>
              <a:ext cx="88350" cy="62400"/>
            </a:xfrm>
            <a:custGeom>
              <a:avLst/>
              <a:gdLst/>
              <a:ahLst/>
              <a:cxnLst/>
              <a:rect l="l" t="t" r="r" b="b"/>
              <a:pathLst>
                <a:path w="3534" h="2496" extrusionOk="0">
                  <a:moveTo>
                    <a:pt x="2738" y="1"/>
                  </a:moveTo>
                  <a:cubicBezTo>
                    <a:pt x="2228" y="33"/>
                    <a:pt x="1751" y="160"/>
                    <a:pt x="1305" y="415"/>
                  </a:cubicBezTo>
                  <a:cubicBezTo>
                    <a:pt x="891" y="638"/>
                    <a:pt x="509" y="988"/>
                    <a:pt x="255" y="1434"/>
                  </a:cubicBezTo>
                  <a:cubicBezTo>
                    <a:pt x="0" y="1720"/>
                    <a:pt x="64" y="2198"/>
                    <a:pt x="382" y="2420"/>
                  </a:cubicBezTo>
                  <a:cubicBezTo>
                    <a:pt x="501" y="2472"/>
                    <a:pt x="623" y="2495"/>
                    <a:pt x="742" y="2495"/>
                  </a:cubicBezTo>
                  <a:cubicBezTo>
                    <a:pt x="1065" y="2495"/>
                    <a:pt x="1365" y="2318"/>
                    <a:pt x="1528" y="2038"/>
                  </a:cubicBezTo>
                  <a:cubicBezTo>
                    <a:pt x="1655" y="1720"/>
                    <a:pt x="1719" y="1402"/>
                    <a:pt x="1687" y="1052"/>
                  </a:cubicBezTo>
                  <a:lnTo>
                    <a:pt x="1687" y="1052"/>
                  </a:lnTo>
                  <a:cubicBezTo>
                    <a:pt x="1974" y="1243"/>
                    <a:pt x="2292" y="1370"/>
                    <a:pt x="2610" y="1402"/>
                  </a:cubicBezTo>
                  <a:cubicBezTo>
                    <a:pt x="3088" y="1402"/>
                    <a:pt x="3470" y="1052"/>
                    <a:pt x="3534" y="606"/>
                  </a:cubicBezTo>
                  <a:cubicBezTo>
                    <a:pt x="3534" y="256"/>
                    <a:pt x="3120" y="1"/>
                    <a:pt x="2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6"/>
            <p:cNvSpPr/>
            <p:nvPr/>
          </p:nvSpPr>
          <p:spPr>
            <a:xfrm>
              <a:off x="5607075" y="4819750"/>
              <a:ext cx="52550" cy="91725"/>
            </a:xfrm>
            <a:custGeom>
              <a:avLst/>
              <a:gdLst/>
              <a:ahLst/>
              <a:cxnLst/>
              <a:rect l="l" t="t" r="r" b="b"/>
              <a:pathLst>
                <a:path w="2102" h="3669" extrusionOk="0">
                  <a:moveTo>
                    <a:pt x="1436" y="0"/>
                  </a:moveTo>
                  <a:cubicBezTo>
                    <a:pt x="1221" y="0"/>
                    <a:pt x="1008" y="99"/>
                    <a:pt x="860" y="285"/>
                  </a:cubicBezTo>
                  <a:cubicBezTo>
                    <a:pt x="764" y="380"/>
                    <a:pt x="701" y="476"/>
                    <a:pt x="637" y="571"/>
                  </a:cubicBezTo>
                  <a:cubicBezTo>
                    <a:pt x="541" y="699"/>
                    <a:pt x="478" y="794"/>
                    <a:pt x="414" y="890"/>
                  </a:cubicBezTo>
                  <a:cubicBezTo>
                    <a:pt x="382" y="953"/>
                    <a:pt x="382" y="1017"/>
                    <a:pt x="350" y="1081"/>
                  </a:cubicBezTo>
                  <a:cubicBezTo>
                    <a:pt x="319" y="1112"/>
                    <a:pt x="287" y="1176"/>
                    <a:pt x="255" y="1240"/>
                  </a:cubicBezTo>
                  <a:cubicBezTo>
                    <a:pt x="223" y="1335"/>
                    <a:pt x="191" y="1463"/>
                    <a:pt x="159" y="1590"/>
                  </a:cubicBezTo>
                  <a:cubicBezTo>
                    <a:pt x="32" y="2068"/>
                    <a:pt x="0" y="2545"/>
                    <a:pt x="128" y="3054"/>
                  </a:cubicBezTo>
                  <a:cubicBezTo>
                    <a:pt x="156" y="3400"/>
                    <a:pt x="473" y="3668"/>
                    <a:pt x="816" y="3668"/>
                  </a:cubicBezTo>
                  <a:cubicBezTo>
                    <a:pt x="851" y="3668"/>
                    <a:pt x="887" y="3665"/>
                    <a:pt x="923" y="3659"/>
                  </a:cubicBezTo>
                  <a:cubicBezTo>
                    <a:pt x="1114" y="3596"/>
                    <a:pt x="1305" y="3436"/>
                    <a:pt x="1401" y="3214"/>
                  </a:cubicBezTo>
                  <a:cubicBezTo>
                    <a:pt x="1465" y="3023"/>
                    <a:pt x="1496" y="2800"/>
                    <a:pt x="1433" y="2577"/>
                  </a:cubicBezTo>
                  <a:cubicBezTo>
                    <a:pt x="1305" y="2259"/>
                    <a:pt x="1114" y="2004"/>
                    <a:pt x="860" y="1781"/>
                  </a:cubicBezTo>
                  <a:cubicBezTo>
                    <a:pt x="1210" y="1717"/>
                    <a:pt x="1496" y="1590"/>
                    <a:pt x="1783" y="1399"/>
                  </a:cubicBezTo>
                  <a:cubicBezTo>
                    <a:pt x="1942" y="1240"/>
                    <a:pt x="2038" y="1017"/>
                    <a:pt x="2038" y="794"/>
                  </a:cubicBezTo>
                  <a:cubicBezTo>
                    <a:pt x="2101" y="571"/>
                    <a:pt x="2038" y="348"/>
                    <a:pt x="1878" y="157"/>
                  </a:cubicBezTo>
                  <a:cubicBezTo>
                    <a:pt x="1746" y="51"/>
                    <a:pt x="1590" y="0"/>
                    <a:pt x="1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6"/>
            <p:cNvSpPr/>
            <p:nvPr/>
          </p:nvSpPr>
          <p:spPr>
            <a:xfrm>
              <a:off x="5588750" y="4711450"/>
              <a:ext cx="65300" cy="85300"/>
            </a:xfrm>
            <a:custGeom>
              <a:avLst/>
              <a:gdLst/>
              <a:ahLst/>
              <a:cxnLst/>
              <a:rect l="l" t="t" r="r" b="b"/>
              <a:pathLst>
                <a:path w="2612" h="3412" extrusionOk="0">
                  <a:moveTo>
                    <a:pt x="638" y="1"/>
                  </a:moveTo>
                  <a:cubicBezTo>
                    <a:pt x="256" y="1"/>
                    <a:pt x="1" y="415"/>
                    <a:pt x="1" y="797"/>
                  </a:cubicBezTo>
                  <a:cubicBezTo>
                    <a:pt x="33" y="1274"/>
                    <a:pt x="160" y="1783"/>
                    <a:pt x="415" y="2197"/>
                  </a:cubicBezTo>
                  <a:cubicBezTo>
                    <a:pt x="638" y="2643"/>
                    <a:pt x="1020" y="2993"/>
                    <a:pt x="1434" y="3280"/>
                  </a:cubicBezTo>
                  <a:cubicBezTo>
                    <a:pt x="1560" y="3368"/>
                    <a:pt x="1707" y="3412"/>
                    <a:pt x="1854" y="3412"/>
                  </a:cubicBezTo>
                  <a:cubicBezTo>
                    <a:pt x="2076" y="3412"/>
                    <a:pt x="2299" y="3312"/>
                    <a:pt x="2452" y="3121"/>
                  </a:cubicBezTo>
                  <a:cubicBezTo>
                    <a:pt x="2611" y="2707"/>
                    <a:pt x="2452" y="2229"/>
                    <a:pt x="2038" y="2006"/>
                  </a:cubicBezTo>
                  <a:cubicBezTo>
                    <a:pt x="1816" y="1883"/>
                    <a:pt x="1556" y="1836"/>
                    <a:pt x="1302" y="1836"/>
                  </a:cubicBezTo>
                  <a:cubicBezTo>
                    <a:pt x="1228" y="1836"/>
                    <a:pt x="1155" y="1840"/>
                    <a:pt x="1083" y="1847"/>
                  </a:cubicBezTo>
                  <a:cubicBezTo>
                    <a:pt x="1274" y="1561"/>
                    <a:pt x="1370" y="1242"/>
                    <a:pt x="1434" y="924"/>
                  </a:cubicBezTo>
                  <a:cubicBezTo>
                    <a:pt x="1434" y="446"/>
                    <a:pt x="1083" y="64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6"/>
            <p:cNvSpPr/>
            <p:nvPr/>
          </p:nvSpPr>
          <p:spPr>
            <a:xfrm>
              <a:off x="5484500" y="4661925"/>
              <a:ext cx="94725" cy="50400"/>
            </a:xfrm>
            <a:custGeom>
              <a:avLst/>
              <a:gdLst/>
              <a:ahLst/>
              <a:cxnLst/>
              <a:rect l="l" t="t" r="r" b="b"/>
              <a:pathLst>
                <a:path w="3789" h="2016" extrusionOk="0">
                  <a:moveTo>
                    <a:pt x="749" y="0"/>
                  </a:moveTo>
                  <a:cubicBezTo>
                    <a:pt x="565" y="0"/>
                    <a:pt x="388" y="66"/>
                    <a:pt x="255" y="199"/>
                  </a:cubicBezTo>
                  <a:cubicBezTo>
                    <a:pt x="1" y="485"/>
                    <a:pt x="32" y="963"/>
                    <a:pt x="351" y="1218"/>
                  </a:cubicBezTo>
                  <a:cubicBezTo>
                    <a:pt x="446" y="1281"/>
                    <a:pt x="574" y="1377"/>
                    <a:pt x="669" y="1441"/>
                  </a:cubicBezTo>
                  <a:cubicBezTo>
                    <a:pt x="765" y="1504"/>
                    <a:pt x="860" y="1568"/>
                    <a:pt x="988" y="1632"/>
                  </a:cubicBezTo>
                  <a:lnTo>
                    <a:pt x="1147" y="1727"/>
                  </a:lnTo>
                  <a:lnTo>
                    <a:pt x="1306" y="1791"/>
                  </a:lnTo>
                  <a:cubicBezTo>
                    <a:pt x="1433" y="1854"/>
                    <a:pt x="1529" y="1854"/>
                    <a:pt x="1656" y="1886"/>
                  </a:cubicBezTo>
                  <a:cubicBezTo>
                    <a:pt x="1925" y="1976"/>
                    <a:pt x="2204" y="2015"/>
                    <a:pt x="2482" y="2015"/>
                  </a:cubicBezTo>
                  <a:cubicBezTo>
                    <a:pt x="2698" y="2015"/>
                    <a:pt x="2912" y="1992"/>
                    <a:pt x="3120" y="1950"/>
                  </a:cubicBezTo>
                  <a:cubicBezTo>
                    <a:pt x="3502" y="1886"/>
                    <a:pt x="3789" y="1536"/>
                    <a:pt x="3725" y="1122"/>
                  </a:cubicBezTo>
                  <a:cubicBezTo>
                    <a:pt x="3662" y="931"/>
                    <a:pt x="3502" y="740"/>
                    <a:pt x="3280" y="677"/>
                  </a:cubicBezTo>
                  <a:cubicBezTo>
                    <a:pt x="3156" y="615"/>
                    <a:pt x="3020" y="580"/>
                    <a:pt x="2878" y="580"/>
                  </a:cubicBezTo>
                  <a:cubicBezTo>
                    <a:pt x="2801" y="580"/>
                    <a:pt x="2722" y="590"/>
                    <a:pt x="2643" y="613"/>
                  </a:cubicBezTo>
                  <a:cubicBezTo>
                    <a:pt x="2325" y="740"/>
                    <a:pt x="2070" y="931"/>
                    <a:pt x="1847" y="1186"/>
                  </a:cubicBezTo>
                  <a:cubicBezTo>
                    <a:pt x="1783" y="836"/>
                    <a:pt x="1656" y="549"/>
                    <a:pt x="1433" y="294"/>
                  </a:cubicBezTo>
                  <a:cubicBezTo>
                    <a:pt x="1274" y="135"/>
                    <a:pt x="1083" y="8"/>
                    <a:pt x="860" y="8"/>
                  </a:cubicBezTo>
                  <a:cubicBezTo>
                    <a:pt x="823" y="3"/>
                    <a:pt x="786" y="0"/>
                    <a:pt x="7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6"/>
            <p:cNvSpPr/>
            <p:nvPr/>
          </p:nvSpPr>
          <p:spPr>
            <a:xfrm>
              <a:off x="5377050" y="4669325"/>
              <a:ext cx="88375" cy="62850"/>
            </a:xfrm>
            <a:custGeom>
              <a:avLst/>
              <a:gdLst/>
              <a:ahLst/>
              <a:cxnLst/>
              <a:rect l="l" t="t" r="r" b="b"/>
              <a:pathLst>
                <a:path w="3535" h="2514" extrusionOk="0">
                  <a:moveTo>
                    <a:pt x="2822" y="1"/>
                  </a:moveTo>
                  <a:cubicBezTo>
                    <a:pt x="2507" y="1"/>
                    <a:pt x="2203" y="162"/>
                    <a:pt x="2038" y="444"/>
                  </a:cubicBezTo>
                  <a:cubicBezTo>
                    <a:pt x="1879" y="763"/>
                    <a:pt x="1816" y="1081"/>
                    <a:pt x="1847" y="1431"/>
                  </a:cubicBezTo>
                  <a:cubicBezTo>
                    <a:pt x="1593" y="1240"/>
                    <a:pt x="1274" y="1113"/>
                    <a:pt x="924" y="1081"/>
                  </a:cubicBezTo>
                  <a:cubicBezTo>
                    <a:pt x="478" y="1081"/>
                    <a:pt x="96" y="1399"/>
                    <a:pt x="33" y="1845"/>
                  </a:cubicBezTo>
                  <a:cubicBezTo>
                    <a:pt x="1" y="2291"/>
                    <a:pt x="447" y="2513"/>
                    <a:pt x="829" y="2513"/>
                  </a:cubicBezTo>
                  <a:cubicBezTo>
                    <a:pt x="1306" y="2482"/>
                    <a:pt x="1816" y="2322"/>
                    <a:pt x="2229" y="2100"/>
                  </a:cubicBezTo>
                  <a:cubicBezTo>
                    <a:pt x="2675" y="1845"/>
                    <a:pt x="3025" y="1495"/>
                    <a:pt x="3312" y="1081"/>
                  </a:cubicBezTo>
                  <a:cubicBezTo>
                    <a:pt x="3535" y="763"/>
                    <a:pt x="3471" y="285"/>
                    <a:pt x="3153" y="62"/>
                  </a:cubicBezTo>
                  <a:cubicBezTo>
                    <a:pt x="3045" y="21"/>
                    <a:pt x="2933" y="1"/>
                    <a:pt x="2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6"/>
            <p:cNvSpPr/>
            <p:nvPr/>
          </p:nvSpPr>
          <p:spPr>
            <a:xfrm>
              <a:off x="5327725" y="4743050"/>
              <a:ext cx="51750" cy="91250"/>
            </a:xfrm>
            <a:custGeom>
              <a:avLst/>
              <a:gdLst/>
              <a:ahLst/>
              <a:cxnLst/>
              <a:rect l="l" t="t" r="r" b="b"/>
              <a:pathLst>
                <a:path w="2070" h="3650" extrusionOk="0">
                  <a:moveTo>
                    <a:pt x="1263" y="0"/>
                  </a:moveTo>
                  <a:cubicBezTo>
                    <a:pt x="1225" y="0"/>
                    <a:pt x="1185" y="4"/>
                    <a:pt x="1146" y="10"/>
                  </a:cubicBezTo>
                  <a:cubicBezTo>
                    <a:pt x="955" y="74"/>
                    <a:pt x="764" y="233"/>
                    <a:pt x="701" y="424"/>
                  </a:cubicBezTo>
                  <a:cubicBezTo>
                    <a:pt x="605" y="647"/>
                    <a:pt x="573" y="870"/>
                    <a:pt x="637" y="1093"/>
                  </a:cubicBezTo>
                  <a:cubicBezTo>
                    <a:pt x="764" y="1379"/>
                    <a:pt x="955" y="1666"/>
                    <a:pt x="1210" y="1888"/>
                  </a:cubicBezTo>
                  <a:cubicBezTo>
                    <a:pt x="860" y="1952"/>
                    <a:pt x="573" y="2079"/>
                    <a:pt x="287" y="2270"/>
                  </a:cubicBezTo>
                  <a:cubicBezTo>
                    <a:pt x="127" y="2430"/>
                    <a:pt x="32" y="2652"/>
                    <a:pt x="32" y="2875"/>
                  </a:cubicBezTo>
                  <a:cubicBezTo>
                    <a:pt x="0" y="3098"/>
                    <a:pt x="64" y="3321"/>
                    <a:pt x="191" y="3480"/>
                  </a:cubicBezTo>
                  <a:cubicBezTo>
                    <a:pt x="333" y="3593"/>
                    <a:pt x="499" y="3650"/>
                    <a:pt x="663" y="3650"/>
                  </a:cubicBezTo>
                  <a:cubicBezTo>
                    <a:pt x="868" y="3650"/>
                    <a:pt x="1068" y="3561"/>
                    <a:pt x="1210" y="3385"/>
                  </a:cubicBezTo>
                  <a:cubicBezTo>
                    <a:pt x="1305" y="3289"/>
                    <a:pt x="1401" y="3194"/>
                    <a:pt x="1465" y="3066"/>
                  </a:cubicBezTo>
                  <a:cubicBezTo>
                    <a:pt x="1528" y="2971"/>
                    <a:pt x="1592" y="2875"/>
                    <a:pt x="1656" y="2748"/>
                  </a:cubicBezTo>
                  <a:cubicBezTo>
                    <a:pt x="1687" y="2716"/>
                    <a:pt x="1719" y="2652"/>
                    <a:pt x="1751" y="2589"/>
                  </a:cubicBezTo>
                  <a:cubicBezTo>
                    <a:pt x="1751" y="2525"/>
                    <a:pt x="1783" y="2493"/>
                    <a:pt x="1815" y="2430"/>
                  </a:cubicBezTo>
                  <a:cubicBezTo>
                    <a:pt x="1847" y="2366"/>
                    <a:pt x="1878" y="2207"/>
                    <a:pt x="1910" y="2079"/>
                  </a:cubicBezTo>
                  <a:cubicBezTo>
                    <a:pt x="2069" y="1602"/>
                    <a:pt x="2069" y="1093"/>
                    <a:pt x="1974" y="615"/>
                  </a:cubicBezTo>
                  <a:cubicBezTo>
                    <a:pt x="1917" y="244"/>
                    <a:pt x="1603" y="0"/>
                    <a:pt x="1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6"/>
            <p:cNvSpPr/>
            <p:nvPr/>
          </p:nvSpPr>
          <p:spPr>
            <a:xfrm>
              <a:off x="5402525" y="4849150"/>
              <a:ext cx="49375" cy="39575"/>
            </a:xfrm>
            <a:custGeom>
              <a:avLst/>
              <a:gdLst/>
              <a:ahLst/>
              <a:cxnLst/>
              <a:rect l="l" t="t" r="r" b="b"/>
              <a:pathLst>
                <a:path w="1975" h="1583" extrusionOk="0">
                  <a:moveTo>
                    <a:pt x="1561" y="0"/>
                  </a:moveTo>
                  <a:cubicBezTo>
                    <a:pt x="1370" y="0"/>
                    <a:pt x="1179" y="0"/>
                    <a:pt x="1019" y="64"/>
                  </a:cubicBezTo>
                  <a:cubicBezTo>
                    <a:pt x="733" y="191"/>
                    <a:pt x="478" y="382"/>
                    <a:pt x="287" y="605"/>
                  </a:cubicBezTo>
                  <a:cubicBezTo>
                    <a:pt x="192" y="732"/>
                    <a:pt x="96" y="860"/>
                    <a:pt x="64" y="1019"/>
                  </a:cubicBezTo>
                  <a:cubicBezTo>
                    <a:pt x="1" y="1146"/>
                    <a:pt x="1" y="1305"/>
                    <a:pt x="96" y="1401"/>
                  </a:cubicBezTo>
                  <a:cubicBezTo>
                    <a:pt x="169" y="1528"/>
                    <a:pt x="313" y="1582"/>
                    <a:pt x="483" y="1582"/>
                  </a:cubicBezTo>
                  <a:cubicBezTo>
                    <a:pt x="612" y="1582"/>
                    <a:pt x="755" y="1551"/>
                    <a:pt x="892" y="1496"/>
                  </a:cubicBezTo>
                  <a:cubicBezTo>
                    <a:pt x="1147" y="1401"/>
                    <a:pt x="1401" y="1274"/>
                    <a:pt x="1624" y="1051"/>
                  </a:cubicBezTo>
                  <a:cubicBezTo>
                    <a:pt x="1752" y="923"/>
                    <a:pt x="1847" y="764"/>
                    <a:pt x="1911" y="573"/>
                  </a:cubicBezTo>
                  <a:cubicBezTo>
                    <a:pt x="1974" y="446"/>
                    <a:pt x="1974" y="319"/>
                    <a:pt x="1911" y="191"/>
                  </a:cubicBezTo>
                  <a:cubicBezTo>
                    <a:pt x="1879" y="127"/>
                    <a:pt x="1815" y="96"/>
                    <a:pt x="1752" y="64"/>
                  </a:cubicBezTo>
                  <a:cubicBezTo>
                    <a:pt x="1688" y="32"/>
                    <a:pt x="1624" y="0"/>
                    <a:pt x="15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6"/>
            <p:cNvSpPr/>
            <p:nvPr/>
          </p:nvSpPr>
          <p:spPr>
            <a:xfrm>
              <a:off x="5461425" y="4876000"/>
              <a:ext cx="31850" cy="53800"/>
            </a:xfrm>
            <a:custGeom>
              <a:avLst/>
              <a:gdLst/>
              <a:ahLst/>
              <a:cxnLst/>
              <a:rect l="l" t="t" r="r" b="b"/>
              <a:pathLst>
                <a:path w="1274" h="2152" extrusionOk="0">
                  <a:moveTo>
                    <a:pt x="790" y="0"/>
                  </a:moveTo>
                  <a:cubicBezTo>
                    <a:pt x="678" y="0"/>
                    <a:pt x="557" y="57"/>
                    <a:pt x="478" y="136"/>
                  </a:cubicBezTo>
                  <a:cubicBezTo>
                    <a:pt x="351" y="231"/>
                    <a:pt x="223" y="391"/>
                    <a:pt x="160" y="550"/>
                  </a:cubicBezTo>
                  <a:cubicBezTo>
                    <a:pt x="32" y="836"/>
                    <a:pt x="0" y="1123"/>
                    <a:pt x="32" y="1441"/>
                  </a:cubicBezTo>
                  <a:cubicBezTo>
                    <a:pt x="32" y="1791"/>
                    <a:pt x="191" y="2110"/>
                    <a:pt x="414" y="2141"/>
                  </a:cubicBezTo>
                  <a:cubicBezTo>
                    <a:pt x="438" y="2148"/>
                    <a:pt x="462" y="2151"/>
                    <a:pt x="486" y="2151"/>
                  </a:cubicBezTo>
                  <a:cubicBezTo>
                    <a:pt x="695" y="2151"/>
                    <a:pt x="937" y="1920"/>
                    <a:pt x="1051" y="1664"/>
                  </a:cubicBezTo>
                  <a:cubicBezTo>
                    <a:pt x="1178" y="1377"/>
                    <a:pt x="1274" y="1091"/>
                    <a:pt x="1274" y="804"/>
                  </a:cubicBezTo>
                  <a:cubicBezTo>
                    <a:pt x="1274" y="613"/>
                    <a:pt x="1210" y="422"/>
                    <a:pt x="1146" y="263"/>
                  </a:cubicBezTo>
                  <a:cubicBezTo>
                    <a:pt x="1083" y="136"/>
                    <a:pt x="987" y="9"/>
                    <a:pt x="860" y="9"/>
                  </a:cubicBezTo>
                  <a:cubicBezTo>
                    <a:pt x="837" y="3"/>
                    <a:pt x="814" y="0"/>
                    <a:pt x="7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6"/>
            <p:cNvSpPr/>
            <p:nvPr/>
          </p:nvSpPr>
          <p:spPr>
            <a:xfrm>
              <a:off x="5517125" y="4867650"/>
              <a:ext cx="41425" cy="48100"/>
            </a:xfrm>
            <a:custGeom>
              <a:avLst/>
              <a:gdLst/>
              <a:ahLst/>
              <a:cxnLst/>
              <a:rect l="l" t="t" r="r" b="b"/>
              <a:pathLst>
                <a:path w="1657" h="1924" extrusionOk="0">
                  <a:moveTo>
                    <a:pt x="383" y="0"/>
                  </a:moveTo>
                  <a:cubicBezTo>
                    <a:pt x="319" y="0"/>
                    <a:pt x="256" y="8"/>
                    <a:pt x="192" y="24"/>
                  </a:cubicBezTo>
                  <a:cubicBezTo>
                    <a:pt x="128" y="56"/>
                    <a:pt x="96" y="120"/>
                    <a:pt x="65" y="183"/>
                  </a:cubicBezTo>
                  <a:cubicBezTo>
                    <a:pt x="33" y="247"/>
                    <a:pt x="33" y="311"/>
                    <a:pt x="33" y="406"/>
                  </a:cubicBezTo>
                  <a:cubicBezTo>
                    <a:pt x="1" y="565"/>
                    <a:pt x="33" y="756"/>
                    <a:pt x="65" y="947"/>
                  </a:cubicBezTo>
                  <a:cubicBezTo>
                    <a:pt x="192" y="1202"/>
                    <a:pt x="383" y="1457"/>
                    <a:pt x="606" y="1648"/>
                  </a:cubicBezTo>
                  <a:cubicBezTo>
                    <a:pt x="733" y="1743"/>
                    <a:pt x="892" y="1839"/>
                    <a:pt x="1020" y="1902"/>
                  </a:cubicBezTo>
                  <a:cubicBezTo>
                    <a:pt x="1072" y="1916"/>
                    <a:pt x="1131" y="1923"/>
                    <a:pt x="1190" y="1923"/>
                  </a:cubicBezTo>
                  <a:cubicBezTo>
                    <a:pt x="1273" y="1923"/>
                    <a:pt x="1359" y="1908"/>
                    <a:pt x="1433" y="1871"/>
                  </a:cubicBezTo>
                  <a:cubicBezTo>
                    <a:pt x="1624" y="1711"/>
                    <a:pt x="1656" y="1393"/>
                    <a:pt x="1529" y="1075"/>
                  </a:cubicBezTo>
                  <a:cubicBezTo>
                    <a:pt x="1433" y="788"/>
                    <a:pt x="1274" y="534"/>
                    <a:pt x="1051" y="311"/>
                  </a:cubicBezTo>
                  <a:cubicBezTo>
                    <a:pt x="924" y="183"/>
                    <a:pt x="765" y="88"/>
                    <a:pt x="574" y="24"/>
                  </a:cubicBezTo>
                  <a:cubicBezTo>
                    <a:pt x="510" y="8"/>
                    <a:pt x="447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6"/>
            <p:cNvSpPr/>
            <p:nvPr/>
          </p:nvSpPr>
          <p:spPr>
            <a:xfrm>
              <a:off x="5544200" y="4825275"/>
              <a:ext cx="55725" cy="31850"/>
            </a:xfrm>
            <a:custGeom>
              <a:avLst/>
              <a:gdLst/>
              <a:ahLst/>
              <a:cxnLst/>
              <a:rect l="l" t="t" r="r" b="b"/>
              <a:pathLst>
                <a:path w="2229" h="1274" extrusionOk="0">
                  <a:moveTo>
                    <a:pt x="796" y="0"/>
                  </a:moveTo>
                  <a:cubicBezTo>
                    <a:pt x="605" y="0"/>
                    <a:pt x="446" y="64"/>
                    <a:pt x="287" y="127"/>
                  </a:cubicBezTo>
                  <a:cubicBezTo>
                    <a:pt x="128" y="223"/>
                    <a:pt x="32" y="318"/>
                    <a:pt x="0" y="414"/>
                  </a:cubicBezTo>
                  <a:cubicBezTo>
                    <a:pt x="0" y="573"/>
                    <a:pt x="32" y="700"/>
                    <a:pt x="128" y="796"/>
                  </a:cubicBezTo>
                  <a:cubicBezTo>
                    <a:pt x="255" y="923"/>
                    <a:pt x="414" y="1051"/>
                    <a:pt x="573" y="1146"/>
                  </a:cubicBezTo>
                  <a:cubicBezTo>
                    <a:pt x="828" y="1242"/>
                    <a:pt x="1146" y="1274"/>
                    <a:pt x="1433" y="1274"/>
                  </a:cubicBezTo>
                  <a:cubicBezTo>
                    <a:pt x="1783" y="1242"/>
                    <a:pt x="2101" y="1082"/>
                    <a:pt x="2165" y="860"/>
                  </a:cubicBezTo>
                  <a:cubicBezTo>
                    <a:pt x="2229" y="637"/>
                    <a:pt x="1974" y="350"/>
                    <a:pt x="1656" y="223"/>
                  </a:cubicBezTo>
                  <a:cubicBezTo>
                    <a:pt x="1401" y="64"/>
                    <a:pt x="1114" y="0"/>
                    <a:pt x="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6"/>
            <p:cNvSpPr/>
            <p:nvPr/>
          </p:nvSpPr>
          <p:spPr>
            <a:xfrm>
              <a:off x="5535450" y="4761275"/>
              <a:ext cx="49350" cy="40150"/>
            </a:xfrm>
            <a:custGeom>
              <a:avLst/>
              <a:gdLst/>
              <a:ahLst/>
              <a:cxnLst/>
              <a:rect l="l" t="t" r="r" b="b"/>
              <a:pathLst>
                <a:path w="1974" h="1606" extrusionOk="0">
                  <a:moveTo>
                    <a:pt x="1463" y="1"/>
                  </a:moveTo>
                  <a:cubicBezTo>
                    <a:pt x="1342" y="1"/>
                    <a:pt x="1210" y="26"/>
                    <a:pt x="1082" y="77"/>
                  </a:cubicBezTo>
                  <a:cubicBezTo>
                    <a:pt x="828" y="172"/>
                    <a:pt x="573" y="332"/>
                    <a:pt x="350" y="523"/>
                  </a:cubicBezTo>
                  <a:cubicBezTo>
                    <a:pt x="223" y="682"/>
                    <a:pt x="127" y="841"/>
                    <a:pt x="64" y="1000"/>
                  </a:cubicBezTo>
                  <a:cubicBezTo>
                    <a:pt x="0" y="1128"/>
                    <a:pt x="0" y="1287"/>
                    <a:pt x="64" y="1414"/>
                  </a:cubicBezTo>
                  <a:cubicBezTo>
                    <a:pt x="96" y="1478"/>
                    <a:pt x="159" y="1510"/>
                    <a:pt x="223" y="1541"/>
                  </a:cubicBezTo>
                  <a:cubicBezTo>
                    <a:pt x="287" y="1573"/>
                    <a:pt x="350" y="1573"/>
                    <a:pt x="414" y="1605"/>
                  </a:cubicBezTo>
                  <a:cubicBezTo>
                    <a:pt x="605" y="1605"/>
                    <a:pt x="796" y="1573"/>
                    <a:pt x="955" y="1510"/>
                  </a:cubicBezTo>
                  <a:cubicBezTo>
                    <a:pt x="1242" y="1414"/>
                    <a:pt x="1464" y="1223"/>
                    <a:pt x="1687" y="1000"/>
                  </a:cubicBezTo>
                  <a:cubicBezTo>
                    <a:pt x="1783" y="873"/>
                    <a:pt x="1878" y="746"/>
                    <a:pt x="1910" y="586"/>
                  </a:cubicBezTo>
                  <a:cubicBezTo>
                    <a:pt x="1974" y="459"/>
                    <a:pt x="1974" y="300"/>
                    <a:pt x="1878" y="172"/>
                  </a:cubicBezTo>
                  <a:cubicBezTo>
                    <a:pt x="1802" y="58"/>
                    <a:pt x="1645" y="1"/>
                    <a:pt x="1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36"/>
            <p:cNvSpPr/>
            <p:nvPr/>
          </p:nvSpPr>
          <p:spPr>
            <a:xfrm>
              <a:off x="5494050" y="4720125"/>
              <a:ext cx="31875" cy="54225"/>
            </a:xfrm>
            <a:custGeom>
              <a:avLst/>
              <a:gdLst/>
              <a:ahLst/>
              <a:cxnLst/>
              <a:rect l="l" t="t" r="r" b="b"/>
              <a:pathLst>
                <a:path w="1275" h="2169" extrusionOk="0">
                  <a:moveTo>
                    <a:pt x="817" y="1"/>
                  </a:moveTo>
                  <a:cubicBezTo>
                    <a:pt x="601" y="1"/>
                    <a:pt x="343" y="215"/>
                    <a:pt x="223" y="513"/>
                  </a:cubicBezTo>
                  <a:cubicBezTo>
                    <a:pt x="96" y="768"/>
                    <a:pt x="1" y="1086"/>
                    <a:pt x="1" y="1373"/>
                  </a:cubicBezTo>
                  <a:cubicBezTo>
                    <a:pt x="1" y="1564"/>
                    <a:pt x="64" y="1723"/>
                    <a:pt x="128" y="1914"/>
                  </a:cubicBezTo>
                  <a:cubicBezTo>
                    <a:pt x="223" y="2041"/>
                    <a:pt x="319" y="2169"/>
                    <a:pt x="414" y="2169"/>
                  </a:cubicBezTo>
                  <a:cubicBezTo>
                    <a:pt x="574" y="2169"/>
                    <a:pt x="701" y="2137"/>
                    <a:pt x="797" y="2041"/>
                  </a:cubicBezTo>
                  <a:cubicBezTo>
                    <a:pt x="924" y="1914"/>
                    <a:pt x="1051" y="1787"/>
                    <a:pt x="1115" y="1627"/>
                  </a:cubicBezTo>
                  <a:cubicBezTo>
                    <a:pt x="1210" y="1341"/>
                    <a:pt x="1274" y="1023"/>
                    <a:pt x="1242" y="736"/>
                  </a:cubicBezTo>
                  <a:cubicBezTo>
                    <a:pt x="1242" y="386"/>
                    <a:pt x="1083" y="68"/>
                    <a:pt x="860" y="4"/>
                  </a:cubicBezTo>
                  <a:cubicBezTo>
                    <a:pt x="846" y="2"/>
                    <a:pt x="832" y="1"/>
                    <a:pt x="8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36"/>
            <p:cNvSpPr/>
            <p:nvPr/>
          </p:nvSpPr>
          <p:spPr>
            <a:xfrm>
              <a:off x="5429600" y="4734800"/>
              <a:ext cx="40600" cy="47900"/>
            </a:xfrm>
            <a:custGeom>
              <a:avLst/>
              <a:gdLst/>
              <a:ahLst/>
              <a:cxnLst/>
              <a:rect l="l" t="t" r="r" b="b"/>
              <a:pathLst>
                <a:path w="1624" h="1916" extrusionOk="0">
                  <a:moveTo>
                    <a:pt x="415" y="1"/>
                  </a:moveTo>
                  <a:cubicBezTo>
                    <a:pt x="340" y="1"/>
                    <a:pt x="266" y="16"/>
                    <a:pt x="191" y="54"/>
                  </a:cubicBezTo>
                  <a:cubicBezTo>
                    <a:pt x="0" y="181"/>
                    <a:pt x="0" y="531"/>
                    <a:pt x="96" y="849"/>
                  </a:cubicBezTo>
                  <a:cubicBezTo>
                    <a:pt x="191" y="1136"/>
                    <a:pt x="350" y="1391"/>
                    <a:pt x="573" y="1614"/>
                  </a:cubicBezTo>
                  <a:cubicBezTo>
                    <a:pt x="700" y="1741"/>
                    <a:pt x="860" y="1836"/>
                    <a:pt x="1019" y="1868"/>
                  </a:cubicBezTo>
                  <a:cubicBezTo>
                    <a:pt x="1082" y="1900"/>
                    <a:pt x="1154" y="1916"/>
                    <a:pt x="1226" y="1916"/>
                  </a:cubicBezTo>
                  <a:cubicBezTo>
                    <a:pt x="1297" y="1916"/>
                    <a:pt x="1369" y="1900"/>
                    <a:pt x="1433" y="1868"/>
                  </a:cubicBezTo>
                  <a:cubicBezTo>
                    <a:pt x="1464" y="1836"/>
                    <a:pt x="1528" y="1805"/>
                    <a:pt x="1528" y="1741"/>
                  </a:cubicBezTo>
                  <a:cubicBezTo>
                    <a:pt x="1560" y="1677"/>
                    <a:pt x="1592" y="1582"/>
                    <a:pt x="1592" y="1518"/>
                  </a:cubicBezTo>
                  <a:cubicBezTo>
                    <a:pt x="1624" y="1327"/>
                    <a:pt x="1592" y="1168"/>
                    <a:pt x="1528" y="977"/>
                  </a:cubicBezTo>
                  <a:cubicBezTo>
                    <a:pt x="1401" y="722"/>
                    <a:pt x="1242" y="467"/>
                    <a:pt x="1019" y="276"/>
                  </a:cubicBezTo>
                  <a:cubicBezTo>
                    <a:pt x="891" y="149"/>
                    <a:pt x="732" y="85"/>
                    <a:pt x="573" y="22"/>
                  </a:cubicBezTo>
                  <a:cubicBezTo>
                    <a:pt x="520" y="9"/>
                    <a:pt x="468" y="1"/>
                    <a:pt x="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6"/>
            <p:cNvSpPr/>
            <p:nvPr/>
          </p:nvSpPr>
          <p:spPr>
            <a:xfrm>
              <a:off x="5387400" y="4793225"/>
              <a:ext cx="55750" cy="32075"/>
            </a:xfrm>
            <a:custGeom>
              <a:avLst/>
              <a:gdLst/>
              <a:ahLst/>
              <a:cxnLst/>
              <a:rect l="l" t="t" r="r" b="b"/>
              <a:pathLst>
                <a:path w="2230" h="1283" extrusionOk="0">
                  <a:moveTo>
                    <a:pt x="931" y="0"/>
                  </a:moveTo>
                  <a:cubicBezTo>
                    <a:pt x="877" y="0"/>
                    <a:pt x="821" y="3"/>
                    <a:pt x="765" y="9"/>
                  </a:cubicBezTo>
                  <a:cubicBezTo>
                    <a:pt x="446" y="41"/>
                    <a:pt x="128" y="200"/>
                    <a:pt x="64" y="423"/>
                  </a:cubicBezTo>
                  <a:cubicBezTo>
                    <a:pt x="1" y="645"/>
                    <a:pt x="255" y="900"/>
                    <a:pt x="574" y="1059"/>
                  </a:cubicBezTo>
                  <a:cubicBezTo>
                    <a:pt x="828" y="1187"/>
                    <a:pt x="1115" y="1250"/>
                    <a:pt x="1402" y="1282"/>
                  </a:cubicBezTo>
                  <a:cubicBezTo>
                    <a:pt x="1593" y="1250"/>
                    <a:pt x="1784" y="1218"/>
                    <a:pt x="1943" y="1155"/>
                  </a:cubicBezTo>
                  <a:cubicBezTo>
                    <a:pt x="2102" y="1059"/>
                    <a:pt x="2197" y="964"/>
                    <a:pt x="2229" y="868"/>
                  </a:cubicBezTo>
                  <a:cubicBezTo>
                    <a:pt x="2229" y="709"/>
                    <a:pt x="2166" y="582"/>
                    <a:pt x="2070" y="486"/>
                  </a:cubicBezTo>
                  <a:cubicBezTo>
                    <a:pt x="1975" y="327"/>
                    <a:pt x="1815" y="232"/>
                    <a:pt x="1656" y="136"/>
                  </a:cubicBezTo>
                  <a:cubicBezTo>
                    <a:pt x="1420" y="57"/>
                    <a:pt x="1185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6"/>
            <p:cNvSpPr/>
            <p:nvPr/>
          </p:nvSpPr>
          <p:spPr>
            <a:xfrm>
              <a:off x="5468575" y="4802175"/>
              <a:ext cx="47800" cy="47775"/>
            </a:xfrm>
            <a:custGeom>
              <a:avLst/>
              <a:gdLst/>
              <a:ahLst/>
              <a:cxnLst/>
              <a:rect l="l" t="t" r="r" b="b"/>
              <a:pathLst>
                <a:path w="1912" h="1911" extrusionOk="0">
                  <a:moveTo>
                    <a:pt x="956" y="1"/>
                  </a:moveTo>
                  <a:cubicBezTo>
                    <a:pt x="447" y="1"/>
                    <a:pt x="1" y="447"/>
                    <a:pt x="1" y="956"/>
                  </a:cubicBezTo>
                  <a:cubicBezTo>
                    <a:pt x="1" y="1497"/>
                    <a:pt x="447" y="1911"/>
                    <a:pt x="956" y="1911"/>
                  </a:cubicBezTo>
                  <a:cubicBezTo>
                    <a:pt x="1497" y="1911"/>
                    <a:pt x="1911" y="1497"/>
                    <a:pt x="1911" y="956"/>
                  </a:cubicBezTo>
                  <a:cubicBezTo>
                    <a:pt x="1911" y="447"/>
                    <a:pt x="1497" y="1"/>
                    <a:pt x="9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9" name="Google Shape;3279;p36"/>
          <p:cNvSpPr txBox="1">
            <a:spLocks noGrp="1"/>
          </p:cNvSpPr>
          <p:nvPr>
            <p:ph type="subTitle" idx="1"/>
          </p:nvPr>
        </p:nvSpPr>
        <p:spPr>
          <a:xfrm>
            <a:off x="722375" y="642924"/>
            <a:ext cx="4971000" cy="4071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>
              <a:lnSpc>
                <a:spcPct val="200000"/>
              </a:lnSpc>
              <a:buFont typeface="Arial" pitchFamily="34" charset="0"/>
              <a:buChar char="•"/>
            </a:pPr>
            <a:r>
              <a:rPr lang="id-ID" sz="1200" dirty="0" smtClean="0">
                <a:latin typeface="+mn-lt"/>
              </a:rPr>
              <a:t>Duduklah dengan nyaman</a:t>
            </a:r>
          </a:p>
          <a:p>
            <a:pPr lvl="0" algn="l">
              <a:lnSpc>
                <a:spcPct val="200000"/>
              </a:lnSpc>
              <a:buFont typeface="Arial" pitchFamily="34" charset="0"/>
              <a:buChar char="•"/>
            </a:pPr>
            <a:r>
              <a:rPr lang="id-ID" sz="1200" dirty="0" smtClean="0">
                <a:latin typeface="+mn-lt"/>
              </a:rPr>
              <a:t>Bayangkan di dalam perutmu terdapat sebuah balon</a:t>
            </a:r>
          </a:p>
          <a:p>
            <a:pPr lvl="0" algn="l">
              <a:lnSpc>
                <a:spcPct val="200000"/>
              </a:lnSpc>
              <a:buFont typeface="Arial" pitchFamily="34" charset="0"/>
              <a:buChar char="•"/>
            </a:pPr>
            <a:r>
              <a:rPr lang="id-ID" sz="1200" dirty="0" smtClean="0">
                <a:latin typeface="+mn-lt"/>
              </a:rPr>
              <a:t>Saat menarik napas, balon mengembang. Tahan napas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selama</a:t>
            </a:r>
            <a:r>
              <a:rPr lang="en-US" sz="1200" dirty="0" smtClean="0">
                <a:latin typeface="+mn-lt"/>
              </a:rPr>
              <a:t> 7 </a:t>
            </a:r>
            <a:r>
              <a:rPr lang="en-US" sz="1200" dirty="0" err="1" smtClean="0">
                <a:latin typeface="+mn-lt"/>
              </a:rPr>
              <a:t>detik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atau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sekuatnya</a:t>
            </a:r>
            <a:r>
              <a:rPr lang="id-ID" sz="1200" dirty="0" smtClean="0">
                <a:latin typeface="+mn-lt"/>
              </a:rPr>
              <a:t>. Saat menghembuskan napas, balon mengempis.</a:t>
            </a:r>
          </a:p>
          <a:p>
            <a:pPr lvl="0" algn="l">
              <a:lnSpc>
                <a:spcPct val="200000"/>
              </a:lnSpc>
              <a:buFont typeface="Arial" pitchFamily="34" charset="0"/>
              <a:buChar char="•"/>
            </a:pPr>
            <a:r>
              <a:rPr lang="id-ID" sz="1200" dirty="0" smtClean="0">
                <a:latin typeface="+mn-lt"/>
              </a:rPr>
              <a:t>Buatlah suara “huuuuuhhh” saat menghembuskan napas</a:t>
            </a:r>
          </a:p>
          <a:p>
            <a:pPr lvl="0" algn="l">
              <a:lnSpc>
                <a:spcPct val="200000"/>
              </a:lnSpc>
              <a:buFont typeface="Arial" pitchFamily="34" charset="0"/>
              <a:buChar char="•"/>
            </a:pPr>
            <a:r>
              <a:rPr lang="id-ID" sz="1200" dirty="0" smtClean="0">
                <a:latin typeface="+mn-lt"/>
              </a:rPr>
              <a:t>Rasakan gerakan perutmu naik saat balon mengembang dan turun saat balon mengempis</a:t>
            </a:r>
          </a:p>
          <a:p>
            <a:pPr lvl="0" algn="l">
              <a:lnSpc>
                <a:spcPct val="200000"/>
              </a:lnSpc>
              <a:buFont typeface="Arial" pitchFamily="34" charset="0"/>
              <a:buChar char="•"/>
            </a:pPr>
            <a:r>
              <a:rPr lang="id-ID" sz="1200" dirty="0" smtClean="0">
                <a:latin typeface="+mn-lt"/>
              </a:rPr>
              <a:t>Bila pikiran dan perasaan muncul, biarkan saja, tidak perlu kamu ikuti. Kembalikan perhatianmu pada napas secara lembut dan perlahan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+mn-lt"/>
            </a:endParaRPr>
          </a:p>
        </p:txBody>
      </p:sp>
      <p:grpSp>
        <p:nvGrpSpPr>
          <p:cNvPr id="3280" name="Google Shape;3280;p36"/>
          <p:cNvGrpSpPr/>
          <p:nvPr/>
        </p:nvGrpSpPr>
        <p:grpSpPr>
          <a:xfrm>
            <a:off x="6547946" y="1440740"/>
            <a:ext cx="1615068" cy="2261955"/>
            <a:chOff x="6199388" y="1152700"/>
            <a:chExt cx="986000" cy="1380925"/>
          </a:xfrm>
        </p:grpSpPr>
        <p:sp>
          <p:nvSpPr>
            <p:cNvPr id="3281" name="Google Shape;3281;p36"/>
            <p:cNvSpPr/>
            <p:nvPr/>
          </p:nvSpPr>
          <p:spPr>
            <a:xfrm>
              <a:off x="6200150" y="1152700"/>
              <a:ext cx="984475" cy="1380925"/>
            </a:xfrm>
            <a:custGeom>
              <a:avLst/>
              <a:gdLst/>
              <a:ahLst/>
              <a:cxnLst/>
              <a:rect l="l" t="t" r="r" b="b"/>
              <a:pathLst>
                <a:path w="39379" h="55237" extrusionOk="0">
                  <a:moveTo>
                    <a:pt x="30527" y="32038"/>
                  </a:moveTo>
                  <a:cubicBezTo>
                    <a:pt x="30594" y="32038"/>
                    <a:pt x="30739" y="32407"/>
                    <a:pt x="31115" y="33158"/>
                  </a:cubicBezTo>
                  <a:cubicBezTo>
                    <a:pt x="32061" y="35050"/>
                    <a:pt x="32434" y="35249"/>
                    <a:pt x="32185" y="35298"/>
                  </a:cubicBezTo>
                  <a:cubicBezTo>
                    <a:pt x="31936" y="35348"/>
                    <a:pt x="32061" y="35348"/>
                    <a:pt x="30468" y="35498"/>
                  </a:cubicBezTo>
                  <a:cubicBezTo>
                    <a:pt x="30243" y="35498"/>
                    <a:pt x="30243" y="35498"/>
                    <a:pt x="30243" y="35274"/>
                  </a:cubicBezTo>
                  <a:cubicBezTo>
                    <a:pt x="30243" y="34776"/>
                    <a:pt x="30293" y="34253"/>
                    <a:pt x="30343" y="33755"/>
                  </a:cubicBezTo>
                  <a:cubicBezTo>
                    <a:pt x="30482" y="32619"/>
                    <a:pt x="30443" y="32038"/>
                    <a:pt x="30527" y="32038"/>
                  </a:cubicBezTo>
                  <a:close/>
                  <a:moveTo>
                    <a:pt x="8869" y="32038"/>
                  </a:moveTo>
                  <a:cubicBezTo>
                    <a:pt x="8949" y="32038"/>
                    <a:pt x="8909" y="32619"/>
                    <a:pt x="9061" y="33755"/>
                  </a:cubicBezTo>
                  <a:cubicBezTo>
                    <a:pt x="9111" y="34253"/>
                    <a:pt x="9136" y="34776"/>
                    <a:pt x="9136" y="35274"/>
                  </a:cubicBezTo>
                  <a:lnTo>
                    <a:pt x="9161" y="35274"/>
                  </a:lnTo>
                  <a:cubicBezTo>
                    <a:pt x="9161" y="35454"/>
                    <a:pt x="9161" y="35505"/>
                    <a:pt x="9043" y="35505"/>
                  </a:cubicBezTo>
                  <a:cubicBezTo>
                    <a:pt x="9015" y="35505"/>
                    <a:pt x="8980" y="35502"/>
                    <a:pt x="8937" y="35498"/>
                  </a:cubicBezTo>
                  <a:cubicBezTo>
                    <a:pt x="7344" y="35348"/>
                    <a:pt x="7468" y="35348"/>
                    <a:pt x="7219" y="35298"/>
                  </a:cubicBezTo>
                  <a:cubicBezTo>
                    <a:pt x="6995" y="35249"/>
                    <a:pt x="7344" y="35050"/>
                    <a:pt x="8290" y="33158"/>
                  </a:cubicBezTo>
                  <a:cubicBezTo>
                    <a:pt x="8665" y="32407"/>
                    <a:pt x="8805" y="32038"/>
                    <a:pt x="8869" y="32038"/>
                  </a:cubicBezTo>
                  <a:close/>
                  <a:moveTo>
                    <a:pt x="18837" y="36444"/>
                  </a:moveTo>
                  <a:lnTo>
                    <a:pt x="18837" y="36444"/>
                  </a:lnTo>
                  <a:cubicBezTo>
                    <a:pt x="18832" y="36452"/>
                    <a:pt x="18827" y="36460"/>
                    <a:pt x="18818" y="36468"/>
                  </a:cubicBezTo>
                  <a:cubicBezTo>
                    <a:pt x="18818" y="36446"/>
                    <a:pt x="18818" y="36444"/>
                    <a:pt x="18837" y="36444"/>
                  </a:cubicBezTo>
                  <a:close/>
                  <a:moveTo>
                    <a:pt x="19926" y="0"/>
                  </a:moveTo>
                  <a:cubicBezTo>
                    <a:pt x="18799" y="0"/>
                    <a:pt x="17647" y="426"/>
                    <a:pt x="16977" y="1272"/>
                  </a:cubicBezTo>
                  <a:cubicBezTo>
                    <a:pt x="16914" y="1270"/>
                    <a:pt x="16852" y="1268"/>
                    <a:pt x="16789" y="1268"/>
                  </a:cubicBezTo>
                  <a:cubicBezTo>
                    <a:pt x="14618" y="1268"/>
                    <a:pt x="12186" y="2953"/>
                    <a:pt x="12645" y="6848"/>
                  </a:cubicBezTo>
                  <a:cubicBezTo>
                    <a:pt x="12720" y="7520"/>
                    <a:pt x="12944" y="8491"/>
                    <a:pt x="13492" y="8964"/>
                  </a:cubicBezTo>
                  <a:cubicBezTo>
                    <a:pt x="13218" y="8989"/>
                    <a:pt x="12969" y="9138"/>
                    <a:pt x="12770" y="9362"/>
                  </a:cubicBezTo>
                  <a:cubicBezTo>
                    <a:pt x="12571" y="9636"/>
                    <a:pt x="12446" y="9984"/>
                    <a:pt x="12471" y="10333"/>
                  </a:cubicBezTo>
                  <a:cubicBezTo>
                    <a:pt x="12471" y="11428"/>
                    <a:pt x="13342" y="12349"/>
                    <a:pt x="14438" y="12374"/>
                  </a:cubicBezTo>
                  <a:cubicBezTo>
                    <a:pt x="14537" y="12921"/>
                    <a:pt x="14687" y="13469"/>
                    <a:pt x="14911" y="13967"/>
                  </a:cubicBezTo>
                  <a:cubicBezTo>
                    <a:pt x="14985" y="14116"/>
                    <a:pt x="15060" y="14266"/>
                    <a:pt x="15159" y="14415"/>
                  </a:cubicBezTo>
                  <a:cubicBezTo>
                    <a:pt x="15632" y="15162"/>
                    <a:pt x="16255" y="15809"/>
                    <a:pt x="17001" y="16307"/>
                  </a:cubicBezTo>
                  <a:cubicBezTo>
                    <a:pt x="16977" y="16531"/>
                    <a:pt x="16952" y="16854"/>
                    <a:pt x="16902" y="17228"/>
                  </a:cubicBezTo>
                  <a:cubicBezTo>
                    <a:pt x="16877" y="17427"/>
                    <a:pt x="16852" y="17626"/>
                    <a:pt x="16802" y="17825"/>
                  </a:cubicBezTo>
                  <a:cubicBezTo>
                    <a:pt x="16603" y="17850"/>
                    <a:pt x="16379" y="17900"/>
                    <a:pt x="16180" y="17925"/>
                  </a:cubicBezTo>
                  <a:cubicBezTo>
                    <a:pt x="14861" y="18173"/>
                    <a:pt x="13591" y="18497"/>
                    <a:pt x="12322" y="18895"/>
                  </a:cubicBezTo>
                  <a:cubicBezTo>
                    <a:pt x="10455" y="19493"/>
                    <a:pt x="8489" y="20215"/>
                    <a:pt x="6896" y="21384"/>
                  </a:cubicBezTo>
                  <a:cubicBezTo>
                    <a:pt x="5228" y="22604"/>
                    <a:pt x="1" y="35523"/>
                    <a:pt x="698" y="39679"/>
                  </a:cubicBezTo>
                  <a:cubicBezTo>
                    <a:pt x="772" y="40326"/>
                    <a:pt x="1121" y="40899"/>
                    <a:pt x="1668" y="41272"/>
                  </a:cubicBezTo>
                  <a:cubicBezTo>
                    <a:pt x="2457" y="41834"/>
                    <a:pt x="3527" y="42025"/>
                    <a:pt x="4667" y="42025"/>
                  </a:cubicBezTo>
                  <a:cubicBezTo>
                    <a:pt x="6153" y="42025"/>
                    <a:pt x="7758" y="41700"/>
                    <a:pt x="9011" y="41447"/>
                  </a:cubicBezTo>
                  <a:cubicBezTo>
                    <a:pt x="9022" y="41445"/>
                    <a:pt x="9031" y="41445"/>
                    <a:pt x="9040" y="41445"/>
                  </a:cubicBezTo>
                  <a:cubicBezTo>
                    <a:pt x="9200" y="41445"/>
                    <a:pt x="9110" y="41657"/>
                    <a:pt x="9086" y="41870"/>
                  </a:cubicBezTo>
                  <a:cubicBezTo>
                    <a:pt x="9061" y="43438"/>
                    <a:pt x="8538" y="47694"/>
                    <a:pt x="7642" y="50457"/>
                  </a:cubicBezTo>
                  <a:cubicBezTo>
                    <a:pt x="7145" y="51975"/>
                    <a:pt x="7244" y="52200"/>
                    <a:pt x="8887" y="52921"/>
                  </a:cubicBezTo>
                  <a:cubicBezTo>
                    <a:pt x="9858" y="53344"/>
                    <a:pt x="10828" y="53718"/>
                    <a:pt x="11824" y="53992"/>
                  </a:cubicBezTo>
                  <a:cubicBezTo>
                    <a:pt x="14363" y="54813"/>
                    <a:pt x="17001" y="55211"/>
                    <a:pt x="19665" y="55236"/>
                  </a:cubicBezTo>
                  <a:lnTo>
                    <a:pt x="19764" y="55236"/>
                  </a:lnTo>
                  <a:cubicBezTo>
                    <a:pt x="22403" y="55211"/>
                    <a:pt x="25016" y="54788"/>
                    <a:pt x="27555" y="53992"/>
                  </a:cubicBezTo>
                  <a:cubicBezTo>
                    <a:pt x="28551" y="53718"/>
                    <a:pt x="29522" y="53344"/>
                    <a:pt x="30492" y="52921"/>
                  </a:cubicBezTo>
                  <a:cubicBezTo>
                    <a:pt x="32135" y="52200"/>
                    <a:pt x="32235" y="51975"/>
                    <a:pt x="31737" y="50457"/>
                  </a:cubicBezTo>
                  <a:cubicBezTo>
                    <a:pt x="30841" y="47694"/>
                    <a:pt x="30318" y="43438"/>
                    <a:pt x="30293" y="41870"/>
                  </a:cubicBezTo>
                  <a:cubicBezTo>
                    <a:pt x="30293" y="41657"/>
                    <a:pt x="30181" y="41445"/>
                    <a:pt x="30340" y="41445"/>
                  </a:cubicBezTo>
                  <a:cubicBezTo>
                    <a:pt x="30348" y="41445"/>
                    <a:pt x="30358" y="41445"/>
                    <a:pt x="30368" y="41447"/>
                  </a:cubicBezTo>
                  <a:cubicBezTo>
                    <a:pt x="31622" y="41700"/>
                    <a:pt x="33226" y="42025"/>
                    <a:pt x="34712" y="42025"/>
                  </a:cubicBezTo>
                  <a:cubicBezTo>
                    <a:pt x="35852" y="42025"/>
                    <a:pt x="36922" y="41834"/>
                    <a:pt x="37711" y="41272"/>
                  </a:cubicBezTo>
                  <a:cubicBezTo>
                    <a:pt x="38258" y="40899"/>
                    <a:pt x="38607" y="40326"/>
                    <a:pt x="38706" y="39679"/>
                  </a:cubicBezTo>
                  <a:cubicBezTo>
                    <a:pt x="39379" y="35498"/>
                    <a:pt x="34151" y="22579"/>
                    <a:pt x="32484" y="21384"/>
                  </a:cubicBezTo>
                  <a:cubicBezTo>
                    <a:pt x="30866" y="20215"/>
                    <a:pt x="28899" y="19493"/>
                    <a:pt x="27033" y="18895"/>
                  </a:cubicBezTo>
                  <a:cubicBezTo>
                    <a:pt x="25589" y="18422"/>
                    <a:pt x="24095" y="18049"/>
                    <a:pt x="22577" y="17825"/>
                  </a:cubicBezTo>
                  <a:cubicBezTo>
                    <a:pt x="22527" y="17626"/>
                    <a:pt x="22502" y="17427"/>
                    <a:pt x="22477" y="17228"/>
                  </a:cubicBezTo>
                  <a:cubicBezTo>
                    <a:pt x="22428" y="16929"/>
                    <a:pt x="22403" y="16605"/>
                    <a:pt x="22378" y="16356"/>
                  </a:cubicBezTo>
                  <a:cubicBezTo>
                    <a:pt x="23150" y="15859"/>
                    <a:pt x="23797" y="15187"/>
                    <a:pt x="24295" y="14415"/>
                  </a:cubicBezTo>
                  <a:cubicBezTo>
                    <a:pt x="24369" y="14290"/>
                    <a:pt x="24444" y="14166"/>
                    <a:pt x="24519" y="13992"/>
                  </a:cubicBezTo>
                  <a:cubicBezTo>
                    <a:pt x="24743" y="13469"/>
                    <a:pt x="24917" y="12921"/>
                    <a:pt x="25016" y="12374"/>
                  </a:cubicBezTo>
                  <a:cubicBezTo>
                    <a:pt x="26112" y="12349"/>
                    <a:pt x="26983" y="11428"/>
                    <a:pt x="26983" y="10333"/>
                  </a:cubicBezTo>
                  <a:cubicBezTo>
                    <a:pt x="26983" y="9984"/>
                    <a:pt x="26883" y="9636"/>
                    <a:pt x="26659" y="9362"/>
                  </a:cubicBezTo>
                  <a:cubicBezTo>
                    <a:pt x="26449" y="9106"/>
                    <a:pt x="26109" y="8937"/>
                    <a:pt x="25760" y="8937"/>
                  </a:cubicBezTo>
                  <a:cubicBezTo>
                    <a:pt x="25736" y="8937"/>
                    <a:pt x="25712" y="8937"/>
                    <a:pt x="25688" y="8939"/>
                  </a:cubicBezTo>
                  <a:lnTo>
                    <a:pt x="25639" y="8939"/>
                  </a:lnTo>
                  <a:cubicBezTo>
                    <a:pt x="25912" y="8566"/>
                    <a:pt x="26062" y="7918"/>
                    <a:pt x="25987" y="7047"/>
                  </a:cubicBezTo>
                  <a:cubicBezTo>
                    <a:pt x="27555" y="6400"/>
                    <a:pt x="28227" y="4707"/>
                    <a:pt x="27929" y="4035"/>
                  </a:cubicBezTo>
                  <a:cubicBezTo>
                    <a:pt x="27779" y="3737"/>
                    <a:pt x="27431" y="3488"/>
                    <a:pt x="26833" y="3363"/>
                  </a:cubicBezTo>
                  <a:cubicBezTo>
                    <a:pt x="24743" y="2990"/>
                    <a:pt x="23498" y="1297"/>
                    <a:pt x="21706" y="401"/>
                  </a:cubicBezTo>
                  <a:cubicBezTo>
                    <a:pt x="21179" y="133"/>
                    <a:pt x="20556" y="0"/>
                    <a:pt x="19926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2" name="Google Shape;3282;p36"/>
            <p:cNvGrpSpPr/>
            <p:nvPr/>
          </p:nvGrpSpPr>
          <p:grpSpPr>
            <a:xfrm>
              <a:off x="6199388" y="1152700"/>
              <a:ext cx="986000" cy="1380925"/>
              <a:chOff x="4666575" y="1152700"/>
              <a:chExt cx="986000" cy="1380925"/>
            </a:xfrm>
          </p:grpSpPr>
          <p:sp>
            <p:nvSpPr>
              <p:cNvPr id="3283" name="Google Shape;3283;p36"/>
              <p:cNvSpPr/>
              <p:nvPr/>
            </p:nvSpPr>
            <p:spPr>
              <a:xfrm>
                <a:off x="5162200" y="1699250"/>
                <a:ext cx="471075" cy="496750"/>
              </a:xfrm>
              <a:custGeom>
                <a:avLst/>
                <a:gdLst/>
                <a:ahLst/>
                <a:cxnLst/>
                <a:rect l="l" t="t" r="r" b="b"/>
                <a:pathLst>
                  <a:path w="18843" h="19870" extrusionOk="0">
                    <a:moveTo>
                      <a:pt x="12902" y="0"/>
                    </a:moveTo>
                    <a:cubicBezTo>
                      <a:pt x="12843" y="0"/>
                      <a:pt x="12790" y="114"/>
                      <a:pt x="12770" y="194"/>
                    </a:cubicBezTo>
                    <a:cubicBezTo>
                      <a:pt x="11824" y="3132"/>
                      <a:pt x="11152" y="6168"/>
                      <a:pt x="10803" y="9255"/>
                    </a:cubicBezTo>
                    <a:cubicBezTo>
                      <a:pt x="10803" y="9305"/>
                      <a:pt x="10803" y="9354"/>
                      <a:pt x="10803" y="9404"/>
                    </a:cubicBezTo>
                    <a:cubicBezTo>
                      <a:pt x="10903" y="9802"/>
                      <a:pt x="11052" y="10151"/>
                      <a:pt x="11251" y="10499"/>
                    </a:cubicBezTo>
                    <a:cubicBezTo>
                      <a:pt x="11699" y="11470"/>
                      <a:pt x="12197" y="12416"/>
                      <a:pt x="12770" y="13312"/>
                    </a:cubicBezTo>
                    <a:cubicBezTo>
                      <a:pt x="12806" y="13404"/>
                      <a:pt x="12898" y="13456"/>
                      <a:pt x="12984" y="13456"/>
                    </a:cubicBezTo>
                    <a:cubicBezTo>
                      <a:pt x="13013" y="13456"/>
                      <a:pt x="13043" y="13449"/>
                      <a:pt x="13068" y="13436"/>
                    </a:cubicBezTo>
                    <a:cubicBezTo>
                      <a:pt x="14885" y="13012"/>
                      <a:pt x="15245" y="12867"/>
                      <a:pt x="15342" y="12867"/>
                    </a:cubicBezTo>
                    <a:cubicBezTo>
                      <a:pt x="15365" y="12867"/>
                      <a:pt x="15374" y="12875"/>
                      <a:pt x="15383" y="12889"/>
                    </a:cubicBezTo>
                    <a:cubicBezTo>
                      <a:pt x="15383" y="12988"/>
                      <a:pt x="13691" y="13586"/>
                      <a:pt x="11177" y="13860"/>
                    </a:cubicBezTo>
                    <a:cubicBezTo>
                      <a:pt x="10231" y="13972"/>
                      <a:pt x="9285" y="14028"/>
                      <a:pt x="8339" y="14028"/>
                    </a:cubicBezTo>
                    <a:cubicBezTo>
                      <a:pt x="7393" y="14028"/>
                      <a:pt x="6447" y="13972"/>
                      <a:pt x="5501" y="13860"/>
                    </a:cubicBezTo>
                    <a:cubicBezTo>
                      <a:pt x="4755" y="13760"/>
                      <a:pt x="4232" y="13710"/>
                      <a:pt x="3859" y="13511"/>
                    </a:cubicBezTo>
                    <a:cubicBezTo>
                      <a:pt x="3386" y="13262"/>
                      <a:pt x="3112" y="12789"/>
                      <a:pt x="2738" y="11769"/>
                    </a:cubicBezTo>
                    <a:cubicBezTo>
                      <a:pt x="2514" y="11047"/>
                      <a:pt x="2340" y="10275"/>
                      <a:pt x="2265" y="9504"/>
                    </a:cubicBezTo>
                    <a:cubicBezTo>
                      <a:pt x="2041" y="7886"/>
                      <a:pt x="1793" y="6293"/>
                      <a:pt x="797" y="4924"/>
                    </a:cubicBezTo>
                    <a:cubicBezTo>
                      <a:pt x="640" y="4720"/>
                      <a:pt x="386" y="4566"/>
                      <a:pt x="218" y="4566"/>
                    </a:cubicBezTo>
                    <a:cubicBezTo>
                      <a:pt x="119" y="4566"/>
                      <a:pt x="50" y="4620"/>
                      <a:pt x="50" y="4750"/>
                    </a:cubicBezTo>
                    <a:cubicBezTo>
                      <a:pt x="0" y="6343"/>
                      <a:pt x="0" y="6193"/>
                      <a:pt x="150" y="6417"/>
                    </a:cubicBezTo>
                    <a:cubicBezTo>
                      <a:pt x="25" y="6542"/>
                      <a:pt x="25" y="6666"/>
                      <a:pt x="25" y="6915"/>
                    </a:cubicBezTo>
                    <a:lnTo>
                      <a:pt x="25" y="11271"/>
                    </a:lnTo>
                    <a:cubicBezTo>
                      <a:pt x="75" y="11819"/>
                      <a:pt x="75" y="12366"/>
                      <a:pt x="50" y="12914"/>
                    </a:cubicBezTo>
                    <a:cubicBezTo>
                      <a:pt x="0" y="13412"/>
                      <a:pt x="349" y="14133"/>
                      <a:pt x="772" y="14756"/>
                    </a:cubicBezTo>
                    <a:cubicBezTo>
                      <a:pt x="1046" y="15179"/>
                      <a:pt x="1369" y="15577"/>
                      <a:pt x="1718" y="15926"/>
                    </a:cubicBezTo>
                    <a:cubicBezTo>
                      <a:pt x="1917" y="16075"/>
                      <a:pt x="2141" y="16199"/>
                      <a:pt x="2315" y="16349"/>
                    </a:cubicBezTo>
                    <a:cubicBezTo>
                      <a:pt x="2365" y="16423"/>
                      <a:pt x="2440" y="16448"/>
                      <a:pt x="2514" y="16473"/>
                    </a:cubicBezTo>
                    <a:cubicBezTo>
                      <a:pt x="3809" y="17195"/>
                      <a:pt x="6547" y="18191"/>
                      <a:pt x="8239" y="18713"/>
                    </a:cubicBezTo>
                    <a:cubicBezTo>
                      <a:pt x="9984" y="19258"/>
                      <a:pt x="12603" y="19870"/>
                      <a:pt x="14888" y="19870"/>
                    </a:cubicBezTo>
                    <a:cubicBezTo>
                      <a:pt x="15733" y="19870"/>
                      <a:pt x="16533" y="19786"/>
                      <a:pt x="17225" y="19585"/>
                    </a:cubicBezTo>
                    <a:cubicBezTo>
                      <a:pt x="18295" y="19311"/>
                      <a:pt x="18843" y="18191"/>
                      <a:pt x="18843" y="17120"/>
                    </a:cubicBezTo>
                    <a:cubicBezTo>
                      <a:pt x="18818" y="11694"/>
                      <a:pt x="13840" y="593"/>
                      <a:pt x="12944" y="20"/>
                    </a:cubicBezTo>
                    <a:cubicBezTo>
                      <a:pt x="12930" y="6"/>
                      <a:pt x="12916" y="0"/>
                      <a:pt x="129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284" name="Google Shape;3284;p36"/>
              <p:cNvSpPr/>
              <p:nvPr/>
            </p:nvSpPr>
            <p:spPr>
              <a:xfrm>
                <a:off x="4666575" y="1699350"/>
                <a:ext cx="495650" cy="497550"/>
              </a:xfrm>
              <a:custGeom>
                <a:avLst/>
                <a:gdLst/>
                <a:ahLst/>
                <a:cxnLst/>
                <a:rect l="l" t="t" r="r" b="b"/>
                <a:pathLst>
                  <a:path w="19826" h="19902" extrusionOk="0">
                    <a:moveTo>
                      <a:pt x="6829" y="1"/>
                    </a:moveTo>
                    <a:cubicBezTo>
                      <a:pt x="5958" y="1"/>
                      <a:pt x="1" y="13963"/>
                      <a:pt x="983" y="17988"/>
                    </a:cubicBezTo>
                    <a:cubicBezTo>
                      <a:pt x="1182" y="18734"/>
                      <a:pt x="1680" y="19357"/>
                      <a:pt x="2750" y="19680"/>
                    </a:cubicBezTo>
                    <a:cubicBezTo>
                      <a:pt x="3294" y="19849"/>
                      <a:pt x="4037" y="19901"/>
                      <a:pt x="4724" y="19901"/>
                    </a:cubicBezTo>
                    <a:cubicBezTo>
                      <a:pt x="5451" y="19901"/>
                      <a:pt x="6115" y="19843"/>
                      <a:pt x="6409" y="19805"/>
                    </a:cubicBezTo>
                    <a:cubicBezTo>
                      <a:pt x="10392" y="19357"/>
                      <a:pt x="15096" y="17614"/>
                      <a:pt x="17162" y="16444"/>
                    </a:cubicBezTo>
                    <a:cubicBezTo>
                      <a:pt x="17178" y="16447"/>
                      <a:pt x="17193" y="16449"/>
                      <a:pt x="17208" y="16449"/>
                    </a:cubicBezTo>
                    <a:cubicBezTo>
                      <a:pt x="17312" y="16449"/>
                      <a:pt x="17402" y="16376"/>
                      <a:pt x="17511" y="16245"/>
                    </a:cubicBezTo>
                    <a:cubicBezTo>
                      <a:pt x="18158" y="15872"/>
                      <a:pt x="18755" y="15299"/>
                      <a:pt x="18855" y="14577"/>
                    </a:cubicBezTo>
                    <a:cubicBezTo>
                      <a:pt x="18904" y="14503"/>
                      <a:pt x="18954" y="14403"/>
                      <a:pt x="19004" y="14329"/>
                    </a:cubicBezTo>
                    <a:cubicBezTo>
                      <a:pt x="19178" y="14055"/>
                      <a:pt x="19352" y="13781"/>
                      <a:pt x="19502" y="13507"/>
                    </a:cubicBezTo>
                    <a:cubicBezTo>
                      <a:pt x="19776" y="12935"/>
                      <a:pt x="19701" y="13333"/>
                      <a:pt x="19726" y="6612"/>
                    </a:cubicBezTo>
                    <a:cubicBezTo>
                      <a:pt x="19701" y="6513"/>
                      <a:pt x="19651" y="6413"/>
                      <a:pt x="19552" y="6413"/>
                    </a:cubicBezTo>
                    <a:cubicBezTo>
                      <a:pt x="19825" y="6164"/>
                      <a:pt x="19751" y="5990"/>
                      <a:pt x="19751" y="4895"/>
                    </a:cubicBezTo>
                    <a:cubicBezTo>
                      <a:pt x="19751" y="4620"/>
                      <a:pt x="19663" y="4494"/>
                      <a:pt x="19523" y="4494"/>
                    </a:cubicBezTo>
                    <a:cubicBezTo>
                      <a:pt x="19172" y="4494"/>
                      <a:pt x="18493" y="5293"/>
                      <a:pt x="18083" y="6488"/>
                    </a:cubicBezTo>
                    <a:cubicBezTo>
                      <a:pt x="16913" y="9898"/>
                      <a:pt x="17784" y="11516"/>
                      <a:pt x="15917" y="13482"/>
                    </a:cubicBezTo>
                    <a:lnTo>
                      <a:pt x="15793" y="13607"/>
                    </a:lnTo>
                    <a:cubicBezTo>
                      <a:pt x="14250" y="13831"/>
                      <a:pt x="12707" y="13955"/>
                      <a:pt x="11138" y="13980"/>
                    </a:cubicBezTo>
                    <a:cubicBezTo>
                      <a:pt x="10242" y="13980"/>
                      <a:pt x="9321" y="13930"/>
                      <a:pt x="8425" y="13806"/>
                    </a:cubicBezTo>
                    <a:cubicBezTo>
                      <a:pt x="6310" y="13557"/>
                      <a:pt x="4268" y="13084"/>
                      <a:pt x="4318" y="12885"/>
                    </a:cubicBezTo>
                    <a:cubicBezTo>
                      <a:pt x="4325" y="12867"/>
                      <a:pt x="4342" y="12859"/>
                      <a:pt x="4370" y="12859"/>
                    </a:cubicBezTo>
                    <a:cubicBezTo>
                      <a:pt x="4540" y="12859"/>
                      <a:pt x="5128" y="13155"/>
                      <a:pt x="6558" y="13432"/>
                    </a:cubicBezTo>
                    <a:cubicBezTo>
                      <a:pt x="6613" y="13443"/>
                      <a:pt x="6657" y="13450"/>
                      <a:pt x="6694" y="13450"/>
                    </a:cubicBezTo>
                    <a:cubicBezTo>
                      <a:pt x="6824" y="13450"/>
                      <a:pt x="6865" y="13372"/>
                      <a:pt x="6982" y="13159"/>
                    </a:cubicBezTo>
                    <a:cubicBezTo>
                      <a:pt x="8973" y="9774"/>
                      <a:pt x="8575" y="9923"/>
                      <a:pt x="8873" y="9525"/>
                    </a:cubicBezTo>
                    <a:cubicBezTo>
                      <a:pt x="8898" y="9475"/>
                      <a:pt x="8923" y="9425"/>
                      <a:pt x="8898" y="9375"/>
                    </a:cubicBezTo>
                    <a:lnTo>
                      <a:pt x="8898" y="9276"/>
                    </a:lnTo>
                    <a:cubicBezTo>
                      <a:pt x="8301" y="4422"/>
                      <a:pt x="7156" y="663"/>
                      <a:pt x="6907" y="66"/>
                    </a:cubicBezTo>
                    <a:cubicBezTo>
                      <a:pt x="6889" y="22"/>
                      <a:pt x="6863" y="1"/>
                      <a:pt x="6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36"/>
              <p:cNvSpPr/>
              <p:nvPr/>
            </p:nvSpPr>
            <p:spPr>
              <a:xfrm>
                <a:off x="5025925" y="1597075"/>
                <a:ext cx="269475" cy="132100"/>
              </a:xfrm>
              <a:custGeom>
                <a:avLst/>
                <a:gdLst/>
                <a:ahLst/>
                <a:cxnLst/>
                <a:rect l="l" t="t" r="r" b="b"/>
                <a:pathLst>
                  <a:path w="10779" h="5284" extrusionOk="0">
                    <a:moveTo>
                      <a:pt x="5402" y="0"/>
                    </a:moveTo>
                    <a:cubicBezTo>
                      <a:pt x="3659" y="75"/>
                      <a:pt x="1917" y="324"/>
                      <a:pt x="224" y="722"/>
                    </a:cubicBezTo>
                    <a:cubicBezTo>
                      <a:pt x="25" y="797"/>
                      <a:pt x="0" y="822"/>
                      <a:pt x="125" y="1120"/>
                    </a:cubicBezTo>
                    <a:cubicBezTo>
                      <a:pt x="1149" y="3896"/>
                      <a:pt x="3279" y="5284"/>
                      <a:pt x="5410" y="5284"/>
                    </a:cubicBezTo>
                    <a:cubicBezTo>
                      <a:pt x="7579" y="5284"/>
                      <a:pt x="9749" y="3846"/>
                      <a:pt x="10753" y="971"/>
                    </a:cubicBezTo>
                    <a:cubicBezTo>
                      <a:pt x="10778" y="846"/>
                      <a:pt x="10753" y="797"/>
                      <a:pt x="10654" y="747"/>
                    </a:cubicBezTo>
                    <a:cubicBezTo>
                      <a:pt x="9384" y="374"/>
                      <a:pt x="5924" y="0"/>
                      <a:pt x="54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36"/>
              <p:cNvSpPr/>
              <p:nvPr/>
            </p:nvSpPr>
            <p:spPr>
              <a:xfrm>
                <a:off x="4839850" y="1617600"/>
                <a:ext cx="642850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25714" h="36466" extrusionOk="0">
                    <a:moveTo>
                      <a:pt x="7194" y="1"/>
                    </a:moveTo>
                    <a:cubicBezTo>
                      <a:pt x="7120" y="1"/>
                      <a:pt x="6945" y="50"/>
                      <a:pt x="6672" y="125"/>
                    </a:cubicBezTo>
                    <a:lnTo>
                      <a:pt x="6472" y="175"/>
                    </a:lnTo>
                    <a:cubicBezTo>
                      <a:pt x="5900" y="374"/>
                      <a:pt x="5029" y="623"/>
                      <a:pt x="4058" y="996"/>
                    </a:cubicBezTo>
                    <a:cubicBezTo>
                      <a:pt x="3436" y="1220"/>
                      <a:pt x="2838" y="1469"/>
                      <a:pt x="2241" y="1743"/>
                    </a:cubicBezTo>
                    <a:cubicBezTo>
                      <a:pt x="1519" y="2042"/>
                      <a:pt x="822" y="2440"/>
                      <a:pt x="175" y="2888"/>
                    </a:cubicBezTo>
                    <a:cubicBezTo>
                      <a:pt x="26" y="2988"/>
                      <a:pt x="1" y="3012"/>
                      <a:pt x="75" y="3236"/>
                    </a:cubicBezTo>
                    <a:cubicBezTo>
                      <a:pt x="150" y="3460"/>
                      <a:pt x="225" y="3684"/>
                      <a:pt x="275" y="3909"/>
                    </a:cubicBezTo>
                    <a:lnTo>
                      <a:pt x="424" y="4431"/>
                    </a:lnTo>
                    <a:cubicBezTo>
                      <a:pt x="474" y="4556"/>
                      <a:pt x="499" y="4680"/>
                      <a:pt x="548" y="4829"/>
                    </a:cubicBezTo>
                    <a:cubicBezTo>
                      <a:pt x="598" y="5004"/>
                      <a:pt x="648" y="5203"/>
                      <a:pt x="698" y="5377"/>
                    </a:cubicBezTo>
                    <a:cubicBezTo>
                      <a:pt x="1420" y="8016"/>
                      <a:pt x="1942" y="10679"/>
                      <a:pt x="2216" y="13392"/>
                    </a:cubicBezTo>
                    <a:cubicBezTo>
                      <a:pt x="2216" y="13516"/>
                      <a:pt x="2241" y="13641"/>
                      <a:pt x="2241" y="13765"/>
                    </a:cubicBezTo>
                    <a:cubicBezTo>
                      <a:pt x="2266" y="13865"/>
                      <a:pt x="2291" y="13989"/>
                      <a:pt x="2291" y="14114"/>
                    </a:cubicBezTo>
                    <a:cubicBezTo>
                      <a:pt x="2316" y="14388"/>
                      <a:pt x="2341" y="14686"/>
                      <a:pt x="2365" y="15010"/>
                    </a:cubicBezTo>
                    <a:cubicBezTo>
                      <a:pt x="2415" y="15582"/>
                      <a:pt x="2440" y="16180"/>
                      <a:pt x="2490" y="16802"/>
                    </a:cubicBezTo>
                    <a:cubicBezTo>
                      <a:pt x="2515" y="17026"/>
                      <a:pt x="2614" y="17026"/>
                      <a:pt x="2863" y="17026"/>
                    </a:cubicBezTo>
                    <a:cubicBezTo>
                      <a:pt x="3970" y="17040"/>
                      <a:pt x="4595" y="17055"/>
                      <a:pt x="5041" y="17055"/>
                    </a:cubicBezTo>
                    <a:cubicBezTo>
                      <a:pt x="5367" y="17055"/>
                      <a:pt x="5598" y="17047"/>
                      <a:pt x="5850" y="17026"/>
                    </a:cubicBezTo>
                    <a:lnTo>
                      <a:pt x="6149" y="17026"/>
                    </a:lnTo>
                    <a:lnTo>
                      <a:pt x="6497" y="17001"/>
                    </a:lnTo>
                    <a:lnTo>
                      <a:pt x="6647" y="17001"/>
                    </a:lnTo>
                    <a:lnTo>
                      <a:pt x="7095" y="16951"/>
                    </a:lnTo>
                    <a:lnTo>
                      <a:pt x="7319" y="16951"/>
                    </a:lnTo>
                    <a:lnTo>
                      <a:pt x="7667" y="16902"/>
                    </a:lnTo>
                    <a:cubicBezTo>
                      <a:pt x="7916" y="16877"/>
                      <a:pt x="8165" y="16852"/>
                      <a:pt x="8389" y="16827"/>
                    </a:cubicBezTo>
                    <a:lnTo>
                      <a:pt x="9011" y="16752"/>
                    </a:lnTo>
                    <a:cubicBezTo>
                      <a:pt x="9509" y="16254"/>
                      <a:pt x="9883" y="15657"/>
                      <a:pt x="10107" y="14985"/>
                    </a:cubicBezTo>
                    <a:cubicBezTo>
                      <a:pt x="10356" y="14189"/>
                      <a:pt x="10405" y="13342"/>
                      <a:pt x="10555" y="12322"/>
                    </a:cubicBezTo>
                    <a:cubicBezTo>
                      <a:pt x="10704" y="11450"/>
                      <a:pt x="10903" y="10604"/>
                      <a:pt x="11177" y="9783"/>
                    </a:cubicBezTo>
                    <a:cubicBezTo>
                      <a:pt x="11252" y="9584"/>
                      <a:pt x="11301" y="9434"/>
                      <a:pt x="11376" y="9285"/>
                    </a:cubicBezTo>
                    <a:cubicBezTo>
                      <a:pt x="11476" y="9061"/>
                      <a:pt x="11600" y="8837"/>
                      <a:pt x="11725" y="8613"/>
                    </a:cubicBezTo>
                    <a:cubicBezTo>
                      <a:pt x="11799" y="8488"/>
                      <a:pt x="11899" y="8364"/>
                      <a:pt x="11998" y="8240"/>
                    </a:cubicBezTo>
                    <a:cubicBezTo>
                      <a:pt x="12222" y="7941"/>
                      <a:pt x="12471" y="7767"/>
                      <a:pt x="12621" y="7767"/>
                    </a:cubicBezTo>
                    <a:cubicBezTo>
                      <a:pt x="12745" y="7767"/>
                      <a:pt x="12845" y="7891"/>
                      <a:pt x="12845" y="8165"/>
                    </a:cubicBezTo>
                    <a:lnTo>
                      <a:pt x="12845" y="8364"/>
                    </a:lnTo>
                    <a:cubicBezTo>
                      <a:pt x="12845" y="9285"/>
                      <a:pt x="12894" y="9459"/>
                      <a:pt x="12621" y="9658"/>
                    </a:cubicBezTo>
                    <a:cubicBezTo>
                      <a:pt x="12720" y="9708"/>
                      <a:pt x="12770" y="9783"/>
                      <a:pt x="12770" y="9857"/>
                    </a:cubicBezTo>
                    <a:lnTo>
                      <a:pt x="12770" y="13890"/>
                    </a:lnTo>
                    <a:lnTo>
                      <a:pt x="12770" y="14288"/>
                    </a:lnTo>
                    <a:cubicBezTo>
                      <a:pt x="12770" y="16454"/>
                      <a:pt x="12745" y="16379"/>
                      <a:pt x="12546" y="16777"/>
                    </a:cubicBezTo>
                    <a:cubicBezTo>
                      <a:pt x="12397" y="17051"/>
                      <a:pt x="12247" y="17325"/>
                      <a:pt x="12073" y="17599"/>
                    </a:cubicBezTo>
                    <a:cubicBezTo>
                      <a:pt x="12073" y="17922"/>
                      <a:pt x="11998" y="18246"/>
                      <a:pt x="11824" y="18520"/>
                    </a:cubicBezTo>
                    <a:cubicBezTo>
                      <a:pt x="11774" y="18569"/>
                      <a:pt x="11749" y="18619"/>
                      <a:pt x="11725" y="18644"/>
                    </a:cubicBezTo>
                    <a:cubicBezTo>
                      <a:pt x="11700" y="18694"/>
                      <a:pt x="11650" y="18744"/>
                      <a:pt x="11625" y="18768"/>
                    </a:cubicBezTo>
                    <a:cubicBezTo>
                      <a:pt x="11426" y="18992"/>
                      <a:pt x="11227" y="19192"/>
                      <a:pt x="11003" y="19366"/>
                    </a:cubicBezTo>
                    <a:cubicBezTo>
                      <a:pt x="10704" y="19590"/>
                      <a:pt x="10405" y="19789"/>
                      <a:pt x="10107" y="19963"/>
                    </a:cubicBezTo>
                    <a:lnTo>
                      <a:pt x="9858" y="20088"/>
                    </a:lnTo>
                    <a:lnTo>
                      <a:pt x="9634" y="20212"/>
                    </a:lnTo>
                    <a:cubicBezTo>
                      <a:pt x="8812" y="20585"/>
                      <a:pt x="7991" y="20934"/>
                      <a:pt x="7145" y="21233"/>
                    </a:cubicBezTo>
                    <a:lnTo>
                      <a:pt x="6497" y="21457"/>
                    </a:lnTo>
                    <a:lnTo>
                      <a:pt x="5925" y="21681"/>
                    </a:lnTo>
                    <a:lnTo>
                      <a:pt x="5651" y="21755"/>
                    </a:lnTo>
                    <a:lnTo>
                      <a:pt x="5377" y="21855"/>
                    </a:lnTo>
                    <a:cubicBezTo>
                      <a:pt x="2291" y="22875"/>
                      <a:pt x="2490" y="22353"/>
                      <a:pt x="2465" y="23199"/>
                    </a:cubicBezTo>
                    <a:cubicBezTo>
                      <a:pt x="2440" y="23747"/>
                      <a:pt x="2415" y="24269"/>
                      <a:pt x="2341" y="24792"/>
                    </a:cubicBezTo>
                    <a:cubicBezTo>
                      <a:pt x="2316" y="24991"/>
                      <a:pt x="2291" y="25165"/>
                      <a:pt x="2266" y="25365"/>
                    </a:cubicBezTo>
                    <a:cubicBezTo>
                      <a:pt x="2241" y="25539"/>
                      <a:pt x="2216" y="25738"/>
                      <a:pt x="2191" y="25912"/>
                    </a:cubicBezTo>
                    <a:cubicBezTo>
                      <a:pt x="2191" y="26037"/>
                      <a:pt x="2166" y="26161"/>
                      <a:pt x="2166" y="26261"/>
                    </a:cubicBezTo>
                    <a:cubicBezTo>
                      <a:pt x="2141" y="26385"/>
                      <a:pt x="2117" y="26485"/>
                      <a:pt x="2117" y="26584"/>
                    </a:cubicBezTo>
                    <a:cubicBezTo>
                      <a:pt x="1843" y="28600"/>
                      <a:pt x="1420" y="30617"/>
                      <a:pt x="797" y="32558"/>
                    </a:cubicBezTo>
                    <a:cubicBezTo>
                      <a:pt x="797" y="32558"/>
                      <a:pt x="797" y="32558"/>
                      <a:pt x="797" y="32583"/>
                    </a:cubicBezTo>
                    <a:cubicBezTo>
                      <a:pt x="772" y="32658"/>
                      <a:pt x="772" y="32782"/>
                      <a:pt x="748" y="32832"/>
                    </a:cubicBezTo>
                    <a:cubicBezTo>
                      <a:pt x="723" y="32857"/>
                      <a:pt x="723" y="32907"/>
                      <a:pt x="723" y="32931"/>
                    </a:cubicBezTo>
                    <a:lnTo>
                      <a:pt x="723" y="33056"/>
                    </a:lnTo>
                    <a:cubicBezTo>
                      <a:pt x="723" y="33081"/>
                      <a:pt x="723" y="33106"/>
                      <a:pt x="723" y="33131"/>
                    </a:cubicBezTo>
                    <a:cubicBezTo>
                      <a:pt x="723" y="33155"/>
                      <a:pt x="748" y="33205"/>
                      <a:pt x="748" y="33230"/>
                    </a:cubicBezTo>
                    <a:cubicBezTo>
                      <a:pt x="748" y="33255"/>
                      <a:pt x="748" y="33255"/>
                      <a:pt x="772" y="33280"/>
                    </a:cubicBezTo>
                    <a:lnTo>
                      <a:pt x="772" y="33305"/>
                    </a:lnTo>
                    <a:cubicBezTo>
                      <a:pt x="772" y="33305"/>
                      <a:pt x="772" y="33330"/>
                      <a:pt x="772" y="33330"/>
                    </a:cubicBezTo>
                    <a:cubicBezTo>
                      <a:pt x="797" y="33404"/>
                      <a:pt x="847" y="33454"/>
                      <a:pt x="922" y="33504"/>
                    </a:cubicBezTo>
                    <a:lnTo>
                      <a:pt x="972" y="33554"/>
                    </a:lnTo>
                    <a:cubicBezTo>
                      <a:pt x="996" y="33579"/>
                      <a:pt x="1046" y="33604"/>
                      <a:pt x="1071" y="33628"/>
                    </a:cubicBezTo>
                    <a:cubicBezTo>
                      <a:pt x="1444" y="33828"/>
                      <a:pt x="1818" y="34027"/>
                      <a:pt x="2191" y="34176"/>
                    </a:cubicBezTo>
                    <a:cubicBezTo>
                      <a:pt x="4680" y="35221"/>
                      <a:pt x="7319" y="35918"/>
                      <a:pt x="10007" y="36242"/>
                    </a:cubicBezTo>
                    <a:lnTo>
                      <a:pt x="10181" y="36267"/>
                    </a:lnTo>
                    <a:lnTo>
                      <a:pt x="10505" y="36317"/>
                    </a:lnTo>
                    <a:lnTo>
                      <a:pt x="10654" y="36342"/>
                    </a:lnTo>
                    <a:lnTo>
                      <a:pt x="10978" y="36366"/>
                    </a:lnTo>
                    <a:cubicBezTo>
                      <a:pt x="11476" y="36416"/>
                      <a:pt x="11924" y="36466"/>
                      <a:pt x="12446" y="36466"/>
                    </a:cubicBezTo>
                    <a:cubicBezTo>
                      <a:pt x="14064" y="36466"/>
                      <a:pt x="15682" y="36317"/>
                      <a:pt x="17275" y="35993"/>
                    </a:cubicBezTo>
                    <a:lnTo>
                      <a:pt x="17848" y="35893"/>
                    </a:lnTo>
                    <a:cubicBezTo>
                      <a:pt x="18221" y="35819"/>
                      <a:pt x="18619" y="35744"/>
                      <a:pt x="18993" y="35645"/>
                    </a:cubicBezTo>
                    <a:cubicBezTo>
                      <a:pt x="19864" y="35445"/>
                      <a:pt x="20735" y="35221"/>
                      <a:pt x="21606" y="34923"/>
                    </a:cubicBezTo>
                    <a:lnTo>
                      <a:pt x="22104" y="34748"/>
                    </a:lnTo>
                    <a:lnTo>
                      <a:pt x="22453" y="34624"/>
                    </a:lnTo>
                    <a:cubicBezTo>
                      <a:pt x="22751" y="34500"/>
                      <a:pt x="23075" y="34350"/>
                      <a:pt x="23374" y="34226"/>
                    </a:cubicBezTo>
                    <a:lnTo>
                      <a:pt x="23647" y="34101"/>
                    </a:lnTo>
                    <a:cubicBezTo>
                      <a:pt x="23971" y="33927"/>
                      <a:pt x="24319" y="33778"/>
                      <a:pt x="24618" y="33628"/>
                    </a:cubicBezTo>
                    <a:cubicBezTo>
                      <a:pt x="25489" y="33180"/>
                      <a:pt x="24543" y="32409"/>
                      <a:pt x="23772" y="27779"/>
                    </a:cubicBezTo>
                    <a:cubicBezTo>
                      <a:pt x="23747" y="27605"/>
                      <a:pt x="23697" y="27431"/>
                      <a:pt x="23672" y="27256"/>
                    </a:cubicBezTo>
                    <a:cubicBezTo>
                      <a:pt x="23647" y="27082"/>
                      <a:pt x="23622" y="26933"/>
                      <a:pt x="23598" y="26734"/>
                    </a:cubicBezTo>
                    <a:cubicBezTo>
                      <a:pt x="23448" y="25738"/>
                      <a:pt x="23324" y="24568"/>
                      <a:pt x="23199" y="23199"/>
                    </a:cubicBezTo>
                    <a:lnTo>
                      <a:pt x="23199" y="23124"/>
                    </a:lnTo>
                    <a:lnTo>
                      <a:pt x="23199" y="22900"/>
                    </a:lnTo>
                    <a:cubicBezTo>
                      <a:pt x="23199" y="22851"/>
                      <a:pt x="23199" y="22801"/>
                      <a:pt x="23174" y="22751"/>
                    </a:cubicBezTo>
                    <a:lnTo>
                      <a:pt x="23174" y="22726"/>
                    </a:lnTo>
                    <a:cubicBezTo>
                      <a:pt x="23150" y="22651"/>
                      <a:pt x="23075" y="22627"/>
                      <a:pt x="22926" y="22577"/>
                    </a:cubicBezTo>
                    <a:lnTo>
                      <a:pt x="22776" y="22552"/>
                    </a:lnTo>
                    <a:cubicBezTo>
                      <a:pt x="22602" y="22502"/>
                      <a:pt x="22353" y="22452"/>
                      <a:pt x="22054" y="22353"/>
                    </a:cubicBezTo>
                    <a:lnTo>
                      <a:pt x="22029" y="22353"/>
                    </a:lnTo>
                    <a:lnTo>
                      <a:pt x="21731" y="22278"/>
                    </a:lnTo>
                    <a:lnTo>
                      <a:pt x="21507" y="22228"/>
                    </a:lnTo>
                    <a:lnTo>
                      <a:pt x="21407" y="22179"/>
                    </a:lnTo>
                    <a:cubicBezTo>
                      <a:pt x="21308" y="22154"/>
                      <a:pt x="21233" y="22129"/>
                      <a:pt x="21059" y="22079"/>
                    </a:cubicBezTo>
                    <a:cubicBezTo>
                      <a:pt x="20909" y="22029"/>
                      <a:pt x="20735" y="21979"/>
                      <a:pt x="20561" y="21930"/>
                    </a:cubicBezTo>
                    <a:cubicBezTo>
                      <a:pt x="19814" y="21681"/>
                      <a:pt x="18893" y="21357"/>
                      <a:pt x="17698" y="20884"/>
                    </a:cubicBezTo>
                    <a:lnTo>
                      <a:pt x="17574" y="20834"/>
                    </a:lnTo>
                    <a:lnTo>
                      <a:pt x="17275" y="20710"/>
                    </a:lnTo>
                    <a:cubicBezTo>
                      <a:pt x="16628" y="20461"/>
                      <a:pt x="16006" y="20162"/>
                      <a:pt x="15408" y="19839"/>
                    </a:cubicBezTo>
                    <a:cubicBezTo>
                      <a:pt x="14687" y="19465"/>
                      <a:pt x="13890" y="18768"/>
                      <a:pt x="13666" y="18022"/>
                    </a:cubicBezTo>
                    <a:cubicBezTo>
                      <a:pt x="13268" y="17399"/>
                      <a:pt x="12894" y="16653"/>
                      <a:pt x="12944" y="16180"/>
                    </a:cubicBezTo>
                    <a:lnTo>
                      <a:pt x="12944" y="16105"/>
                    </a:lnTo>
                    <a:lnTo>
                      <a:pt x="12944" y="16030"/>
                    </a:lnTo>
                    <a:cubicBezTo>
                      <a:pt x="12994" y="15533"/>
                      <a:pt x="12894" y="15035"/>
                      <a:pt x="12894" y="14537"/>
                    </a:cubicBezTo>
                    <a:lnTo>
                      <a:pt x="12894" y="10181"/>
                    </a:lnTo>
                    <a:cubicBezTo>
                      <a:pt x="12894" y="9907"/>
                      <a:pt x="12894" y="9808"/>
                      <a:pt x="13044" y="9683"/>
                    </a:cubicBezTo>
                    <a:cubicBezTo>
                      <a:pt x="12894" y="9459"/>
                      <a:pt x="12894" y="9584"/>
                      <a:pt x="12919" y="8016"/>
                    </a:cubicBezTo>
                    <a:cubicBezTo>
                      <a:pt x="12919" y="7882"/>
                      <a:pt x="12992" y="7826"/>
                      <a:pt x="13096" y="7826"/>
                    </a:cubicBezTo>
                    <a:cubicBezTo>
                      <a:pt x="13263" y="7826"/>
                      <a:pt x="13512" y="7974"/>
                      <a:pt x="13666" y="8190"/>
                    </a:cubicBezTo>
                    <a:cubicBezTo>
                      <a:pt x="13940" y="8563"/>
                      <a:pt x="14164" y="8961"/>
                      <a:pt x="14338" y="9360"/>
                    </a:cubicBezTo>
                    <a:cubicBezTo>
                      <a:pt x="14711" y="10281"/>
                      <a:pt x="14960" y="11226"/>
                      <a:pt x="15060" y="12222"/>
                    </a:cubicBezTo>
                    <a:cubicBezTo>
                      <a:pt x="15085" y="12396"/>
                      <a:pt x="15110" y="12571"/>
                      <a:pt x="15135" y="12770"/>
                    </a:cubicBezTo>
                    <a:cubicBezTo>
                      <a:pt x="15234" y="13541"/>
                      <a:pt x="15384" y="14288"/>
                      <a:pt x="15608" y="15035"/>
                    </a:cubicBezTo>
                    <a:cubicBezTo>
                      <a:pt x="15632" y="15109"/>
                      <a:pt x="15682" y="15184"/>
                      <a:pt x="15707" y="15259"/>
                    </a:cubicBezTo>
                    <a:cubicBezTo>
                      <a:pt x="15807" y="15607"/>
                      <a:pt x="15956" y="15906"/>
                      <a:pt x="16130" y="16205"/>
                    </a:cubicBezTo>
                    <a:cubicBezTo>
                      <a:pt x="16280" y="16454"/>
                      <a:pt x="16479" y="16628"/>
                      <a:pt x="16728" y="16777"/>
                    </a:cubicBezTo>
                    <a:cubicBezTo>
                      <a:pt x="18146" y="16951"/>
                      <a:pt x="19590" y="17076"/>
                      <a:pt x="21034" y="17076"/>
                    </a:cubicBezTo>
                    <a:lnTo>
                      <a:pt x="22975" y="17076"/>
                    </a:lnTo>
                    <a:cubicBezTo>
                      <a:pt x="23025" y="17076"/>
                      <a:pt x="23075" y="17051"/>
                      <a:pt x="23100" y="17026"/>
                    </a:cubicBezTo>
                    <a:cubicBezTo>
                      <a:pt x="23174" y="16976"/>
                      <a:pt x="23174" y="16902"/>
                      <a:pt x="23174" y="16777"/>
                    </a:cubicBezTo>
                    <a:cubicBezTo>
                      <a:pt x="23174" y="16603"/>
                      <a:pt x="23199" y="16429"/>
                      <a:pt x="23199" y="16254"/>
                    </a:cubicBezTo>
                    <a:cubicBezTo>
                      <a:pt x="23224" y="16030"/>
                      <a:pt x="23249" y="15707"/>
                      <a:pt x="23274" y="15309"/>
                    </a:cubicBezTo>
                    <a:cubicBezTo>
                      <a:pt x="23473" y="12571"/>
                      <a:pt x="23871" y="9857"/>
                      <a:pt x="24494" y="7194"/>
                    </a:cubicBezTo>
                    <a:cubicBezTo>
                      <a:pt x="25290" y="3684"/>
                      <a:pt x="25713" y="3261"/>
                      <a:pt x="25564" y="3037"/>
                    </a:cubicBezTo>
                    <a:cubicBezTo>
                      <a:pt x="25489" y="2938"/>
                      <a:pt x="25390" y="2863"/>
                      <a:pt x="25290" y="2813"/>
                    </a:cubicBezTo>
                    <a:cubicBezTo>
                      <a:pt x="25166" y="2714"/>
                      <a:pt x="25041" y="2639"/>
                      <a:pt x="24867" y="2539"/>
                    </a:cubicBezTo>
                    <a:lnTo>
                      <a:pt x="24817" y="2515"/>
                    </a:lnTo>
                    <a:cubicBezTo>
                      <a:pt x="24120" y="2116"/>
                      <a:pt x="23398" y="1793"/>
                      <a:pt x="22677" y="1469"/>
                    </a:cubicBezTo>
                    <a:cubicBezTo>
                      <a:pt x="21357" y="922"/>
                      <a:pt x="20013" y="474"/>
                      <a:pt x="18644" y="100"/>
                    </a:cubicBezTo>
                    <a:cubicBezTo>
                      <a:pt x="18545" y="73"/>
                      <a:pt x="18479" y="55"/>
                      <a:pt x="18431" y="55"/>
                    </a:cubicBezTo>
                    <a:cubicBezTo>
                      <a:pt x="18260" y="55"/>
                      <a:pt x="18310" y="276"/>
                      <a:pt x="17922" y="1071"/>
                    </a:cubicBezTo>
                    <a:cubicBezTo>
                      <a:pt x="17898" y="1121"/>
                      <a:pt x="17873" y="1146"/>
                      <a:pt x="17848" y="1195"/>
                    </a:cubicBezTo>
                    <a:cubicBezTo>
                      <a:pt x="17848" y="1220"/>
                      <a:pt x="17848" y="1220"/>
                      <a:pt x="17848" y="1245"/>
                    </a:cubicBezTo>
                    <a:cubicBezTo>
                      <a:pt x="17798" y="1345"/>
                      <a:pt x="17748" y="1444"/>
                      <a:pt x="17673" y="1544"/>
                    </a:cubicBezTo>
                    <a:cubicBezTo>
                      <a:pt x="17624" y="1643"/>
                      <a:pt x="17574" y="1743"/>
                      <a:pt x="17499" y="1818"/>
                    </a:cubicBezTo>
                    <a:cubicBezTo>
                      <a:pt x="17449" y="1942"/>
                      <a:pt x="17375" y="2042"/>
                      <a:pt x="17300" y="2141"/>
                    </a:cubicBezTo>
                    <a:cubicBezTo>
                      <a:pt x="16902" y="2714"/>
                      <a:pt x="16404" y="3187"/>
                      <a:pt x="15856" y="3610"/>
                    </a:cubicBezTo>
                    <a:lnTo>
                      <a:pt x="15782" y="3660"/>
                    </a:lnTo>
                    <a:cubicBezTo>
                      <a:pt x="15533" y="3834"/>
                      <a:pt x="15259" y="3983"/>
                      <a:pt x="14960" y="4133"/>
                    </a:cubicBezTo>
                    <a:cubicBezTo>
                      <a:pt x="14687" y="4257"/>
                      <a:pt x="14388" y="4357"/>
                      <a:pt x="14089" y="4431"/>
                    </a:cubicBezTo>
                    <a:cubicBezTo>
                      <a:pt x="13915" y="4456"/>
                      <a:pt x="13741" y="4481"/>
                      <a:pt x="13566" y="4481"/>
                    </a:cubicBezTo>
                    <a:cubicBezTo>
                      <a:pt x="13467" y="4481"/>
                      <a:pt x="13392" y="4506"/>
                      <a:pt x="13293" y="4506"/>
                    </a:cubicBezTo>
                    <a:cubicBezTo>
                      <a:pt x="13168" y="4531"/>
                      <a:pt x="13044" y="4531"/>
                      <a:pt x="12944" y="4531"/>
                    </a:cubicBezTo>
                    <a:cubicBezTo>
                      <a:pt x="12906" y="4532"/>
                      <a:pt x="12867" y="4532"/>
                      <a:pt x="12829" y="4532"/>
                    </a:cubicBezTo>
                    <a:cubicBezTo>
                      <a:pt x="10678" y="4532"/>
                      <a:pt x="8569" y="3165"/>
                      <a:pt x="7518" y="573"/>
                    </a:cubicBezTo>
                    <a:lnTo>
                      <a:pt x="7443" y="349"/>
                    </a:lnTo>
                    <a:cubicBezTo>
                      <a:pt x="7418" y="250"/>
                      <a:pt x="7369" y="150"/>
                      <a:pt x="7319" y="75"/>
                    </a:cubicBezTo>
                    <a:cubicBezTo>
                      <a:pt x="7294" y="25"/>
                      <a:pt x="7244" y="1"/>
                      <a:pt x="7194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36"/>
              <p:cNvSpPr/>
              <p:nvPr/>
            </p:nvSpPr>
            <p:spPr>
              <a:xfrm>
                <a:off x="5350600" y="1706050"/>
                <a:ext cx="8475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390" h="2891" extrusionOk="0">
                    <a:moveTo>
                      <a:pt x="1438" y="1"/>
                    </a:moveTo>
                    <a:cubicBezTo>
                      <a:pt x="1309" y="1"/>
                      <a:pt x="1266" y="151"/>
                      <a:pt x="1251" y="395"/>
                    </a:cubicBezTo>
                    <a:cubicBezTo>
                      <a:pt x="1226" y="719"/>
                      <a:pt x="1251" y="1018"/>
                      <a:pt x="1326" y="1341"/>
                    </a:cubicBezTo>
                    <a:cubicBezTo>
                      <a:pt x="1027" y="1092"/>
                      <a:pt x="678" y="918"/>
                      <a:pt x="305" y="843"/>
                    </a:cubicBezTo>
                    <a:cubicBezTo>
                      <a:pt x="287" y="841"/>
                      <a:pt x="271" y="839"/>
                      <a:pt x="257" y="839"/>
                    </a:cubicBezTo>
                    <a:cubicBezTo>
                      <a:pt x="0" y="839"/>
                      <a:pt x="164" y="1233"/>
                      <a:pt x="305" y="1515"/>
                    </a:cubicBezTo>
                    <a:cubicBezTo>
                      <a:pt x="729" y="2292"/>
                      <a:pt x="1820" y="2891"/>
                      <a:pt x="2232" y="2891"/>
                    </a:cubicBezTo>
                    <a:cubicBezTo>
                      <a:pt x="2256" y="2891"/>
                      <a:pt x="2277" y="2889"/>
                      <a:pt x="2296" y="2884"/>
                    </a:cubicBezTo>
                    <a:cubicBezTo>
                      <a:pt x="2321" y="2884"/>
                      <a:pt x="2346" y="2884"/>
                      <a:pt x="2471" y="2735"/>
                    </a:cubicBezTo>
                    <a:cubicBezTo>
                      <a:pt x="2919" y="2188"/>
                      <a:pt x="3317" y="1615"/>
                      <a:pt x="3342" y="868"/>
                    </a:cubicBezTo>
                    <a:cubicBezTo>
                      <a:pt x="3366" y="726"/>
                      <a:pt x="3389" y="42"/>
                      <a:pt x="3112" y="42"/>
                    </a:cubicBezTo>
                    <a:cubicBezTo>
                      <a:pt x="3098" y="42"/>
                      <a:pt x="3083" y="43"/>
                      <a:pt x="3068" y="47"/>
                    </a:cubicBezTo>
                    <a:cubicBezTo>
                      <a:pt x="2869" y="97"/>
                      <a:pt x="2545" y="495"/>
                      <a:pt x="2346" y="993"/>
                    </a:cubicBezTo>
                    <a:cubicBezTo>
                      <a:pt x="2222" y="694"/>
                      <a:pt x="2047" y="420"/>
                      <a:pt x="1799" y="196"/>
                    </a:cubicBezTo>
                    <a:cubicBezTo>
                      <a:pt x="1635" y="61"/>
                      <a:pt x="1519" y="1"/>
                      <a:pt x="14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36"/>
              <p:cNvSpPr/>
              <p:nvPr/>
            </p:nvSpPr>
            <p:spPr>
              <a:xfrm>
                <a:off x="5459000" y="1679825"/>
                <a:ext cx="20575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018" extrusionOk="0">
                    <a:moveTo>
                      <a:pt x="76" y="1"/>
                    </a:moveTo>
                    <a:lnTo>
                      <a:pt x="76" y="1"/>
                    </a:lnTo>
                    <a:cubicBezTo>
                      <a:pt x="0" y="639"/>
                      <a:pt x="91" y="1017"/>
                      <a:pt x="298" y="1017"/>
                    </a:cubicBezTo>
                    <a:cubicBezTo>
                      <a:pt x="430" y="1017"/>
                      <a:pt x="609" y="863"/>
                      <a:pt x="823" y="523"/>
                    </a:cubicBezTo>
                    <a:cubicBezTo>
                      <a:pt x="599" y="324"/>
                      <a:pt x="325" y="150"/>
                      <a:pt x="7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36"/>
              <p:cNvSpPr/>
              <p:nvPr/>
            </p:nvSpPr>
            <p:spPr>
              <a:xfrm>
                <a:off x="5350575" y="1850875"/>
                <a:ext cx="84750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3390" h="2873" extrusionOk="0">
                    <a:moveTo>
                      <a:pt x="1433" y="1"/>
                    </a:moveTo>
                    <a:cubicBezTo>
                      <a:pt x="1309" y="1"/>
                      <a:pt x="1267" y="147"/>
                      <a:pt x="1252" y="402"/>
                    </a:cubicBezTo>
                    <a:cubicBezTo>
                      <a:pt x="1227" y="701"/>
                      <a:pt x="1252" y="1024"/>
                      <a:pt x="1327" y="1323"/>
                    </a:cubicBezTo>
                    <a:cubicBezTo>
                      <a:pt x="1028" y="1099"/>
                      <a:pt x="679" y="925"/>
                      <a:pt x="306" y="825"/>
                    </a:cubicBezTo>
                    <a:cubicBezTo>
                      <a:pt x="289" y="823"/>
                      <a:pt x="274" y="821"/>
                      <a:pt x="260" y="821"/>
                    </a:cubicBezTo>
                    <a:cubicBezTo>
                      <a:pt x="0" y="821"/>
                      <a:pt x="164" y="1239"/>
                      <a:pt x="306" y="1522"/>
                    </a:cubicBezTo>
                    <a:cubicBezTo>
                      <a:pt x="730" y="2275"/>
                      <a:pt x="1820" y="2872"/>
                      <a:pt x="2233" y="2872"/>
                    </a:cubicBezTo>
                    <a:cubicBezTo>
                      <a:pt x="2257" y="2872"/>
                      <a:pt x="2278" y="2870"/>
                      <a:pt x="2297" y="2866"/>
                    </a:cubicBezTo>
                    <a:cubicBezTo>
                      <a:pt x="2497" y="2816"/>
                      <a:pt x="3318" y="1771"/>
                      <a:pt x="3343" y="875"/>
                    </a:cubicBezTo>
                    <a:cubicBezTo>
                      <a:pt x="3366" y="712"/>
                      <a:pt x="3390" y="44"/>
                      <a:pt x="3125" y="44"/>
                    </a:cubicBezTo>
                    <a:cubicBezTo>
                      <a:pt x="3108" y="44"/>
                      <a:pt x="3089" y="47"/>
                      <a:pt x="3069" y="54"/>
                    </a:cubicBezTo>
                    <a:cubicBezTo>
                      <a:pt x="2870" y="103"/>
                      <a:pt x="2546" y="477"/>
                      <a:pt x="2347" y="999"/>
                    </a:cubicBezTo>
                    <a:cubicBezTo>
                      <a:pt x="2223" y="676"/>
                      <a:pt x="2048" y="402"/>
                      <a:pt x="1800" y="203"/>
                    </a:cubicBezTo>
                    <a:cubicBezTo>
                      <a:pt x="1631" y="64"/>
                      <a:pt x="1514" y="1"/>
                      <a:pt x="1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36"/>
              <p:cNvSpPr/>
              <p:nvPr/>
            </p:nvSpPr>
            <p:spPr>
              <a:xfrm>
                <a:off x="5350750" y="1995550"/>
                <a:ext cx="71575" cy="50825"/>
              </a:xfrm>
              <a:custGeom>
                <a:avLst/>
                <a:gdLst/>
                <a:ahLst/>
                <a:cxnLst/>
                <a:rect l="l" t="t" r="r" b="b"/>
                <a:pathLst>
                  <a:path w="2863" h="2033" extrusionOk="0">
                    <a:moveTo>
                      <a:pt x="1425" y="1"/>
                    </a:moveTo>
                    <a:cubicBezTo>
                      <a:pt x="1302" y="1"/>
                      <a:pt x="1260" y="150"/>
                      <a:pt x="1245" y="390"/>
                    </a:cubicBezTo>
                    <a:cubicBezTo>
                      <a:pt x="1220" y="713"/>
                      <a:pt x="1245" y="1012"/>
                      <a:pt x="1320" y="1336"/>
                    </a:cubicBezTo>
                    <a:cubicBezTo>
                      <a:pt x="1082" y="1163"/>
                      <a:pt x="543" y="839"/>
                      <a:pt x="275" y="839"/>
                    </a:cubicBezTo>
                    <a:cubicBezTo>
                      <a:pt x="235" y="839"/>
                      <a:pt x="201" y="846"/>
                      <a:pt x="175" y="863"/>
                    </a:cubicBezTo>
                    <a:cubicBezTo>
                      <a:pt x="0" y="962"/>
                      <a:pt x="349" y="1609"/>
                      <a:pt x="448" y="1759"/>
                    </a:cubicBezTo>
                    <a:cubicBezTo>
                      <a:pt x="498" y="1833"/>
                      <a:pt x="548" y="1883"/>
                      <a:pt x="623" y="1958"/>
                    </a:cubicBezTo>
                    <a:lnTo>
                      <a:pt x="2514" y="1958"/>
                    </a:lnTo>
                    <a:cubicBezTo>
                      <a:pt x="2813" y="1933"/>
                      <a:pt x="2714" y="2033"/>
                      <a:pt x="2863" y="166"/>
                    </a:cubicBezTo>
                    <a:lnTo>
                      <a:pt x="2863" y="166"/>
                    </a:lnTo>
                    <a:cubicBezTo>
                      <a:pt x="2639" y="415"/>
                      <a:pt x="2440" y="688"/>
                      <a:pt x="2340" y="987"/>
                    </a:cubicBezTo>
                    <a:cubicBezTo>
                      <a:pt x="2216" y="688"/>
                      <a:pt x="2041" y="415"/>
                      <a:pt x="1793" y="215"/>
                    </a:cubicBezTo>
                    <a:cubicBezTo>
                      <a:pt x="1624" y="67"/>
                      <a:pt x="1507" y="1"/>
                      <a:pt x="142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36"/>
              <p:cNvSpPr/>
              <p:nvPr/>
            </p:nvSpPr>
            <p:spPr>
              <a:xfrm>
                <a:off x="5353850" y="2165825"/>
                <a:ext cx="7407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187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3" y="968"/>
                      <a:pt x="1609" y="1874"/>
                      <a:pt x="2097" y="1874"/>
                    </a:cubicBezTo>
                    <a:cubicBezTo>
                      <a:pt x="2149" y="1874"/>
                      <a:pt x="2190" y="1864"/>
                      <a:pt x="2216" y="1843"/>
                    </a:cubicBezTo>
                    <a:cubicBezTo>
                      <a:pt x="2266" y="1793"/>
                      <a:pt x="2316" y="1768"/>
                      <a:pt x="2341" y="1718"/>
                    </a:cubicBezTo>
                    <a:cubicBezTo>
                      <a:pt x="2465" y="1594"/>
                      <a:pt x="2565" y="1444"/>
                      <a:pt x="2689" y="1295"/>
                    </a:cubicBezTo>
                    <a:cubicBezTo>
                      <a:pt x="2614" y="424"/>
                      <a:pt x="2963" y="971"/>
                      <a:pt x="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36"/>
              <p:cNvSpPr/>
              <p:nvPr/>
            </p:nvSpPr>
            <p:spPr>
              <a:xfrm>
                <a:off x="5352000" y="2285225"/>
                <a:ext cx="82150" cy="71800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2872" extrusionOk="0">
                    <a:moveTo>
                      <a:pt x="1383" y="1"/>
                    </a:moveTo>
                    <a:cubicBezTo>
                      <a:pt x="1264" y="1"/>
                      <a:pt x="1225" y="147"/>
                      <a:pt x="1195" y="402"/>
                    </a:cubicBezTo>
                    <a:cubicBezTo>
                      <a:pt x="1195" y="726"/>
                      <a:pt x="1220" y="1024"/>
                      <a:pt x="1295" y="1348"/>
                    </a:cubicBezTo>
                    <a:cubicBezTo>
                      <a:pt x="1021" y="1124"/>
                      <a:pt x="747" y="974"/>
                      <a:pt x="423" y="875"/>
                    </a:cubicBezTo>
                    <a:cubicBezTo>
                      <a:pt x="372" y="858"/>
                      <a:pt x="285" y="829"/>
                      <a:pt x="211" y="829"/>
                    </a:cubicBezTo>
                    <a:cubicBezTo>
                      <a:pt x="178" y="829"/>
                      <a:pt x="148" y="835"/>
                      <a:pt x="125" y="850"/>
                    </a:cubicBezTo>
                    <a:cubicBezTo>
                      <a:pt x="0" y="925"/>
                      <a:pt x="125" y="1273"/>
                      <a:pt x="274" y="1522"/>
                    </a:cubicBezTo>
                    <a:cubicBezTo>
                      <a:pt x="523" y="1945"/>
                      <a:pt x="871" y="2294"/>
                      <a:pt x="1270" y="2543"/>
                    </a:cubicBezTo>
                    <a:cubicBezTo>
                      <a:pt x="1362" y="2589"/>
                      <a:pt x="1927" y="2871"/>
                      <a:pt x="2187" y="2871"/>
                    </a:cubicBezTo>
                    <a:cubicBezTo>
                      <a:pt x="2206" y="2871"/>
                      <a:pt x="2224" y="2870"/>
                      <a:pt x="2240" y="2866"/>
                    </a:cubicBezTo>
                    <a:lnTo>
                      <a:pt x="2290" y="2866"/>
                    </a:lnTo>
                    <a:cubicBezTo>
                      <a:pt x="2340" y="2841"/>
                      <a:pt x="2390" y="2791"/>
                      <a:pt x="2415" y="2742"/>
                    </a:cubicBezTo>
                    <a:cubicBezTo>
                      <a:pt x="2863" y="2294"/>
                      <a:pt x="3161" y="1696"/>
                      <a:pt x="3286" y="1074"/>
                    </a:cubicBezTo>
                    <a:cubicBezTo>
                      <a:pt x="3236" y="750"/>
                      <a:pt x="3186" y="402"/>
                      <a:pt x="3136" y="53"/>
                    </a:cubicBezTo>
                    <a:cubicBezTo>
                      <a:pt x="3116" y="44"/>
                      <a:pt x="3094" y="40"/>
                      <a:pt x="3072" y="40"/>
                    </a:cubicBezTo>
                    <a:cubicBezTo>
                      <a:pt x="2800" y="40"/>
                      <a:pt x="2428" y="700"/>
                      <a:pt x="2290" y="999"/>
                    </a:cubicBezTo>
                    <a:cubicBezTo>
                      <a:pt x="2191" y="701"/>
                      <a:pt x="1991" y="427"/>
                      <a:pt x="1743" y="203"/>
                    </a:cubicBezTo>
                    <a:cubicBezTo>
                      <a:pt x="1574" y="64"/>
                      <a:pt x="1461" y="1"/>
                      <a:pt x="138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36"/>
              <p:cNvSpPr/>
              <p:nvPr/>
            </p:nvSpPr>
            <p:spPr>
              <a:xfrm>
                <a:off x="5350600" y="2430225"/>
                <a:ext cx="84750" cy="60450"/>
              </a:xfrm>
              <a:custGeom>
                <a:avLst/>
                <a:gdLst/>
                <a:ahLst/>
                <a:cxnLst/>
                <a:rect l="l" t="t" r="r" b="b"/>
                <a:pathLst>
                  <a:path w="3390" h="2418" extrusionOk="0">
                    <a:moveTo>
                      <a:pt x="1432" y="0"/>
                    </a:moveTo>
                    <a:cubicBezTo>
                      <a:pt x="1308" y="0"/>
                      <a:pt x="1266" y="147"/>
                      <a:pt x="1251" y="402"/>
                    </a:cubicBezTo>
                    <a:cubicBezTo>
                      <a:pt x="1226" y="700"/>
                      <a:pt x="1251" y="1024"/>
                      <a:pt x="1351" y="1323"/>
                    </a:cubicBezTo>
                    <a:cubicBezTo>
                      <a:pt x="1226" y="1248"/>
                      <a:pt x="1127" y="1173"/>
                      <a:pt x="1027" y="1099"/>
                    </a:cubicBezTo>
                    <a:cubicBezTo>
                      <a:pt x="803" y="974"/>
                      <a:pt x="579" y="874"/>
                      <a:pt x="330" y="825"/>
                    </a:cubicBezTo>
                    <a:cubicBezTo>
                      <a:pt x="311" y="822"/>
                      <a:pt x="294" y="821"/>
                      <a:pt x="278" y="821"/>
                    </a:cubicBezTo>
                    <a:cubicBezTo>
                      <a:pt x="1" y="821"/>
                      <a:pt x="165" y="1214"/>
                      <a:pt x="330" y="1497"/>
                    </a:cubicBezTo>
                    <a:cubicBezTo>
                      <a:pt x="529" y="1870"/>
                      <a:pt x="803" y="2194"/>
                      <a:pt x="1176" y="2418"/>
                    </a:cubicBezTo>
                    <a:cubicBezTo>
                      <a:pt x="1848" y="2169"/>
                      <a:pt x="2545" y="1895"/>
                      <a:pt x="3217" y="1596"/>
                    </a:cubicBezTo>
                    <a:cubicBezTo>
                      <a:pt x="3292" y="1372"/>
                      <a:pt x="3342" y="1123"/>
                      <a:pt x="3342" y="874"/>
                    </a:cubicBezTo>
                    <a:cubicBezTo>
                      <a:pt x="3366" y="709"/>
                      <a:pt x="3389" y="23"/>
                      <a:pt x="3112" y="23"/>
                    </a:cubicBezTo>
                    <a:cubicBezTo>
                      <a:pt x="3098" y="23"/>
                      <a:pt x="3083" y="25"/>
                      <a:pt x="3068" y="28"/>
                    </a:cubicBezTo>
                    <a:cubicBezTo>
                      <a:pt x="2869" y="78"/>
                      <a:pt x="2545" y="476"/>
                      <a:pt x="2346" y="974"/>
                    </a:cubicBezTo>
                    <a:cubicBezTo>
                      <a:pt x="2222" y="675"/>
                      <a:pt x="2047" y="402"/>
                      <a:pt x="1799" y="202"/>
                    </a:cubicBezTo>
                    <a:cubicBezTo>
                      <a:pt x="1630" y="64"/>
                      <a:pt x="1513" y="0"/>
                      <a:pt x="143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36"/>
              <p:cNvSpPr/>
              <p:nvPr/>
            </p:nvSpPr>
            <p:spPr>
              <a:xfrm>
                <a:off x="5268150" y="1634275"/>
                <a:ext cx="84500" cy="71800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872" extrusionOk="0">
                    <a:moveTo>
                      <a:pt x="1193" y="0"/>
                    </a:moveTo>
                    <a:cubicBezTo>
                      <a:pt x="1173" y="0"/>
                      <a:pt x="1155" y="2"/>
                      <a:pt x="1139" y="6"/>
                    </a:cubicBezTo>
                    <a:cubicBezTo>
                      <a:pt x="915" y="55"/>
                      <a:pt x="815" y="553"/>
                      <a:pt x="168" y="1449"/>
                    </a:cubicBezTo>
                    <a:cubicBezTo>
                      <a:pt x="73" y="1830"/>
                      <a:pt x="0" y="2850"/>
                      <a:pt x="321" y="2850"/>
                    </a:cubicBezTo>
                    <a:cubicBezTo>
                      <a:pt x="336" y="2850"/>
                      <a:pt x="351" y="2848"/>
                      <a:pt x="367" y="2843"/>
                    </a:cubicBezTo>
                    <a:cubicBezTo>
                      <a:pt x="591" y="2769"/>
                      <a:pt x="890" y="2395"/>
                      <a:pt x="1089" y="1872"/>
                    </a:cubicBezTo>
                    <a:cubicBezTo>
                      <a:pt x="1214" y="2196"/>
                      <a:pt x="1413" y="2470"/>
                      <a:pt x="1662" y="2669"/>
                    </a:cubicBezTo>
                    <a:cubicBezTo>
                      <a:pt x="1830" y="2808"/>
                      <a:pt x="1943" y="2871"/>
                      <a:pt x="2021" y="2871"/>
                    </a:cubicBezTo>
                    <a:cubicBezTo>
                      <a:pt x="2140" y="2871"/>
                      <a:pt x="2179" y="2725"/>
                      <a:pt x="2209" y="2470"/>
                    </a:cubicBezTo>
                    <a:cubicBezTo>
                      <a:pt x="2209" y="2171"/>
                      <a:pt x="2184" y="1848"/>
                      <a:pt x="2110" y="1549"/>
                    </a:cubicBezTo>
                    <a:lnTo>
                      <a:pt x="2110" y="1549"/>
                    </a:lnTo>
                    <a:cubicBezTo>
                      <a:pt x="2324" y="1699"/>
                      <a:pt x="2889" y="2052"/>
                      <a:pt x="3169" y="2052"/>
                    </a:cubicBezTo>
                    <a:cubicBezTo>
                      <a:pt x="3214" y="2052"/>
                      <a:pt x="3252" y="2043"/>
                      <a:pt x="3280" y="2022"/>
                    </a:cubicBezTo>
                    <a:cubicBezTo>
                      <a:pt x="3379" y="1972"/>
                      <a:pt x="3304" y="1723"/>
                      <a:pt x="3205" y="1499"/>
                    </a:cubicBezTo>
                    <a:cubicBezTo>
                      <a:pt x="2956" y="1001"/>
                      <a:pt x="2583" y="603"/>
                      <a:pt x="2110" y="354"/>
                    </a:cubicBezTo>
                    <a:cubicBezTo>
                      <a:pt x="2040" y="285"/>
                      <a:pt x="1455" y="0"/>
                      <a:pt x="1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36"/>
              <p:cNvSpPr/>
              <p:nvPr/>
            </p:nvSpPr>
            <p:spPr>
              <a:xfrm>
                <a:off x="5164075" y="1707050"/>
                <a:ext cx="80300" cy="7130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2852" extrusionOk="0">
                    <a:moveTo>
                      <a:pt x="2976" y="1"/>
                    </a:moveTo>
                    <a:cubicBezTo>
                      <a:pt x="2943" y="1"/>
                      <a:pt x="2905" y="10"/>
                      <a:pt x="2863" y="32"/>
                    </a:cubicBezTo>
                    <a:cubicBezTo>
                      <a:pt x="2564" y="256"/>
                      <a:pt x="2340" y="579"/>
                      <a:pt x="2215" y="953"/>
                    </a:cubicBezTo>
                    <a:cubicBezTo>
                      <a:pt x="2141" y="803"/>
                      <a:pt x="2066" y="679"/>
                      <a:pt x="1991" y="530"/>
                    </a:cubicBezTo>
                    <a:cubicBezTo>
                      <a:pt x="1718" y="679"/>
                      <a:pt x="1419" y="779"/>
                      <a:pt x="1120" y="853"/>
                    </a:cubicBezTo>
                    <a:cubicBezTo>
                      <a:pt x="1145" y="1003"/>
                      <a:pt x="1170" y="1152"/>
                      <a:pt x="1195" y="1301"/>
                    </a:cubicBezTo>
                    <a:cubicBezTo>
                      <a:pt x="1021" y="1177"/>
                      <a:pt x="821" y="1052"/>
                      <a:pt x="622" y="953"/>
                    </a:cubicBezTo>
                    <a:cubicBezTo>
                      <a:pt x="423" y="978"/>
                      <a:pt x="224" y="1003"/>
                      <a:pt x="0" y="1003"/>
                    </a:cubicBezTo>
                    <a:cubicBezTo>
                      <a:pt x="142" y="1927"/>
                      <a:pt x="1549" y="2852"/>
                      <a:pt x="2091" y="2852"/>
                    </a:cubicBezTo>
                    <a:cubicBezTo>
                      <a:pt x="2118" y="2852"/>
                      <a:pt x="2143" y="2849"/>
                      <a:pt x="2166" y="2844"/>
                    </a:cubicBezTo>
                    <a:cubicBezTo>
                      <a:pt x="2190" y="2844"/>
                      <a:pt x="2240" y="2844"/>
                      <a:pt x="2340" y="2695"/>
                    </a:cubicBezTo>
                    <a:cubicBezTo>
                      <a:pt x="2788" y="2148"/>
                      <a:pt x="3186" y="1575"/>
                      <a:pt x="3211" y="828"/>
                    </a:cubicBezTo>
                    <a:cubicBezTo>
                      <a:pt x="3211" y="501"/>
                      <a:pt x="3211" y="1"/>
                      <a:pt x="2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36"/>
              <p:cNvSpPr/>
              <p:nvPr/>
            </p:nvSpPr>
            <p:spPr>
              <a:xfrm>
                <a:off x="5269375" y="1779275"/>
                <a:ext cx="8347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39" h="2871" extrusionOk="0">
                    <a:moveTo>
                      <a:pt x="1144" y="0"/>
                    </a:moveTo>
                    <a:cubicBezTo>
                      <a:pt x="1124" y="0"/>
                      <a:pt x="1106" y="2"/>
                      <a:pt x="1090" y="5"/>
                    </a:cubicBezTo>
                    <a:cubicBezTo>
                      <a:pt x="891" y="55"/>
                      <a:pt x="69" y="1100"/>
                      <a:pt x="44" y="1997"/>
                    </a:cubicBezTo>
                    <a:cubicBezTo>
                      <a:pt x="44" y="2137"/>
                      <a:pt x="0" y="2827"/>
                      <a:pt x="264" y="2827"/>
                    </a:cubicBezTo>
                    <a:cubicBezTo>
                      <a:pt x="281" y="2827"/>
                      <a:pt x="299" y="2824"/>
                      <a:pt x="318" y="2818"/>
                    </a:cubicBezTo>
                    <a:cubicBezTo>
                      <a:pt x="542" y="2768"/>
                      <a:pt x="841" y="2370"/>
                      <a:pt x="1040" y="1872"/>
                    </a:cubicBezTo>
                    <a:cubicBezTo>
                      <a:pt x="1165" y="2171"/>
                      <a:pt x="1364" y="2445"/>
                      <a:pt x="1613" y="2669"/>
                    </a:cubicBezTo>
                    <a:cubicBezTo>
                      <a:pt x="1781" y="2807"/>
                      <a:pt x="1894" y="2871"/>
                      <a:pt x="1972" y="2871"/>
                    </a:cubicBezTo>
                    <a:cubicBezTo>
                      <a:pt x="2091" y="2871"/>
                      <a:pt x="2130" y="2724"/>
                      <a:pt x="2160" y="2469"/>
                    </a:cubicBezTo>
                    <a:cubicBezTo>
                      <a:pt x="2160" y="2146"/>
                      <a:pt x="2135" y="1847"/>
                      <a:pt x="2061" y="1524"/>
                    </a:cubicBezTo>
                    <a:lnTo>
                      <a:pt x="2061" y="1524"/>
                    </a:lnTo>
                    <a:cubicBezTo>
                      <a:pt x="2334" y="1748"/>
                      <a:pt x="2608" y="1897"/>
                      <a:pt x="2907" y="2021"/>
                    </a:cubicBezTo>
                    <a:cubicBezTo>
                      <a:pt x="2985" y="2040"/>
                      <a:pt x="3055" y="2052"/>
                      <a:pt x="3112" y="2052"/>
                    </a:cubicBezTo>
                    <a:cubicBezTo>
                      <a:pt x="3289" y="2052"/>
                      <a:pt x="3338" y="1932"/>
                      <a:pt x="3131" y="1499"/>
                    </a:cubicBezTo>
                    <a:cubicBezTo>
                      <a:pt x="2907" y="1026"/>
                      <a:pt x="2534" y="603"/>
                      <a:pt x="2061" y="329"/>
                    </a:cubicBezTo>
                    <a:cubicBezTo>
                      <a:pt x="1991" y="283"/>
                      <a:pt x="1406" y="0"/>
                      <a:pt x="1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36"/>
              <p:cNvSpPr/>
              <p:nvPr/>
            </p:nvSpPr>
            <p:spPr>
              <a:xfrm>
                <a:off x="5198900" y="1851575"/>
                <a:ext cx="46625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28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74" y="922"/>
                      <a:pt x="623" y="1867"/>
                      <a:pt x="748" y="2863"/>
                    </a:cubicBezTo>
                    <a:lnTo>
                      <a:pt x="773" y="2863"/>
                    </a:lnTo>
                    <a:cubicBezTo>
                      <a:pt x="972" y="2813"/>
                      <a:pt x="1793" y="1743"/>
                      <a:pt x="1818" y="847"/>
                    </a:cubicBezTo>
                    <a:cubicBezTo>
                      <a:pt x="1841" y="684"/>
                      <a:pt x="1865" y="16"/>
                      <a:pt x="1601" y="16"/>
                    </a:cubicBezTo>
                    <a:cubicBezTo>
                      <a:pt x="1583" y="16"/>
                      <a:pt x="1564" y="19"/>
                      <a:pt x="1544" y="26"/>
                    </a:cubicBezTo>
                    <a:cubicBezTo>
                      <a:pt x="1320" y="75"/>
                      <a:pt x="1022" y="449"/>
                      <a:pt x="822" y="971"/>
                    </a:cubicBezTo>
                    <a:cubicBezTo>
                      <a:pt x="698" y="648"/>
                      <a:pt x="524" y="399"/>
                      <a:pt x="275" y="175"/>
                    </a:cubicBezTo>
                    <a:cubicBezTo>
                      <a:pt x="175" y="100"/>
                      <a:pt x="101" y="5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36"/>
              <p:cNvSpPr/>
              <p:nvPr/>
            </p:nvSpPr>
            <p:spPr>
              <a:xfrm>
                <a:off x="5269350" y="1923650"/>
                <a:ext cx="834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2871" extrusionOk="0">
                    <a:moveTo>
                      <a:pt x="1141" y="0"/>
                    </a:moveTo>
                    <a:cubicBezTo>
                      <a:pt x="1123" y="0"/>
                      <a:pt x="1106" y="2"/>
                      <a:pt x="1091" y="5"/>
                    </a:cubicBezTo>
                    <a:lnTo>
                      <a:pt x="1066" y="5"/>
                    </a:lnTo>
                    <a:cubicBezTo>
                      <a:pt x="493" y="528"/>
                      <a:pt x="120" y="1225"/>
                      <a:pt x="45" y="1996"/>
                    </a:cubicBezTo>
                    <a:cubicBezTo>
                      <a:pt x="45" y="2162"/>
                      <a:pt x="0" y="2848"/>
                      <a:pt x="276" y="2848"/>
                    </a:cubicBezTo>
                    <a:cubicBezTo>
                      <a:pt x="289" y="2848"/>
                      <a:pt x="304" y="2846"/>
                      <a:pt x="319" y="2843"/>
                    </a:cubicBezTo>
                    <a:cubicBezTo>
                      <a:pt x="543" y="2768"/>
                      <a:pt x="842" y="2395"/>
                      <a:pt x="1041" y="1872"/>
                    </a:cubicBezTo>
                    <a:cubicBezTo>
                      <a:pt x="1166" y="2195"/>
                      <a:pt x="1365" y="2444"/>
                      <a:pt x="1589" y="2668"/>
                    </a:cubicBezTo>
                    <a:cubicBezTo>
                      <a:pt x="1757" y="2807"/>
                      <a:pt x="1874" y="2871"/>
                      <a:pt x="1956" y="2871"/>
                    </a:cubicBezTo>
                    <a:cubicBezTo>
                      <a:pt x="2079" y="2871"/>
                      <a:pt x="2121" y="2724"/>
                      <a:pt x="2136" y="2469"/>
                    </a:cubicBezTo>
                    <a:cubicBezTo>
                      <a:pt x="2161" y="2171"/>
                      <a:pt x="2136" y="1847"/>
                      <a:pt x="2062" y="1548"/>
                    </a:cubicBezTo>
                    <a:lnTo>
                      <a:pt x="2062" y="1548"/>
                    </a:lnTo>
                    <a:cubicBezTo>
                      <a:pt x="2311" y="1747"/>
                      <a:pt x="2609" y="1897"/>
                      <a:pt x="2933" y="1996"/>
                    </a:cubicBezTo>
                    <a:cubicBezTo>
                      <a:pt x="3014" y="2023"/>
                      <a:pt x="3087" y="2041"/>
                      <a:pt x="3144" y="2041"/>
                    </a:cubicBezTo>
                    <a:cubicBezTo>
                      <a:pt x="3295" y="2041"/>
                      <a:pt x="3338" y="1915"/>
                      <a:pt x="3157" y="1498"/>
                    </a:cubicBezTo>
                    <a:cubicBezTo>
                      <a:pt x="2858" y="1050"/>
                      <a:pt x="2485" y="652"/>
                      <a:pt x="2062" y="353"/>
                    </a:cubicBezTo>
                    <a:cubicBezTo>
                      <a:pt x="1992" y="307"/>
                      <a:pt x="1401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36"/>
              <p:cNvSpPr/>
              <p:nvPr/>
            </p:nvSpPr>
            <p:spPr>
              <a:xfrm>
                <a:off x="5233125" y="1996450"/>
                <a:ext cx="1242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1051" extrusionOk="0">
                    <a:moveTo>
                      <a:pt x="219" y="0"/>
                    </a:moveTo>
                    <a:cubicBezTo>
                      <a:pt x="205" y="0"/>
                      <a:pt x="191" y="2"/>
                      <a:pt x="175" y="5"/>
                    </a:cubicBezTo>
                    <a:cubicBezTo>
                      <a:pt x="101" y="30"/>
                      <a:pt x="51" y="55"/>
                      <a:pt x="1" y="105"/>
                    </a:cubicBezTo>
                    <a:cubicBezTo>
                      <a:pt x="125" y="428"/>
                      <a:pt x="250" y="752"/>
                      <a:pt x="449" y="1051"/>
                    </a:cubicBezTo>
                    <a:cubicBezTo>
                      <a:pt x="449" y="976"/>
                      <a:pt x="449" y="901"/>
                      <a:pt x="449" y="852"/>
                    </a:cubicBezTo>
                    <a:cubicBezTo>
                      <a:pt x="473" y="686"/>
                      <a:pt x="496" y="0"/>
                      <a:pt x="21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36"/>
              <p:cNvSpPr/>
              <p:nvPr/>
            </p:nvSpPr>
            <p:spPr>
              <a:xfrm>
                <a:off x="5160975" y="2140400"/>
                <a:ext cx="84550" cy="719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2879" extrusionOk="0">
                    <a:moveTo>
                      <a:pt x="1431" y="1"/>
                    </a:moveTo>
                    <a:cubicBezTo>
                      <a:pt x="1303" y="1"/>
                      <a:pt x="1259" y="151"/>
                      <a:pt x="1244" y="395"/>
                    </a:cubicBezTo>
                    <a:cubicBezTo>
                      <a:pt x="1219" y="719"/>
                      <a:pt x="1244" y="1018"/>
                      <a:pt x="1319" y="1341"/>
                    </a:cubicBezTo>
                    <a:cubicBezTo>
                      <a:pt x="1020" y="1092"/>
                      <a:pt x="672" y="918"/>
                      <a:pt x="323" y="843"/>
                    </a:cubicBezTo>
                    <a:cubicBezTo>
                      <a:pt x="297" y="838"/>
                      <a:pt x="274" y="835"/>
                      <a:pt x="253" y="835"/>
                    </a:cubicBezTo>
                    <a:cubicBezTo>
                      <a:pt x="1" y="835"/>
                      <a:pt x="162" y="1239"/>
                      <a:pt x="323" y="1515"/>
                    </a:cubicBezTo>
                    <a:cubicBezTo>
                      <a:pt x="717" y="2257"/>
                      <a:pt x="1781" y="2870"/>
                      <a:pt x="2207" y="2870"/>
                    </a:cubicBezTo>
                    <a:cubicBezTo>
                      <a:pt x="2238" y="2870"/>
                      <a:pt x="2266" y="2866"/>
                      <a:pt x="2290" y="2860"/>
                    </a:cubicBezTo>
                    <a:cubicBezTo>
                      <a:pt x="2290" y="2872"/>
                      <a:pt x="2296" y="2878"/>
                      <a:pt x="2302" y="2878"/>
                    </a:cubicBezTo>
                    <a:cubicBezTo>
                      <a:pt x="2308" y="2878"/>
                      <a:pt x="2314" y="2872"/>
                      <a:pt x="2314" y="2860"/>
                    </a:cubicBezTo>
                    <a:cubicBezTo>
                      <a:pt x="2887" y="2362"/>
                      <a:pt x="3260" y="1640"/>
                      <a:pt x="3335" y="893"/>
                    </a:cubicBezTo>
                    <a:cubicBezTo>
                      <a:pt x="3358" y="729"/>
                      <a:pt x="3382" y="38"/>
                      <a:pt x="3116" y="38"/>
                    </a:cubicBezTo>
                    <a:cubicBezTo>
                      <a:pt x="3099" y="38"/>
                      <a:pt x="3081" y="41"/>
                      <a:pt x="3061" y="47"/>
                    </a:cubicBezTo>
                    <a:cubicBezTo>
                      <a:pt x="2837" y="97"/>
                      <a:pt x="2539" y="495"/>
                      <a:pt x="2339" y="993"/>
                    </a:cubicBezTo>
                    <a:cubicBezTo>
                      <a:pt x="2215" y="694"/>
                      <a:pt x="2041" y="420"/>
                      <a:pt x="1792" y="196"/>
                    </a:cubicBezTo>
                    <a:cubicBezTo>
                      <a:pt x="1628" y="61"/>
                      <a:pt x="1512" y="1"/>
                      <a:pt x="14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36"/>
              <p:cNvSpPr/>
              <p:nvPr/>
            </p:nvSpPr>
            <p:spPr>
              <a:xfrm>
                <a:off x="5269375" y="2213275"/>
                <a:ext cx="8327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2871" extrusionOk="0">
                    <a:moveTo>
                      <a:pt x="1077" y="1"/>
                    </a:moveTo>
                    <a:cubicBezTo>
                      <a:pt x="1071" y="1"/>
                      <a:pt x="1065" y="7"/>
                      <a:pt x="1065" y="19"/>
                    </a:cubicBezTo>
                    <a:cubicBezTo>
                      <a:pt x="492" y="517"/>
                      <a:pt x="119" y="1239"/>
                      <a:pt x="44" y="1986"/>
                    </a:cubicBezTo>
                    <a:cubicBezTo>
                      <a:pt x="44" y="2149"/>
                      <a:pt x="0" y="2841"/>
                      <a:pt x="264" y="2841"/>
                    </a:cubicBezTo>
                    <a:cubicBezTo>
                      <a:pt x="281" y="2841"/>
                      <a:pt x="299" y="2838"/>
                      <a:pt x="318" y="2832"/>
                    </a:cubicBezTo>
                    <a:cubicBezTo>
                      <a:pt x="542" y="2782"/>
                      <a:pt x="841" y="2384"/>
                      <a:pt x="1040" y="1886"/>
                    </a:cubicBezTo>
                    <a:cubicBezTo>
                      <a:pt x="1165" y="2185"/>
                      <a:pt x="1339" y="2459"/>
                      <a:pt x="1588" y="2658"/>
                    </a:cubicBezTo>
                    <a:cubicBezTo>
                      <a:pt x="1754" y="2805"/>
                      <a:pt x="1871" y="2871"/>
                      <a:pt x="1952" y="2871"/>
                    </a:cubicBezTo>
                    <a:cubicBezTo>
                      <a:pt x="2078" y="2871"/>
                      <a:pt x="2120" y="2715"/>
                      <a:pt x="2135" y="2459"/>
                    </a:cubicBezTo>
                    <a:cubicBezTo>
                      <a:pt x="2160" y="2160"/>
                      <a:pt x="2135" y="1836"/>
                      <a:pt x="2061" y="1538"/>
                    </a:cubicBezTo>
                    <a:lnTo>
                      <a:pt x="2061" y="1538"/>
                    </a:lnTo>
                    <a:cubicBezTo>
                      <a:pt x="2160" y="1612"/>
                      <a:pt x="2260" y="1687"/>
                      <a:pt x="2359" y="1737"/>
                    </a:cubicBezTo>
                    <a:cubicBezTo>
                      <a:pt x="2513" y="1825"/>
                      <a:pt x="2938" y="2048"/>
                      <a:pt x="3139" y="2048"/>
                    </a:cubicBezTo>
                    <a:cubicBezTo>
                      <a:pt x="3165" y="2048"/>
                      <a:pt x="3188" y="2044"/>
                      <a:pt x="3206" y="2035"/>
                    </a:cubicBezTo>
                    <a:cubicBezTo>
                      <a:pt x="3330" y="1961"/>
                      <a:pt x="3231" y="1712"/>
                      <a:pt x="3131" y="1488"/>
                    </a:cubicBezTo>
                    <a:cubicBezTo>
                      <a:pt x="2982" y="1139"/>
                      <a:pt x="2782" y="866"/>
                      <a:pt x="2061" y="343"/>
                    </a:cubicBezTo>
                    <a:cubicBezTo>
                      <a:pt x="1991" y="297"/>
                      <a:pt x="1406" y="14"/>
                      <a:pt x="1144" y="14"/>
                    </a:cubicBezTo>
                    <a:cubicBezTo>
                      <a:pt x="1124" y="14"/>
                      <a:pt x="1106" y="16"/>
                      <a:pt x="1090" y="19"/>
                    </a:cubicBezTo>
                    <a:cubicBezTo>
                      <a:pt x="1090" y="7"/>
                      <a:pt x="1084" y="1"/>
                      <a:pt x="10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36"/>
              <p:cNvSpPr/>
              <p:nvPr/>
            </p:nvSpPr>
            <p:spPr>
              <a:xfrm>
                <a:off x="5271725" y="2135950"/>
                <a:ext cx="7475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5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" y="97"/>
                      <a:pt x="107" y="152"/>
                      <a:pt x="176" y="152"/>
                    </a:cubicBezTo>
                    <a:cubicBezTo>
                      <a:pt x="214" y="152"/>
                      <a:pt x="255" y="136"/>
                      <a:pt x="299" y="10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36"/>
              <p:cNvSpPr/>
              <p:nvPr/>
            </p:nvSpPr>
            <p:spPr>
              <a:xfrm>
                <a:off x="5160800" y="2285225"/>
                <a:ext cx="84725" cy="71800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2872" extrusionOk="0">
                    <a:moveTo>
                      <a:pt x="1432" y="1"/>
                    </a:moveTo>
                    <a:cubicBezTo>
                      <a:pt x="1308" y="1"/>
                      <a:pt x="1266" y="147"/>
                      <a:pt x="1251" y="402"/>
                    </a:cubicBezTo>
                    <a:cubicBezTo>
                      <a:pt x="1226" y="701"/>
                      <a:pt x="1251" y="1024"/>
                      <a:pt x="1326" y="1323"/>
                    </a:cubicBezTo>
                    <a:cubicBezTo>
                      <a:pt x="1027" y="1099"/>
                      <a:pt x="679" y="925"/>
                      <a:pt x="330" y="825"/>
                    </a:cubicBezTo>
                    <a:cubicBezTo>
                      <a:pt x="311" y="822"/>
                      <a:pt x="294" y="821"/>
                      <a:pt x="278" y="821"/>
                    </a:cubicBezTo>
                    <a:cubicBezTo>
                      <a:pt x="1" y="821"/>
                      <a:pt x="165" y="1216"/>
                      <a:pt x="330" y="1522"/>
                    </a:cubicBezTo>
                    <a:cubicBezTo>
                      <a:pt x="554" y="1945"/>
                      <a:pt x="903" y="2294"/>
                      <a:pt x="1326" y="2543"/>
                    </a:cubicBezTo>
                    <a:cubicBezTo>
                      <a:pt x="1395" y="2589"/>
                      <a:pt x="1980" y="2871"/>
                      <a:pt x="2242" y="2871"/>
                    </a:cubicBezTo>
                    <a:cubicBezTo>
                      <a:pt x="2263" y="2871"/>
                      <a:pt x="2281" y="2870"/>
                      <a:pt x="2297" y="2866"/>
                    </a:cubicBezTo>
                    <a:cubicBezTo>
                      <a:pt x="2471" y="2841"/>
                      <a:pt x="3317" y="1821"/>
                      <a:pt x="3342" y="875"/>
                    </a:cubicBezTo>
                    <a:cubicBezTo>
                      <a:pt x="3365" y="735"/>
                      <a:pt x="3389" y="45"/>
                      <a:pt x="3123" y="45"/>
                    </a:cubicBezTo>
                    <a:cubicBezTo>
                      <a:pt x="3106" y="45"/>
                      <a:pt x="3088" y="47"/>
                      <a:pt x="3068" y="53"/>
                    </a:cubicBezTo>
                    <a:cubicBezTo>
                      <a:pt x="2844" y="103"/>
                      <a:pt x="2546" y="477"/>
                      <a:pt x="2346" y="999"/>
                    </a:cubicBezTo>
                    <a:cubicBezTo>
                      <a:pt x="2222" y="676"/>
                      <a:pt x="2048" y="427"/>
                      <a:pt x="1799" y="203"/>
                    </a:cubicBezTo>
                    <a:cubicBezTo>
                      <a:pt x="1631" y="64"/>
                      <a:pt x="1513" y="1"/>
                      <a:pt x="14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36"/>
              <p:cNvSpPr/>
              <p:nvPr/>
            </p:nvSpPr>
            <p:spPr>
              <a:xfrm>
                <a:off x="5269350" y="2358000"/>
                <a:ext cx="8330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32" h="2871" extrusionOk="0">
                    <a:moveTo>
                      <a:pt x="1141" y="0"/>
                    </a:moveTo>
                    <a:cubicBezTo>
                      <a:pt x="1123" y="0"/>
                      <a:pt x="1106" y="2"/>
                      <a:pt x="1091" y="5"/>
                    </a:cubicBezTo>
                    <a:lnTo>
                      <a:pt x="1066" y="5"/>
                    </a:lnTo>
                    <a:cubicBezTo>
                      <a:pt x="493" y="528"/>
                      <a:pt x="120" y="1225"/>
                      <a:pt x="45" y="1996"/>
                    </a:cubicBezTo>
                    <a:cubicBezTo>
                      <a:pt x="45" y="2162"/>
                      <a:pt x="0" y="2848"/>
                      <a:pt x="276" y="2848"/>
                    </a:cubicBezTo>
                    <a:cubicBezTo>
                      <a:pt x="289" y="2848"/>
                      <a:pt x="304" y="2846"/>
                      <a:pt x="319" y="2843"/>
                    </a:cubicBezTo>
                    <a:cubicBezTo>
                      <a:pt x="543" y="2768"/>
                      <a:pt x="842" y="2394"/>
                      <a:pt x="1041" y="1872"/>
                    </a:cubicBezTo>
                    <a:cubicBezTo>
                      <a:pt x="1166" y="2195"/>
                      <a:pt x="1365" y="2444"/>
                      <a:pt x="1589" y="2668"/>
                    </a:cubicBezTo>
                    <a:cubicBezTo>
                      <a:pt x="1757" y="2807"/>
                      <a:pt x="1874" y="2871"/>
                      <a:pt x="1956" y="2871"/>
                    </a:cubicBezTo>
                    <a:cubicBezTo>
                      <a:pt x="2079" y="2871"/>
                      <a:pt x="2121" y="2724"/>
                      <a:pt x="2136" y="2469"/>
                    </a:cubicBezTo>
                    <a:cubicBezTo>
                      <a:pt x="2161" y="2170"/>
                      <a:pt x="2136" y="1847"/>
                      <a:pt x="2062" y="1548"/>
                    </a:cubicBezTo>
                    <a:lnTo>
                      <a:pt x="2062" y="1548"/>
                    </a:lnTo>
                    <a:cubicBezTo>
                      <a:pt x="2161" y="1623"/>
                      <a:pt x="2261" y="1698"/>
                      <a:pt x="2360" y="1747"/>
                    </a:cubicBezTo>
                    <a:cubicBezTo>
                      <a:pt x="2508" y="1832"/>
                      <a:pt x="2909" y="2043"/>
                      <a:pt x="3117" y="2043"/>
                    </a:cubicBezTo>
                    <a:cubicBezTo>
                      <a:pt x="3154" y="2043"/>
                      <a:pt x="3184" y="2036"/>
                      <a:pt x="3207" y="2021"/>
                    </a:cubicBezTo>
                    <a:cubicBezTo>
                      <a:pt x="3331" y="1971"/>
                      <a:pt x="3232" y="1722"/>
                      <a:pt x="3132" y="1498"/>
                    </a:cubicBezTo>
                    <a:cubicBezTo>
                      <a:pt x="2983" y="1150"/>
                      <a:pt x="2783" y="851"/>
                      <a:pt x="2062" y="353"/>
                    </a:cubicBezTo>
                    <a:cubicBezTo>
                      <a:pt x="1992" y="307"/>
                      <a:pt x="1401" y="0"/>
                      <a:pt x="114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36"/>
              <p:cNvSpPr/>
              <p:nvPr/>
            </p:nvSpPr>
            <p:spPr>
              <a:xfrm>
                <a:off x="5160800" y="2430225"/>
                <a:ext cx="84750" cy="71800"/>
              </a:xfrm>
              <a:custGeom>
                <a:avLst/>
                <a:gdLst/>
                <a:ahLst/>
                <a:cxnLst/>
                <a:rect l="l" t="t" r="r" b="b"/>
                <a:pathLst>
                  <a:path w="3390" h="2872" extrusionOk="0">
                    <a:moveTo>
                      <a:pt x="1432" y="0"/>
                    </a:moveTo>
                    <a:cubicBezTo>
                      <a:pt x="1308" y="0"/>
                      <a:pt x="1266" y="147"/>
                      <a:pt x="1251" y="402"/>
                    </a:cubicBezTo>
                    <a:cubicBezTo>
                      <a:pt x="1226" y="700"/>
                      <a:pt x="1251" y="1024"/>
                      <a:pt x="1326" y="1323"/>
                    </a:cubicBezTo>
                    <a:cubicBezTo>
                      <a:pt x="1027" y="1074"/>
                      <a:pt x="679" y="924"/>
                      <a:pt x="330" y="825"/>
                    </a:cubicBezTo>
                    <a:cubicBezTo>
                      <a:pt x="311" y="822"/>
                      <a:pt x="294" y="821"/>
                      <a:pt x="278" y="821"/>
                    </a:cubicBezTo>
                    <a:cubicBezTo>
                      <a:pt x="1" y="821"/>
                      <a:pt x="165" y="1214"/>
                      <a:pt x="330" y="1497"/>
                    </a:cubicBezTo>
                    <a:cubicBezTo>
                      <a:pt x="730" y="2273"/>
                      <a:pt x="1820" y="2872"/>
                      <a:pt x="2232" y="2872"/>
                    </a:cubicBezTo>
                    <a:cubicBezTo>
                      <a:pt x="2256" y="2872"/>
                      <a:pt x="2278" y="2870"/>
                      <a:pt x="2297" y="2866"/>
                    </a:cubicBezTo>
                    <a:lnTo>
                      <a:pt x="2321" y="2866"/>
                    </a:lnTo>
                    <a:cubicBezTo>
                      <a:pt x="2894" y="2343"/>
                      <a:pt x="3267" y="1646"/>
                      <a:pt x="3342" y="874"/>
                    </a:cubicBezTo>
                    <a:cubicBezTo>
                      <a:pt x="3366" y="709"/>
                      <a:pt x="3389" y="23"/>
                      <a:pt x="3112" y="23"/>
                    </a:cubicBezTo>
                    <a:cubicBezTo>
                      <a:pt x="3098" y="23"/>
                      <a:pt x="3084" y="25"/>
                      <a:pt x="3068" y="28"/>
                    </a:cubicBezTo>
                    <a:cubicBezTo>
                      <a:pt x="2844" y="78"/>
                      <a:pt x="2546" y="476"/>
                      <a:pt x="2346" y="974"/>
                    </a:cubicBezTo>
                    <a:cubicBezTo>
                      <a:pt x="2222" y="675"/>
                      <a:pt x="2048" y="402"/>
                      <a:pt x="1799" y="202"/>
                    </a:cubicBezTo>
                    <a:cubicBezTo>
                      <a:pt x="1631" y="64"/>
                      <a:pt x="1513" y="0"/>
                      <a:pt x="143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36"/>
              <p:cNvSpPr/>
              <p:nvPr/>
            </p:nvSpPr>
            <p:spPr>
              <a:xfrm>
                <a:off x="5286025" y="2503100"/>
                <a:ext cx="286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424" extrusionOk="0">
                    <a:moveTo>
                      <a:pt x="374" y="1"/>
                    </a:moveTo>
                    <a:cubicBezTo>
                      <a:pt x="324" y="25"/>
                      <a:pt x="299" y="75"/>
                      <a:pt x="250" y="125"/>
                    </a:cubicBezTo>
                    <a:cubicBezTo>
                      <a:pt x="175" y="225"/>
                      <a:pt x="75" y="324"/>
                      <a:pt x="1" y="424"/>
                    </a:cubicBezTo>
                    <a:cubicBezTo>
                      <a:pt x="374" y="374"/>
                      <a:pt x="772" y="274"/>
                      <a:pt x="1146" y="200"/>
                    </a:cubicBezTo>
                    <a:cubicBezTo>
                      <a:pt x="922" y="75"/>
                      <a:pt x="673" y="1"/>
                      <a:pt x="42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36"/>
              <p:cNvSpPr/>
              <p:nvPr/>
            </p:nvSpPr>
            <p:spPr>
              <a:xfrm>
                <a:off x="5002275" y="1618550"/>
                <a:ext cx="2677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596" extrusionOk="0">
                    <a:moveTo>
                      <a:pt x="707" y="1"/>
                    </a:moveTo>
                    <a:cubicBezTo>
                      <a:pt x="586" y="1"/>
                      <a:pt x="386" y="75"/>
                      <a:pt x="0" y="187"/>
                    </a:cubicBezTo>
                    <a:lnTo>
                      <a:pt x="75" y="236"/>
                    </a:lnTo>
                    <a:cubicBezTo>
                      <a:pt x="165" y="304"/>
                      <a:pt x="723" y="595"/>
                      <a:pt x="995" y="595"/>
                    </a:cubicBezTo>
                    <a:cubicBezTo>
                      <a:pt x="1024" y="595"/>
                      <a:pt x="1049" y="592"/>
                      <a:pt x="1071" y="585"/>
                    </a:cubicBezTo>
                    <a:cubicBezTo>
                      <a:pt x="894" y="157"/>
                      <a:pt x="883" y="1"/>
                      <a:pt x="70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36"/>
              <p:cNvSpPr/>
              <p:nvPr/>
            </p:nvSpPr>
            <p:spPr>
              <a:xfrm>
                <a:off x="4971175" y="1706050"/>
                <a:ext cx="8452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2870" extrusionOk="0">
                    <a:moveTo>
                      <a:pt x="1415" y="1"/>
                    </a:moveTo>
                    <a:cubicBezTo>
                      <a:pt x="1294" y="1"/>
                      <a:pt x="1260" y="151"/>
                      <a:pt x="1244" y="395"/>
                    </a:cubicBezTo>
                    <a:cubicBezTo>
                      <a:pt x="1219" y="719"/>
                      <a:pt x="1244" y="1018"/>
                      <a:pt x="1319" y="1341"/>
                    </a:cubicBezTo>
                    <a:cubicBezTo>
                      <a:pt x="1219" y="1267"/>
                      <a:pt x="1120" y="1192"/>
                      <a:pt x="1020" y="1117"/>
                    </a:cubicBezTo>
                    <a:cubicBezTo>
                      <a:pt x="796" y="993"/>
                      <a:pt x="547" y="893"/>
                      <a:pt x="299" y="843"/>
                    </a:cubicBezTo>
                    <a:cubicBezTo>
                      <a:pt x="274" y="838"/>
                      <a:pt x="253" y="835"/>
                      <a:pt x="234" y="835"/>
                    </a:cubicBezTo>
                    <a:cubicBezTo>
                      <a:pt x="1" y="835"/>
                      <a:pt x="160" y="1239"/>
                      <a:pt x="299" y="1515"/>
                    </a:cubicBezTo>
                    <a:cubicBezTo>
                      <a:pt x="693" y="2257"/>
                      <a:pt x="1778" y="2870"/>
                      <a:pt x="2206" y="2870"/>
                    </a:cubicBezTo>
                    <a:cubicBezTo>
                      <a:pt x="2238" y="2870"/>
                      <a:pt x="2266" y="2866"/>
                      <a:pt x="2290" y="2860"/>
                    </a:cubicBezTo>
                    <a:cubicBezTo>
                      <a:pt x="2489" y="2835"/>
                      <a:pt x="3310" y="1764"/>
                      <a:pt x="3335" y="868"/>
                    </a:cubicBezTo>
                    <a:cubicBezTo>
                      <a:pt x="3335" y="726"/>
                      <a:pt x="3380" y="42"/>
                      <a:pt x="3105" y="42"/>
                    </a:cubicBezTo>
                    <a:cubicBezTo>
                      <a:pt x="3091" y="42"/>
                      <a:pt x="3077" y="43"/>
                      <a:pt x="3061" y="47"/>
                    </a:cubicBezTo>
                    <a:cubicBezTo>
                      <a:pt x="2837" y="97"/>
                      <a:pt x="2539" y="495"/>
                      <a:pt x="2315" y="993"/>
                    </a:cubicBezTo>
                    <a:cubicBezTo>
                      <a:pt x="2215" y="694"/>
                      <a:pt x="2016" y="420"/>
                      <a:pt x="1767" y="196"/>
                    </a:cubicBezTo>
                    <a:cubicBezTo>
                      <a:pt x="1603" y="61"/>
                      <a:pt x="1491" y="1"/>
                      <a:pt x="1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36"/>
              <p:cNvSpPr/>
              <p:nvPr/>
            </p:nvSpPr>
            <p:spPr>
              <a:xfrm>
                <a:off x="5079500" y="1779275"/>
                <a:ext cx="75250" cy="70675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2827" extrusionOk="0">
                    <a:moveTo>
                      <a:pt x="1147" y="0"/>
                    </a:moveTo>
                    <a:cubicBezTo>
                      <a:pt x="1127" y="0"/>
                      <a:pt x="1109" y="2"/>
                      <a:pt x="1093" y="5"/>
                    </a:cubicBezTo>
                    <a:lnTo>
                      <a:pt x="1043" y="5"/>
                    </a:lnTo>
                    <a:cubicBezTo>
                      <a:pt x="496" y="528"/>
                      <a:pt x="122" y="1225"/>
                      <a:pt x="23" y="1972"/>
                    </a:cubicBezTo>
                    <a:cubicBezTo>
                      <a:pt x="23" y="2135"/>
                      <a:pt x="1" y="2827"/>
                      <a:pt x="267" y="2827"/>
                    </a:cubicBezTo>
                    <a:cubicBezTo>
                      <a:pt x="284" y="2827"/>
                      <a:pt x="302" y="2824"/>
                      <a:pt x="321" y="2818"/>
                    </a:cubicBezTo>
                    <a:cubicBezTo>
                      <a:pt x="545" y="2768"/>
                      <a:pt x="844" y="2395"/>
                      <a:pt x="1043" y="1872"/>
                    </a:cubicBezTo>
                    <a:cubicBezTo>
                      <a:pt x="1168" y="2171"/>
                      <a:pt x="1342" y="2445"/>
                      <a:pt x="1591" y="2669"/>
                    </a:cubicBezTo>
                    <a:cubicBezTo>
                      <a:pt x="1666" y="2718"/>
                      <a:pt x="1715" y="2743"/>
                      <a:pt x="1740" y="2768"/>
                    </a:cubicBezTo>
                    <a:cubicBezTo>
                      <a:pt x="1840" y="2519"/>
                      <a:pt x="1964" y="2270"/>
                      <a:pt x="2139" y="2021"/>
                    </a:cubicBezTo>
                    <a:cubicBezTo>
                      <a:pt x="2114" y="1872"/>
                      <a:pt x="2089" y="1698"/>
                      <a:pt x="2064" y="1524"/>
                    </a:cubicBezTo>
                    <a:lnTo>
                      <a:pt x="2064" y="1524"/>
                    </a:lnTo>
                    <a:cubicBezTo>
                      <a:pt x="2139" y="1598"/>
                      <a:pt x="2263" y="1673"/>
                      <a:pt x="2387" y="1748"/>
                    </a:cubicBezTo>
                    <a:cubicBezTo>
                      <a:pt x="2587" y="1573"/>
                      <a:pt x="2811" y="1449"/>
                      <a:pt x="3010" y="1275"/>
                    </a:cubicBezTo>
                    <a:cubicBezTo>
                      <a:pt x="2786" y="901"/>
                      <a:pt x="2437" y="578"/>
                      <a:pt x="2064" y="329"/>
                    </a:cubicBezTo>
                    <a:cubicBezTo>
                      <a:pt x="1971" y="283"/>
                      <a:pt x="1406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36"/>
              <p:cNvSpPr/>
              <p:nvPr/>
            </p:nvSpPr>
            <p:spPr>
              <a:xfrm>
                <a:off x="4971000" y="1850875"/>
                <a:ext cx="84675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2873" extrusionOk="0">
                    <a:moveTo>
                      <a:pt x="1416" y="1"/>
                    </a:moveTo>
                    <a:cubicBezTo>
                      <a:pt x="1299" y="1"/>
                      <a:pt x="1266" y="147"/>
                      <a:pt x="1251" y="402"/>
                    </a:cubicBezTo>
                    <a:cubicBezTo>
                      <a:pt x="1226" y="701"/>
                      <a:pt x="1251" y="1024"/>
                      <a:pt x="1326" y="1323"/>
                    </a:cubicBezTo>
                    <a:cubicBezTo>
                      <a:pt x="1226" y="1248"/>
                      <a:pt x="1127" y="1174"/>
                      <a:pt x="1027" y="1124"/>
                    </a:cubicBezTo>
                    <a:cubicBezTo>
                      <a:pt x="803" y="974"/>
                      <a:pt x="554" y="900"/>
                      <a:pt x="306" y="825"/>
                    </a:cubicBezTo>
                    <a:cubicBezTo>
                      <a:pt x="288" y="822"/>
                      <a:pt x="272" y="821"/>
                      <a:pt x="257" y="821"/>
                    </a:cubicBezTo>
                    <a:cubicBezTo>
                      <a:pt x="1" y="821"/>
                      <a:pt x="164" y="1216"/>
                      <a:pt x="306" y="1522"/>
                    </a:cubicBezTo>
                    <a:cubicBezTo>
                      <a:pt x="706" y="2275"/>
                      <a:pt x="1817" y="2872"/>
                      <a:pt x="2232" y="2872"/>
                    </a:cubicBezTo>
                    <a:cubicBezTo>
                      <a:pt x="2256" y="2872"/>
                      <a:pt x="2278" y="2870"/>
                      <a:pt x="2297" y="2866"/>
                    </a:cubicBezTo>
                    <a:cubicBezTo>
                      <a:pt x="2471" y="2841"/>
                      <a:pt x="3317" y="1821"/>
                      <a:pt x="3342" y="875"/>
                    </a:cubicBezTo>
                    <a:cubicBezTo>
                      <a:pt x="3342" y="712"/>
                      <a:pt x="3386" y="44"/>
                      <a:pt x="3124" y="44"/>
                    </a:cubicBezTo>
                    <a:cubicBezTo>
                      <a:pt x="3107" y="44"/>
                      <a:pt x="3089" y="47"/>
                      <a:pt x="3068" y="54"/>
                    </a:cubicBezTo>
                    <a:cubicBezTo>
                      <a:pt x="2844" y="103"/>
                      <a:pt x="2546" y="477"/>
                      <a:pt x="2322" y="999"/>
                    </a:cubicBezTo>
                    <a:cubicBezTo>
                      <a:pt x="2222" y="676"/>
                      <a:pt x="2023" y="427"/>
                      <a:pt x="1774" y="203"/>
                    </a:cubicBezTo>
                    <a:cubicBezTo>
                      <a:pt x="1606" y="64"/>
                      <a:pt x="1493" y="1"/>
                      <a:pt x="1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36"/>
              <p:cNvSpPr/>
              <p:nvPr/>
            </p:nvSpPr>
            <p:spPr>
              <a:xfrm>
                <a:off x="5079500" y="1925625"/>
                <a:ext cx="24225" cy="69225"/>
              </a:xfrm>
              <a:custGeom>
                <a:avLst/>
                <a:gdLst/>
                <a:ahLst/>
                <a:cxnLst/>
                <a:rect l="l" t="t" r="r" b="b"/>
                <a:pathLst>
                  <a:path w="969" h="2769" extrusionOk="0">
                    <a:moveTo>
                      <a:pt x="969" y="1"/>
                    </a:moveTo>
                    <a:cubicBezTo>
                      <a:pt x="720" y="225"/>
                      <a:pt x="48" y="1096"/>
                      <a:pt x="48" y="1917"/>
                    </a:cubicBezTo>
                    <a:cubicBezTo>
                      <a:pt x="24" y="2083"/>
                      <a:pt x="0" y="2769"/>
                      <a:pt x="278" y="2769"/>
                    </a:cubicBezTo>
                    <a:cubicBezTo>
                      <a:pt x="292" y="2769"/>
                      <a:pt x="306" y="2767"/>
                      <a:pt x="321" y="2764"/>
                    </a:cubicBezTo>
                    <a:cubicBezTo>
                      <a:pt x="396" y="2739"/>
                      <a:pt x="446" y="2689"/>
                      <a:pt x="521" y="2639"/>
                    </a:cubicBezTo>
                    <a:cubicBezTo>
                      <a:pt x="770" y="1868"/>
                      <a:pt x="819" y="1021"/>
                      <a:pt x="96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36"/>
              <p:cNvSpPr/>
              <p:nvPr/>
            </p:nvSpPr>
            <p:spPr>
              <a:xfrm>
                <a:off x="4970525" y="1995550"/>
                <a:ext cx="85175" cy="48325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1933" extrusionOk="0">
                    <a:moveTo>
                      <a:pt x="1450" y="1"/>
                    </a:moveTo>
                    <a:cubicBezTo>
                      <a:pt x="1327" y="1"/>
                      <a:pt x="1285" y="150"/>
                      <a:pt x="1270" y="390"/>
                    </a:cubicBezTo>
                    <a:cubicBezTo>
                      <a:pt x="1245" y="713"/>
                      <a:pt x="1270" y="1012"/>
                      <a:pt x="1345" y="1336"/>
                    </a:cubicBezTo>
                    <a:cubicBezTo>
                      <a:pt x="1096" y="1136"/>
                      <a:pt x="797" y="962"/>
                      <a:pt x="499" y="863"/>
                    </a:cubicBezTo>
                    <a:cubicBezTo>
                      <a:pt x="430" y="845"/>
                      <a:pt x="350" y="816"/>
                      <a:pt x="273" y="816"/>
                    </a:cubicBezTo>
                    <a:cubicBezTo>
                      <a:pt x="239" y="816"/>
                      <a:pt x="206" y="822"/>
                      <a:pt x="175" y="838"/>
                    </a:cubicBezTo>
                    <a:cubicBezTo>
                      <a:pt x="1" y="937"/>
                      <a:pt x="349" y="1584"/>
                      <a:pt x="449" y="1734"/>
                    </a:cubicBezTo>
                    <a:cubicBezTo>
                      <a:pt x="499" y="1809"/>
                      <a:pt x="549" y="1883"/>
                      <a:pt x="623" y="1933"/>
                    </a:cubicBezTo>
                    <a:cubicBezTo>
                      <a:pt x="997" y="1908"/>
                      <a:pt x="2266" y="1809"/>
                      <a:pt x="3162" y="1709"/>
                    </a:cubicBezTo>
                    <a:cubicBezTo>
                      <a:pt x="3262" y="1435"/>
                      <a:pt x="3336" y="1161"/>
                      <a:pt x="3361" y="863"/>
                    </a:cubicBezTo>
                    <a:cubicBezTo>
                      <a:pt x="3361" y="720"/>
                      <a:pt x="3406" y="36"/>
                      <a:pt x="3131" y="36"/>
                    </a:cubicBezTo>
                    <a:cubicBezTo>
                      <a:pt x="3117" y="36"/>
                      <a:pt x="3103" y="38"/>
                      <a:pt x="3087" y="41"/>
                    </a:cubicBezTo>
                    <a:cubicBezTo>
                      <a:pt x="2863" y="91"/>
                      <a:pt x="2565" y="489"/>
                      <a:pt x="2341" y="987"/>
                    </a:cubicBezTo>
                    <a:cubicBezTo>
                      <a:pt x="2241" y="688"/>
                      <a:pt x="2042" y="415"/>
                      <a:pt x="1818" y="215"/>
                    </a:cubicBezTo>
                    <a:cubicBezTo>
                      <a:pt x="1649" y="67"/>
                      <a:pt x="1532" y="1"/>
                      <a:pt x="145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36"/>
              <p:cNvSpPr/>
              <p:nvPr/>
            </p:nvSpPr>
            <p:spPr>
              <a:xfrm>
                <a:off x="5080050" y="2080575"/>
                <a:ext cx="82800" cy="59850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2394" extrusionOk="0">
                    <a:moveTo>
                      <a:pt x="2216" y="1"/>
                    </a:moveTo>
                    <a:cubicBezTo>
                      <a:pt x="1743" y="722"/>
                      <a:pt x="772" y="1295"/>
                      <a:pt x="1" y="1668"/>
                    </a:cubicBezTo>
                    <a:cubicBezTo>
                      <a:pt x="1" y="1951"/>
                      <a:pt x="46" y="2369"/>
                      <a:pt x="262" y="2369"/>
                    </a:cubicBezTo>
                    <a:cubicBezTo>
                      <a:pt x="274" y="2369"/>
                      <a:pt x="287" y="2368"/>
                      <a:pt x="299" y="2365"/>
                    </a:cubicBezTo>
                    <a:cubicBezTo>
                      <a:pt x="548" y="2291"/>
                      <a:pt x="822" y="1917"/>
                      <a:pt x="1021" y="1394"/>
                    </a:cubicBezTo>
                    <a:cubicBezTo>
                      <a:pt x="1146" y="1718"/>
                      <a:pt x="1320" y="1992"/>
                      <a:pt x="1569" y="2191"/>
                    </a:cubicBezTo>
                    <a:cubicBezTo>
                      <a:pt x="1737" y="2329"/>
                      <a:pt x="1854" y="2393"/>
                      <a:pt x="1936" y="2393"/>
                    </a:cubicBezTo>
                    <a:cubicBezTo>
                      <a:pt x="2059" y="2393"/>
                      <a:pt x="2102" y="2247"/>
                      <a:pt x="2117" y="1992"/>
                    </a:cubicBezTo>
                    <a:cubicBezTo>
                      <a:pt x="2141" y="1693"/>
                      <a:pt x="2117" y="1370"/>
                      <a:pt x="2042" y="1071"/>
                    </a:cubicBezTo>
                    <a:lnTo>
                      <a:pt x="2042" y="1071"/>
                    </a:lnTo>
                    <a:cubicBezTo>
                      <a:pt x="2291" y="1270"/>
                      <a:pt x="2589" y="1419"/>
                      <a:pt x="2888" y="1519"/>
                    </a:cubicBezTo>
                    <a:cubicBezTo>
                      <a:pt x="2977" y="1546"/>
                      <a:pt x="3054" y="1564"/>
                      <a:pt x="3114" y="1564"/>
                    </a:cubicBezTo>
                    <a:cubicBezTo>
                      <a:pt x="3273" y="1564"/>
                      <a:pt x="3311" y="1437"/>
                      <a:pt x="3112" y="1021"/>
                    </a:cubicBezTo>
                    <a:cubicBezTo>
                      <a:pt x="2913" y="598"/>
                      <a:pt x="2614" y="225"/>
                      <a:pt x="2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36"/>
              <p:cNvSpPr/>
              <p:nvPr/>
            </p:nvSpPr>
            <p:spPr>
              <a:xfrm>
                <a:off x="4974275" y="2141350"/>
                <a:ext cx="81400" cy="71025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2841" extrusionOk="0">
                    <a:moveTo>
                      <a:pt x="2992" y="0"/>
                    </a:moveTo>
                    <a:cubicBezTo>
                      <a:pt x="2975" y="0"/>
                      <a:pt x="2957" y="3"/>
                      <a:pt x="2937" y="9"/>
                    </a:cubicBezTo>
                    <a:cubicBezTo>
                      <a:pt x="2713" y="59"/>
                      <a:pt x="2415" y="457"/>
                      <a:pt x="2191" y="955"/>
                    </a:cubicBezTo>
                    <a:cubicBezTo>
                      <a:pt x="2116" y="706"/>
                      <a:pt x="1967" y="457"/>
                      <a:pt x="1768" y="283"/>
                    </a:cubicBezTo>
                    <a:lnTo>
                      <a:pt x="1095" y="507"/>
                    </a:lnTo>
                    <a:cubicBezTo>
                      <a:pt x="1095" y="780"/>
                      <a:pt x="1145" y="1029"/>
                      <a:pt x="1195" y="1303"/>
                    </a:cubicBezTo>
                    <a:cubicBezTo>
                      <a:pt x="921" y="1079"/>
                      <a:pt x="598" y="905"/>
                      <a:pt x="274" y="805"/>
                    </a:cubicBezTo>
                    <a:lnTo>
                      <a:pt x="0" y="905"/>
                    </a:lnTo>
                    <a:cubicBezTo>
                      <a:pt x="25" y="1104"/>
                      <a:pt x="75" y="1303"/>
                      <a:pt x="175" y="1477"/>
                    </a:cubicBezTo>
                    <a:cubicBezTo>
                      <a:pt x="423" y="1901"/>
                      <a:pt x="772" y="2249"/>
                      <a:pt x="1195" y="2498"/>
                    </a:cubicBezTo>
                    <a:cubicBezTo>
                      <a:pt x="1263" y="2543"/>
                      <a:pt x="1818" y="2832"/>
                      <a:pt x="2090" y="2832"/>
                    </a:cubicBezTo>
                    <a:cubicBezTo>
                      <a:pt x="2119" y="2832"/>
                      <a:pt x="2144" y="2829"/>
                      <a:pt x="2166" y="2822"/>
                    </a:cubicBezTo>
                    <a:cubicBezTo>
                      <a:pt x="2178" y="2834"/>
                      <a:pt x="2184" y="2840"/>
                      <a:pt x="2188" y="2840"/>
                    </a:cubicBezTo>
                    <a:cubicBezTo>
                      <a:pt x="2191" y="2840"/>
                      <a:pt x="2191" y="2834"/>
                      <a:pt x="2191" y="2822"/>
                    </a:cubicBezTo>
                    <a:cubicBezTo>
                      <a:pt x="2265" y="2797"/>
                      <a:pt x="2290" y="2772"/>
                      <a:pt x="2340" y="2722"/>
                    </a:cubicBezTo>
                    <a:cubicBezTo>
                      <a:pt x="2788" y="2174"/>
                      <a:pt x="3186" y="1577"/>
                      <a:pt x="3211" y="855"/>
                    </a:cubicBezTo>
                    <a:cubicBezTo>
                      <a:pt x="3211" y="691"/>
                      <a:pt x="3255" y="0"/>
                      <a:pt x="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36"/>
              <p:cNvSpPr/>
              <p:nvPr/>
            </p:nvSpPr>
            <p:spPr>
              <a:xfrm>
                <a:off x="5079575" y="2213275"/>
                <a:ext cx="8327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2860" extrusionOk="0">
                    <a:moveTo>
                      <a:pt x="1065" y="1"/>
                    </a:moveTo>
                    <a:cubicBezTo>
                      <a:pt x="1059" y="1"/>
                      <a:pt x="1053" y="7"/>
                      <a:pt x="1040" y="19"/>
                    </a:cubicBezTo>
                    <a:cubicBezTo>
                      <a:pt x="493" y="542"/>
                      <a:pt x="119" y="1239"/>
                      <a:pt x="45" y="1986"/>
                    </a:cubicBezTo>
                    <a:cubicBezTo>
                      <a:pt x="45" y="2149"/>
                      <a:pt x="1" y="2841"/>
                      <a:pt x="264" y="2841"/>
                    </a:cubicBezTo>
                    <a:cubicBezTo>
                      <a:pt x="281" y="2841"/>
                      <a:pt x="299" y="2838"/>
                      <a:pt x="318" y="2832"/>
                    </a:cubicBezTo>
                    <a:cubicBezTo>
                      <a:pt x="542" y="2782"/>
                      <a:pt x="841" y="2384"/>
                      <a:pt x="1040" y="1861"/>
                    </a:cubicBezTo>
                    <a:cubicBezTo>
                      <a:pt x="1165" y="2185"/>
                      <a:pt x="1339" y="2459"/>
                      <a:pt x="1588" y="2658"/>
                    </a:cubicBezTo>
                    <a:cubicBezTo>
                      <a:pt x="1756" y="2796"/>
                      <a:pt x="1873" y="2860"/>
                      <a:pt x="1955" y="2860"/>
                    </a:cubicBezTo>
                    <a:cubicBezTo>
                      <a:pt x="2078" y="2860"/>
                      <a:pt x="2121" y="2713"/>
                      <a:pt x="2136" y="2459"/>
                    </a:cubicBezTo>
                    <a:cubicBezTo>
                      <a:pt x="2160" y="2160"/>
                      <a:pt x="2136" y="1836"/>
                      <a:pt x="2061" y="1538"/>
                    </a:cubicBezTo>
                    <a:lnTo>
                      <a:pt x="2061" y="1538"/>
                    </a:lnTo>
                    <a:cubicBezTo>
                      <a:pt x="2257" y="1712"/>
                      <a:pt x="2835" y="2058"/>
                      <a:pt x="3109" y="2058"/>
                    </a:cubicBezTo>
                    <a:cubicBezTo>
                      <a:pt x="3148" y="2058"/>
                      <a:pt x="3181" y="2051"/>
                      <a:pt x="3206" y="2035"/>
                    </a:cubicBezTo>
                    <a:cubicBezTo>
                      <a:pt x="3330" y="1986"/>
                      <a:pt x="3231" y="1737"/>
                      <a:pt x="3131" y="1513"/>
                    </a:cubicBezTo>
                    <a:cubicBezTo>
                      <a:pt x="2907" y="1015"/>
                      <a:pt x="2534" y="617"/>
                      <a:pt x="2061" y="343"/>
                    </a:cubicBezTo>
                    <a:cubicBezTo>
                      <a:pt x="1993" y="298"/>
                      <a:pt x="1438" y="9"/>
                      <a:pt x="1166" y="9"/>
                    </a:cubicBezTo>
                    <a:cubicBezTo>
                      <a:pt x="1137" y="9"/>
                      <a:pt x="1112" y="12"/>
                      <a:pt x="1090" y="19"/>
                    </a:cubicBezTo>
                    <a:cubicBezTo>
                      <a:pt x="1078" y="7"/>
                      <a:pt x="1071" y="1"/>
                      <a:pt x="10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36"/>
              <p:cNvSpPr/>
              <p:nvPr/>
            </p:nvSpPr>
            <p:spPr>
              <a:xfrm>
                <a:off x="4971000" y="2285225"/>
                <a:ext cx="84675" cy="71800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2872" extrusionOk="0">
                    <a:moveTo>
                      <a:pt x="1416" y="1"/>
                    </a:moveTo>
                    <a:cubicBezTo>
                      <a:pt x="1299" y="1"/>
                      <a:pt x="1266" y="147"/>
                      <a:pt x="1251" y="402"/>
                    </a:cubicBezTo>
                    <a:cubicBezTo>
                      <a:pt x="1226" y="701"/>
                      <a:pt x="1251" y="1024"/>
                      <a:pt x="1326" y="1323"/>
                    </a:cubicBezTo>
                    <a:cubicBezTo>
                      <a:pt x="1226" y="1248"/>
                      <a:pt x="1127" y="1174"/>
                      <a:pt x="1027" y="1124"/>
                    </a:cubicBezTo>
                    <a:cubicBezTo>
                      <a:pt x="803" y="974"/>
                      <a:pt x="554" y="900"/>
                      <a:pt x="306" y="825"/>
                    </a:cubicBezTo>
                    <a:cubicBezTo>
                      <a:pt x="288" y="822"/>
                      <a:pt x="272" y="821"/>
                      <a:pt x="257" y="821"/>
                    </a:cubicBezTo>
                    <a:cubicBezTo>
                      <a:pt x="1" y="821"/>
                      <a:pt x="164" y="1216"/>
                      <a:pt x="306" y="1522"/>
                    </a:cubicBezTo>
                    <a:cubicBezTo>
                      <a:pt x="723" y="2313"/>
                      <a:pt x="1839" y="2871"/>
                      <a:pt x="2232" y="2871"/>
                    </a:cubicBezTo>
                    <a:cubicBezTo>
                      <a:pt x="2284" y="2871"/>
                      <a:pt x="2323" y="2862"/>
                      <a:pt x="2347" y="2841"/>
                    </a:cubicBezTo>
                    <a:cubicBezTo>
                      <a:pt x="2496" y="2767"/>
                      <a:pt x="3317" y="1821"/>
                      <a:pt x="3342" y="875"/>
                    </a:cubicBezTo>
                    <a:cubicBezTo>
                      <a:pt x="3342" y="735"/>
                      <a:pt x="3386" y="45"/>
                      <a:pt x="3123" y="45"/>
                    </a:cubicBezTo>
                    <a:cubicBezTo>
                      <a:pt x="3106" y="45"/>
                      <a:pt x="3088" y="47"/>
                      <a:pt x="3068" y="53"/>
                    </a:cubicBezTo>
                    <a:cubicBezTo>
                      <a:pt x="2844" y="103"/>
                      <a:pt x="2546" y="477"/>
                      <a:pt x="2322" y="999"/>
                    </a:cubicBezTo>
                    <a:cubicBezTo>
                      <a:pt x="2222" y="676"/>
                      <a:pt x="2023" y="427"/>
                      <a:pt x="1774" y="203"/>
                    </a:cubicBezTo>
                    <a:cubicBezTo>
                      <a:pt x="1606" y="64"/>
                      <a:pt x="1493" y="1"/>
                      <a:pt x="1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36"/>
              <p:cNvSpPr/>
              <p:nvPr/>
            </p:nvSpPr>
            <p:spPr>
              <a:xfrm>
                <a:off x="5078300" y="2358000"/>
                <a:ext cx="84600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2883" extrusionOk="0">
                    <a:moveTo>
                      <a:pt x="1191" y="0"/>
                    </a:moveTo>
                    <a:cubicBezTo>
                      <a:pt x="1173" y="0"/>
                      <a:pt x="1156" y="2"/>
                      <a:pt x="1141" y="5"/>
                    </a:cubicBezTo>
                    <a:cubicBezTo>
                      <a:pt x="942" y="55"/>
                      <a:pt x="320" y="926"/>
                      <a:pt x="145" y="1498"/>
                    </a:cubicBezTo>
                    <a:cubicBezTo>
                      <a:pt x="50" y="1879"/>
                      <a:pt x="1" y="2849"/>
                      <a:pt x="322" y="2849"/>
                    </a:cubicBezTo>
                    <a:cubicBezTo>
                      <a:pt x="337" y="2849"/>
                      <a:pt x="353" y="2847"/>
                      <a:pt x="369" y="2843"/>
                    </a:cubicBezTo>
                    <a:cubicBezTo>
                      <a:pt x="569" y="2793"/>
                      <a:pt x="892" y="2394"/>
                      <a:pt x="1091" y="1897"/>
                    </a:cubicBezTo>
                    <a:cubicBezTo>
                      <a:pt x="1191" y="2195"/>
                      <a:pt x="1390" y="2469"/>
                      <a:pt x="1639" y="2668"/>
                    </a:cubicBezTo>
                    <a:cubicBezTo>
                      <a:pt x="1808" y="2817"/>
                      <a:pt x="1921" y="2883"/>
                      <a:pt x="1999" y="2883"/>
                    </a:cubicBezTo>
                    <a:cubicBezTo>
                      <a:pt x="2118" y="2883"/>
                      <a:pt x="2157" y="2733"/>
                      <a:pt x="2187" y="2494"/>
                    </a:cubicBezTo>
                    <a:cubicBezTo>
                      <a:pt x="2187" y="2170"/>
                      <a:pt x="2162" y="1847"/>
                      <a:pt x="2087" y="1548"/>
                    </a:cubicBezTo>
                    <a:lnTo>
                      <a:pt x="2087" y="1548"/>
                    </a:lnTo>
                    <a:cubicBezTo>
                      <a:pt x="2361" y="1747"/>
                      <a:pt x="2635" y="1922"/>
                      <a:pt x="2958" y="2021"/>
                    </a:cubicBezTo>
                    <a:cubicBezTo>
                      <a:pt x="3037" y="2041"/>
                      <a:pt x="3110" y="2055"/>
                      <a:pt x="3168" y="2055"/>
                    </a:cubicBezTo>
                    <a:cubicBezTo>
                      <a:pt x="3329" y="2055"/>
                      <a:pt x="3383" y="1944"/>
                      <a:pt x="3182" y="1523"/>
                    </a:cubicBezTo>
                    <a:cubicBezTo>
                      <a:pt x="2908" y="1050"/>
                      <a:pt x="2535" y="677"/>
                      <a:pt x="2112" y="353"/>
                    </a:cubicBezTo>
                    <a:cubicBezTo>
                      <a:pt x="2019" y="307"/>
                      <a:pt x="1449" y="0"/>
                      <a:pt x="1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36"/>
              <p:cNvSpPr/>
              <p:nvPr/>
            </p:nvSpPr>
            <p:spPr>
              <a:xfrm>
                <a:off x="4971000" y="2430225"/>
                <a:ext cx="84700" cy="71800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2872" extrusionOk="0">
                    <a:moveTo>
                      <a:pt x="1416" y="0"/>
                    </a:moveTo>
                    <a:cubicBezTo>
                      <a:pt x="1299" y="0"/>
                      <a:pt x="1266" y="147"/>
                      <a:pt x="1251" y="402"/>
                    </a:cubicBezTo>
                    <a:cubicBezTo>
                      <a:pt x="1226" y="700"/>
                      <a:pt x="1251" y="1024"/>
                      <a:pt x="1326" y="1323"/>
                    </a:cubicBezTo>
                    <a:cubicBezTo>
                      <a:pt x="1226" y="1248"/>
                      <a:pt x="1127" y="1173"/>
                      <a:pt x="1027" y="1099"/>
                    </a:cubicBezTo>
                    <a:cubicBezTo>
                      <a:pt x="803" y="974"/>
                      <a:pt x="554" y="874"/>
                      <a:pt x="306" y="825"/>
                    </a:cubicBezTo>
                    <a:cubicBezTo>
                      <a:pt x="288" y="822"/>
                      <a:pt x="272" y="821"/>
                      <a:pt x="257" y="821"/>
                    </a:cubicBezTo>
                    <a:cubicBezTo>
                      <a:pt x="1" y="821"/>
                      <a:pt x="164" y="1214"/>
                      <a:pt x="306" y="1497"/>
                    </a:cubicBezTo>
                    <a:cubicBezTo>
                      <a:pt x="706" y="2273"/>
                      <a:pt x="1817" y="2872"/>
                      <a:pt x="2232" y="2872"/>
                    </a:cubicBezTo>
                    <a:cubicBezTo>
                      <a:pt x="2256" y="2872"/>
                      <a:pt x="2278" y="2870"/>
                      <a:pt x="2297" y="2866"/>
                    </a:cubicBezTo>
                    <a:cubicBezTo>
                      <a:pt x="2496" y="2816"/>
                      <a:pt x="3317" y="1771"/>
                      <a:pt x="3342" y="874"/>
                    </a:cubicBezTo>
                    <a:cubicBezTo>
                      <a:pt x="3342" y="709"/>
                      <a:pt x="3387" y="23"/>
                      <a:pt x="3112" y="23"/>
                    </a:cubicBezTo>
                    <a:cubicBezTo>
                      <a:pt x="3098" y="23"/>
                      <a:pt x="3084" y="25"/>
                      <a:pt x="3068" y="28"/>
                    </a:cubicBezTo>
                    <a:cubicBezTo>
                      <a:pt x="2844" y="78"/>
                      <a:pt x="2546" y="476"/>
                      <a:pt x="2322" y="974"/>
                    </a:cubicBezTo>
                    <a:cubicBezTo>
                      <a:pt x="2222" y="675"/>
                      <a:pt x="2023" y="402"/>
                      <a:pt x="1774" y="202"/>
                    </a:cubicBezTo>
                    <a:cubicBezTo>
                      <a:pt x="1606" y="64"/>
                      <a:pt x="1493" y="0"/>
                      <a:pt x="141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36"/>
              <p:cNvSpPr/>
              <p:nvPr/>
            </p:nvSpPr>
            <p:spPr>
              <a:xfrm>
                <a:off x="5090025" y="2503000"/>
                <a:ext cx="6100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026" extrusionOk="0">
                    <a:moveTo>
                      <a:pt x="720" y="0"/>
                    </a:moveTo>
                    <a:cubicBezTo>
                      <a:pt x="702" y="0"/>
                      <a:pt x="686" y="2"/>
                      <a:pt x="672" y="5"/>
                    </a:cubicBezTo>
                    <a:lnTo>
                      <a:pt x="622" y="5"/>
                    </a:lnTo>
                    <a:cubicBezTo>
                      <a:pt x="373" y="229"/>
                      <a:pt x="174" y="502"/>
                      <a:pt x="0" y="801"/>
                    </a:cubicBezTo>
                    <a:cubicBezTo>
                      <a:pt x="797" y="926"/>
                      <a:pt x="1618" y="1000"/>
                      <a:pt x="2439" y="1025"/>
                    </a:cubicBezTo>
                    <a:cubicBezTo>
                      <a:pt x="1899" y="391"/>
                      <a:pt x="1026" y="0"/>
                      <a:pt x="720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36"/>
              <p:cNvSpPr/>
              <p:nvPr/>
            </p:nvSpPr>
            <p:spPr>
              <a:xfrm>
                <a:off x="4889700" y="1643125"/>
                <a:ext cx="8272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2518" extrusionOk="0">
                    <a:moveTo>
                      <a:pt x="2064" y="0"/>
                    </a:moveTo>
                    <a:cubicBezTo>
                      <a:pt x="1442" y="224"/>
                      <a:pt x="844" y="473"/>
                      <a:pt x="247" y="747"/>
                    </a:cubicBezTo>
                    <a:cubicBezTo>
                      <a:pt x="123" y="1021"/>
                      <a:pt x="48" y="1344"/>
                      <a:pt x="23" y="1643"/>
                    </a:cubicBezTo>
                    <a:cubicBezTo>
                      <a:pt x="23" y="1809"/>
                      <a:pt x="0" y="2494"/>
                      <a:pt x="278" y="2494"/>
                    </a:cubicBezTo>
                    <a:cubicBezTo>
                      <a:pt x="292" y="2494"/>
                      <a:pt x="306" y="2493"/>
                      <a:pt x="322" y="2489"/>
                    </a:cubicBezTo>
                    <a:cubicBezTo>
                      <a:pt x="521" y="2415"/>
                      <a:pt x="844" y="2041"/>
                      <a:pt x="1044" y="1518"/>
                    </a:cubicBezTo>
                    <a:cubicBezTo>
                      <a:pt x="1143" y="1842"/>
                      <a:pt x="1342" y="2091"/>
                      <a:pt x="1591" y="2315"/>
                    </a:cubicBezTo>
                    <a:cubicBezTo>
                      <a:pt x="1759" y="2454"/>
                      <a:pt x="1872" y="2517"/>
                      <a:pt x="1951" y="2517"/>
                    </a:cubicBezTo>
                    <a:cubicBezTo>
                      <a:pt x="2070" y="2517"/>
                      <a:pt x="2109" y="2371"/>
                      <a:pt x="2139" y="2116"/>
                    </a:cubicBezTo>
                    <a:cubicBezTo>
                      <a:pt x="2139" y="1817"/>
                      <a:pt x="2114" y="1494"/>
                      <a:pt x="2039" y="1195"/>
                    </a:cubicBezTo>
                    <a:lnTo>
                      <a:pt x="2039" y="1195"/>
                    </a:lnTo>
                    <a:cubicBezTo>
                      <a:pt x="2253" y="1345"/>
                      <a:pt x="2818" y="1698"/>
                      <a:pt x="3098" y="1698"/>
                    </a:cubicBezTo>
                    <a:cubicBezTo>
                      <a:pt x="3144" y="1698"/>
                      <a:pt x="3181" y="1689"/>
                      <a:pt x="3209" y="1668"/>
                    </a:cubicBezTo>
                    <a:cubicBezTo>
                      <a:pt x="3309" y="1618"/>
                      <a:pt x="3234" y="1369"/>
                      <a:pt x="3134" y="1145"/>
                    </a:cubicBezTo>
                    <a:cubicBezTo>
                      <a:pt x="2960" y="797"/>
                      <a:pt x="2786" y="498"/>
                      <a:pt x="2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36"/>
              <p:cNvSpPr/>
              <p:nvPr/>
            </p:nvSpPr>
            <p:spPr>
              <a:xfrm>
                <a:off x="4847325" y="1706950"/>
                <a:ext cx="20300" cy="4632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1853" extrusionOk="0">
                    <a:moveTo>
                      <a:pt x="452" y="0"/>
                    </a:moveTo>
                    <a:cubicBezTo>
                      <a:pt x="340" y="0"/>
                      <a:pt x="190" y="112"/>
                      <a:pt x="0" y="384"/>
                    </a:cubicBezTo>
                    <a:cubicBezTo>
                      <a:pt x="150" y="882"/>
                      <a:pt x="274" y="1380"/>
                      <a:pt x="424" y="1853"/>
                    </a:cubicBezTo>
                    <a:cubicBezTo>
                      <a:pt x="784" y="1151"/>
                      <a:pt x="812" y="0"/>
                      <a:pt x="45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36"/>
              <p:cNvSpPr/>
              <p:nvPr/>
            </p:nvSpPr>
            <p:spPr>
              <a:xfrm>
                <a:off x="4889700" y="1779275"/>
                <a:ext cx="827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2871" extrusionOk="0">
                    <a:moveTo>
                      <a:pt x="1147" y="0"/>
                    </a:moveTo>
                    <a:cubicBezTo>
                      <a:pt x="1127" y="0"/>
                      <a:pt x="1109" y="2"/>
                      <a:pt x="1093" y="5"/>
                    </a:cubicBezTo>
                    <a:lnTo>
                      <a:pt x="1044" y="5"/>
                    </a:lnTo>
                    <a:cubicBezTo>
                      <a:pt x="894" y="80"/>
                      <a:pt x="73" y="1051"/>
                      <a:pt x="23" y="1972"/>
                    </a:cubicBezTo>
                    <a:cubicBezTo>
                      <a:pt x="23" y="2135"/>
                      <a:pt x="1" y="2827"/>
                      <a:pt x="267" y="2827"/>
                    </a:cubicBezTo>
                    <a:cubicBezTo>
                      <a:pt x="284" y="2827"/>
                      <a:pt x="302" y="2824"/>
                      <a:pt x="322" y="2818"/>
                    </a:cubicBezTo>
                    <a:cubicBezTo>
                      <a:pt x="521" y="2768"/>
                      <a:pt x="844" y="2370"/>
                      <a:pt x="1044" y="1872"/>
                    </a:cubicBezTo>
                    <a:cubicBezTo>
                      <a:pt x="1143" y="2171"/>
                      <a:pt x="1342" y="2445"/>
                      <a:pt x="1591" y="2669"/>
                    </a:cubicBezTo>
                    <a:cubicBezTo>
                      <a:pt x="1759" y="2807"/>
                      <a:pt x="1872" y="2871"/>
                      <a:pt x="1951" y="2871"/>
                    </a:cubicBezTo>
                    <a:cubicBezTo>
                      <a:pt x="2070" y="2871"/>
                      <a:pt x="2109" y="2724"/>
                      <a:pt x="2139" y="2469"/>
                    </a:cubicBezTo>
                    <a:cubicBezTo>
                      <a:pt x="2139" y="2146"/>
                      <a:pt x="2114" y="1847"/>
                      <a:pt x="2039" y="1524"/>
                    </a:cubicBezTo>
                    <a:lnTo>
                      <a:pt x="2039" y="1524"/>
                    </a:lnTo>
                    <a:cubicBezTo>
                      <a:pt x="2257" y="1698"/>
                      <a:pt x="2837" y="2044"/>
                      <a:pt x="3112" y="2044"/>
                    </a:cubicBezTo>
                    <a:cubicBezTo>
                      <a:pt x="3151" y="2044"/>
                      <a:pt x="3184" y="2037"/>
                      <a:pt x="3209" y="2021"/>
                    </a:cubicBezTo>
                    <a:cubicBezTo>
                      <a:pt x="3309" y="1947"/>
                      <a:pt x="3234" y="1723"/>
                      <a:pt x="3134" y="1499"/>
                    </a:cubicBezTo>
                    <a:cubicBezTo>
                      <a:pt x="2885" y="1001"/>
                      <a:pt x="2512" y="603"/>
                      <a:pt x="2064" y="329"/>
                    </a:cubicBezTo>
                    <a:cubicBezTo>
                      <a:pt x="1972" y="283"/>
                      <a:pt x="1407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36"/>
              <p:cNvSpPr/>
              <p:nvPr/>
            </p:nvSpPr>
            <p:spPr>
              <a:xfrm>
                <a:off x="4895250" y="1923650"/>
                <a:ext cx="7780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2871" extrusionOk="0">
                    <a:moveTo>
                      <a:pt x="921" y="0"/>
                    </a:moveTo>
                    <a:cubicBezTo>
                      <a:pt x="903" y="0"/>
                      <a:pt x="886" y="2"/>
                      <a:pt x="871" y="5"/>
                    </a:cubicBezTo>
                    <a:lnTo>
                      <a:pt x="822" y="5"/>
                    </a:lnTo>
                    <a:cubicBezTo>
                      <a:pt x="473" y="353"/>
                      <a:pt x="199" y="752"/>
                      <a:pt x="0" y="1175"/>
                    </a:cubicBezTo>
                    <a:cubicBezTo>
                      <a:pt x="50" y="1648"/>
                      <a:pt x="100" y="2121"/>
                      <a:pt x="149" y="2818"/>
                    </a:cubicBezTo>
                    <a:cubicBezTo>
                      <a:pt x="473" y="2569"/>
                      <a:pt x="697" y="2245"/>
                      <a:pt x="822" y="1872"/>
                    </a:cubicBezTo>
                    <a:cubicBezTo>
                      <a:pt x="946" y="2171"/>
                      <a:pt x="1120" y="2444"/>
                      <a:pt x="1369" y="2668"/>
                    </a:cubicBezTo>
                    <a:cubicBezTo>
                      <a:pt x="1537" y="2807"/>
                      <a:pt x="1654" y="2871"/>
                      <a:pt x="1736" y="2871"/>
                    </a:cubicBezTo>
                    <a:cubicBezTo>
                      <a:pt x="1860" y="2871"/>
                      <a:pt x="1902" y="2724"/>
                      <a:pt x="1917" y="2469"/>
                    </a:cubicBezTo>
                    <a:cubicBezTo>
                      <a:pt x="1942" y="2146"/>
                      <a:pt x="1892" y="1847"/>
                      <a:pt x="1842" y="1523"/>
                    </a:cubicBezTo>
                    <a:lnTo>
                      <a:pt x="1842" y="1523"/>
                    </a:lnTo>
                    <a:cubicBezTo>
                      <a:pt x="2091" y="1747"/>
                      <a:pt x="2390" y="1897"/>
                      <a:pt x="2688" y="1996"/>
                    </a:cubicBezTo>
                    <a:cubicBezTo>
                      <a:pt x="2777" y="2023"/>
                      <a:pt x="2854" y="2041"/>
                      <a:pt x="2914" y="2041"/>
                    </a:cubicBezTo>
                    <a:cubicBezTo>
                      <a:pt x="3074" y="2041"/>
                      <a:pt x="3111" y="1915"/>
                      <a:pt x="2912" y="1498"/>
                    </a:cubicBezTo>
                    <a:cubicBezTo>
                      <a:pt x="2639" y="1050"/>
                      <a:pt x="2265" y="652"/>
                      <a:pt x="1842" y="353"/>
                    </a:cubicBezTo>
                    <a:cubicBezTo>
                      <a:pt x="1749" y="307"/>
                      <a:pt x="1179" y="0"/>
                      <a:pt x="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36"/>
              <p:cNvSpPr/>
              <p:nvPr/>
            </p:nvSpPr>
            <p:spPr>
              <a:xfrm>
                <a:off x="4892750" y="2213625"/>
                <a:ext cx="805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846" extrusionOk="0">
                    <a:moveTo>
                      <a:pt x="1025" y="0"/>
                    </a:moveTo>
                    <a:cubicBezTo>
                      <a:pt x="1005" y="0"/>
                      <a:pt x="987" y="2"/>
                      <a:pt x="971" y="5"/>
                    </a:cubicBezTo>
                    <a:lnTo>
                      <a:pt x="922" y="5"/>
                    </a:lnTo>
                    <a:cubicBezTo>
                      <a:pt x="872" y="30"/>
                      <a:pt x="822" y="55"/>
                      <a:pt x="797" y="105"/>
                    </a:cubicBezTo>
                    <a:cubicBezTo>
                      <a:pt x="573" y="379"/>
                      <a:pt x="374" y="652"/>
                      <a:pt x="200" y="951"/>
                    </a:cubicBezTo>
                    <a:cubicBezTo>
                      <a:pt x="150" y="1573"/>
                      <a:pt x="75" y="2096"/>
                      <a:pt x="1" y="2718"/>
                    </a:cubicBezTo>
                    <a:cubicBezTo>
                      <a:pt x="43" y="2794"/>
                      <a:pt x="96" y="2826"/>
                      <a:pt x="156" y="2826"/>
                    </a:cubicBezTo>
                    <a:cubicBezTo>
                      <a:pt x="410" y="2826"/>
                      <a:pt x="780" y="2230"/>
                      <a:pt x="922" y="1847"/>
                    </a:cubicBezTo>
                    <a:cubicBezTo>
                      <a:pt x="1046" y="2171"/>
                      <a:pt x="1220" y="2445"/>
                      <a:pt x="1469" y="2644"/>
                    </a:cubicBezTo>
                    <a:cubicBezTo>
                      <a:pt x="1637" y="2782"/>
                      <a:pt x="1754" y="2846"/>
                      <a:pt x="1836" y="2846"/>
                    </a:cubicBezTo>
                    <a:cubicBezTo>
                      <a:pt x="1960" y="2846"/>
                      <a:pt x="2002" y="2699"/>
                      <a:pt x="2017" y="2445"/>
                    </a:cubicBezTo>
                    <a:cubicBezTo>
                      <a:pt x="2042" y="2146"/>
                      <a:pt x="2017" y="1822"/>
                      <a:pt x="1942" y="1524"/>
                    </a:cubicBezTo>
                    <a:lnTo>
                      <a:pt x="1942" y="1524"/>
                    </a:lnTo>
                    <a:cubicBezTo>
                      <a:pt x="2191" y="1723"/>
                      <a:pt x="2490" y="1872"/>
                      <a:pt x="2788" y="1997"/>
                    </a:cubicBezTo>
                    <a:cubicBezTo>
                      <a:pt x="2867" y="2015"/>
                      <a:pt x="2937" y="2027"/>
                      <a:pt x="2993" y="2027"/>
                    </a:cubicBezTo>
                    <a:cubicBezTo>
                      <a:pt x="3170" y="2027"/>
                      <a:pt x="3220" y="1907"/>
                      <a:pt x="3012" y="1474"/>
                    </a:cubicBezTo>
                    <a:cubicBezTo>
                      <a:pt x="2739" y="1026"/>
                      <a:pt x="2365" y="652"/>
                      <a:pt x="1942" y="329"/>
                    </a:cubicBezTo>
                    <a:cubicBezTo>
                      <a:pt x="1850" y="283"/>
                      <a:pt x="1285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36"/>
              <p:cNvSpPr/>
              <p:nvPr/>
            </p:nvSpPr>
            <p:spPr>
              <a:xfrm>
                <a:off x="4887950" y="2358000"/>
                <a:ext cx="85150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2883" extrusionOk="0">
                    <a:moveTo>
                      <a:pt x="1213" y="0"/>
                    </a:moveTo>
                    <a:cubicBezTo>
                      <a:pt x="1195" y="0"/>
                      <a:pt x="1178" y="2"/>
                      <a:pt x="1163" y="5"/>
                    </a:cubicBezTo>
                    <a:cubicBezTo>
                      <a:pt x="1138" y="5"/>
                      <a:pt x="1114" y="30"/>
                      <a:pt x="1114" y="30"/>
                    </a:cubicBezTo>
                    <a:cubicBezTo>
                      <a:pt x="690" y="453"/>
                      <a:pt x="367" y="951"/>
                      <a:pt x="168" y="1498"/>
                    </a:cubicBezTo>
                    <a:cubicBezTo>
                      <a:pt x="73" y="1879"/>
                      <a:pt x="0" y="2849"/>
                      <a:pt x="319" y="2849"/>
                    </a:cubicBezTo>
                    <a:cubicBezTo>
                      <a:pt x="334" y="2849"/>
                      <a:pt x="350" y="2847"/>
                      <a:pt x="367" y="2843"/>
                    </a:cubicBezTo>
                    <a:cubicBezTo>
                      <a:pt x="591" y="2793"/>
                      <a:pt x="889" y="2394"/>
                      <a:pt x="1114" y="1897"/>
                    </a:cubicBezTo>
                    <a:cubicBezTo>
                      <a:pt x="1213" y="2195"/>
                      <a:pt x="1412" y="2469"/>
                      <a:pt x="1661" y="2668"/>
                    </a:cubicBezTo>
                    <a:cubicBezTo>
                      <a:pt x="1830" y="2817"/>
                      <a:pt x="1943" y="2883"/>
                      <a:pt x="2020" y="2883"/>
                    </a:cubicBezTo>
                    <a:cubicBezTo>
                      <a:pt x="2136" y="2883"/>
                      <a:pt x="2169" y="2733"/>
                      <a:pt x="2184" y="2494"/>
                    </a:cubicBezTo>
                    <a:cubicBezTo>
                      <a:pt x="2209" y="2170"/>
                      <a:pt x="2184" y="1847"/>
                      <a:pt x="2109" y="1548"/>
                    </a:cubicBezTo>
                    <a:lnTo>
                      <a:pt x="2109" y="1548"/>
                    </a:lnTo>
                    <a:cubicBezTo>
                      <a:pt x="2358" y="1747"/>
                      <a:pt x="2657" y="1922"/>
                      <a:pt x="2980" y="2021"/>
                    </a:cubicBezTo>
                    <a:cubicBezTo>
                      <a:pt x="3060" y="2041"/>
                      <a:pt x="3132" y="2055"/>
                      <a:pt x="3190" y="2055"/>
                    </a:cubicBezTo>
                    <a:cubicBezTo>
                      <a:pt x="3351" y="2055"/>
                      <a:pt x="3406" y="1944"/>
                      <a:pt x="3204" y="1523"/>
                    </a:cubicBezTo>
                    <a:cubicBezTo>
                      <a:pt x="2906" y="1050"/>
                      <a:pt x="2557" y="677"/>
                      <a:pt x="2134" y="353"/>
                    </a:cubicBezTo>
                    <a:cubicBezTo>
                      <a:pt x="2041" y="307"/>
                      <a:pt x="1471" y="0"/>
                      <a:pt x="1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36"/>
              <p:cNvSpPr/>
              <p:nvPr/>
            </p:nvSpPr>
            <p:spPr>
              <a:xfrm>
                <a:off x="4856025" y="2430925"/>
                <a:ext cx="100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400" h="996" extrusionOk="0">
                    <a:moveTo>
                      <a:pt x="150" y="0"/>
                    </a:moveTo>
                    <a:cubicBezTo>
                      <a:pt x="1" y="548"/>
                      <a:pt x="26" y="772"/>
                      <a:pt x="325" y="996"/>
                    </a:cubicBezTo>
                    <a:cubicBezTo>
                      <a:pt x="374" y="747"/>
                      <a:pt x="399" y="50"/>
                      <a:pt x="150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36"/>
              <p:cNvSpPr/>
              <p:nvPr/>
            </p:nvSpPr>
            <p:spPr>
              <a:xfrm>
                <a:off x="4972400" y="1645375"/>
                <a:ext cx="375875" cy="152775"/>
              </a:xfrm>
              <a:custGeom>
                <a:avLst/>
                <a:gdLst/>
                <a:ahLst/>
                <a:cxnLst/>
                <a:rect l="l" t="t" r="r" b="b"/>
                <a:pathLst>
                  <a:path w="15035" h="6111" extrusionOk="0">
                    <a:moveTo>
                      <a:pt x="14862" y="0"/>
                    </a:moveTo>
                    <a:cubicBezTo>
                      <a:pt x="14791" y="0"/>
                      <a:pt x="14730" y="28"/>
                      <a:pt x="14711" y="84"/>
                    </a:cubicBezTo>
                    <a:cubicBezTo>
                      <a:pt x="12942" y="3545"/>
                      <a:pt x="10295" y="5422"/>
                      <a:pt x="7573" y="5422"/>
                    </a:cubicBezTo>
                    <a:cubicBezTo>
                      <a:pt x="5009" y="5422"/>
                      <a:pt x="2377" y="3757"/>
                      <a:pt x="349" y="184"/>
                    </a:cubicBezTo>
                    <a:cubicBezTo>
                      <a:pt x="313" y="130"/>
                      <a:pt x="251" y="89"/>
                      <a:pt x="192" y="89"/>
                    </a:cubicBezTo>
                    <a:cubicBezTo>
                      <a:pt x="169" y="89"/>
                      <a:pt x="146" y="95"/>
                      <a:pt x="125" y="109"/>
                    </a:cubicBezTo>
                    <a:cubicBezTo>
                      <a:pt x="26" y="134"/>
                      <a:pt x="1" y="234"/>
                      <a:pt x="26" y="333"/>
                    </a:cubicBezTo>
                    <a:cubicBezTo>
                      <a:pt x="1756" y="4245"/>
                      <a:pt x="4686" y="6111"/>
                      <a:pt x="7567" y="6111"/>
                    </a:cubicBezTo>
                    <a:cubicBezTo>
                      <a:pt x="10572" y="6111"/>
                      <a:pt x="13524" y="4083"/>
                      <a:pt x="15010" y="234"/>
                    </a:cubicBezTo>
                    <a:cubicBezTo>
                      <a:pt x="15035" y="134"/>
                      <a:pt x="15010" y="59"/>
                      <a:pt x="14935" y="10"/>
                    </a:cubicBezTo>
                    <a:cubicBezTo>
                      <a:pt x="14910" y="3"/>
                      <a:pt x="14885" y="0"/>
                      <a:pt x="148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36"/>
              <p:cNvSpPr/>
              <p:nvPr/>
            </p:nvSpPr>
            <p:spPr>
              <a:xfrm>
                <a:off x="4875950" y="2406025"/>
                <a:ext cx="571825" cy="81875"/>
              </a:xfrm>
              <a:custGeom>
                <a:avLst/>
                <a:gdLst/>
                <a:ahLst/>
                <a:cxnLst/>
                <a:rect l="l" t="t" r="r" b="b"/>
                <a:pathLst>
                  <a:path w="22873" h="3275" extrusionOk="0">
                    <a:moveTo>
                      <a:pt x="201" y="1"/>
                    </a:moveTo>
                    <a:cubicBezTo>
                      <a:pt x="139" y="1"/>
                      <a:pt x="83" y="34"/>
                      <a:pt x="50" y="100"/>
                    </a:cubicBezTo>
                    <a:cubicBezTo>
                      <a:pt x="0" y="175"/>
                      <a:pt x="50" y="299"/>
                      <a:pt x="125" y="324"/>
                    </a:cubicBezTo>
                    <a:cubicBezTo>
                      <a:pt x="3811" y="2315"/>
                      <a:pt x="7577" y="3274"/>
                      <a:pt x="11325" y="3274"/>
                    </a:cubicBezTo>
                    <a:cubicBezTo>
                      <a:pt x="15169" y="3274"/>
                      <a:pt x="18996" y="2265"/>
                      <a:pt x="22701" y="324"/>
                    </a:cubicBezTo>
                    <a:cubicBezTo>
                      <a:pt x="22873" y="238"/>
                      <a:pt x="22786" y="5"/>
                      <a:pt x="22632" y="5"/>
                    </a:cubicBezTo>
                    <a:cubicBezTo>
                      <a:pt x="22606" y="5"/>
                      <a:pt x="22580" y="12"/>
                      <a:pt x="22552" y="25"/>
                    </a:cubicBezTo>
                    <a:cubicBezTo>
                      <a:pt x="22577" y="25"/>
                      <a:pt x="22178" y="200"/>
                      <a:pt x="21208" y="623"/>
                    </a:cubicBezTo>
                    <a:cubicBezTo>
                      <a:pt x="20779" y="705"/>
                      <a:pt x="17080" y="2565"/>
                      <a:pt x="11489" y="2565"/>
                    </a:cubicBezTo>
                    <a:cubicBezTo>
                      <a:pt x="8632" y="2565"/>
                      <a:pt x="5280" y="2079"/>
                      <a:pt x="1618" y="623"/>
                    </a:cubicBezTo>
                    <a:cubicBezTo>
                      <a:pt x="1170" y="424"/>
                      <a:pt x="722" y="225"/>
                      <a:pt x="299" y="25"/>
                    </a:cubicBezTo>
                    <a:cubicBezTo>
                      <a:pt x="266" y="9"/>
                      <a:pt x="233" y="1"/>
                      <a:pt x="2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36"/>
              <p:cNvSpPr/>
              <p:nvPr/>
            </p:nvSpPr>
            <p:spPr>
              <a:xfrm>
                <a:off x="4867250" y="2152150"/>
                <a:ext cx="625400" cy="376725"/>
              </a:xfrm>
              <a:custGeom>
                <a:avLst/>
                <a:gdLst/>
                <a:ahLst/>
                <a:cxnLst/>
                <a:rect l="l" t="t" r="r" b="b"/>
                <a:pathLst>
                  <a:path w="25016" h="15069" extrusionOk="0">
                    <a:moveTo>
                      <a:pt x="17844" y="1"/>
                    </a:moveTo>
                    <a:cubicBezTo>
                      <a:pt x="17788" y="1"/>
                      <a:pt x="17757" y="34"/>
                      <a:pt x="17747" y="124"/>
                    </a:cubicBezTo>
                    <a:cubicBezTo>
                      <a:pt x="17274" y="4431"/>
                      <a:pt x="17200" y="8737"/>
                      <a:pt x="13342" y="10454"/>
                    </a:cubicBezTo>
                    <a:cubicBezTo>
                      <a:pt x="12335" y="10911"/>
                      <a:pt x="11315" y="11062"/>
                      <a:pt x="10295" y="11062"/>
                    </a:cubicBezTo>
                    <a:cubicBezTo>
                      <a:pt x="8285" y="11062"/>
                      <a:pt x="6274" y="10474"/>
                      <a:pt x="4367" y="10474"/>
                    </a:cubicBezTo>
                    <a:cubicBezTo>
                      <a:pt x="2863" y="10474"/>
                      <a:pt x="1424" y="10839"/>
                      <a:pt x="100" y="12147"/>
                    </a:cubicBezTo>
                    <a:cubicBezTo>
                      <a:pt x="0" y="12246"/>
                      <a:pt x="75" y="12296"/>
                      <a:pt x="224" y="12371"/>
                    </a:cubicBezTo>
                    <a:cubicBezTo>
                      <a:pt x="2439" y="13416"/>
                      <a:pt x="4431" y="14163"/>
                      <a:pt x="8712" y="14810"/>
                    </a:cubicBezTo>
                    <a:cubicBezTo>
                      <a:pt x="9729" y="14980"/>
                      <a:pt x="10746" y="15068"/>
                      <a:pt x="11764" y="15068"/>
                    </a:cubicBezTo>
                    <a:cubicBezTo>
                      <a:pt x="12240" y="15068"/>
                      <a:pt x="12716" y="15049"/>
                      <a:pt x="13192" y="15009"/>
                    </a:cubicBezTo>
                    <a:cubicBezTo>
                      <a:pt x="14188" y="14935"/>
                      <a:pt x="15159" y="14810"/>
                      <a:pt x="16129" y="14611"/>
                    </a:cubicBezTo>
                    <a:cubicBezTo>
                      <a:pt x="18494" y="14163"/>
                      <a:pt x="20884" y="13566"/>
                      <a:pt x="23124" y="12421"/>
                    </a:cubicBezTo>
                    <a:cubicBezTo>
                      <a:pt x="25016" y="11475"/>
                      <a:pt x="22875" y="11773"/>
                      <a:pt x="22128" y="1493"/>
                    </a:cubicBezTo>
                    <a:cubicBezTo>
                      <a:pt x="22078" y="1070"/>
                      <a:pt x="22203" y="1493"/>
                      <a:pt x="18295" y="149"/>
                    </a:cubicBezTo>
                    <a:cubicBezTo>
                      <a:pt x="18072" y="75"/>
                      <a:pt x="17929" y="1"/>
                      <a:pt x="17844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36"/>
              <p:cNvSpPr/>
              <p:nvPr/>
            </p:nvSpPr>
            <p:spPr>
              <a:xfrm>
                <a:off x="5329675" y="1791050"/>
                <a:ext cx="125025" cy="25352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10141" extrusionOk="0">
                    <a:moveTo>
                      <a:pt x="4917" y="1"/>
                    </a:moveTo>
                    <a:cubicBezTo>
                      <a:pt x="4723" y="1"/>
                      <a:pt x="1362" y="4289"/>
                      <a:pt x="72" y="9839"/>
                    </a:cubicBezTo>
                    <a:cubicBezTo>
                      <a:pt x="14" y="10110"/>
                      <a:pt x="1" y="10140"/>
                      <a:pt x="876" y="10140"/>
                    </a:cubicBezTo>
                    <a:cubicBezTo>
                      <a:pt x="1126" y="10140"/>
                      <a:pt x="1449" y="10138"/>
                      <a:pt x="1864" y="10138"/>
                    </a:cubicBezTo>
                    <a:lnTo>
                      <a:pt x="3333" y="10138"/>
                    </a:lnTo>
                    <a:cubicBezTo>
                      <a:pt x="3656" y="10138"/>
                      <a:pt x="3606" y="10138"/>
                      <a:pt x="3656" y="9068"/>
                    </a:cubicBezTo>
                    <a:cubicBezTo>
                      <a:pt x="3980" y="3517"/>
                      <a:pt x="5000" y="231"/>
                      <a:pt x="4926" y="7"/>
                    </a:cubicBezTo>
                    <a:cubicBezTo>
                      <a:pt x="4924" y="3"/>
                      <a:pt x="4922" y="1"/>
                      <a:pt x="4917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36"/>
              <p:cNvSpPr/>
              <p:nvPr/>
            </p:nvSpPr>
            <p:spPr>
              <a:xfrm>
                <a:off x="4773900" y="1931225"/>
                <a:ext cx="118875" cy="104425"/>
              </a:xfrm>
              <a:custGeom>
                <a:avLst/>
                <a:gdLst/>
                <a:ahLst/>
                <a:cxnLst/>
                <a:rect l="l" t="t" r="r" b="b"/>
                <a:pathLst>
                  <a:path w="4755" h="4177" extrusionOk="0">
                    <a:moveTo>
                      <a:pt x="4680" y="1"/>
                    </a:moveTo>
                    <a:lnTo>
                      <a:pt x="4531" y="125"/>
                    </a:lnTo>
                    <a:cubicBezTo>
                      <a:pt x="3908" y="747"/>
                      <a:pt x="3162" y="1195"/>
                      <a:pt x="2340" y="1519"/>
                    </a:cubicBezTo>
                    <a:cubicBezTo>
                      <a:pt x="1344" y="1818"/>
                      <a:pt x="498" y="2540"/>
                      <a:pt x="25" y="3485"/>
                    </a:cubicBezTo>
                    <a:cubicBezTo>
                      <a:pt x="0" y="3510"/>
                      <a:pt x="0" y="3535"/>
                      <a:pt x="0" y="3560"/>
                    </a:cubicBezTo>
                    <a:lnTo>
                      <a:pt x="125" y="3610"/>
                    </a:lnTo>
                    <a:cubicBezTo>
                      <a:pt x="135" y="3600"/>
                      <a:pt x="151" y="3595"/>
                      <a:pt x="175" y="3595"/>
                    </a:cubicBezTo>
                    <a:cubicBezTo>
                      <a:pt x="330" y="3595"/>
                      <a:pt x="790" y="3792"/>
                      <a:pt x="1718" y="4008"/>
                    </a:cubicBezTo>
                    <a:lnTo>
                      <a:pt x="1768" y="4008"/>
                    </a:lnTo>
                    <a:cubicBezTo>
                      <a:pt x="1992" y="4058"/>
                      <a:pt x="2216" y="4108"/>
                      <a:pt x="2440" y="4157"/>
                    </a:cubicBezTo>
                    <a:cubicBezTo>
                      <a:pt x="2465" y="4170"/>
                      <a:pt x="2489" y="4176"/>
                      <a:pt x="2511" y="4176"/>
                    </a:cubicBezTo>
                    <a:cubicBezTo>
                      <a:pt x="2533" y="4176"/>
                      <a:pt x="2552" y="4170"/>
                      <a:pt x="2564" y="4157"/>
                    </a:cubicBezTo>
                    <a:cubicBezTo>
                      <a:pt x="2564" y="4115"/>
                      <a:pt x="2601" y="4053"/>
                      <a:pt x="2643" y="4053"/>
                    </a:cubicBezTo>
                    <a:cubicBezTo>
                      <a:pt x="2650" y="4053"/>
                      <a:pt x="2657" y="4055"/>
                      <a:pt x="2664" y="4058"/>
                    </a:cubicBezTo>
                    <a:lnTo>
                      <a:pt x="2689" y="4058"/>
                    </a:lnTo>
                    <a:lnTo>
                      <a:pt x="2788" y="3884"/>
                    </a:lnTo>
                    <a:cubicBezTo>
                      <a:pt x="4755" y="523"/>
                      <a:pt x="4356" y="648"/>
                      <a:pt x="4680" y="250"/>
                    </a:cubicBezTo>
                    <a:cubicBezTo>
                      <a:pt x="4705" y="200"/>
                      <a:pt x="4705" y="150"/>
                      <a:pt x="4680" y="100"/>
                    </a:cubicBezTo>
                    <a:lnTo>
                      <a:pt x="4680" y="1"/>
                    </a:ln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36"/>
              <p:cNvSpPr/>
              <p:nvPr/>
            </p:nvSpPr>
            <p:spPr>
              <a:xfrm>
                <a:off x="5432275" y="1934350"/>
                <a:ext cx="114525" cy="10130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40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0" y="398"/>
                      <a:pt x="249" y="747"/>
                      <a:pt x="448" y="1095"/>
                    </a:cubicBezTo>
                    <a:cubicBezTo>
                      <a:pt x="896" y="2066"/>
                      <a:pt x="1394" y="3012"/>
                      <a:pt x="1967" y="3908"/>
                    </a:cubicBezTo>
                    <a:cubicBezTo>
                      <a:pt x="2003" y="4000"/>
                      <a:pt x="2095" y="4052"/>
                      <a:pt x="2191" y="4052"/>
                    </a:cubicBezTo>
                    <a:cubicBezTo>
                      <a:pt x="2224" y="4052"/>
                      <a:pt x="2258" y="4045"/>
                      <a:pt x="2290" y="4032"/>
                    </a:cubicBezTo>
                    <a:cubicBezTo>
                      <a:pt x="4107" y="3608"/>
                      <a:pt x="4450" y="3463"/>
                      <a:pt x="4542" y="3463"/>
                    </a:cubicBezTo>
                    <a:cubicBezTo>
                      <a:pt x="4563" y="3463"/>
                      <a:pt x="4571" y="3471"/>
                      <a:pt x="4580" y="3485"/>
                    </a:cubicBezTo>
                    <a:lnTo>
                      <a:pt x="4580" y="3435"/>
                    </a:lnTo>
                    <a:cubicBezTo>
                      <a:pt x="4107" y="2439"/>
                      <a:pt x="3261" y="1718"/>
                      <a:pt x="2215" y="1394"/>
                    </a:cubicBezTo>
                    <a:cubicBezTo>
                      <a:pt x="1394" y="1095"/>
                      <a:pt x="622" y="622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36"/>
              <p:cNvSpPr/>
              <p:nvPr/>
            </p:nvSpPr>
            <p:spPr>
              <a:xfrm>
                <a:off x="4667475" y="1592100"/>
                <a:ext cx="985100" cy="941525"/>
              </a:xfrm>
              <a:custGeom>
                <a:avLst/>
                <a:gdLst/>
                <a:ahLst/>
                <a:cxnLst/>
                <a:rect l="l" t="t" r="r" b="b"/>
                <a:pathLst>
                  <a:path w="39404" h="37661" extrusionOk="0">
                    <a:moveTo>
                      <a:pt x="19693" y="355"/>
                    </a:moveTo>
                    <a:cubicBezTo>
                      <a:pt x="21414" y="355"/>
                      <a:pt x="23137" y="585"/>
                      <a:pt x="24817" y="1045"/>
                    </a:cubicBezTo>
                    <a:cubicBezTo>
                      <a:pt x="24867" y="1070"/>
                      <a:pt x="24892" y="1120"/>
                      <a:pt x="24892" y="1170"/>
                    </a:cubicBezTo>
                    <a:cubicBezTo>
                      <a:pt x="23946" y="3933"/>
                      <a:pt x="21830" y="5377"/>
                      <a:pt x="19690" y="5401"/>
                    </a:cubicBezTo>
                    <a:cubicBezTo>
                      <a:pt x="17574" y="5401"/>
                      <a:pt x="15458" y="3933"/>
                      <a:pt x="14512" y="1170"/>
                    </a:cubicBezTo>
                    <a:cubicBezTo>
                      <a:pt x="14488" y="1120"/>
                      <a:pt x="14537" y="1070"/>
                      <a:pt x="14587" y="1045"/>
                    </a:cubicBezTo>
                    <a:cubicBezTo>
                      <a:pt x="16255" y="585"/>
                      <a:pt x="17972" y="355"/>
                      <a:pt x="19693" y="355"/>
                    </a:cubicBezTo>
                    <a:close/>
                    <a:moveTo>
                      <a:pt x="30535" y="14462"/>
                    </a:moveTo>
                    <a:cubicBezTo>
                      <a:pt x="30599" y="14462"/>
                      <a:pt x="30740" y="14831"/>
                      <a:pt x="31115" y="15582"/>
                    </a:cubicBezTo>
                    <a:cubicBezTo>
                      <a:pt x="32061" y="17474"/>
                      <a:pt x="32434" y="17673"/>
                      <a:pt x="32185" y="17722"/>
                    </a:cubicBezTo>
                    <a:cubicBezTo>
                      <a:pt x="31936" y="17772"/>
                      <a:pt x="32061" y="17772"/>
                      <a:pt x="30468" y="17922"/>
                    </a:cubicBezTo>
                    <a:cubicBezTo>
                      <a:pt x="30244" y="17922"/>
                      <a:pt x="30244" y="17922"/>
                      <a:pt x="30244" y="17698"/>
                    </a:cubicBezTo>
                    <a:cubicBezTo>
                      <a:pt x="30269" y="17200"/>
                      <a:pt x="30293" y="16677"/>
                      <a:pt x="30343" y="16179"/>
                    </a:cubicBezTo>
                    <a:cubicBezTo>
                      <a:pt x="30496" y="15043"/>
                      <a:pt x="30455" y="14462"/>
                      <a:pt x="30535" y="14462"/>
                    </a:cubicBezTo>
                    <a:close/>
                    <a:moveTo>
                      <a:pt x="8869" y="14462"/>
                    </a:moveTo>
                    <a:cubicBezTo>
                      <a:pt x="8949" y="14462"/>
                      <a:pt x="8909" y="15043"/>
                      <a:pt x="9061" y="16179"/>
                    </a:cubicBezTo>
                    <a:cubicBezTo>
                      <a:pt x="9111" y="16677"/>
                      <a:pt x="9161" y="17200"/>
                      <a:pt x="9161" y="17698"/>
                    </a:cubicBezTo>
                    <a:cubicBezTo>
                      <a:pt x="9161" y="17878"/>
                      <a:pt x="9161" y="17929"/>
                      <a:pt x="9043" y="17929"/>
                    </a:cubicBezTo>
                    <a:cubicBezTo>
                      <a:pt x="9015" y="17929"/>
                      <a:pt x="8980" y="17926"/>
                      <a:pt x="8937" y="17922"/>
                    </a:cubicBezTo>
                    <a:cubicBezTo>
                      <a:pt x="7344" y="17772"/>
                      <a:pt x="7468" y="17772"/>
                      <a:pt x="7219" y="17722"/>
                    </a:cubicBezTo>
                    <a:cubicBezTo>
                      <a:pt x="6995" y="17673"/>
                      <a:pt x="7344" y="17474"/>
                      <a:pt x="8290" y="15582"/>
                    </a:cubicBezTo>
                    <a:cubicBezTo>
                      <a:pt x="8665" y="14831"/>
                      <a:pt x="8805" y="14462"/>
                      <a:pt x="8869" y="14462"/>
                    </a:cubicBezTo>
                    <a:close/>
                    <a:moveTo>
                      <a:pt x="25317" y="1183"/>
                    </a:moveTo>
                    <a:cubicBezTo>
                      <a:pt x="25341" y="1183"/>
                      <a:pt x="25371" y="1188"/>
                      <a:pt x="25415" y="1195"/>
                    </a:cubicBezTo>
                    <a:cubicBezTo>
                      <a:pt x="27282" y="1643"/>
                      <a:pt x="30318" y="2763"/>
                      <a:pt x="32235" y="4008"/>
                    </a:cubicBezTo>
                    <a:cubicBezTo>
                      <a:pt x="32459" y="4157"/>
                      <a:pt x="32285" y="4107"/>
                      <a:pt x="31687" y="6347"/>
                    </a:cubicBezTo>
                    <a:cubicBezTo>
                      <a:pt x="29746" y="13640"/>
                      <a:pt x="30119" y="17947"/>
                      <a:pt x="29796" y="17971"/>
                    </a:cubicBezTo>
                    <a:cubicBezTo>
                      <a:pt x="29301" y="17993"/>
                      <a:pt x="28806" y="18004"/>
                      <a:pt x="28312" y="18004"/>
                    </a:cubicBezTo>
                    <a:cubicBezTo>
                      <a:pt x="27064" y="18004"/>
                      <a:pt x="25816" y="17933"/>
                      <a:pt x="24568" y="17772"/>
                    </a:cubicBezTo>
                    <a:cubicBezTo>
                      <a:pt x="23399" y="17548"/>
                      <a:pt x="22851" y="17324"/>
                      <a:pt x="22428" y="15258"/>
                    </a:cubicBezTo>
                    <a:cubicBezTo>
                      <a:pt x="22279" y="14487"/>
                      <a:pt x="22229" y="13690"/>
                      <a:pt x="22079" y="12919"/>
                    </a:cubicBezTo>
                    <a:cubicBezTo>
                      <a:pt x="21806" y="11525"/>
                      <a:pt x="21258" y="9085"/>
                      <a:pt x="19939" y="8563"/>
                    </a:cubicBezTo>
                    <a:cubicBezTo>
                      <a:pt x="19864" y="8538"/>
                      <a:pt x="19789" y="8538"/>
                      <a:pt x="19715" y="8538"/>
                    </a:cubicBezTo>
                    <a:lnTo>
                      <a:pt x="19690" y="8538"/>
                    </a:lnTo>
                    <a:cubicBezTo>
                      <a:pt x="19615" y="8538"/>
                      <a:pt x="19540" y="8538"/>
                      <a:pt x="19466" y="8563"/>
                    </a:cubicBezTo>
                    <a:cubicBezTo>
                      <a:pt x="18147" y="9060"/>
                      <a:pt x="17599" y="11525"/>
                      <a:pt x="17325" y="12919"/>
                    </a:cubicBezTo>
                    <a:cubicBezTo>
                      <a:pt x="17176" y="13690"/>
                      <a:pt x="17126" y="14487"/>
                      <a:pt x="16977" y="15258"/>
                    </a:cubicBezTo>
                    <a:cubicBezTo>
                      <a:pt x="16554" y="17299"/>
                      <a:pt x="16006" y="17548"/>
                      <a:pt x="14811" y="17772"/>
                    </a:cubicBezTo>
                    <a:cubicBezTo>
                      <a:pt x="13651" y="17924"/>
                      <a:pt x="12480" y="17995"/>
                      <a:pt x="11305" y="17995"/>
                    </a:cubicBezTo>
                    <a:cubicBezTo>
                      <a:pt x="10740" y="17995"/>
                      <a:pt x="10174" y="17979"/>
                      <a:pt x="9609" y="17947"/>
                    </a:cubicBezTo>
                    <a:cubicBezTo>
                      <a:pt x="9260" y="17922"/>
                      <a:pt x="9659" y="13615"/>
                      <a:pt x="7717" y="6347"/>
                    </a:cubicBezTo>
                    <a:cubicBezTo>
                      <a:pt x="7120" y="4107"/>
                      <a:pt x="6946" y="4157"/>
                      <a:pt x="7170" y="4008"/>
                    </a:cubicBezTo>
                    <a:cubicBezTo>
                      <a:pt x="9061" y="2763"/>
                      <a:pt x="12098" y="1643"/>
                      <a:pt x="13965" y="1195"/>
                    </a:cubicBezTo>
                    <a:cubicBezTo>
                      <a:pt x="14015" y="1188"/>
                      <a:pt x="14051" y="1183"/>
                      <a:pt x="14079" y="1183"/>
                    </a:cubicBezTo>
                    <a:cubicBezTo>
                      <a:pt x="14145" y="1183"/>
                      <a:pt x="14161" y="1213"/>
                      <a:pt x="14214" y="1319"/>
                    </a:cubicBezTo>
                    <a:cubicBezTo>
                      <a:pt x="14313" y="1618"/>
                      <a:pt x="14463" y="1917"/>
                      <a:pt x="14587" y="2215"/>
                    </a:cubicBezTo>
                    <a:cubicBezTo>
                      <a:pt x="15881" y="4605"/>
                      <a:pt x="17798" y="5700"/>
                      <a:pt x="19690" y="5725"/>
                    </a:cubicBezTo>
                    <a:lnTo>
                      <a:pt x="19715" y="5725"/>
                    </a:lnTo>
                    <a:cubicBezTo>
                      <a:pt x="21606" y="5700"/>
                      <a:pt x="23523" y="4605"/>
                      <a:pt x="24793" y="2215"/>
                    </a:cubicBezTo>
                    <a:cubicBezTo>
                      <a:pt x="24967" y="1942"/>
                      <a:pt x="25066" y="1593"/>
                      <a:pt x="25191" y="1319"/>
                    </a:cubicBezTo>
                    <a:cubicBezTo>
                      <a:pt x="25244" y="1213"/>
                      <a:pt x="25259" y="1183"/>
                      <a:pt x="25317" y="1183"/>
                    </a:cubicBezTo>
                    <a:close/>
                    <a:moveTo>
                      <a:pt x="6746" y="4431"/>
                    </a:moveTo>
                    <a:cubicBezTo>
                      <a:pt x="7095" y="5377"/>
                      <a:pt x="7394" y="6347"/>
                      <a:pt x="7643" y="7343"/>
                    </a:cubicBezTo>
                    <a:cubicBezTo>
                      <a:pt x="8140" y="9384"/>
                      <a:pt x="8514" y="11450"/>
                      <a:pt x="8788" y="13516"/>
                    </a:cubicBezTo>
                    <a:cubicBezTo>
                      <a:pt x="8812" y="13566"/>
                      <a:pt x="8812" y="13640"/>
                      <a:pt x="8788" y="13690"/>
                    </a:cubicBezTo>
                    <a:cubicBezTo>
                      <a:pt x="8763" y="13815"/>
                      <a:pt x="8638" y="14039"/>
                      <a:pt x="8389" y="14661"/>
                    </a:cubicBezTo>
                    <a:cubicBezTo>
                      <a:pt x="7941" y="15632"/>
                      <a:pt x="7419" y="16553"/>
                      <a:pt x="6871" y="17474"/>
                    </a:cubicBezTo>
                    <a:cubicBezTo>
                      <a:pt x="6830" y="17556"/>
                      <a:pt x="6737" y="17604"/>
                      <a:pt x="6650" y="17604"/>
                    </a:cubicBezTo>
                    <a:cubicBezTo>
                      <a:pt x="6632" y="17604"/>
                      <a:pt x="6614" y="17602"/>
                      <a:pt x="6597" y="17598"/>
                    </a:cubicBezTo>
                    <a:cubicBezTo>
                      <a:pt x="5071" y="17306"/>
                      <a:pt x="4557" y="17015"/>
                      <a:pt x="4343" y="17015"/>
                    </a:cubicBezTo>
                    <a:cubicBezTo>
                      <a:pt x="4319" y="17015"/>
                      <a:pt x="4299" y="17018"/>
                      <a:pt x="4282" y="17026"/>
                    </a:cubicBezTo>
                    <a:cubicBezTo>
                      <a:pt x="4232" y="17050"/>
                      <a:pt x="4208" y="17075"/>
                      <a:pt x="4208" y="17100"/>
                    </a:cubicBezTo>
                    <a:cubicBezTo>
                      <a:pt x="4183" y="17150"/>
                      <a:pt x="4183" y="17200"/>
                      <a:pt x="4232" y="17250"/>
                    </a:cubicBezTo>
                    <a:cubicBezTo>
                      <a:pt x="4282" y="17299"/>
                      <a:pt x="4357" y="17349"/>
                      <a:pt x="4432" y="17374"/>
                    </a:cubicBezTo>
                    <a:cubicBezTo>
                      <a:pt x="5726" y="17772"/>
                      <a:pt x="7070" y="18046"/>
                      <a:pt x="8414" y="18220"/>
                    </a:cubicBezTo>
                    <a:cubicBezTo>
                      <a:pt x="8987" y="18270"/>
                      <a:pt x="9584" y="18320"/>
                      <a:pt x="10157" y="18345"/>
                    </a:cubicBezTo>
                    <a:cubicBezTo>
                      <a:pt x="10425" y="18350"/>
                      <a:pt x="10791" y="18356"/>
                      <a:pt x="11213" y="18356"/>
                    </a:cubicBezTo>
                    <a:cubicBezTo>
                      <a:pt x="12867" y="18356"/>
                      <a:pt x="15382" y="18262"/>
                      <a:pt x="16255" y="17648"/>
                    </a:cubicBezTo>
                    <a:cubicBezTo>
                      <a:pt x="16952" y="17150"/>
                      <a:pt x="17251" y="15781"/>
                      <a:pt x="17375" y="14960"/>
                    </a:cubicBezTo>
                    <a:cubicBezTo>
                      <a:pt x="17574" y="13839"/>
                      <a:pt x="17723" y="12719"/>
                      <a:pt x="17997" y="11599"/>
                    </a:cubicBezTo>
                    <a:cubicBezTo>
                      <a:pt x="18147" y="11077"/>
                      <a:pt x="18321" y="10579"/>
                      <a:pt x="18545" y="10106"/>
                    </a:cubicBezTo>
                    <a:cubicBezTo>
                      <a:pt x="18694" y="9757"/>
                      <a:pt x="18893" y="9459"/>
                      <a:pt x="19167" y="9210"/>
                    </a:cubicBezTo>
                    <a:cubicBezTo>
                      <a:pt x="19217" y="9135"/>
                      <a:pt x="19292" y="9085"/>
                      <a:pt x="19391" y="9036"/>
                    </a:cubicBezTo>
                    <a:cubicBezTo>
                      <a:pt x="19404" y="9029"/>
                      <a:pt x="19416" y="9026"/>
                      <a:pt x="19428" y="9026"/>
                    </a:cubicBezTo>
                    <a:cubicBezTo>
                      <a:pt x="19464" y="9026"/>
                      <a:pt x="19497" y="9054"/>
                      <a:pt x="19516" y="9110"/>
                    </a:cubicBezTo>
                    <a:lnTo>
                      <a:pt x="19516" y="9160"/>
                    </a:lnTo>
                    <a:cubicBezTo>
                      <a:pt x="19516" y="10355"/>
                      <a:pt x="19590" y="10405"/>
                      <a:pt x="19316" y="10604"/>
                    </a:cubicBezTo>
                    <a:cubicBezTo>
                      <a:pt x="18794" y="11077"/>
                      <a:pt x="18520" y="11973"/>
                      <a:pt x="18395" y="12670"/>
                    </a:cubicBezTo>
                    <a:cubicBezTo>
                      <a:pt x="18271" y="13491"/>
                      <a:pt x="18246" y="14312"/>
                      <a:pt x="18296" y="15134"/>
                    </a:cubicBezTo>
                    <a:cubicBezTo>
                      <a:pt x="18296" y="15258"/>
                      <a:pt x="18346" y="15408"/>
                      <a:pt x="18470" y="15433"/>
                    </a:cubicBezTo>
                    <a:cubicBezTo>
                      <a:pt x="18918" y="15433"/>
                      <a:pt x="18371" y="14064"/>
                      <a:pt x="18918" y="11998"/>
                    </a:cubicBezTo>
                    <a:cubicBezTo>
                      <a:pt x="19043" y="11574"/>
                      <a:pt x="19316" y="11077"/>
                      <a:pt x="19441" y="11077"/>
                    </a:cubicBezTo>
                    <a:cubicBezTo>
                      <a:pt x="19565" y="11077"/>
                      <a:pt x="19516" y="11176"/>
                      <a:pt x="19516" y="11251"/>
                    </a:cubicBezTo>
                    <a:cubicBezTo>
                      <a:pt x="19516" y="12122"/>
                      <a:pt x="19516" y="13018"/>
                      <a:pt x="19516" y="13889"/>
                    </a:cubicBezTo>
                    <a:lnTo>
                      <a:pt x="19516" y="15706"/>
                    </a:lnTo>
                    <a:cubicBezTo>
                      <a:pt x="19540" y="16179"/>
                      <a:pt x="19516" y="16652"/>
                      <a:pt x="19466" y="17125"/>
                    </a:cubicBezTo>
                    <a:cubicBezTo>
                      <a:pt x="19316" y="17947"/>
                      <a:pt x="18968" y="18743"/>
                      <a:pt x="18470" y="19465"/>
                    </a:cubicBezTo>
                    <a:cubicBezTo>
                      <a:pt x="17599" y="20660"/>
                      <a:pt x="15583" y="21381"/>
                      <a:pt x="15085" y="21581"/>
                    </a:cubicBezTo>
                    <a:cubicBezTo>
                      <a:pt x="14189" y="21954"/>
                      <a:pt x="13293" y="22302"/>
                      <a:pt x="12372" y="22601"/>
                    </a:cubicBezTo>
                    <a:lnTo>
                      <a:pt x="11824" y="22800"/>
                    </a:lnTo>
                    <a:cubicBezTo>
                      <a:pt x="9584" y="23522"/>
                      <a:pt x="7269" y="23970"/>
                      <a:pt x="4905" y="24095"/>
                    </a:cubicBezTo>
                    <a:cubicBezTo>
                      <a:pt x="4803" y="24097"/>
                      <a:pt x="4704" y="24098"/>
                      <a:pt x="4607" y="24098"/>
                    </a:cubicBezTo>
                    <a:cubicBezTo>
                      <a:pt x="69" y="24098"/>
                      <a:pt x="501" y="21253"/>
                      <a:pt x="1793" y="16378"/>
                    </a:cubicBezTo>
                    <a:cubicBezTo>
                      <a:pt x="3311" y="10778"/>
                      <a:pt x="6074" y="4879"/>
                      <a:pt x="6746" y="4431"/>
                    </a:cubicBezTo>
                    <a:close/>
                    <a:moveTo>
                      <a:pt x="32633" y="4431"/>
                    </a:moveTo>
                    <a:cubicBezTo>
                      <a:pt x="33305" y="4904"/>
                      <a:pt x="36068" y="10778"/>
                      <a:pt x="37587" y="16378"/>
                    </a:cubicBezTo>
                    <a:cubicBezTo>
                      <a:pt x="38903" y="21253"/>
                      <a:pt x="39336" y="24098"/>
                      <a:pt x="34774" y="24098"/>
                    </a:cubicBezTo>
                    <a:cubicBezTo>
                      <a:pt x="34677" y="24098"/>
                      <a:pt x="34577" y="24097"/>
                      <a:pt x="34475" y="24095"/>
                    </a:cubicBezTo>
                    <a:cubicBezTo>
                      <a:pt x="32111" y="23970"/>
                      <a:pt x="29796" y="23522"/>
                      <a:pt x="27555" y="22775"/>
                    </a:cubicBezTo>
                    <a:lnTo>
                      <a:pt x="27033" y="22601"/>
                    </a:lnTo>
                    <a:cubicBezTo>
                      <a:pt x="26087" y="22278"/>
                      <a:pt x="25191" y="21954"/>
                      <a:pt x="24295" y="21581"/>
                    </a:cubicBezTo>
                    <a:cubicBezTo>
                      <a:pt x="23797" y="21357"/>
                      <a:pt x="21781" y="20635"/>
                      <a:pt x="20910" y="19440"/>
                    </a:cubicBezTo>
                    <a:cubicBezTo>
                      <a:pt x="20412" y="18743"/>
                      <a:pt x="20063" y="17947"/>
                      <a:pt x="19914" y="17125"/>
                    </a:cubicBezTo>
                    <a:cubicBezTo>
                      <a:pt x="19839" y="16652"/>
                      <a:pt x="19839" y="16179"/>
                      <a:pt x="19864" y="15706"/>
                    </a:cubicBezTo>
                    <a:lnTo>
                      <a:pt x="19864" y="13889"/>
                    </a:lnTo>
                    <a:cubicBezTo>
                      <a:pt x="19864" y="13018"/>
                      <a:pt x="19864" y="12122"/>
                      <a:pt x="19864" y="11251"/>
                    </a:cubicBezTo>
                    <a:cubicBezTo>
                      <a:pt x="19864" y="11176"/>
                      <a:pt x="19839" y="11077"/>
                      <a:pt x="19939" y="11077"/>
                    </a:cubicBezTo>
                    <a:cubicBezTo>
                      <a:pt x="19941" y="11076"/>
                      <a:pt x="19943" y="11076"/>
                      <a:pt x="19946" y="11076"/>
                    </a:cubicBezTo>
                    <a:cubicBezTo>
                      <a:pt x="20052" y="11076"/>
                      <a:pt x="20340" y="11584"/>
                      <a:pt x="20461" y="11998"/>
                    </a:cubicBezTo>
                    <a:cubicBezTo>
                      <a:pt x="21034" y="14064"/>
                      <a:pt x="20486" y="15433"/>
                      <a:pt x="20910" y="15433"/>
                    </a:cubicBezTo>
                    <a:cubicBezTo>
                      <a:pt x="21034" y="15433"/>
                      <a:pt x="21084" y="15258"/>
                      <a:pt x="21084" y="15134"/>
                    </a:cubicBezTo>
                    <a:cubicBezTo>
                      <a:pt x="21134" y="14312"/>
                      <a:pt x="21109" y="13491"/>
                      <a:pt x="20984" y="12670"/>
                    </a:cubicBezTo>
                    <a:cubicBezTo>
                      <a:pt x="20885" y="11998"/>
                      <a:pt x="20611" y="11052"/>
                      <a:pt x="20088" y="10604"/>
                    </a:cubicBezTo>
                    <a:cubicBezTo>
                      <a:pt x="19814" y="10405"/>
                      <a:pt x="19889" y="10355"/>
                      <a:pt x="19889" y="9160"/>
                    </a:cubicBezTo>
                    <a:cubicBezTo>
                      <a:pt x="19889" y="9135"/>
                      <a:pt x="19889" y="9110"/>
                      <a:pt x="19889" y="9110"/>
                    </a:cubicBezTo>
                    <a:cubicBezTo>
                      <a:pt x="19908" y="9054"/>
                      <a:pt x="19940" y="9026"/>
                      <a:pt x="19976" y="9026"/>
                    </a:cubicBezTo>
                    <a:cubicBezTo>
                      <a:pt x="19989" y="9026"/>
                      <a:pt x="20001" y="9029"/>
                      <a:pt x="20013" y="9036"/>
                    </a:cubicBezTo>
                    <a:cubicBezTo>
                      <a:pt x="20113" y="9085"/>
                      <a:pt x="20188" y="9135"/>
                      <a:pt x="20237" y="9210"/>
                    </a:cubicBezTo>
                    <a:cubicBezTo>
                      <a:pt x="20511" y="9459"/>
                      <a:pt x="20710" y="9757"/>
                      <a:pt x="20860" y="10106"/>
                    </a:cubicBezTo>
                    <a:cubicBezTo>
                      <a:pt x="21084" y="10579"/>
                      <a:pt x="21258" y="11077"/>
                      <a:pt x="21407" y="11599"/>
                    </a:cubicBezTo>
                    <a:cubicBezTo>
                      <a:pt x="21656" y="12719"/>
                      <a:pt x="21806" y="13839"/>
                      <a:pt x="22030" y="14960"/>
                    </a:cubicBezTo>
                    <a:cubicBezTo>
                      <a:pt x="22154" y="15781"/>
                      <a:pt x="22453" y="17150"/>
                      <a:pt x="23150" y="17648"/>
                    </a:cubicBezTo>
                    <a:cubicBezTo>
                      <a:pt x="24022" y="18262"/>
                      <a:pt x="26537" y="18356"/>
                      <a:pt x="28191" y="18356"/>
                    </a:cubicBezTo>
                    <a:cubicBezTo>
                      <a:pt x="28613" y="18356"/>
                      <a:pt x="28980" y="18350"/>
                      <a:pt x="29248" y="18345"/>
                    </a:cubicBezTo>
                    <a:cubicBezTo>
                      <a:pt x="31190" y="18270"/>
                      <a:pt x="33131" y="17947"/>
                      <a:pt x="34998" y="17374"/>
                    </a:cubicBezTo>
                    <a:cubicBezTo>
                      <a:pt x="35147" y="17349"/>
                      <a:pt x="35272" y="17250"/>
                      <a:pt x="35222" y="17125"/>
                    </a:cubicBezTo>
                    <a:cubicBezTo>
                      <a:pt x="35192" y="17059"/>
                      <a:pt x="35153" y="17031"/>
                      <a:pt x="35084" y="17031"/>
                    </a:cubicBezTo>
                    <a:cubicBezTo>
                      <a:pt x="34866" y="17031"/>
                      <a:pt x="34345" y="17314"/>
                      <a:pt x="32832" y="17598"/>
                    </a:cubicBezTo>
                    <a:cubicBezTo>
                      <a:pt x="32807" y="17611"/>
                      <a:pt x="32779" y="17617"/>
                      <a:pt x="32752" y="17617"/>
                    </a:cubicBezTo>
                    <a:cubicBezTo>
                      <a:pt x="32673" y="17617"/>
                      <a:pt x="32595" y="17566"/>
                      <a:pt x="32559" y="17474"/>
                    </a:cubicBezTo>
                    <a:cubicBezTo>
                      <a:pt x="32011" y="16578"/>
                      <a:pt x="31488" y="15657"/>
                      <a:pt x="31040" y="14686"/>
                    </a:cubicBezTo>
                    <a:cubicBezTo>
                      <a:pt x="30642" y="13715"/>
                      <a:pt x="30592" y="13715"/>
                      <a:pt x="30617" y="13541"/>
                    </a:cubicBezTo>
                    <a:cubicBezTo>
                      <a:pt x="30891" y="11450"/>
                      <a:pt x="31264" y="9384"/>
                      <a:pt x="31762" y="7368"/>
                    </a:cubicBezTo>
                    <a:cubicBezTo>
                      <a:pt x="32011" y="6372"/>
                      <a:pt x="32285" y="5401"/>
                      <a:pt x="32633" y="4431"/>
                    </a:cubicBezTo>
                    <a:close/>
                    <a:moveTo>
                      <a:pt x="19715" y="17897"/>
                    </a:moveTo>
                    <a:cubicBezTo>
                      <a:pt x="19989" y="18270"/>
                      <a:pt x="20138" y="19788"/>
                      <a:pt x="22179" y="20958"/>
                    </a:cubicBezTo>
                    <a:cubicBezTo>
                      <a:pt x="23324" y="21605"/>
                      <a:pt x="25041" y="22228"/>
                      <a:pt x="26286" y="22676"/>
                    </a:cubicBezTo>
                    <a:cubicBezTo>
                      <a:pt x="29771" y="23945"/>
                      <a:pt x="29920" y="23522"/>
                      <a:pt x="29945" y="23970"/>
                    </a:cubicBezTo>
                    <a:cubicBezTo>
                      <a:pt x="29970" y="25016"/>
                      <a:pt x="30194" y="27106"/>
                      <a:pt x="30418" y="28600"/>
                    </a:cubicBezTo>
                    <a:cubicBezTo>
                      <a:pt x="31214" y="33503"/>
                      <a:pt x="32235" y="34126"/>
                      <a:pt x="31339" y="34549"/>
                    </a:cubicBezTo>
                    <a:cubicBezTo>
                      <a:pt x="30916" y="34773"/>
                      <a:pt x="30517" y="34997"/>
                      <a:pt x="30094" y="35171"/>
                    </a:cubicBezTo>
                    <a:cubicBezTo>
                      <a:pt x="27481" y="36217"/>
                      <a:pt x="24743" y="36913"/>
                      <a:pt x="21955" y="37212"/>
                    </a:cubicBezTo>
                    <a:cubicBezTo>
                      <a:pt x="21208" y="37287"/>
                      <a:pt x="20461" y="37324"/>
                      <a:pt x="19715" y="37324"/>
                    </a:cubicBezTo>
                    <a:cubicBezTo>
                      <a:pt x="18968" y="37324"/>
                      <a:pt x="18221" y="37287"/>
                      <a:pt x="17475" y="37212"/>
                    </a:cubicBezTo>
                    <a:cubicBezTo>
                      <a:pt x="14662" y="36913"/>
                      <a:pt x="11924" y="36217"/>
                      <a:pt x="9310" y="35171"/>
                    </a:cubicBezTo>
                    <a:cubicBezTo>
                      <a:pt x="8887" y="34997"/>
                      <a:pt x="8489" y="34773"/>
                      <a:pt x="8066" y="34549"/>
                    </a:cubicBezTo>
                    <a:cubicBezTo>
                      <a:pt x="7194" y="34101"/>
                      <a:pt x="8190" y="33479"/>
                      <a:pt x="8987" y="28575"/>
                    </a:cubicBezTo>
                    <a:cubicBezTo>
                      <a:pt x="9236" y="27082"/>
                      <a:pt x="9435" y="24991"/>
                      <a:pt x="9484" y="23970"/>
                    </a:cubicBezTo>
                    <a:cubicBezTo>
                      <a:pt x="9509" y="23522"/>
                      <a:pt x="9659" y="23970"/>
                      <a:pt x="13143" y="22676"/>
                    </a:cubicBezTo>
                    <a:cubicBezTo>
                      <a:pt x="14388" y="22228"/>
                      <a:pt x="16106" y="21605"/>
                      <a:pt x="17251" y="20958"/>
                    </a:cubicBezTo>
                    <a:cubicBezTo>
                      <a:pt x="19316" y="19788"/>
                      <a:pt x="19441" y="18270"/>
                      <a:pt x="19715" y="17897"/>
                    </a:cubicBezTo>
                    <a:close/>
                    <a:moveTo>
                      <a:pt x="19690" y="0"/>
                    </a:moveTo>
                    <a:cubicBezTo>
                      <a:pt x="18495" y="25"/>
                      <a:pt x="17325" y="125"/>
                      <a:pt x="16180" y="349"/>
                    </a:cubicBezTo>
                    <a:cubicBezTo>
                      <a:pt x="14861" y="573"/>
                      <a:pt x="13592" y="896"/>
                      <a:pt x="12322" y="1319"/>
                    </a:cubicBezTo>
                    <a:cubicBezTo>
                      <a:pt x="10455" y="1917"/>
                      <a:pt x="8489" y="2639"/>
                      <a:pt x="6896" y="3808"/>
                    </a:cubicBezTo>
                    <a:cubicBezTo>
                      <a:pt x="5228" y="5028"/>
                      <a:pt x="1" y="17922"/>
                      <a:pt x="698" y="22103"/>
                    </a:cubicBezTo>
                    <a:cubicBezTo>
                      <a:pt x="773" y="22750"/>
                      <a:pt x="1121" y="23323"/>
                      <a:pt x="1669" y="23696"/>
                    </a:cubicBezTo>
                    <a:cubicBezTo>
                      <a:pt x="2468" y="24258"/>
                      <a:pt x="3540" y="24449"/>
                      <a:pt x="4680" y="24449"/>
                    </a:cubicBezTo>
                    <a:cubicBezTo>
                      <a:pt x="6166" y="24449"/>
                      <a:pt x="7769" y="24124"/>
                      <a:pt x="9036" y="23871"/>
                    </a:cubicBezTo>
                    <a:cubicBezTo>
                      <a:pt x="9047" y="23869"/>
                      <a:pt x="9056" y="23869"/>
                      <a:pt x="9065" y="23869"/>
                    </a:cubicBezTo>
                    <a:cubicBezTo>
                      <a:pt x="9223" y="23869"/>
                      <a:pt x="9111" y="24081"/>
                      <a:pt x="9111" y="24294"/>
                    </a:cubicBezTo>
                    <a:cubicBezTo>
                      <a:pt x="9061" y="25862"/>
                      <a:pt x="8539" y="30118"/>
                      <a:pt x="7643" y="32881"/>
                    </a:cubicBezTo>
                    <a:cubicBezTo>
                      <a:pt x="7145" y="34399"/>
                      <a:pt x="7244" y="34624"/>
                      <a:pt x="8912" y="35345"/>
                    </a:cubicBezTo>
                    <a:cubicBezTo>
                      <a:pt x="9858" y="35768"/>
                      <a:pt x="10853" y="36142"/>
                      <a:pt x="11849" y="36416"/>
                    </a:cubicBezTo>
                    <a:cubicBezTo>
                      <a:pt x="14388" y="37237"/>
                      <a:pt x="17026" y="37635"/>
                      <a:pt x="19690" y="37660"/>
                    </a:cubicBezTo>
                    <a:lnTo>
                      <a:pt x="19789" y="37660"/>
                    </a:lnTo>
                    <a:cubicBezTo>
                      <a:pt x="22428" y="37635"/>
                      <a:pt x="25041" y="37212"/>
                      <a:pt x="27555" y="36416"/>
                    </a:cubicBezTo>
                    <a:cubicBezTo>
                      <a:pt x="28551" y="36142"/>
                      <a:pt x="29547" y="35768"/>
                      <a:pt x="30493" y="35345"/>
                    </a:cubicBezTo>
                    <a:cubicBezTo>
                      <a:pt x="32160" y="34624"/>
                      <a:pt x="32260" y="34399"/>
                      <a:pt x="31762" y="32881"/>
                    </a:cubicBezTo>
                    <a:cubicBezTo>
                      <a:pt x="30866" y="30118"/>
                      <a:pt x="30343" y="25862"/>
                      <a:pt x="30293" y="24294"/>
                    </a:cubicBezTo>
                    <a:cubicBezTo>
                      <a:pt x="30293" y="24081"/>
                      <a:pt x="30181" y="23869"/>
                      <a:pt x="30340" y="23869"/>
                    </a:cubicBezTo>
                    <a:cubicBezTo>
                      <a:pt x="30349" y="23869"/>
                      <a:pt x="30358" y="23869"/>
                      <a:pt x="30368" y="23871"/>
                    </a:cubicBezTo>
                    <a:cubicBezTo>
                      <a:pt x="31636" y="24124"/>
                      <a:pt x="33239" y="24449"/>
                      <a:pt x="34725" y="24449"/>
                    </a:cubicBezTo>
                    <a:cubicBezTo>
                      <a:pt x="35865" y="24449"/>
                      <a:pt x="36936" y="24258"/>
                      <a:pt x="37736" y="23696"/>
                    </a:cubicBezTo>
                    <a:cubicBezTo>
                      <a:pt x="38259" y="23323"/>
                      <a:pt x="38632" y="22750"/>
                      <a:pt x="38707" y="22103"/>
                    </a:cubicBezTo>
                    <a:cubicBezTo>
                      <a:pt x="39404" y="17922"/>
                      <a:pt x="34176" y="5003"/>
                      <a:pt x="32509" y="3808"/>
                    </a:cubicBezTo>
                    <a:cubicBezTo>
                      <a:pt x="30891" y="2639"/>
                      <a:pt x="28949" y="1917"/>
                      <a:pt x="27082" y="1319"/>
                    </a:cubicBezTo>
                    <a:cubicBezTo>
                      <a:pt x="24320" y="448"/>
                      <a:pt x="22005" y="25"/>
                      <a:pt x="197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875" cap="flat" cmpd="sng">
                <a:solidFill>
                  <a:srgbClr val="000E3F"/>
                </a:solidFill>
                <a:prstDash val="solid"/>
                <a:miter lim="248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36"/>
              <p:cNvSpPr/>
              <p:nvPr/>
            </p:nvSpPr>
            <p:spPr>
              <a:xfrm>
                <a:off x="5083175" y="1450325"/>
                <a:ext cx="153100" cy="197175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7887" extrusionOk="0">
                    <a:moveTo>
                      <a:pt x="3079" y="0"/>
                    </a:moveTo>
                    <a:cubicBezTo>
                      <a:pt x="2797" y="0"/>
                      <a:pt x="2506" y="78"/>
                      <a:pt x="2216" y="245"/>
                    </a:cubicBezTo>
                    <a:cubicBezTo>
                      <a:pt x="573" y="1216"/>
                      <a:pt x="598" y="3879"/>
                      <a:pt x="598" y="3904"/>
                    </a:cubicBezTo>
                    <a:cubicBezTo>
                      <a:pt x="598" y="4053"/>
                      <a:pt x="573" y="4526"/>
                      <a:pt x="473" y="5347"/>
                    </a:cubicBezTo>
                    <a:cubicBezTo>
                      <a:pt x="398" y="5970"/>
                      <a:pt x="249" y="6816"/>
                      <a:pt x="0" y="7886"/>
                    </a:cubicBezTo>
                    <a:lnTo>
                      <a:pt x="6123" y="7886"/>
                    </a:lnTo>
                    <a:cubicBezTo>
                      <a:pt x="5974" y="7189"/>
                      <a:pt x="5775" y="6244"/>
                      <a:pt x="5651" y="5347"/>
                    </a:cubicBezTo>
                    <a:cubicBezTo>
                      <a:pt x="5601" y="4875"/>
                      <a:pt x="5551" y="4402"/>
                      <a:pt x="5551" y="3904"/>
                    </a:cubicBezTo>
                    <a:cubicBezTo>
                      <a:pt x="5530" y="1690"/>
                      <a:pt x="4396" y="0"/>
                      <a:pt x="30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36"/>
              <p:cNvSpPr/>
              <p:nvPr/>
            </p:nvSpPr>
            <p:spPr>
              <a:xfrm>
                <a:off x="5095000" y="1450700"/>
                <a:ext cx="13007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5203" h="6658" extrusionOk="0">
                    <a:moveTo>
                      <a:pt x="2615" y="1"/>
                    </a:moveTo>
                    <a:cubicBezTo>
                      <a:pt x="2330" y="1"/>
                      <a:pt x="2036" y="81"/>
                      <a:pt x="1743" y="255"/>
                    </a:cubicBezTo>
                    <a:cubicBezTo>
                      <a:pt x="100" y="1225"/>
                      <a:pt x="125" y="3889"/>
                      <a:pt x="125" y="3914"/>
                    </a:cubicBezTo>
                    <a:cubicBezTo>
                      <a:pt x="125" y="4038"/>
                      <a:pt x="100" y="4536"/>
                      <a:pt x="0" y="5332"/>
                    </a:cubicBezTo>
                    <a:cubicBezTo>
                      <a:pt x="635" y="6216"/>
                      <a:pt x="1612" y="6658"/>
                      <a:pt x="2592" y="6658"/>
                    </a:cubicBezTo>
                    <a:cubicBezTo>
                      <a:pt x="3572" y="6658"/>
                      <a:pt x="4555" y="6216"/>
                      <a:pt x="5202" y="5332"/>
                    </a:cubicBezTo>
                    <a:cubicBezTo>
                      <a:pt x="5128" y="4860"/>
                      <a:pt x="5078" y="4387"/>
                      <a:pt x="5078" y="3914"/>
                    </a:cubicBezTo>
                    <a:cubicBezTo>
                      <a:pt x="5058" y="1705"/>
                      <a:pt x="3928" y="1"/>
                      <a:pt x="2615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36"/>
              <p:cNvSpPr/>
              <p:nvPr/>
            </p:nvSpPr>
            <p:spPr>
              <a:xfrm>
                <a:off x="5077575" y="1445625"/>
                <a:ext cx="1648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8274" extrusionOk="0">
                    <a:moveTo>
                      <a:pt x="3278" y="0"/>
                    </a:moveTo>
                    <a:cubicBezTo>
                      <a:pt x="2943" y="0"/>
                      <a:pt x="2606" y="94"/>
                      <a:pt x="2315" y="283"/>
                    </a:cubicBezTo>
                    <a:cubicBezTo>
                      <a:pt x="772" y="1180"/>
                      <a:pt x="622" y="3420"/>
                      <a:pt x="622" y="4092"/>
                    </a:cubicBezTo>
                    <a:lnTo>
                      <a:pt x="622" y="4291"/>
                    </a:lnTo>
                    <a:cubicBezTo>
                      <a:pt x="598" y="4540"/>
                      <a:pt x="573" y="4938"/>
                      <a:pt x="498" y="5511"/>
                    </a:cubicBezTo>
                    <a:cubicBezTo>
                      <a:pt x="398" y="6257"/>
                      <a:pt x="249" y="7104"/>
                      <a:pt x="25" y="8025"/>
                    </a:cubicBezTo>
                    <a:cubicBezTo>
                      <a:pt x="0" y="8124"/>
                      <a:pt x="75" y="8249"/>
                      <a:pt x="174" y="8274"/>
                    </a:cubicBezTo>
                    <a:lnTo>
                      <a:pt x="224" y="8274"/>
                    </a:lnTo>
                    <a:cubicBezTo>
                      <a:pt x="324" y="8274"/>
                      <a:pt x="423" y="8199"/>
                      <a:pt x="423" y="8099"/>
                    </a:cubicBezTo>
                    <a:cubicBezTo>
                      <a:pt x="647" y="7178"/>
                      <a:pt x="797" y="6307"/>
                      <a:pt x="896" y="5535"/>
                    </a:cubicBezTo>
                    <a:cubicBezTo>
                      <a:pt x="971" y="4938"/>
                      <a:pt x="1021" y="4540"/>
                      <a:pt x="1021" y="4291"/>
                    </a:cubicBezTo>
                    <a:lnTo>
                      <a:pt x="1021" y="4117"/>
                    </a:lnTo>
                    <a:cubicBezTo>
                      <a:pt x="1021" y="4092"/>
                      <a:pt x="1021" y="4067"/>
                      <a:pt x="1021" y="4067"/>
                    </a:cubicBezTo>
                    <a:cubicBezTo>
                      <a:pt x="1021" y="3619"/>
                      <a:pt x="1120" y="1404"/>
                      <a:pt x="2514" y="582"/>
                    </a:cubicBezTo>
                    <a:cubicBezTo>
                      <a:pt x="2751" y="445"/>
                      <a:pt x="3012" y="377"/>
                      <a:pt x="3270" y="377"/>
                    </a:cubicBezTo>
                    <a:cubicBezTo>
                      <a:pt x="3529" y="377"/>
                      <a:pt x="3784" y="445"/>
                      <a:pt x="4008" y="582"/>
                    </a:cubicBezTo>
                    <a:cubicBezTo>
                      <a:pt x="4929" y="1105"/>
                      <a:pt x="5551" y="2524"/>
                      <a:pt x="5551" y="4092"/>
                    </a:cubicBezTo>
                    <a:cubicBezTo>
                      <a:pt x="5551" y="4590"/>
                      <a:pt x="5601" y="5063"/>
                      <a:pt x="5675" y="5560"/>
                    </a:cubicBezTo>
                    <a:cubicBezTo>
                      <a:pt x="5775" y="6282"/>
                      <a:pt x="5924" y="7104"/>
                      <a:pt x="6148" y="8099"/>
                    </a:cubicBezTo>
                    <a:cubicBezTo>
                      <a:pt x="6158" y="8189"/>
                      <a:pt x="6237" y="8227"/>
                      <a:pt x="6322" y="8227"/>
                    </a:cubicBezTo>
                    <a:cubicBezTo>
                      <a:pt x="6449" y="8227"/>
                      <a:pt x="6591" y="8144"/>
                      <a:pt x="6547" y="8025"/>
                    </a:cubicBezTo>
                    <a:cubicBezTo>
                      <a:pt x="6323" y="7054"/>
                      <a:pt x="6173" y="6232"/>
                      <a:pt x="6074" y="5535"/>
                    </a:cubicBezTo>
                    <a:cubicBezTo>
                      <a:pt x="5999" y="5063"/>
                      <a:pt x="5949" y="4590"/>
                      <a:pt x="5949" y="4092"/>
                    </a:cubicBezTo>
                    <a:cubicBezTo>
                      <a:pt x="5949" y="2374"/>
                      <a:pt x="5277" y="856"/>
                      <a:pt x="4207" y="259"/>
                    </a:cubicBezTo>
                    <a:cubicBezTo>
                      <a:pt x="3925" y="87"/>
                      <a:pt x="3602" y="0"/>
                      <a:pt x="3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36"/>
              <p:cNvSpPr/>
              <p:nvPr/>
            </p:nvSpPr>
            <p:spPr>
              <a:xfrm>
                <a:off x="5272350" y="1381150"/>
                <a:ext cx="80300" cy="75925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3037" extrusionOk="0">
                    <a:moveTo>
                      <a:pt x="1518" y="0"/>
                    </a:moveTo>
                    <a:cubicBezTo>
                      <a:pt x="772" y="25"/>
                      <a:pt x="174" y="647"/>
                      <a:pt x="199" y="1394"/>
                    </a:cubicBezTo>
                    <a:cubicBezTo>
                      <a:pt x="199" y="2190"/>
                      <a:pt x="0" y="3037"/>
                      <a:pt x="747" y="3037"/>
                    </a:cubicBezTo>
                    <a:cubicBezTo>
                      <a:pt x="2887" y="3037"/>
                      <a:pt x="3211" y="0"/>
                      <a:pt x="15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36"/>
              <p:cNvSpPr/>
              <p:nvPr/>
            </p:nvSpPr>
            <p:spPr>
              <a:xfrm>
                <a:off x="4968675" y="1381150"/>
                <a:ext cx="80300" cy="75925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3037" extrusionOk="0">
                    <a:moveTo>
                      <a:pt x="1718" y="0"/>
                    </a:moveTo>
                    <a:cubicBezTo>
                      <a:pt x="0" y="0"/>
                      <a:pt x="324" y="3037"/>
                      <a:pt x="2489" y="3037"/>
                    </a:cubicBezTo>
                    <a:cubicBezTo>
                      <a:pt x="3211" y="3037"/>
                      <a:pt x="3037" y="2190"/>
                      <a:pt x="3037" y="1394"/>
                    </a:cubicBezTo>
                    <a:cubicBezTo>
                      <a:pt x="3037" y="647"/>
                      <a:pt x="2464" y="25"/>
                      <a:pt x="17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36"/>
              <p:cNvSpPr/>
              <p:nvPr/>
            </p:nvSpPr>
            <p:spPr>
              <a:xfrm>
                <a:off x="5299175" y="1402475"/>
                <a:ext cx="2545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105" extrusionOk="0">
                    <a:moveTo>
                      <a:pt x="861" y="0"/>
                    </a:moveTo>
                    <a:cubicBezTo>
                      <a:pt x="768" y="0"/>
                      <a:pt x="699" y="146"/>
                      <a:pt x="595" y="292"/>
                    </a:cubicBezTo>
                    <a:cubicBezTo>
                      <a:pt x="346" y="640"/>
                      <a:pt x="172" y="765"/>
                      <a:pt x="47" y="939"/>
                    </a:cubicBezTo>
                    <a:cubicBezTo>
                      <a:pt x="1" y="1017"/>
                      <a:pt x="32" y="1104"/>
                      <a:pt x="153" y="1104"/>
                    </a:cubicBezTo>
                    <a:cubicBezTo>
                      <a:pt x="225" y="1104"/>
                      <a:pt x="330" y="1073"/>
                      <a:pt x="470" y="989"/>
                    </a:cubicBezTo>
                    <a:cubicBezTo>
                      <a:pt x="943" y="690"/>
                      <a:pt x="1018" y="93"/>
                      <a:pt x="918" y="18"/>
                    </a:cubicBezTo>
                    <a:cubicBezTo>
                      <a:pt x="898" y="6"/>
                      <a:pt x="879" y="0"/>
                      <a:pt x="861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36"/>
              <p:cNvSpPr/>
              <p:nvPr/>
            </p:nvSpPr>
            <p:spPr>
              <a:xfrm>
                <a:off x="4996050" y="1402425"/>
                <a:ext cx="26150" cy="2790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116" extrusionOk="0">
                    <a:moveTo>
                      <a:pt x="220" y="0"/>
                    </a:moveTo>
                    <a:cubicBezTo>
                      <a:pt x="179" y="0"/>
                      <a:pt x="139" y="27"/>
                      <a:pt x="125" y="70"/>
                    </a:cubicBezTo>
                    <a:cubicBezTo>
                      <a:pt x="0" y="493"/>
                      <a:pt x="424" y="1016"/>
                      <a:pt x="897" y="1115"/>
                    </a:cubicBezTo>
                    <a:cubicBezTo>
                      <a:pt x="996" y="1115"/>
                      <a:pt x="1046" y="1016"/>
                      <a:pt x="996" y="941"/>
                    </a:cubicBezTo>
                    <a:cubicBezTo>
                      <a:pt x="946" y="842"/>
                      <a:pt x="872" y="767"/>
                      <a:pt x="797" y="692"/>
                    </a:cubicBezTo>
                    <a:cubicBezTo>
                      <a:pt x="747" y="618"/>
                      <a:pt x="648" y="518"/>
                      <a:pt x="473" y="294"/>
                    </a:cubicBezTo>
                    <a:cubicBezTo>
                      <a:pt x="424" y="219"/>
                      <a:pt x="299" y="45"/>
                      <a:pt x="299" y="45"/>
                    </a:cubicBezTo>
                    <a:cubicBezTo>
                      <a:pt x="278" y="14"/>
                      <a:pt x="249" y="0"/>
                      <a:pt x="220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36"/>
              <p:cNvSpPr/>
              <p:nvPr/>
            </p:nvSpPr>
            <p:spPr>
              <a:xfrm>
                <a:off x="5271100" y="1376100"/>
                <a:ext cx="70950" cy="860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443" extrusionOk="0">
                    <a:moveTo>
                      <a:pt x="1644" y="397"/>
                    </a:moveTo>
                    <a:cubicBezTo>
                      <a:pt x="1867" y="397"/>
                      <a:pt x="2084" y="496"/>
                      <a:pt x="2241" y="675"/>
                    </a:cubicBezTo>
                    <a:cubicBezTo>
                      <a:pt x="2390" y="874"/>
                      <a:pt x="2465" y="1148"/>
                      <a:pt x="2465" y="1397"/>
                    </a:cubicBezTo>
                    <a:cubicBezTo>
                      <a:pt x="2465" y="2303"/>
                      <a:pt x="1742" y="3040"/>
                      <a:pt x="842" y="3040"/>
                    </a:cubicBezTo>
                    <a:cubicBezTo>
                      <a:pt x="827" y="3040"/>
                      <a:pt x="812" y="3040"/>
                      <a:pt x="797" y="3040"/>
                    </a:cubicBezTo>
                    <a:cubicBezTo>
                      <a:pt x="697" y="3040"/>
                      <a:pt x="623" y="3015"/>
                      <a:pt x="548" y="2965"/>
                    </a:cubicBezTo>
                    <a:cubicBezTo>
                      <a:pt x="423" y="2816"/>
                      <a:pt x="423" y="2417"/>
                      <a:pt x="448" y="2019"/>
                    </a:cubicBezTo>
                    <a:lnTo>
                      <a:pt x="448" y="1621"/>
                    </a:lnTo>
                    <a:cubicBezTo>
                      <a:pt x="423" y="974"/>
                      <a:pt x="921" y="426"/>
                      <a:pt x="1568" y="401"/>
                    </a:cubicBezTo>
                    <a:cubicBezTo>
                      <a:pt x="1594" y="399"/>
                      <a:pt x="1619" y="397"/>
                      <a:pt x="1644" y="397"/>
                    </a:cubicBezTo>
                    <a:close/>
                    <a:moveTo>
                      <a:pt x="1624" y="0"/>
                    </a:moveTo>
                    <a:cubicBezTo>
                      <a:pt x="1597" y="0"/>
                      <a:pt x="1570" y="1"/>
                      <a:pt x="1544" y="3"/>
                    </a:cubicBezTo>
                    <a:cubicBezTo>
                      <a:pt x="697" y="3"/>
                      <a:pt x="0" y="725"/>
                      <a:pt x="25" y="1596"/>
                    </a:cubicBezTo>
                    <a:lnTo>
                      <a:pt x="25" y="1994"/>
                    </a:lnTo>
                    <a:cubicBezTo>
                      <a:pt x="25" y="2492"/>
                      <a:pt x="0" y="2965"/>
                      <a:pt x="249" y="3239"/>
                    </a:cubicBezTo>
                    <a:cubicBezTo>
                      <a:pt x="380" y="3369"/>
                      <a:pt x="548" y="3443"/>
                      <a:pt x="721" y="3443"/>
                    </a:cubicBezTo>
                    <a:cubicBezTo>
                      <a:pt x="746" y="3443"/>
                      <a:pt x="772" y="3441"/>
                      <a:pt x="797" y="3438"/>
                    </a:cubicBezTo>
                    <a:cubicBezTo>
                      <a:pt x="1917" y="3438"/>
                      <a:pt x="2838" y="2517"/>
                      <a:pt x="2838" y="1397"/>
                    </a:cubicBezTo>
                    <a:cubicBezTo>
                      <a:pt x="2838" y="1048"/>
                      <a:pt x="2738" y="700"/>
                      <a:pt x="2514" y="426"/>
                    </a:cubicBezTo>
                    <a:cubicBezTo>
                      <a:pt x="2306" y="149"/>
                      <a:pt x="1970" y="0"/>
                      <a:pt x="1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36"/>
              <p:cNvSpPr/>
              <p:nvPr/>
            </p:nvSpPr>
            <p:spPr>
              <a:xfrm>
                <a:off x="4979250" y="1376100"/>
                <a:ext cx="70950" cy="859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439" extrusionOk="0">
                    <a:moveTo>
                      <a:pt x="1231" y="398"/>
                    </a:moveTo>
                    <a:cubicBezTo>
                      <a:pt x="1252" y="398"/>
                      <a:pt x="1274" y="399"/>
                      <a:pt x="1295" y="401"/>
                    </a:cubicBezTo>
                    <a:cubicBezTo>
                      <a:pt x="1942" y="426"/>
                      <a:pt x="2440" y="974"/>
                      <a:pt x="2415" y="1621"/>
                    </a:cubicBezTo>
                    <a:lnTo>
                      <a:pt x="2415" y="2019"/>
                    </a:lnTo>
                    <a:cubicBezTo>
                      <a:pt x="2415" y="2417"/>
                      <a:pt x="2440" y="2816"/>
                      <a:pt x="2290" y="2965"/>
                    </a:cubicBezTo>
                    <a:cubicBezTo>
                      <a:pt x="2290" y="2990"/>
                      <a:pt x="2216" y="3040"/>
                      <a:pt x="2066" y="3040"/>
                    </a:cubicBezTo>
                    <a:cubicBezTo>
                      <a:pt x="2051" y="3040"/>
                      <a:pt x="2037" y="3040"/>
                      <a:pt x="2022" y="3040"/>
                    </a:cubicBezTo>
                    <a:cubicBezTo>
                      <a:pt x="1121" y="3040"/>
                      <a:pt x="399" y="2303"/>
                      <a:pt x="399" y="1397"/>
                    </a:cubicBezTo>
                    <a:cubicBezTo>
                      <a:pt x="399" y="1148"/>
                      <a:pt x="473" y="899"/>
                      <a:pt x="623" y="700"/>
                    </a:cubicBezTo>
                    <a:cubicBezTo>
                      <a:pt x="782" y="518"/>
                      <a:pt x="1004" y="398"/>
                      <a:pt x="1231" y="398"/>
                    </a:cubicBezTo>
                    <a:close/>
                    <a:moveTo>
                      <a:pt x="1224" y="1"/>
                    </a:moveTo>
                    <a:cubicBezTo>
                      <a:pt x="875" y="1"/>
                      <a:pt x="534" y="170"/>
                      <a:pt x="324" y="426"/>
                    </a:cubicBezTo>
                    <a:cubicBezTo>
                      <a:pt x="100" y="700"/>
                      <a:pt x="0" y="1048"/>
                      <a:pt x="0" y="1397"/>
                    </a:cubicBezTo>
                    <a:cubicBezTo>
                      <a:pt x="0" y="2527"/>
                      <a:pt x="897" y="3438"/>
                      <a:pt x="2021" y="3438"/>
                    </a:cubicBezTo>
                    <a:cubicBezTo>
                      <a:pt x="2036" y="3438"/>
                      <a:pt x="2051" y="3438"/>
                      <a:pt x="2066" y="3438"/>
                    </a:cubicBezTo>
                    <a:cubicBezTo>
                      <a:pt x="2266" y="3438"/>
                      <a:pt x="2440" y="3388"/>
                      <a:pt x="2589" y="3239"/>
                    </a:cubicBezTo>
                    <a:cubicBezTo>
                      <a:pt x="2838" y="2965"/>
                      <a:pt x="2813" y="2492"/>
                      <a:pt x="2813" y="1994"/>
                    </a:cubicBezTo>
                    <a:lnTo>
                      <a:pt x="2813" y="1596"/>
                    </a:lnTo>
                    <a:cubicBezTo>
                      <a:pt x="2838" y="750"/>
                      <a:pt x="2141" y="28"/>
                      <a:pt x="1295" y="3"/>
                    </a:cubicBezTo>
                    <a:cubicBezTo>
                      <a:pt x="1271" y="1"/>
                      <a:pt x="1247" y="1"/>
                      <a:pt x="12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36"/>
              <p:cNvSpPr/>
              <p:nvPr/>
            </p:nvSpPr>
            <p:spPr>
              <a:xfrm>
                <a:off x="5020325" y="1236150"/>
                <a:ext cx="281900" cy="342275"/>
              </a:xfrm>
              <a:custGeom>
                <a:avLst/>
                <a:gdLst/>
                <a:ahLst/>
                <a:cxnLst/>
                <a:rect l="l" t="t" r="r" b="b"/>
                <a:pathLst>
                  <a:path w="11276" h="13691" extrusionOk="0">
                    <a:moveTo>
                      <a:pt x="5601" y="0"/>
                    </a:moveTo>
                    <a:cubicBezTo>
                      <a:pt x="3684" y="0"/>
                      <a:pt x="1942" y="1145"/>
                      <a:pt x="1170" y="2913"/>
                    </a:cubicBezTo>
                    <a:cubicBezTo>
                      <a:pt x="299" y="4730"/>
                      <a:pt x="0" y="8414"/>
                      <a:pt x="996" y="10554"/>
                    </a:cubicBezTo>
                    <a:cubicBezTo>
                      <a:pt x="1071" y="10679"/>
                      <a:pt x="1120" y="10828"/>
                      <a:pt x="1220" y="10952"/>
                    </a:cubicBezTo>
                    <a:cubicBezTo>
                      <a:pt x="1892" y="12073"/>
                      <a:pt x="3535" y="13666"/>
                      <a:pt x="5601" y="13690"/>
                    </a:cubicBezTo>
                    <a:lnTo>
                      <a:pt x="5651" y="13690"/>
                    </a:lnTo>
                    <a:cubicBezTo>
                      <a:pt x="7716" y="13666"/>
                      <a:pt x="9334" y="12073"/>
                      <a:pt x="10031" y="10952"/>
                    </a:cubicBezTo>
                    <a:cubicBezTo>
                      <a:pt x="10106" y="10828"/>
                      <a:pt x="10181" y="10704"/>
                      <a:pt x="10230" y="10579"/>
                    </a:cubicBezTo>
                    <a:cubicBezTo>
                      <a:pt x="11276" y="8438"/>
                      <a:pt x="10952" y="4730"/>
                      <a:pt x="10081" y="2913"/>
                    </a:cubicBezTo>
                    <a:cubicBezTo>
                      <a:pt x="9310" y="1145"/>
                      <a:pt x="7567" y="0"/>
                      <a:pt x="56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36"/>
              <p:cNvSpPr/>
              <p:nvPr/>
            </p:nvSpPr>
            <p:spPr>
              <a:xfrm>
                <a:off x="5205125" y="1428425"/>
                <a:ext cx="63500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092" extrusionOk="0">
                    <a:moveTo>
                      <a:pt x="1270" y="1"/>
                    </a:moveTo>
                    <a:cubicBezTo>
                      <a:pt x="573" y="1"/>
                      <a:pt x="1" y="474"/>
                      <a:pt x="1" y="1046"/>
                    </a:cubicBezTo>
                    <a:cubicBezTo>
                      <a:pt x="1" y="1619"/>
                      <a:pt x="573" y="2092"/>
                      <a:pt x="1270" y="2092"/>
                    </a:cubicBezTo>
                    <a:cubicBezTo>
                      <a:pt x="1967" y="2092"/>
                      <a:pt x="2540" y="1619"/>
                      <a:pt x="2540" y="1046"/>
                    </a:cubicBezTo>
                    <a:cubicBezTo>
                      <a:pt x="2540" y="474"/>
                      <a:pt x="1967" y="1"/>
                      <a:pt x="1270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36"/>
              <p:cNvSpPr/>
              <p:nvPr/>
            </p:nvSpPr>
            <p:spPr>
              <a:xfrm>
                <a:off x="5053300" y="1428425"/>
                <a:ext cx="641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092" extrusionOk="0">
                    <a:moveTo>
                      <a:pt x="1270" y="1"/>
                    </a:moveTo>
                    <a:cubicBezTo>
                      <a:pt x="573" y="1"/>
                      <a:pt x="0" y="474"/>
                      <a:pt x="0" y="1046"/>
                    </a:cubicBezTo>
                    <a:cubicBezTo>
                      <a:pt x="0" y="1619"/>
                      <a:pt x="573" y="2092"/>
                      <a:pt x="1270" y="2092"/>
                    </a:cubicBezTo>
                    <a:cubicBezTo>
                      <a:pt x="1992" y="2092"/>
                      <a:pt x="2564" y="1619"/>
                      <a:pt x="2564" y="1046"/>
                    </a:cubicBezTo>
                    <a:cubicBezTo>
                      <a:pt x="2564" y="474"/>
                      <a:pt x="1992" y="1"/>
                      <a:pt x="1270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36"/>
              <p:cNvSpPr/>
              <p:nvPr/>
            </p:nvSpPr>
            <p:spPr>
              <a:xfrm>
                <a:off x="5015950" y="1230550"/>
                <a:ext cx="290025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11601" h="14114" extrusionOk="0">
                    <a:moveTo>
                      <a:pt x="5801" y="424"/>
                    </a:moveTo>
                    <a:cubicBezTo>
                      <a:pt x="7667" y="424"/>
                      <a:pt x="9335" y="1544"/>
                      <a:pt x="10057" y="3236"/>
                    </a:cubicBezTo>
                    <a:cubicBezTo>
                      <a:pt x="10953" y="5053"/>
                      <a:pt x="11202" y="8662"/>
                      <a:pt x="10231" y="10704"/>
                    </a:cubicBezTo>
                    <a:cubicBezTo>
                      <a:pt x="10206" y="10778"/>
                      <a:pt x="10157" y="10828"/>
                      <a:pt x="10132" y="10903"/>
                    </a:cubicBezTo>
                    <a:cubicBezTo>
                      <a:pt x="10117" y="10903"/>
                      <a:pt x="10102" y="10903"/>
                      <a:pt x="10088" y="10903"/>
                    </a:cubicBezTo>
                    <a:cubicBezTo>
                      <a:pt x="8403" y="10903"/>
                      <a:pt x="7758" y="9480"/>
                      <a:pt x="6722" y="9086"/>
                    </a:cubicBezTo>
                    <a:cubicBezTo>
                      <a:pt x="6456" y="9000"/>
                      <a:pt x="6187" y="8958"/>
                      <a:pt x="5921" y="8958"/>
                    </a:cubicBezTo>
                    <a:cubicBezTo>
                      <a:pt x="5489" y="8958"/>
                      <a:pt x="5066" y="9069"/>
                      <a:pt x="4681" y="9285"/>
                    </a:cubicBezTo>
                    <a:cubicBezTo>
                      <a:pt x="4208" y="9583"/>
                      <a:pt x="3834" y="10007"/>
                      <a:pt x="3411" y="10305"/>
                    </a:cubicBezTo>
                    <a:cubicBezTo>
                      <a:pt x="2870" y="10705"/>
                      <a:pt x="2219" y="10905"/>
                      <a:pt x="1561" y="10905"/>
                    </a:cubicBezTo>
                    <a:cubicBezTo>
                      <a:pt x="1522" y="10905"/>
                      <a:pt x="1483" y="10904"/>
                      <a:pt x="1445" y="10903"/>
                    </a:cubicBezTo>
                    <a:cubicBezTo>
                      <a:pt x="1420" y="10828"/>
                      <a:pt x="1370" y="10753"/>
                      <a:pt x="1345" y="10704"/>
                    </a:cubicBezTo>
                    <a:cubicBezTo>
                      <a:pt x="399" y="8638"/>
                      <a:pt x="648" y="5053"/>
                      <a:pt x="1519" y="3236"/>
                    </a:cubicBezTo>
                    <a:cubicBezTo>
                      <a:pt x="2266" y="1544"/>
                      <a:pt x="3934" y="424"/>
                      <a:pt x="5776" y="424"/>
                    </a:cubicBezTo>
                    <a:close/>
                    <a:moveTo>
                      <a:pt x="5751" y="0"/>
                    </a:moveTo>
                    <a:cubicBezTo>
                      <a:pt x="3760" y="25"/>
                      <a:pt x="1967" y="1220"/>
                      <a:pt x="1171" y="3037"/>
                    </a:cubicBezTo>
                    <a:cubicBezTo>
                      <a:pt x="250" y="4954"/>
                      <a:pt x="1" y="8712"/>
                      <a:pt x="997" y="10853"/>
                    </a:cubicBezTo>
                    <a:cubicBezTo>
                      <a:pt x="1071" y="11002"/>
                      <a:pt x="1146" y="11152"/>
                      <a:pt x="1221" y="11301"/>
                    </a:cubicBezTo>
                    <a:cubicBezTo>
                      <a:pt x="1868" y="12321"/>
                      <a:pt x="3560" y="14089"/>
                      <a:pt x="5776" y="14114"/>
                    </a:cubicBezTo>
                    <a:lnTo>
                      <a:pt x="5826" y="14114"/>
                    </a:lnTo>
                    <a:cubicBezTo>
                      <a:pt x="8066" y="14089"/>
                      <a:pt x="9758" y="12321"/>
                      <a:pt x="10381" y="11301"/>
                    </a:cubicBezTo>
                    <a:cubicBezTo>
                      <a:pt x="10455" y="11176"/>
                      <a:pt x="10530" y="11052"/>
                      <a:pt x="10605" y="10878"/>
                    </a:cubicBezTo>
                    <a:cubicBezTo>
                      <a:pt x="11600" y="8737"/>
                      <a:pt x="11351" y="4979"/>
                      <a:pt x="10430" y="3037"/>
                    </a:cubicBezTo>
                    <a:cubicBezTo>
                      <a:pt x="9634" y="1220"/>
                      <a:pt x="7842" y="25"/>
                      <a:pt x="5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36"/>
              <p:cNvSpPr/>
              <p:nvPr/>
            </p:nvSpPr>
            <p:spPr>
              <a:xfrm>
                <a:off x="5198300" y="1335275"/>
                <a:ext cx="56700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2268" h="1426" extrusionOk="0">
                    <a:moveTo>
                      <a:pt x="782" y="1"/>
                    </a:moveTo>
                    <a:cubicBezTo>
                      <a:pt x="359" y="1"/>
                      <a:pt x="0" y="168"/>
                      <a:pt x="0" y="566"/>
                    </a:cubicBezTo>
                    <a:cubicBezTo>
                      <a:pt x="0" y="1064"/>
                      <a:pt x="750" y="1426"/>
                      <a:pt x="1361" y="1426"/>
                    </a:cubicBezTo>
                    <a:cubicBezTo>
                      <a:pt x="1726" y="1426"/>
                      <a:pt x="2041" y="1296"/>
                      <a:pt x="2116" y="989"/>
                    </a:cubicBezTo>
                    <a:cubicBezTo>
                      <a:pt x="2268" y="411"/>
                      <a:pt x="1446" y="1"/>
                      <a:pt x="7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36"/>
              <p:cNvSpPr/>
              <p:nvPr/>
            </p:nvSpPr>
            <p:spPr>
              <a:xfrm>
                <a:off x="5066925" y="1335550"/>
                <a:ext cx="5672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15" extrusionOk="0">
                    <a:moveTo>
                      <a:pt x="1482" y="1"/>
                    </a:moveTo>
                    <a:cubicBezTo>
                      <a:pt x="819" y="1"/>
                      <a:pt x="1" y="401"/>
                      <a:pt x="152" y="978"/>
                    </a:cubicBezTo>
                    <a:cubicBezTo>
                      <a:pt x="227" y="1285"/>
                      <a:pt x="542" y="1415"/>
                      <a:pt x="908" y="1415"/>
                    </a:cubicBezTo>
                    <a:cubicBezTo>
                      <a:pt x="1518" y="1415"/>
                      <a:pt x="2268" y="1053"/>
                      <a:pt x="2268" y="555"/>
                    </a:cubicBezTo>
                    <a:cubicBezTo>
                      <a:pt x="2268" y="166"/>
                      <a:pt x="1907" y="1"/>
                      <a:pt x="14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36"/>
              <p:cNvSpPr/>
              <p:nvPr/>
            </p:nvSpPr>
            <p:spPr>
              <a:xfrm>
                <a:off x="5194825" y="1383000"/>
                <a:ext cx="50775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320" extrusionOk="0">
                    <a:moveTo>
                      <a:pt x="1782" y="1"/>
                    </a:moveTo>
                    <a:cubicBezTo>
                      <a:pt x="1657" y="1"/>
                      <a:pt x="1583" y="100"/>
                      <a:pt x="1583" y="200"/>
                    </a:cubicBezTo>
                    <a:cubicBezTo>
                      <a:pt x="1608" y="548"/>
                      <a:pt x="1384" y="872"/>
                      <a:pt x="1035" y="922"/>
                    </a:cubicBezTo>
                    <a:cubicBezTo>
                      <a:pt x="786" y="922"/>
                      <a:pt x="488" y="772"/>
                      <a:pt x="413" y="274"/>
                    </a:cubicBezTo>
                    <a:cubicBezTo>
                      <a:pt x="390" y="162"/>
                      <a:pt x="302" y="111"/>
                      <a:pt x="215" y="111"/>
                    </a:cubicBezTo>
                    <a:cubicBezTo>
                      <a:pt x="108" y="111"/>
                      <a:pt x="1" y="187"/>
                      <a:pt x="15" y="324"/>
                    </a:cubicBezTo>
                    <a:cubicBezTo>
                      <a:pt x="114" y="1021"/>
                      <a:pt x="562" y="1320"/>
                      <a:pt x="1010" y="1320"/>
                    </a:cubicBezTo>
                    <a:lnTo>
                      <a:pt x="1085" y="1320"/>
                    </a:lnTo>
                    <a:cubicBezTo>
                      <a:pt x="1633" y="1245"/>
                      <a:pt x="2031" y="772"/>
                      <a:pt x="1981" y="200"/>
                    </a:cubicBezTo>
                    <a:cubicBezTo>
                      <a:pt x="1981" y="100"/>
                      <a:pt x="1881" y="1"/>
                      <a:pt x="17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36"/>
              <p:cNvSpPr/>
              <p:nvPr/>
            </p:nvSpPr>
            <p:spPr>
              <a:xfrm>
                <a:off x="5076325" y="1383775"/>
                <a:ext cx="51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289" extrusionOk="0">
                    <a:moveTo>
                      <a:pt x="249" y="1"/>
                    </a:moveTo>
                    <a:cubicBezTo>
                      <a:pt x="156" y="1"/>
                      <a:pt x="63" y="57"/>
                      <a:pt x="50" y="169"/>
                    </a:cubicBezTo>
                    <a:cubicBezTo>
                      <a:pt x="0" y="741"/>
                      <a:pt x="399" y="1214"/>
                      <a:pt x="971" y="1289"/>
                    </a:cubicBezTo>
                    <a:lnTo>
                      <a:pt x="1021" y="1289"/>
                    </a:lnTo>
                    <a:cubicBezTo>
                      <a:pt x="1469" y="1289"/>
                      <a:pt x="1917" y="965"/>
                      <a:pt x="2017" y="293"/>
                    </a:cubicBezTo>
                    <a:cubicBezTo>
                      <a:pt x="2041" y="169"/>
                      <a:pt x="1967" y="69"/>
                      <a:pt x="1842" y="69"/>
                    </a:cubicBezTo>
                    <a:cubicBezTo>
                      <a:pt x="1830" y="66"/>
                      <a:pt x="1817" y="64"/>
                      <a:pt x="1804" y="64"/>
                    </a:cubicBezTo>
                    <a:cubicBezTo>
                      <a:pt x="1718" y="64"/>
                      <a:pt x="1640" y="135"/>
                      <a:pt x="1618" y="243"/>
                    </a:cubicBezTo>
                    <a:cubicBezTo>
                      <a:pt x="1544" y="741"/>
                      <a:pt x="1220" y="891"/>
                      <a:pt x="996" y="891"/>
                    </a:cubicBezTo>
                    <a:cubicBezTo>
                      <a:pt x="648" y="841"/>
                      <a:pt x="399" y="517"/>
                      <a:pt x="448" y="169"/>
                    </a:cubicBezTo>
                    <a:cubicBezTo>
                      <a:pt x="436" y="57"/>
                      <a:pt x="343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36"/>
              <p:cNvSpPr/>
              <p:nvPr/>
            </p:nvSpPr>
            <p:spPr>
              <a:xfrm>
                <a:off x="5134200" y="1383475"/>
                <a:ext cx="3735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2820" extrusionOk="0">
                    <a:moveTo>
                      <a:pt x="1012" y="0"/>
                    </a:moveTo>
                    <a:cubicBezTo>
                      <a:pt x="932" y="0"/>
                      <a:pt x="845" y="55"/>
                      <a:pt x="797" y="181"/>
                    </a:cubicBezTo>
                    <a:lnTo>
                      <a:pt x="75" y="1849"/>
                    </a:lnTo>
                    <a:cubicBezTo>
                      <a:pt x="0" y="1998"/>
                      <a:pt x="25" y="2197"/>
                      <a:pt x="125" y="2346"/>
                    </a:cubicBezTo>
                    <a:cubicBezTo>
                      <a:pt x="374" y="2720"/>
                      <a:pt x="1071" y="2819"/>
                      <a:pt x="1220" y="2819"/>
                    </a:cubicBezTo>
                    <a:cubicBezTo>
                      <a:pt x="1494" y="2794"/>
                      <a:pt x="1494" y="2396"/>
                      <a:pt x="1220" y="2396"/>
                    </a:cubicBezTo>
                    <a:cubicBezTo>
                      <a:pt x="946" y="2396"/>
                      <a:pt x="672" y="2297"/>
                      <a:pt x="448" y="2147"/>
                    </a:cubicBezTo>
                    <a:cubicBezTo>
                      <a:pt x="423" y="2097"/>
                      <a:pt x="423" y="2048"/>
                      <a:pt x="448" y="1998"/>
                    </a:cubicBezTo>
                    <a:cubicBezTo>
                      <a:pt x="448" y="1998"/>
                      <a:pt x="946" y="828"/>
                      <a:pt x="1170" y="330"/>
                    </a:cubicBezTo>
                    <a:cubicBezTo>
                      <a:pt x="1246" y="133"/>
                      <a:pt x="1137" y="0"/>
                      <a:pt x="1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36"/>
              <p:cNvSpPr/>
              <p:nvPr/>
            </p:nvSpPr>
            <p:spPr>
              <a:xfrm>
                <a:off x="5080825" y="1501700"/>
                <a:ext cx="3785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988" extrusionOk="0">
                    <a:moveTo>
                      <a:pt x="1304" y="1"/>
                    </a:moveTo>
                    <a:cubicBezTo>
                      <a:pt x="1290" y="1"/>
                      <a:pt x="1277" y="3"/>
                      <a:pt x="1264" y="7"/>
                    </a:cubicBezTo>
                    <a:cubicBezTo>
                      <a:pt x="841" y="156"/>
                      <a:pt x="418" y="380"/>
                      <a:pt x="94" y="729"/>
                    </a:cubicBezTo>
                    <a:cubicBezTo>
                      <a:pt x="0" y="823"/>
                      <a:pt x="48" y="988"/>
                      <a:pt x="292" y="988"/>
                    </a:cubicBezTo>
                    <a:cubicBezTo>
                      <a:pt x="371" y="988"/>
                      <a:pt x="470" y="970"/>
                      <a:pt x="592" y="928"/>
                    </a:cubicBezTo>
                    <a:cubicBezTo>
                      <a:pt x="1115" y="778"/>
                      <a:pt x="1513" y="281"/>
                      <a:pt x="1438" y="131"/>
                    </a:cubicBezTo>
                    <a:cubicBezTo>
                      <a:pt x="1438" y="49"/>
                      <a:pt x="1370" y="1"/>
                      <a:pt x="13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36"/>
              <p:cNvSpPr/>
              <p:nvPr/>
            </p:nvSpPr>
            <p:spPr>
              <a:xfrm>
                <a:off x="5110550" y="1516775"/>
                <a:ext cx="3052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216" extrusionOk="0">
                    <a:moveTo>
                      <a:pt x="1031" y="0"/>
                    </a:moveTo>
                    <a:cubicBezTo>
                      <a:pt x="1002" y="0"/>
                      <a:pt x="973" y="9"/>
                      <a:pt x="946" y="26"/>
                    </a:cubicBezTo>
                    <a:cubicBezTo>
                      <a:pt x="747" y="126"/>
                      <a:pt x="573" y="275"/>
                      <a:pt x="424" y="449"/>
                    </a:cubicBezTo>
                    <a:cubicBezTo>
                      <a:pt x="324" y="549"/>
                      <a:pt x="0" y="947"/>
                      <a:pt x="0" y="1072"/>
                    </a:cubicBezTo>
                    <a:cubicBezTo>
                      <a:pt x="11" y="1177"/>
                      <a:pt x="75" y="1215"/>
                      <a:pt x="160" y="1215"/>
                    </a:cubicBezTo>
                    <a:cubicBezTo>
                      <a:pt x="277" y="1215"/>
                      <a:pt x="433" y="1143"/>
                      <a:pt x="548" y="1072"/>
                    </a:cubicBezTo>
                    <a:cubicBezTo>
                      <a:pt x="1021" y="773"/>
                      <a:pt x="1220" y="200"/>
                      <a:pt x="1145" y="76"/>
                    </a:cubicBezTo>
                    <a:cubicBezTo>
                      <a:pt x="1129" y="28"/>
                      <a:pt x="1082" y="0"/>
                      <a:pt x="10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36"/>
              <p:cNvSpPr/>
              <p:nvPr/>
            </p:nvSpPr>
            <p:spPr>
              <a:xfrm>
                <a:off x="5208600" y="1500375"/>
                <a:ext cx="3637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076" extrusionOk="0">
                    <a:moveTo>
                      <a:pt x="230" y="1"/>
                    </a:moveTo>
                    <a:cubicBezTo>
                      <a:pt x="101" y="1"/>
                      <a:pt x="1" y="161"/>
                      <a:pt x="285" y="533"/>
                    </a:cubicBezTo>
                    <a:cubicBezTo>
                      <a:pt x="608" y="913"/>
                      <a:pt x="1004" y="1076"/>
                      <a:pt x="1229" y="1076"/>
                    </a:cubicBezTo>
                    <a:cubicBezTo>
                      <a:pt x="1298" y="1076"/>
                      <a:pt x="1351" y="1060"/>
                      <a:pt x="1380" y="1031"/>
                    </a:cubicBezTo>
                    <a:cubicBezTo>
                      <a:pt x="1455" y="981"/>
                      <a:pt x="1455" y="881"/>
                      <a:pt x="1405" y="831"/>
                    </a:cubicBezTo>
                    <a:cubicBezTo>
                      <a:pt x="1256" y="657"/>
                      <a:pt x="1082" y="508"/>
                      <a:pt x="907" y="359"/>
                    </a:cubicBezTo>
                    <a:cubicBezTo>
                      <a:pt x="733" y="209"/>
                      <a:pt x="509" y="85"/>
                      <a:pt x="285" y="10"/>
                    </a:cubicBezTo>
                    <a:cubicBezTo>
                      <a:pt x="267" y="4"/>
                      <a:pt x="24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36"/>
              <p:cNvSpPr/>
              <p:nvPr/>
            </p:nvSpPr>
            <p:spPr>
              <a:xfrm>
                <a:off x="5185375" y="1516150"/>
                <a:ext cx="29125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271" extrusionOk="0">
                    <a:moveTo>
                      <a:pt x="165" y="0"/>
                    </a:moveTo>
                    <a:cubicBezTo>
                      <a:pt x="81" y="0"/>
                      <a:pt x="0" y="75"/>
                      <a:pt x="19" y="151"/>
                    </a:cubicBezTo>
                    <a:cubicBezTo>
                      <a:pt x="69" y="673"/>
                      <a:pt x="442" y="1121"/>
                      <a:pt x="940" y="1271"/>
                    </a:cubicBezTo>
                    <a:cubicBezTo>
                      <a:pt x="1065" y="1271"/>
                      <a:pt x="1164" y="1146"/>
                      <a:pt x="1114" y="1047"/>
                    </a:cubicBezTo>
                    <a:cubicBezTo>
                      <a:pt x="1065" y="922"/>
                      <a:pt x="990" y="823"/>
                      <a:pt x="940" y="748"/>
                    </a:cubicBezTo>
                    <a:cubicBezTo>
                      <a:pt x="741" y="449"/>
                      <a:pt x="517" y="200"/>
                      <a:pt x="243" y="26"/>
                    </a:cubicBezTo>
                    <a:cubicBezTo>
                      <a:pt x="219" y="8"/>
                      <a:pt x="192" y="0"/>
                      <a:pt x="1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36"/>
              <p:cNvSpPr/>
              <p:nvPr/>
            </p:nvSpPr>
            <p:spPr>
              <a:xfrm>
                <a:off x="5153875" y="1518325"/>
                <a:ext cx="18300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508" extrusionOk="0">
                    <a:moveTo>
                      <a:pt x="354" y="0"/>
                    </a:moveTo>
                    <a:cubicBezTo>
                      <a:pt x="153" y="0"/>
                      <a:pt x="1" y="631"/>
                      <a:pt x="209" y="1159"/>
                    </a:cubicBezTo>
                    <a:cubicBezTo>
                      <a:pt x="259" y="1258"/>
                      <a:pt x="383" y="1483"/>
                      <a:pt x="508" y="1507"/>
                    </a:cubicBezTo>
                    <a:cubicBezTo>
                      <a:pt x="607" y="1507"/>
                      <a:pt x="682" y="1458"/>
                      <a:pt x="682" y="1383"/>
                    </a:cubicBezTo>
                    <a:cubicBezTo>
                      <a:pt x="732" y="1159"/>
                      <a:pt x="732" y="935"/>
                      <a:pt x="682" y="711"/>
                    </a:cubicBezTo>
                    <a:cubicBezTo>
                      <a:pt x="593" y="195"/>
                      <a:pt x="466" y="0"/>
                      <a:pt x="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36"/>
              <p:cNvSpPr/>
              <p:nvPr/>
            </p:nvSpPr>
            <p:spPr>
              <a:xfrm>
                <a:off x="5130450" y="1472000"/>
                <a:ext cx="6040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1394" extrusionOk="0">
                    <a:moveTo>
                      <a:pt x="150" y="0"/>
                    </a:moveTo>
                    <a:cubicBezTo>
                      <a:pt x="76" y="0"/>
                      <a:pt x="1" y="75"/>
                      <a:pt x="26" y="174"/>
                    </a:cubicBezTo>
                    <a:cubicBezTo>
                      <a:pt x="175" y="871"/>
                      <a:pt x="648" y="1394"/>
                      <a:pt x="1196" y="1394"/>
                    </a:cubicBezTo>
                    <a:cubicBezTo>
                      <a:pt x="1743" y="1394"/>
                      <a:pt x="2241" y="896"/>
                      <a:pt x="2391" y="174"/>
                    </a:cubicBezTo>
                    <a:cubicBezTo>
                      <a:pt x="2415" y="75"/>
                      <a:pt x="2341" y="0"/>
                      <a:pt x="22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36"/>
              <p:cNvSpPr/>
              <p:nvPr/>
            </p:nvSpPr>
            <p:spPr>
              <a:xfrm>
                <a:off x="4972100" y="1152700"/>
                <a:ext cx="401700" cy="233575"/>
              </a:xfrm>
              <a:custGeom>
                <a:avLst/>
                <a:gdLst/>
                <a:ahLst/>
                <a:cxnLst/>
                <a:rect l="l" t="t" r="r" b="b"/>
                <a:pathLst>
                  <a:path w="16068" h="9343" extrusionOk="0">
                    <a:moveTo>
                      <a:pt x="7747" y="0"/>
                    </a:moveTo>
                    <a:cubicBezTo>
                      <a:pt x="6625" y="0"/>
                      <a:pt x="5478" y="426"/>
                      <a:pt x="4792" y="1272"/>
                    </a:cubicBezTo>
                    <a:cubicBezTo>
                      <a:pt x="4730" y="1270"/>
                      <a:pt x="4667" y="1268"/>
                      <a:pt x="4605" y="1268"/>
                    </a:cubicBezTo>
                    <a:cubicBezTo>
                      <a:pt x="2434" y="1268"/>
                      <a:pt x="1" y="2953"/>
                      <a:pt x="461" y="6848"/>
                    </a:cubicBezTo>
                    <a:cubicBezTo>
                      <a:pt x="580" y="7751"/>
                      <a:pt x="925" y="9223"/>
                      <a:pt x="2084" y="9223"/>
                    </a:cubicBezTo>
                    <a:cubicBezTo>
                      <a:pt x="2139" y="9223"/>
                      <a:pt x="2195" y="9219"/>
                      <a:pt x="2253" y="9213"/>
                    </a:cubicBezTo>
                    <a:cubicBezTo>
                      <a:pt x="3174" y="9088"/>
                      <a:pt x="3273" y="6997"/>
                      <a:pt x="5986" y="5429"/>
                    </a:cubicBezTo>
                    <a:cubicBezTo>
                      <a:pt x="6086" y="5379"/>
                      <a:pt x="6161" y="5330"/>
                      <a:pt x="6260" y="5255"/>
                    </a:cubicBezTo>
                    <a:cubicBezTo>
                      <a:pt x="6634" y="6176"/>
                      <a:pt x="7355" y="6923"/>
                      <a:pt x="8276" y="7321"/>
                    </a:cubicBezTo>
                    <a:cubicBezTo>
                      <a:pt x="8303" y="7334"/>
                      <a:pt x="8332" y="7340"/>
                      <a:pt x="8359" y="7340"/>
                    </a:cubicBezTo>
                    <a:cubicBezTo>
                      <a:pt x="8436" y="7340"/>
                      <a:pt x="8507" y="7294"/>
                      <a:pt x="8525" y="7221"/>
                    </a:cubicBezTo>
                    <a:cubicBezTo>
                      <a:pt x="8575" y="7097"/>
                      <a:pt x="8525" y="6997"/>
                      <a:pt x="8426" y="6948"/>
                    </a:cubicBezTo>
                    <a:cubicBezTo>
                      <a:pt x="7629" y="6599"/>
                      <a:pt x="6982" y="5927"/>
                      <a:pt x="6634" y="5131"/>
                    </a:cubicBezTo>
                    <a:cubicBezTo>
                      <a:pt x="6793" y="5106"/>
                      <a:pt x="6946" y="5095"/>
                      <a:pt x="7093" y="5095"/>
                    </a:cubicBezTo>
                    <a:cubicBezTo>
                      <a:pt x="8614" y="5095"/>
                      <a:pt x="9470" y="6299"/>
                      <a:pt x="10492" y="6798"/>
                    </a:cubicBezTo>
                    <a:cubicBezTo>
                      <a:pt x="10766" y="6923"/>
                      <a:pt x="11064" y="7047"/>
                      <a:pt x="11363" y="7122"/>
                    </a:cubicBezTo>
                    <a:cubicBezTo>
                      <a:pt x="11388" y="7321"/>
                      <a:pt x="11413" y="7495"/>
                      <a:pt x="11463" y="7694"/>
                    </a:cubicBezTo>
                    <a:cubicBezTo>
                      <a:pt x="11731" y="8812"/>
                      <a:pt x="12285" y="9342"/>
                      <a:pt x="12791" y="9342"/>
                    </a:cubicBezTo>
                    <a:cubicBezTo>
                      <a:pt x="13414" y="9342"/>
                      <a:pt x="13964" y="8542"/>
                      <a:pt x="13827" y="7047"/>
                    </a:cubicBezTo>
                    <a:cubicBezTo>
                      <a:pt x="15370" y="6400"/>
                      <a:pt x="16067" y="4707"/>
                      <a:pt x="15744" y="4060"/>
                    </a:cubicBezTo>
                    <a:cubicBezTo>
                      <a:pt x="15594" y="3737"/>
                      <a:pt x="15246" y="3488"/>
                      <a:pt x="14673" y="3363"/>
                    </a:cubicBezTo>
                    <a:cubicBezTo>
                      <a:pt x="12583" y="2990"/>
                      <a:pt x="11338" y="1297"/>
                      <a:pt x="9521" y="401"/>
                    </a:cubicBezTo>
                    <a:cubicBezTo>
                      <a:pt x="8994" y="133"/>
                      <a:pt x="8375" y="0"/>
                      <a:pt x="77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36"/>
              <p:cNvSpPr/>
              <p:nvPr/>
            </p:nvSpPr>
            <p:spPr>
              <a:xfrm>
                <a:off x="5011600" y="1230575"/>
                <a:ext cx="88400" cy="123225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4929" extrusionOk="0">
                    <a:moveTo>
                      <a:pt x="3003" y="1"/>
                    </a:moveTo>
                    <a:cubicBezTo>
                      <a:pt x="2933" y="1"/>
                      <a:pt x="2863" y="52"/>
                      <a:pt x="2863" y="149"/>
                    </a:cubicBezTo>
                    <a:cubicBezTo>
                      <a:pt x="2863" y="1119"/>
                      <a:pt x="2316" y="1592"/>
                      <a:pt x="1544" y="2264"/>
                    </a:cubicBezTo>
                    <a:cubicBezTo>
                      <a:pt x="772" y="2961"/>
                      <a:pt x="1" y="3733"/>
                      <a:pt x="225" y="4828"/>
                    </a:cubicBezTo>
                    <a:cubicBezTo>
                      <a:pt x="248" y="4897"/>
                      <a:pt x="307" y="4929"/>
                      <a:pt x="365" y="4929"/>
                    </a:cubicBezTo>
                    <a:cubicBezTo>
                      <a:pt x="433" y="4929"/>
                      <a:pt x="499" y="4884"/>
                      <a:pt x="499" y="4803"/>
                    </a:cubicBezTo>
                    <a:cubicBezTo>
                      <a:pt x="523" y="4355"/>
                      <a:pt x="673" y="3957"/>
                      <a:pt x="947" y="3633"/>
                    </a:cubicBezTo>
                    <a:cubicBezTo>
                      <a:pt x="1718" y="2688"/>
                      <a:pt x="3535" y="1767"/>
                      <a:pt x="3137" y="99"/>
                    </a:cubicBezTo>
                    <a:cubicBezTo>
                      <a:pt x="3115" y="33"/>
                      <a:pt x="3059" y="1"/>
                      <a:pt x="30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36"/>
              <p:cNvSpPr/>
              <p:nvPr/>
            </p:nvSpPr>
            <p:spPr>
              <a:xfrm>
                <a:off x="5002650" y="1222300"/>
                <a:ext cx="56275" cy="6407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563" extrusionOk="0">
                    <a:moveTo>
                      <a:pt x="1861" y="0"/>
                    </a:moveTo>
                    <a:cubicBezTo>
                      <a:pt x="1802" y="0"/>
                      <a:pt x="1748" y="41"/>
                      <a:pt x="1728" y="81"/>
                    </a:cubicBezTo>
                    <a:lnTo>
                      <a:pt x="1728" y="106"/>
                    </a:lnTo>
                    <a:cubicBezTo>
                      <a:pt x="1429" y="1202"/>
                      <a:pt x="433" y="1948"/>
                      <a:pt x="85" y="2322"/>
                    </a:cubicBezTo>
                    <a:cubicBezTo>
                      <a:pt x="1" y="2406"/>
                      <a:pt x="77" y="2562"/>
                      <a:pt x="193" y="2562"/>
                    </a:cubicBezTo>
                    <a:cubicBezTo>
                      <a:pt x="214" y="2562"/>
                      <a:pt x="236" y="2557"/>
                      <a:pt x="259" y="2546"/>
                    </a:cubicBezTo>
                    <a:cubicBezTo>
                      <a:pt x="1977" y="1948"/>
                      <a:pt x="2250" y="106"/>
                      <a:pt x="1902" y="7"/>
                    </a:cubicBezTo>
                    <a:cubicBezTo>
                      <a:pt x="1888" y="2"/>
                      <a:pt x="1875" y="0"/>
                      <a:pt x="1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36"/>
              <p:cNvSpPr/>
              <p:nvPr/>
            </p:nvSpPr>
            <p:spPr>
              <a:xfrm>
                <a:off x="5085025" y="1190525"/>
                <a:ext cx="48900" cy="805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3220" extrusionOk="0">
                    <a:moveTo>
                      <a:pt x="201" y="1"/>
                    </a:moveTo>
                    <a:cubicBezTo>
                      <a:pt x="190" y="1"/>
                      <a:pt x="181" y="3"/>
                      <a:pt x="175" y="8"/>
                    </a:cubicBezTo>
                    <a:cubicBezTo>
                      <a:pt x="1" y="133"/>
                      <a:pt x="200" y="232"/>
                      <a:pt x="573" y="880"/>
                    </a:cubicBezTo>
                    <a:cubicBezTo>
                      <a:pt x="947" y="1576"/>
                      <a:pt x="1221" y="2323"/>
                      <a:pt x="1395" y="3095"/>
                    </a:cubicBezTo>
                    <a:cubicBezTo>
                      <a:pt x="1393" y="3093"/>
                      <a:pt x="1391" y="3092"/>
                      <a:pt x="1389" y="3092"/>
                    </a:cubicBezTo>
                    <a:lnTo>
                      <a:pt x="1389" y="3092"/>
                    </a:lnTo>
                    <a:cubicBezTo>
                      <a:pt x="1375" y="3092"/>
                      <a:pt x="1406" y="3197"/>
                      <a:pt x="1519" y="3219"/>
                    </a:cubicBezTo>
                    <a:cubicBezTo>
                      <a:pt x="1594" y="3219"/>
                      <a:pt x="1669" y="3170"/>
                      <a:pt x="1669" y="3095"/>
                    </a:cubicBezTo>
                    <a:cubicBezTo>
                      <a:pt x="1955" y="1376"/>
                      <a:pt x="456" y="1"/>
                      <a:pt x="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36"/>
              <p:cNvSpPr/>
              <p:nvPr/>
            </p:nvSpPr>
            <p:spPr>
              <a:xfrm>
                <a:off x="5111025" y="1176650"/>
                <a:ext cx="231650" cy="88800"/>
              </a:xfrm>
              <a:custGeom>
                <a:avLst/>
                <a:gdLst/>
                <a:ahLst/>
                <a:cxnLst/>
                <a:rect l="l" t="t" r="r" b="b"/>
                <a:pathLst>
                  <a:path w="9266" h="3552" extrusionOk="0">
                    <a:moveTo>
                      <a:pt x="2111" y="1"/>
                    </a:moveTo>
                    <a:cubicBezTo>
                      <a:pt x="1407" y="1"/>
                      <a:pt x="703" y="213"/>
                      <a:pt x="106" y="638"/>
                    </a:cubicBezTo>
                    <a:cubicBezTo>
                      <a:pt x="0" y="722"/>
                      <a:pt x="74" y="878"/>
                      <a:pt x="190" y="878"/>
                    </a:cubicBezTo>
                    <a:cubicBezTo>
                      <a:pt x="210" y="878"/>
                      <a:pt x="233" y="873"/>
                      <a:pt x="255" y="862"/>
                    </a:cubicBezTo>
                    <a:cubicBezTo>
                      <a:pt x="760" y="592"/>
                      <a:pt x="1316" y="452"/>
                      <a:pt x="1887" y="452"/>
                    </a:cubicBezTo>
                    <a:cubicBezTo>
                      <a:pt x="2105" y="452"/>
                      <a:pt x="2325" y="472"/>
                      <a:pt x="2545" y="514"/>
                    </a:cubicBezTo>
                    <a:cubicBezTo>
                      <a:pt x="4570" y="927"/>
                      <a:pt x="5472" y="3551"/>
                      <a:pt x="7982" y="3551"/>
                    </a:cubicBezTo>
                    <a:cubicBezTo>
                      <a:pt x="8341" y="3551"/>
                      <a:pt x="8733" y="3497"/>
                      <a:pt x="9166" y="3376"/>
                    </a:cubicBezTo>
                    <a:cubicBezTo>
                      <a:pt x="9241" y="3351"/>
                      <a:pt x="9266" y="3276"/>
                      <a:pt x="9266" y="3227"/>
                    </a:cubicBezTo>
                    <a:cubicBezTo>
                      <a:pt x="9244" y="3162"/>
                      <a:pt x="9204" y="3097"/>
                      <a:pt x="9145" y="3097"/>
                    </a:cubicBezTo>
                    <a:cubicBezTo>
                      <a:pt x="9136" y="3097"/>
                      <a:pt x="9126" y="3099"/>
                      <a:pt x="9116" y="3102"/>
                    </a:cubicBezTo>
                    <a:cubicBezTo>
                      <a:pt x="8859" y="3138"/>
                      <a:pt x="8620" y="3155"/>
                      <a:pt x="8397" y="3155"/>
                    </a:cubicBezTo>
                    <a:cubicBezTo>
                      <a:pt x="6133" y="3155"/>
                      <a:pt x="5475" y="1440"/>
                      <a:pt x="3889" y="489"/>
                    </a:cubicBezTo>
                    <a:cubicBezTo>
                      <a:pt x="3343" y="163"/>
                      <a:pt x="2727" y="1"/>
                      <a:pt x="2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36"/>
              <p:cNvSpPr/>
              <p:nvPr/>
            </p:nvSpPr>
            <p:spPr>
              <a:xfrm>
                <a:off x="5126100" y="1218700"/>
                <a:ext cx="202275" cy="91450"/>
              </a:xfrm>
              <a:custGeom>
                <a:avLst/>
                <a:gdLst/>
                <a:ahLst/>
                <a:cxnLst/>
                <a:rect l="l" t="t" r="r" b="b"/>
                <a:pathLst>
                  <a:path w="8091" h="3658" extrusionOk="0">
                    <a:moveTo>
                      <a:pt x="773" y="1"/>
                    </a:moveTo>
                    <a:cubicBezTo>
                      <a:pt x="573" y="1"/>
                      <a:pt x="373" y="17"/>
                      <a:pt x="175" y="51"/>
                    </a:cubicBezTo>
                    <a:cubicBezTo>
                      <a:pt x="1" y="76"/>
                      <a:pt x="26" y="300"/>
                      <a:pt x="200" y="325"/>
                    </a:cubicBezTo>
                    <a:cubicBezTo>
                      <a:pt x="239" y="324"/>
                      <a:pt x="278" y="323"/>
                      <a:pt x="317" y="323"/>
                    </a:cubicBezTo>
                    <a:cubicBezTo>
                      <a:pt x="975" y="323"/>
                      <a:pt x="1629" y="519"/>
                      <a:pt x="2216" y="848"/>
                    </a:cubicBezTo>
                    <a:cubicBezTo>
                      <a:pt x="3411" y="1495"/>
                      <a:pt x="3934" y="3262"/>
                      <a:pt x="5701" y="3611"/>
                    </a:cubicBezTo>
                    <a:cubicBezTo>
                      <a:pt x="5900" y="3642"/>
                      <a:pt x="6099" y="3657"/>
                      <a:pt x="6297" y="3657"/>
                    </a:cubicBezTo>
                    <a:cubicBezTo>
                      <a:pt x="6889" y="3657"/>
                      <a:pt x="7468" y="3517"/>
                      <a:pt x="7991" y="3237"/>
                    </a:cubicBezTo>
                    <a:cubicBezTo>
                      <a:pt x="8065" y="3212"/>
                      <a:pt x="8090" y="3138"/>
                      <a:pt x="8065" y="3063"/>
                    </a:cubicBezTo>
                    <a:cubicBezTo>
                      <a:pt x="8065" y="3002"/>
                      <a:pt x="7998" y="2957"/>
                      <a:pt x="7933" y="2957"/>
                    </a:cubicBezTo>
                    <a:cubicBezTo>
                      <a:pt x="7918" y="2957"/>
                      <a:pt x="7904" y="2959"/>
                      <a:pt x="7891" y="2963"/>
                    </a:cubicBezTo>
                    <a:cubicBezTo>
                      <a:pt x="7487" y="3119"/>
                      <a:pt x="7053" y="3197"/>
                      <a:pt x="6615" y="3197"/>
                    </a:cubicBezTo>
                    <a:cubicBezTo>
                      <a:pt x="6351" y="3197"/>
                      <a:pt x="6087" y="3169"/>
                      <a:pt x="5825" y="3113"/>
                    </a:cubicBezTo>
                    <a:cubicBezTo>
                      <a:pt x="4680" y="2839"/>
                      <a:pt x="4083" y="1794"/>
                      <a:pt x="3411" y="1122"/>
                    </a:cubicBezTo>
                    <a:cubicBezTo>
                      <a:pt x="2708" y="398"/>
                      <a:pt x="1748" y="1"/>
                      <a:pt x="7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64" name="Google Shape;3364;p36"/>
          <p:cNvGrpSpPr/>
          <p:nvPr/>
        </p:nvGrpSpPr>
        <p:grpSpPr>
          <a:xfrm>
            <a:off x="6456743" y="698985"/>
            <a:ext cx="1214302" cy="790937"/>
            <a:chOff x="1466068" y="579460"/>
            <a:chExt cx="1214302" cy="790937"/>
          </a:xfrm>
        </p:grpSpPr>
        <p:grpSp>
          <p:nvGrpSpPr>
            <p:cNvPr id="3365" name="Google Shape;3365;p36"/>
            <p:cNvGrpSpPr/>
            <p:nvPr/>
          </p:nvGrpSpPr>
          <p:grpSpPr>
            <a:xfrm>
              <a:off x="1466068" y="579460"/>
              <a:ext cx="1214302" cy="790937"/>
              <a:chOff x="1367550" y="2066275"/>
              <a:chExt cx="528325" cy="344125"/>
            </a:xfrm>
          </p:grpSpPr>
          <p:sp>
            <p:nvSpPr>
              <p:cNvPr id="3366" name="Google Shape;3366;p36"/>
              <p:cNvSpPr/>
              <p:nvPr/>
            </p:nvSpPr>
            <p:spPr>
              <a:xfrm>
                <a:off x="1380000" y="2199425"/>
                <a:ext cx="334175" cy="210975"/>
              </a:xfrm>
              <a:custGeom>
                <a:avLst/>
                <a:gdLst/>
                <a:ahLst/>
                <a:cxnLst/>
                <a:rect l="l" t="t" r="r" b="b"/>
                <a:pathLst>
                  <a:path w="13367" h="8439" extrusionOk="0">
                    <a:moveTo>
                      <a:pt x="8787" y="2340"/>
                    </a:moveTo>
                    <a:cubicBezTo>
                      <a:pt x="8911" y="2714"/>
                      <a:pt x="9036" y="3013"/>
                      <a:pt x="9110" y="3261"/>
                    </a:cubicBezTo>
                    <a:lnTo>
                      <a:pt x="8812" y="2813"/>
                    </a:lnTo>
                    <a:lnTo>
                      <a:pt x="8538" y="2390"/>
                    </a:lnTo>
                    <a:cubicBezTo>
                      <a:pt x="8613" y="2390"/>
                      <a:pt x="8662" y="2365"/>
                      <a:pt x="8712" y="2365"/>
                    </a:cubicBezTo>
                    <a:lnTo>
                      <a:pt x="8787" y="2340"/>
                    </a:lnTo>
                    <a:close/>
                    <a:moveTo>
                      <a:pt x="4929" y="4755"/>
                    </a:moveTo>
                    <a:lnTo>
                      <a:pt x="5078" y="5029"/>
                    </a:lnTo>
                    <a:lnTo>
                      <a:pt x="5128" y="5153"/>
                    </a:lnTo>
                    <a:lnTo>
                      <a:pt x="4954" y="5079"/>
                    </a:lnTo>
                    <a:lnTo>
                      <a:pt x="4829" y="5004"/>
                    </a:lnTo>
                    <a:cubicBezTo>
                      <a:pt x="4879" y="4929"/>
                      <a:pt x="4904" y="4830"/>
                      <a:pt x="4929" y="4755"/>
                    </a:cubicBezTo>
                    <a:close/>
                    <a:moveTo>
                      <a:pt x="2713" y="5527"/>
                    </a:moveTo>
                    <a:cubicBezTo>
                      <a:pt x="2763" y="5601"/>
                      <a:pt x="2813" y="5676"/>
                      <a:pt x="2863" y="5775"/>
                    </a:cubicBezTo>
                    <a:lnTo>
                      <a:pt x="2763" y="5751"/>
                    </a:lnTo>
                    <a:cubicBezTo>
                      <a:pt x="2763" y="5651"/>
                      <a:pt x="2738" y="5601"/>
                      <a:pt x="2713" y="5527"/>
                    </a:cubicBezTo>
                    <a:close/>
                    <a:moveTo>
                      <a:pt x="12371" y="1"/>
                    </a:moveTo>
                    <a:lnTo>
                      <a:pt x="12097" y="26"/>
                    </a:lnTo>
                    <a:cubicBezTo>
                      <a:pt x="11848" y="75"/>
                      <a:pt x="11599" y="150"/>
                      <a:pt x="11400" y="250"/>
                    </a:cubicBezTo>
                    <a:lnTo>
                      <a:pt x="11201" y="374"/>
                    </a:lnTo>
                    <a:lnTo>
                      <a:pt x="11201" y="349"/>
                    </a:lnTo>
                    <a:lnTo>
                      <a:pt x="11002" y="349"/>
                    </a:lnTo>
                    <a:cubicBezTo>
                      <a:pt x="10853" y="349"/>
                      <a:pt x="10728" y="374"/>
                      <a:pt x="10604" y="424"/>
                    </a:cubicBezTo>
                    <a:cubicBezTo>
                      <a:pt x="10554" y="449"/>
                      <a:pt x="10479" y="474"/>
                      <a:pt x="10430" y="474"/>
                    </a:cubicBezTo>
                    <a:lnTo>
                      <a:pt x="10056" y="573"/>
                    </a:lnTo>
                    <a:lnTo>
                      <a:pt x="10056" y="598"/>
                    </a:lnTo>
                    <a:lnTo>
                      <a:pt x="9982" y="598"/>
                    </a:lnTo>
                    <a:cubicBezTo>
                      <a:pt x="9459" y="698"/>
                      <a:pt x="8936" y="847"/>
                      <a:pt x="8413" y="1021"/>
                    </a:cubicBezTo>
                    <a:lnTo>
                      <a:pt x="7841" y="1220"/>
                    </a:lnTo>
                    <a:lnTo>
                      <a:pt x="7916" y="1444"/>
                    </a:lnTo>
                    <a:lnTo>
                      <a:pt x="7766" y="1220"/>
                    </a:lnTo>
                    <a:lnTo>
                      <a:pt x="7542" y="1345"/>
                    </a:lnTo>
                    <a:cubicBezTo>
                      <a:pt x="7418" y="1395"/>
                      <a:pt x="7293" y="1444"/>
                      <a:pt x="7169" y="1494"/>
                    </a:cubicBezTo>
                    <a:cubicBezTo>
                      <a:pt x="7119" y="1519"/>
                      <a:pt x="7069" y="1544"/>
                      <a:pt x="7019" y="1569"/>
                    </a:cubicBezTo>
                    <a:lnTo>
                      <a:pt x="6845" y="1668"/>
                    </a:lnTo>
                    <a:lnTo>
                      <a:pt x="6845" y="1843"/>
                    </a:lnTo>
                    <a:cubicBezTo>
                      <a:pt x="6895" y="2639"/>
                      <a:pt x="6995" y="3411"/>
                      <a:pt x="7144" y="4158"/>
                    </a:cubicBezTo>
                    <a:lnTo>
                      <a:pt x="7069" y="4207"/>
                    </a:lnTo>
                    <a:cubicBezTo>
                      <a:pt x="6895" y="4282"/>
                      <a:pt x="6721" y="4382"/>
                      <a:pt x="6522" y="4431"/>
                    </a:cubicBezTo>
                    <a:lnTo>
                      <a:pt x="6571" y="4406"/>
                    </a:lnTo>
                    <a:lnTo>
                      <a:pt x="6746" y="4257"/>
                    </a:lnTo>
                    <a:lnTo>
                      <a:pt x="6646" y="4033"/>
                    </a:lnTo>
                    <a:cubicBezTo>
                      <a:pt x="6621" y="3983"/>
                      <a:pt x="6596" y="3909"/>
                      <a:pt x="6571" y="3834"/>
                    </a:cubicBezTo>
                    <a:cubicBezTo>
                      <a:pt x="6522" y="3709"/>
                      <a:pt x="6472" y="3610"/>
                      <a:pt x="6397" y="3485"/>
                    </a:cubicBezTo>
                    <a:lnTo>
                      <a:pt x="6298" y="3261"/>
                    </a:lnTo>
                    <a:cubicBezTo>
                      <a:pt x="6397" y="3212"/>
                      <a:pt x="6522" y="3137"/>
                      <a:pt x="6621" y="3062"/>
                    </a:cubicBezTo>
                    <a:lnTo>
                      <a:pt x="6795" y="2913"/>
                    </a:lnTo>
                    <a:lnTo>
                      <a:pt x="6696" y="2689"/>
                    </a:lnTo>
                    <a:cubicBezTo>
                      <a:pt x="6671" y="2639"/>
                      <a:pt x="6646" y="2565"/>
                      <a:pt x="6621" y="2515"/>
                    </a:cubicBezTo>
                    <a:cubicBezTo>
                      <a:pt x="6571" y="2365"/>
                      <a:pt x="6522" y="2241"/>
                      <a:pt x="6447" y="2116"/>
                    </a:cubicBezTo>
                    <a:lnTo>
                      <a:pt x="6372" y="1992"/>
                    </a:lnTo>
                    <a:lnTo>
                      <a:pt x="6248" y="1942"/>
                    </a:lnTo>
                    <a:cubicBezTo>
                      <a:pt x="6234" y="1938"/>
                      <a:pt x="6218" y="1932"/>
                      <a:pt x="6190" y="1932"/>
                    </a:cubicBezTo>
                    <a:cubicBezTo>
                      <a:pt x="6071" y="1932"/>
                      <a:pt x="5731" y="2036"/>
                      <a:pt x="4356" y="2764"/>
                    </a:cubicBezTo>
                    <a:lnTo>
                      <a:pt x="4107" y="2888"/>
                    </a:lnTo>
                    <a:lnTo>
                      <a:pt x="4207" y="3137"/>
                    </a:lnTo>
                    <a:cubicBezTo>
                      <a:pt x="4232" y="3212"/>
                      <a:pt x="4257" y="3261"/>
                      <a:pt x="4281" y="3311"/>
                    </a:cubicBezTo>
                    <a:cubicBezTo>
                      <a:pt x="4095" y="3218"/>
                      <a:pt x="3887" y="3167"/>
                      <a:pt x="3676" y="3167"/>
                    </a:cubicBezTo>
                    <a:cubicBezTo>
                      <a:pt x="3494" y="3167"/>
                      <a:pt x="3310" y="3205"/>
                      <a:pt x="3136" y="3286"/>
                    </a:cubicBezTo>
                    <a:cubicBezTo>
                      <a:pt x="2763" y="3461"/>
                      <a:pt x="2415" y="3685"/>
                      <a:pt x="2091" y="3958"/>
                    </a:cubicBezTo>
                    <a:lnTo>
                      <a:pt x="1842" y="4158"/>
                    </a:lnTo>
                    <a:lnTo>
                      <a:pt x="2016" y="4406"/>
                    </a:lnTo>
                    <a:cubicBezTo>
                      <a:pt x="2066" y="4456"/>
                      <a:pt x="2166" y="4630"/>
                      <a:pt x="2340" y="4879"/>
                    </a:cubicBezTo>
                    <a:cubicBezTo>
                      <a:pt x="2141" y="4655"/>
                      <a:pt x="1842" y="4556"/>
                      <a:pt x="1568" y="4556"/>
                    </a:cubicBezTo>
                    <a:cubicBezTo>
                      <a:pt x="846" y="4556"/>
                      <a:pt x="249" y="5203"/>
                      <a:pt x="100" y="5427"/>
                    </a:cubicBezTo>
                    <a:lnTo>
                      <a:pt x="50" y="5502"/>
                    </a:lnTo>
                    <a:lnTo>
                      <a:pt x="0" y="5701"/>
                    </a:lnTo>
                    <a:lnTo>
                      <a:pt x="100" y="5800"/>
                    </a:lnTo>
                    <a:cubicBezTo>
                      <a:pt x="349" y="6149"/>
                      <a:pt x="598" y="6497"/>
                      <a:pt x="846" y="6846"/>
                    </a:cubicBezTo>
                    <a:lnTo>
                      <a:pt x="871" y="6896"/>
                    </a:lnTo>
                    <a:cubicBezTo>
                      <a:pt x="1195" y="7344"/>
                      <a:pt x="1519" y="7817"/>
                      <a:pt x="1892" y="8265"/>
                    </a:cubicBezTo>
                    <a:lnTo>
                      <a:pt x="2016" y="8439"/>
                    </a:lnTo>
                    <a:lnTo>
                      <a:pt x="2191" y="8389"/>
                    </a:lnTo>
                    <a:cubicBezTo>
                      <a:pt x="2265" y="8364"/>
                      <a:pt x="2340" y="8339"/>
                      <a:pt x="2390" y="8289"/>
                    </a:cubicBezTo>
                    <a:lnTo>
                      <a:pt x="2614" y="8140"/>
                    </a:lnTo>
                    <a:cubicBezTo>
                      <a:pt x="2912" y="7966"/>
                      <a:pt x="3211" y="7742"/>
                      <a:pt x="3435" y="7468"/>
                    </a:cubicBezTo>
                    <a:lnTo>
                      <a:pt x="4057" y="7120"/>
                    </a:lnTo>
                    <a:lnTo>
                      <a:pt x="4107" y="7095"/>
                    </a:lnTo>
                    <a:cubicBezTo>
                      <a:pt x="4331" y="6995"/>
                      <a:pt x="4555" y="6846"/>
                      <a:pt x="4730" y="6672"/>
                    </a:cubicBezTo>
                    <a:lnTo>
                      <a:pt x="4854" y="6497"/>
                    </a:lnTo>
                    <a:lnTo>
                      <a:pt x="4854" y="6472"/>
                    </a:lnTo>
                    <a:lnTo>
                      <a:pt x="5003" y="6572"/>
                    </a:lnTo>
                    <a:lnTo>
                      <a:pt x="5178" y="6497"/>
                    </a:lnTo>
                    <a:cubicBezTo>
                      <a:pt x="5327" y="6423"/>
                      <a:pt x="5476" y="6323"/>
                      <a:pt x="5626" y="6223"/>
                    </a:cubicBezTo>
                    <a:lnTo>
                      <a:pt x="5825" y="6124"/>
                    </a:lnTo>
                    <a:lnTo>
                      <a:pt x="5899" y="6074"/>
                    </a:lnTo>
                    <a:cubicBezTo>
                      <a:pt x="6273" y="5925"/>
                      <a:pt x="6646" y="5775"/>
                      <a:pt x="6995" y="5576"/>
                    </a:cubicBezTo>
                    <a:lnTo>
                      <a:pt x="6945" y="5452"/>
                    </a:lnTo>
                    <a:lnTo>
                      <a:pt x="7019" y="5576"/>
                    </a:lnTo>
                    <a:lnTo>
                      <a:pt x="7567" y="5327"/>
                    </a:lnTo>
                    <a:lnTo>
                      <a:pt x="7592" y="5327"/>
                    </a:lnTo>
                    <a:lnTo>
                      <a:pt x="7642" y="5303"/>
                    </a:lnTo>
                    <a:lnTo>
                      <a:pt x="7667" y="5377"/>
                    </a:lnTo>
                    <a:lnTo>
                      <a:pt x="7667" y="5303"/>
                    </a:lnTo>
                    <a:lnTo>
                      <a:pt x="7741" y="5278"/>
                    </a:lnTo>
                    <a:cubicBezTo>
                      <a:pt x="7916" y="5203"/>
                      <a:pt x="8040" y="5153"/>
                      <a:pt x="8164" y="5128"/>
                    </a:cubicBezTo>
                    <a:cubicBezTo>
                      <a:pt x="8214" y="5103"/>
                      <a:pt x="8289" y="5079"/>
                      <a:pt x="8339" y="5054"/>
                    </a:cubicBezTo>
                    <a:lnTo>
                      <a:pt x="8513" y="4979"/>
                    </a:lnTo>
                    <a:lnTo>
                      <a:pt x="8538" y="4805"/>
                    </a:lnTo>
                    <a:cubicBezTo>
                      <a:pt x="8538" y="4730"/>
                      <a:pt x="8538" y="4680"/>
                      <a:pt x="8538" y="4606"/>
                    </a:cubicBezTo>
                    <a:lnTo>
                      <a:pt x="8613" y="4730"/>
                    </a:lnTo>
                    <a:lnTo>
                      <a:pt x="8762" y="4879"/>
                    </a:lnTo>
                    <a:lnTo>
                      <a:pt x="8936" y="4805"/>
                    </a:lnTo>
                    <a:cubicBezTo>
                      <a:pt x="9160" y="4780"/>
                      <a:pt x="9384" y="4705"/>
                      <a:pt x="9583" y="4581"/>
                    </a:cubicBezTo>
                    <a:lnTo>
                      <a:pt x="9608" y="4630"/>
                    </a:lnTo>
                    <a:lnTo>
                      <a:pt x="9882" y="4506"/>
                    </a:lnTo>
                    <a:cubicBezTo>
                      <a:pt x="9982" y="4481"/>
                      <a:pt x="10056" y="4431"/>
                      <a:pt x="10156" y="4406"/>
                    </a:cubicBezTo>
                    <a:cubicBezTo>
                      <a:pt x="10305" y="4382"/>
                      <a:pt x="10430" y="4332"/>
                      <a:pt x="10554" y="4257"/>
                    </a:cubicBezTo>
                    <a:lnTo>
                      <a:pt x="10803" y="4133"/>
                    </a:lnTo>
                    <a:lnTo>
                      <a:pt x="10703" y="3884"/>
                    </a:lnTo>
                    <a:cubicBezTo>
                      <a:pt x="10355" y="2838"/>
                      <a:pt x="10156" y="2241"/>
                      <a:pt x="10081" y="1942"/>
                    </a:cubicBezTo>
                    <a:cubicBezTo>
                      <a:pt x="10156" y="1917"/>
                      <a:pt x="10206" y="1892"/>
                      <a:pt x="10280" y="1892"/>
                    </a:cubicBezTo>
                    <a:lnTo>
                      <a:pt x="10380" y="1892"/>
                    </a:lnTo>
                    <a:cubicBezTo>
                      <a:pt x="10579" y="2689"/>
                      <a:pt x="10803" y="3560"/>
                      <a:pt x="10903" y="3884"/>
                    </a:cubicBezTo>
                    <a:lnTo>
                      <a:pt x="11052" y="4357"/>
                    </a:lnTo>
                    <a:lnTo>
                      <a:pt x="11375" y="4058"/>
                    </a:lnTo>
                    <a:lnTo>
                      <a:pt x="11500" y="4033"/>
                    </a:lnTo>
                    <a:cubicBezTo>
                      <a:pt x="11674" y="4033"/>
                      <a:pt x="11848" y="3958"/>
                      <a:pt x="11998" y="3859"/>
                    </a:cubicBezTo>
                    <a:lnTo>
                      <a:pt x="12122" y="3759"/>
                    </a:lnTo>
                    <a:lnTo>
                      <a:pt x="12122" y="3660"/>
                    </a:lnTo>
                    <a:lnTo>
                      <a:pt x="12247" y="3859"/>
                    </a:lnTo>
                    <a:lnTo>
                      <a:pt x="12496" y="3809"/>
                    </a:lnTo>
                    <a:lnTo>
                      <a:pt x="12670" y="3759"/>
                    </a:lnTo>
                    <a:cubicBezTo>
                      <a:pt x="12819" y="3734"/>
                      <a:pt x="12968" y="3685"/>
                      <a:pt x="13118" y="3635"/>
                    </a:cubicBezTo>
                    <a:lnTo>
                      <a:pt x="13367" y="3510"/>
                    </a:lnTo>
                    <a:lnTo>
                      <a:pt x="12371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36"/>
              <p:cNvSpPr/>
              <p:nvPr/>
            </p:nvSpPr>
            <p:spPr>
              <a:xfrm>
                <a:off x="1719125" y="2182625"/>
                <a:ext cx="176750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4086" extrusionOk="0">
                    <a:moveTo>
                      <a:pt x="1295" y="1519"/>
                    </a:moveTo>
                    <a:cubicBezTo>
                      <a:pt x="1320" y="1544"/>
                      <a:pt x="1345" y="1569"/>
                      <a:pt x="1370" y="1619"/>
                    </a:cubicBezTo>
                    <a:cubicBezTo>
                      <a:pt x="1370" y="1693"/>
                      <a:pt x="1395" y="1793"/>
                      <a:pt x="1395" y="1868"/>
                    </a:cubicBezTo>
                    <a:lnTo>
                      <a:pt x="1494" y="2564"/>
                    </a:lnTo>
                    <a:lnTo>
                      <a:pt x="1494" y="2739"/>
                    </a:lnTo>
                    <a:cubicBezTo>
                      <a:pt x="1494" y="2768"/>
                      <a:pt x="1494" y="2780"/>
                      <a:pt x="1499" y="2780"/>
                    </a:cubicBezTo>
                    <a:cubicBezTo>
                      <a:pt x="1503" y="2780"/>
                      <a:pt x="1509" y="2774"/>
                      <a:pt x="1519" y="2764"/>
                    </a:cubicBezTo>
                    <a:lnTo>
                      <a:pt x="1519" y="2788"/>
                    </a:lnTo>
                    <a:cubicBezTo>
                      <a:pt x="1494" y="2813"/>
                      <a:pt x="1445" y="2813"/>
                      <a:pt x="1420" y="2813"/>
                    </a:cubicBezTo>
                    <a:lnTo>
                      <a:pt x="1370" y="2813"/>
                    </a:lnTo>
                    <a:cubicBezTo>
                      <a:pt x="1345" y="2739"/>
                      <a:pt x="1320" y="2639"/>
                      <a:pt x="1295" y="2540"/>
                    </a:cubicBezTo>
                    <a:cubicBezTo>
                      <a:pt x="1270" y="2440"/>
                      <a:pt x="1245" y="2365"/>
                      <a:pt x="1245" y="2316"/>
                    </a:cubicBezTo>
                    <a:cubicBezTo>
                      <a:pt x="1196" y="2116"/>
                      <a:pt x="1196" y="1917"/>
                      <a:pt x="1196" y="1693"/>
                    </a:cubicBezTo>
                    <a:cubicBezTo>
                      <a:pt x="1196" y="1643"/>
                      <a:pt x="1221" y="1594"/>
                      <a:pt x="1270" y="1544"/>
                    </a:cubicBezTo>
                    <a:cubicBezTo>
                      <a:pt x="1295" y="1519"/>
                      <a:pt x="1295" y="1519"/>
                      <a:pt x="1295" y="1519"/>
                    </a:cubicBezTo>
                    <a:close/>
                    <a:moveTo>
                      <a:pt x="4631" y="1"/>
                    </a:moveTo>
                    <a:lnTo>
                      <a:pt x="4606" y="225"/>
                    </a:lnTo>
                    <a:cubicBezTo>
                      <a:pt x="4474" y="166"/>
                      <a:pt x="4326" y="142"/>
                      <a:pt x="4176" y="142"/>
                    </a:cubicBezTo>
                    <a:cubicBezTo>
                      <a:pt x="4069" y="142"/>
                      <a:pt x="3962" y="154"/>
                      <a:pt x="3859" y="175"/>
                    </a:cubicBezTo>
                    <a:lnTo>
                      <a:pt x="3486" y="225"/>
                    </a:lnTo>
                    <a:lnTo>
                      <a:pt x="3486" y="274"/>
                    </a:lnTo>
                    <a:lnTo>
                      <a:pt x="3262" y="225"/>
                    </a:lnTo>
                    <a:cubicBezTo>
                      <a:pt x="3162" y="212"/>
                      <a:pt x="3062" y="206"/>
                      <a:pt x="2966" y="206"/>
                    </a:cubicBezTo>
                    <a:cubicBezTo>
                      <a:pt x="2870" y="206"/>
                      <a:pt x="2776" y="212"/>
                      <a:pt x="2689" y="225"/>
                    </a:cubicBezTo>
                    <a:lnTo>
                      <a:pt x="2540" y="225"/>
                    </a:lnTo>
                    <a:lnTo>
                      <a:pt x="1818" y="250"/>
                    </a:lnTo>
                    <a:lnTo>
                      <a:pt x="1992" y="449"/>
                    </a:lnTo>
                    <a:cubicBezTo>
                      <a:pt x="1770" y="338"/>
                      <a:pt x="1524" y="281"/>
                      <a:pt x="1277" y="281"/>
                    </a:cubicBezTo>
                    <a:cubicBezTo>
                      <a:pt x="969" y="281"/>
                      <a:pt x="661" y="369"/>
                      <a:pt x="399" y="548"/>
                    </a:cubicBezTo>
                    <a:cubicBezTo>
                      <a:pt x="349" y="598"/>
                      <a:pt x="300" y="648"/>
                      <a:pt x="250" y="723"/>
                    </a:cubicBezTo>
                    <a:cubicBezTo>
                      <a:pt x="76" y="1021"/>
                      <a:pt x="1" y="1370"/>
                      <a:pt x="51" y="1693"/>
                    </a:cubicBezTo>
                    <a:cubicBezTo>
                      <a:pt x="76" y="2067"/>
                      <a:pt x="125" y="2440"/>
                      <a:pt x="200" y="2813"/>
                    </a:cubicBezTo>
                    <a:lnTo>
                      <a:pt x="250" y="3112"/>
                    </a:lnTo>
                    <a:cubicBezTo>
                      <a:pt x="275" y="3311"/>
                      <a:pt x="349" y="3510"/>
                      <a:pt x="474" y="3685"/>
                    </a:cubicBezTo>
                    <a:cubicBezTo>
                      <a:pt x="635" y="3939"/>
                      <a:pt x="904" y="4085"/>
                      <a:pt x="1201" y="4085"/>
                    </a:cubicBezTo>
                    <a:cubicBezTo>
                      <a:pt x="1224" y="4085"/>
                      <a:pt x="1247" y="4085"/>
                      <a:pt x="1270" y="4083"/>
                    </a:cubicBezTo>
                    <a:lnTo>
                      <a:pt x="1370" y="4083"/>
                    </a:lnTo>
                    <a:cubicBezTo>
                      <a:pt x="1569" y="4058"/>
                      <a:pt x="1768" y="4033"/>
                      <a:pt x="1967" y="3933"/>
                    </a:cubicBezTo>
                    <a:cubicBezTo>
                      <a:pt x="2216" y="3859"/>
                      <a:pt x="2415" y="3685"/>
                      <a:pt x="2540" y="3461"/>
                    </a:cubicBezTo>
                    <a:lnTo>
                      <a:pt x="2540" y="3436"/>
                    </a:lnTo>
                    <a:cubicBezTo>
                      <a:pt x="2590" y="3485"/>
                      <a:pt x="2639" y="3535"/>
                      <a:pt x="2689" y="3585"/>
                    </a:cubicBezTo>
                    <a:cubicBezTo>
                      <a:pt x="2970" y="3786"/>
                      <a:pt x="3301" y="3873"/>
                      <a:pt x="3627" y="3873"/>
                    </a:cubicBezTo>
                    <a:cubicBezTo>
                      <a:pt x="3705" y="3873"/>
                      <a:pt x="3782" y="3868"/>
                      <a:pt x="3859" y="3859"/>
                    </a:cubicBezTo>
                    <a:cubicBezTo>
                      <a:pt x="4382" y="3784"/>
                      <a:pt x="4805" y="3336"/>
                      <a:pt x="4805" y="2788"/>
                    </a:cubicBezTo>
                    <a:cubicBezTo>
                      <a:pt x="4830" y="2316"/>
                      <a:pt x="4830" y="1818"/>
                      <a:pt x="4805" y="1320"/>
                    </a:cubicBezTo>
                    <a:lnTo>
                      <a:pt x="4805" y="1320"/>
                    </a:lnTo>
                    <a:cubicBezTo>
                      <a:pt x="4880" y="1345"/>
                      <a:pt x="4954" y="1345"/>
                      <a:pt x="5029" y="1345"/>
                    </a:cubicBezTo>
                    <a:lnTo>
                      <a:pt x="5104" y="1345"/>
                    </a:lnTo>
                    <a:cubicBezTo>
                      <a:pt x="5104" y="2390"/>
                      <a:pt x="5054" y="2988"/>
                      <a:pt x="5029" y="3261"/>
                    </a:cubicBezTo>
                    <a:cubicBezTo>
                      <a:pt x="5029" y="3361"/>
                      <a:pt x="5029" y="3436"/>
                      <a:pt x="5029" y="3535"/>
                    </a:cubicBezTo>
                    <a:lnTo>
                      <a:pt x="5104" y="3809"/>
                    </a:lnTo>
                    <a:lnTo>
                      <a:pt x="5377" y="3784"/>
                    </a:lnTo>
                    <a:cubicBezTo>
                      <a:pt x="5427" y="3772"/>
                      <a:pt x="5477" y="3765"/>
                      <a:pt x="5530" y="3765"/>
                    </a:cubicBezTo>
                    <a:cubicBezTo>
                      <a:pt x="5583" y="3765"/>
                      <a:pt x="5639" y="3772"/>
                      <a:pt x="5701" y="3784"/>
                    </a:cubicBezTo>
                    <a:lnTo>
                      <a:pt x="6124" y="3784"/>
                    </a:lnTo>
                    <a:lnTo>
                      <a:pt x="6373" y="3734"/>
                    </a:lnTo>
                    <a:lnTo>
                      <a:pt x="6373" y="3461"/>
                    </a:lnTo>
                    <a:cubicBezTo>
                      <a:pt x="6398" y="2365"/>
                      <a:pt x="6423" y="1743"/>
                      <a:pt x="6423" y="1419"/>
                    </a:cubicBezTo>
                    <a:lnTo>
                      <a:pt x="6622" y="1419"/>
                    </a:lnTo>
                    <a:lnTo>
                      <a:pt x="6945" y="1519"/>
                    </a:lnTo>
                    <a:lnTo>
                      <a:pt x="6995" y="1195"/>
                    </a:lnTo>
                    <a:cubicBezTo>
                      <a:pt x="7045" y="947"/>
                      <a:pt x="7070" y="698"/>
                      <a:pt x="7070" y="449"/>
                    </a:cubicBezTo>
                    <a:lnTo>
                      <a:pt x="7070" y="175"/>
                    </a:lnTo>
                    <a:lnTo>
                      <a:pt x="6821" y="150"/>
                    </a:lnTo>
                    <a:cubicBezTo>
                      <a:pt x="6273" y="75"/>
                      <a:pt x="5751" y="26"/>
                      <a:pt x="5203" y="26"/>
                    </a:cubicBezTo>
                    <a:lnTo>
                      <a:pt x="4631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36"/>
              <p:cNvSpPr/>
              <p:nvPr/>
            </p:nvSpPr>
            <p:spPr>
              <a:xfrm>
                <a:off x="1367550" y="2076225"/>
                <a:ext cx="3348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13392" h="7966" extrusionOk="0">
                    <a:moveTo>
                      <a:pt x="8887" y="2191"/>
                    </a:moveTo>
                    <a:cubicBezTo>
                      <a:pt x="9011" y="2564"/>
                      <a:pt x="9086" y="2863"/>
                      <a:pt x="9160" y="3112"/>
                    </a:cubicBezTo>
                    <a:lnTo>
                      <a:pt x="8887" y="2639"/>
                    </a:lnTo>
                    <a:cubicBezTo>
                      <a:pt x="8837" y="2564"/>
                      <a:pt x="8737" y="2390"/>
                      <a:pt x="8638" y="2216"/>
                    </a:cubicBezTo>
                    <a:cubicBezTo>
                      <a:pt x="8687" y="2216"/>
                      <a:pt x="8762" y="2216"/>
                      <a:pt x="8812" y="2191"/>
                    </a:cubicBezTo>
                    <a:close/>
                    <a:moveTo>
                      <a:pt x="4929" y="4406"/>
                    </a:moveTo>
                    <a:lnTo>
                      <a:pt x="5078" y="4730"/>
                    </a:lnTo>
                    <a:cubicBezTo>
                      <a:pt x="5078" y="4779"/>
                      <a:pt x="5103" y="4829"/>
                      <a:pt x="5128" y="4854"/>
                    </a:cubicBezTo>
                    <a:lnTo>
                      <a:pt x="4929" y="4754"/>
                    </a:lnTo>
                    <a:lnTo>
                      <a:pt x="4804" y="4680"/>
                    </a:lnTo>
                    <a:cubicBezTo>
                      <a:pt x="4879" y="4605"/>
                      <a:pt x="4904" y="4506"/>
                      <a:pt x="4929" y="4406"/>
                    </a:cubicBezTo>
                    <a:close/>
                    <a:moveTo>
                      <a:pt x="1519" y="5227"/>
                    </a:moveTo>
                    <a:lnTo>
                      <a:pt x="1569" y="5302"/>
                    </a:lnTo>
                    <a:lnTo>
                      <a:pt x="1544" y="5277"/>
                    </a:lnTo>
                    <a:lnTo>
                      <a:pt x="1519" y="5227"/>
                    </a:lnTo>
                    <a:close/>
                    <a:moveTo>
                      <a:pt x="2714" y="5153"/>
                    </a:moveTo>
                    <a:lnTo>
                      <a:pt x="2714" y="5153"/>
                    </a:lnTo>
                    <a:cubicBezTo>
                      <a:pt x="2738" y="5203"/>
                      <a:pt x="2763" y="5277"/>
                      <a:pt x="2813" y="5352"/>
                    </a:cubicBezTo>
                    <a:lnTo>
                      <a:pt x="2738" y="5327"/>
                    </a:lnTo>
                    <a:cubicBezTo>
                      <a:pt x="2738" y="5277"/>
                      <a:pt x="2714" y="5203"/>
                      <a:pt x="2714" y="5153"/>
                    </a:cubicBezTo>
                    <a:close/>
                    <a:moveTo>
                      <a:pt x="12545" y="0"/>
                    </a:moveTo>
                    <a:lnTo>
                      <a:pt x="12272" y="25"/>
                    </a:lnTo>
                    <a:cubicBezTo>
                      <a:pt x="12023" y="50"/>
                      <a:pt x="11799" y="125"/>
                      <a:pt x="11575" y="224"/>
                    </a:cubicBezTo>
                    <a:lnTo>
                      <a:pt x="11376" y="349"/>
                    </a:lnTo>
                    <a:lnTo>
                      <a:pt x="11376" y="324"/>
                    </a:lnTo>
                    <a:lnTo>
                      <a:pt x="11176" y="299"/>
                    </a:lnTo>
                    <a:cubicBezTo>
                      <a:pt x="11052" y="299"/>
                      <a:pt x="10903" y="299"/>
                      <a:pt x="10778" y="349"/>
                    </a:cubicBezTo>
                    <a:cubicBezTo>
                      <a:pt x="10704" y="374"/>
                      <a:pt x="10629" y="399"/>
                      <a:pt x="10579" y="399"/>
                    </a:cubicBezTo>
                    <a:lnTo>
                      <a:pt x="10231" y="473"/>
                    </a:lnTo>
                    <a:lnTo>
                      <a:pt x="10231" y="498"/>
                    </a:lnTo>
                    <a:lnTo>
                      <a:pt x="10156" y="498"/>
                    </a:lnTo>
                    <a:cubicBezTo>
                      <a:pt x="9633" y="598"/>
                      <a:pt x="9111" y="722"/>
                      <a:pt x="8588" y="871"/>
                    </a:cubicBezTo>
                    <a:lnTo>
                      <a:pt x="8015" y="1021"/>
                    </a:lnTo>
                    <a:lnTo>
                      <a:pt x="8090" y="1270"/>
                    </a:lnTo>
                    <a:lnTo>
                      <a:pt x="8090" y="1270"/>
                    </a:lnTo>
                    <a:lnTo>
                      <a:pt x="7941" y="1046"/>
                    </a:lnTo>
                    <a:lnTo>
                      <a:pt x="7692" y="1145"/>
                    </a:lnTo>
                    <a:cubicBezTo>
                      <a:pt x="7567" y="1195"/>
                      <a:pt x="7443" y="1245"/>
                      <a:pt x="7318" y="1295"/>
                    </a:cubicBezTo>
                    <a:cubicBezTo>
                      <a:pt x="7269" y="1295"/>
                      <a:pt x="7219" y="1320"/>
                      <a:pt x="7169" y="1344"/>
                    </a:cubicBezTo>
                    <a:lnTo>
                      <a:pt x="6995" y="1444"/>
                    </a:lnTo>
                    <a:lnTo>
                      <a:pt x="6995" y="1643"/>
                    </a:lnTo>
                    <a:cubicBezTo>
                      <a:pt x="7020" y="2415"/>
                      <a:pt x="7069" y="3186"/>
                      <a:pt x="7194" y="3958"/>
                    </a:cubicBezTo>
                    <a:lnTo>
                      <a:pt x="7119" y="3983"/>
                    </a:lnTo>
                    <a:cubicBezTo>
                      <a:pt x="6945" y="4082"/>
                      <a:pt x="6771" y="4132"/>
                      <a:pt x="6572" y="4207"/>
                    </a:cubicBezTo>
                    <a:lnTo>
                      <a:pt x="6621" y="4182"/>
                    </a:lnTo>
                    <a:lnTo>
                      <a:pt x="6821" y="4033"/>
                    </a:lnTo>
                    <a:lnTo>
                      <a:pt x="6721" y="3809"/>
                    </a:lnTo>
                    <a:cubicBezTo>
                      <a:pt x="6696" y="3759"/>
                      <a:pt x="6671" y="3684"/>
                      <a:pt x="6646" y="3610"/>
                    </a:cubicBezTo>
                    <a:cubicBezTo>
                      <a:pt x="6597" y="3485"/>
                      <a:pt x="6547" y="3361"/>
                      <a:pt x="6472" y="3236"/>
                    </a:cubicBezTo>
                    <a:lnTo>
                      <a:pt x="6373" y="3012"/>
                    </a:lnTo>
                    <a:cubicBezTo>
                      <a:pt x="6497" y="2962"/>
                      <a:pt x="6621" y="2913"/>
                      <a:pt x="6721" y="2838"/>
                    </a:cubicBezTo>
                    <a:lnTo>
                      <a:pt x="6920" y="2689"/>
                    </a:lnTo>
                    <a:lnTo>
                      <a:pt x="6821" y="2465"/>
                    </a:lnTo>
                    <a:lnTo>
                      <a:pt x="6771" y="2265"/>
                    </a:lnTo>
                    <a:cubicBezTo>
                      <a:pt x="6721" y="2141"/>
                      <a:pt x="6671" y="1992"/>
                      <a:pt x="6597" y="1867"/>
                    </a:cubicBezTo>
                    <a:lnTo>
                      <a:pt x="6547" y="1743"/>
                    </a:lnTo>
                    <a:lnTo>
                      <a:pt x="6422" y="1693"/>
                    </a:lnTo>
                    <a:cubicBezTo>
                      <a:pt x="6407" y="1688"/>
                      <a:pt x="6390" y="1682"/>
                      <a:pt x="6359" y="1682"/>
                    </a:cubicBezTo>
                    <a:cubicBezTo>
                      <a:pt x="6233" y="1682"/>
                      <a:pt x="5875" y="1778"/>
                      <a:pt x="4481" y="2415"/>
                    </a:cubicBezTo>
                    <a:lnTo>
                      <a:pt x="4232" y="2539"/>
                    </a:lnTo>
                    <a:lnTo>
                      <a:pt x="4331" y="2813"/>
                    </a:lnTo>
                    <a:cubicBezTo>
                      <a:pt x="4331" y="2863"/>
                      <a:pt x="4356" y="2937"/>
                      <a:pt x="4381" y="2987"/>
                    </a:cubicBezTo>
                    <a:cubicBezTo>
                      <a:pt x="4185" y="2861"/>
                      <a:pt x="3966" y="2798"/>
                      <a:pt x="3744" y="2798"/>
                    </a:cubicBezTo>
                    <a:cubicBezTo>
                      <a:pt x="3572" y="2798"/>
                      <a:pt x="3400" y="2836"/>
                      <a:pt x="3236" y="2913"/>
                    </a:cubicBezTo>
                    <a:cubicBezTo>
                      <a:pt x="2838" y="3062"/>
                      <a:pt x="2489" y="3286"/>
                      <a:pt x="2141" y="3535"/>
                    </a:cubicBezTo>
                    <a:lnTo>
                      <a:pt x="1892" y="3709"/>
                    </a:lnTo>
                    <a:lnTo>
                      <a:pt x="2066" y="3958"/>
                    </a:lnTo>
                    <a:cubicBezTo>
                      <a:pt x="2116" y="4008"/>
                      <a:pt x="2191" y="4157"/>
                      <a:pt x="2315" y="4381"/>
                    </a:cubicBezTo>
                    <a:cubicBezTo>
                      <a:pt x="2141" y="4207"/>
                      <a:pt x="1892" y="4082"/>
                      <a:pt x="1643" y="4058"/>
                    </a:cubicBezTo>
                    <a:cubicBezTo>
                      <a:pt x="1614" y="4055"/>
                      <a:pt x="1586" y="4054"/>
                      <a:pt x="1557" y="4054"/>
                    </a:cubicBezTo>
                    <a:cubicBezTo>
                      <a:pt x="896" y="4054"/>
                      <a:pt x="315" y="4592"/>
                      <a:pt x="100" y="4854"/>
                    </a:cubicBezTo>
                    <a:lnTo>
                      <a:pt x="25" y="4929"/>
                    </a:lnTo>
                    <a:lnTo>
                      <a:pt x="0" y="5128"/>
                    </a:lnTo>
                    <a:lnTo>
                      <a:pt x="75" y="5227"/>
                    </a:lnTo>
                    <a:cubicBezTo>
                      <a:pt x="299" y="5601"/>
                      <a:pt x="548" y="5974"/>
                      <a:pt x="772" y="6348"/>
                    </a:cubicBezTo>
                    <a:cubicBezTo>
                      <a:pt x="1071" y="6820"/>
                      <a:pt x="1369" y="7318"/>
                      <a:pt x="1693" y="7791"/>
                    </a:cubicBezTo>
                    <a:lnTo>
                      <a:pt x="1817" y="7965"/>
                    </a:lnTo>
                    <a:lnTo>
                      <a:pt x="2017" y="7941"/>
                    </a:lnTo>
                    <a:lnTo>
                      <a:pt x="2066" y="7941"/>
                    </a:lnTo>
                    <a:lnTo>
                      <a:pt x="2116" y="7891"/>
                    </a:lnTo>
                    <a:cubicBezTo>
                      <a:pt x="2141" y="7891"/>
                      <a:pt x="2166" y="7866"/>
                      <a:pt x="2191" y="7866"/>
                    </a:cubicBezTo>
                    <a:lnTo>
                      <a:pt x="2415" y="7741"/>
                    </a:lnTo>
                    <a:cubicBezTo>
                      <a:pt x="2738" y="7567"/>
                      <a:pt x="3037" y="7368"/>
                      <a:pt x="3286" y="7119"/>
                    </a:cubicBezTo>
                    <a:lnTo>
                      <a:pt x="3908" y="6796"/>
                    </a:lnTo>
                    <a:lnTo>
                      <a:pt x="3958" y="6771"/>
                    </a:lnTo>
                    <a:cubicBezTo>
                      <a:pt x="4207" y="6671"/>
                      <a:pt x="4431" y="6547"/>
                      <a:pt x="4605" y="6372"/>
                    </a:cubicBezTo>
                    <a:lnTo>
                      <a:pt x="4755" y="6198"/>
                    </a:lnTo>
                    <a:lnTo>
                      <a:pt x="4755" y="6173"/>
                    </a:lnTo>
                    <a:lnTo>
                      <a:pt x="4879" y="6298"/>
                    </a:lnTo>
                    <a:lnTo>
                      <a:pt x="5053" y="6223"/>
                    </a:lnTo>
                    <a:cubicBezTo>
                      <a:pt x="5228" y="6148"/>
                      <a:pt x="5402" y="6049"/>
                      <a:pt x="5551" y="5974"/>
                    </a:cubicBezTo>
                    <a:lnTo>
                      <a:pt x="5725" y="5875"/>
                    </a:lnTo>
                    <a:lnTo>
                      <a:pt x="5775" y="5850"/>
                    </a:lnTo>
                    <a:lnTo>
                      <a:pt x="5825" y="5850"/>
                    </a:lnTo>
                    <a:cubicBezTo>
                      <a:pt x="6198" y="5700"/>
                      <a:pt x="6597" y="5551"/>
                      <a:pt x="6970" y="5377"/>
                    </a:cubicBezTo>
                    <a:cubicBezTo>
                      <a:pt x="7169" y="5302"/>
                      <a:pt x="7343" y="5227"/>
                      <a:pt x="7517" y="5153"/>
                    </a:cubicBezTo>
                    <a:lnTo>
                      <a:pt x="7567" y="5153"/>
                    </a:lnTo>
                    <a:lnTo>
                      <a:pt x="7667" y="5451"/>
                    </a:lnTo>
                    <a:lnTo>
                      <a:pt x="7642" y="5128"/>
                    </a:lnTo>
                    <a:lnTo>
                      <a:pt x="7717" y="5078"/>
                    </a:lnTo>
                    <a:cubicBezTo>
                      <a:pt x="7916" y="5003"/>
                      <a:pt x="8040" y="4954"/>
                      <a:pt x="8140" y="4929"/>
                    </a:cubicBezTo>
                    <a:cubicBezTo>
                      <a:pt x="8214" y="4929"/>
                      <a:pt x="8264" y="4904"/>
                      <a:pt x="8339" y="4879"/>
                    </a:cubicBezTo>
                    <a:lnTo>
                      <a:pt x="8488" y="4804"/>
                    </a:lnTo>
                    <a:lnTo>
                      <a:pt x="8538" y="4630"/>
                    </a:lnTo>
                    <a:cubicBezTo>
                      <a:pt x="8538" y="4555"/>
                      <a:pt x="8538" y="4506"/>
                      <a:pt x="8538" y="4431"/>
                    </a:cubicBezTo>
                    <a:lnTo>
                      <a:pt x="8613" y="4555"/>
                    </a:lnTo>
                    <a:lnTo>
                      <a:pt x="8737" y="4705"/>
                    </a:lnTo>
                    <a:lnTo>
                      <a:pt x="8911" y="4655"/>
                    </a:lnTo>
                    <a:cubicBezTo>
                      <a:pt x="9135" y="4630"/>
                      <a:pt x="9359" y="4555"/>
                      <a:pt x="9583" y="4456"/>
                    </a:cubicBezTo>
                    <a:lnTo>
                      <a:pt x="9608" y="4506"/>
                    </a:lnTo>
                    <a:lnTo>
                      <a:pt x="9882" y="4381"/>
                    </a:lnTo>
                    <a:cubicBezTo>
                      <a:pt x="9982" y="4356"/>
                      <a:pt x="10081" y="4306"/>
                      <a:pt x="10181" y="4306"/>
                    </a:cubicBezTo>
                    <a:cubicBezTo>
                      <a:pt x="10330" y="4257"/>
                      <a:pt x="10455" y="4207"/>
                      <a:pt x="10604" y="4157"/>
                    </a:cubicBezTo>
                    <a:lnTo>
                      <a:pt x="10828" y="4033"/>
                    </a:lnTo>
                    <a:lnTo>
                      <a:pt x="10753" y="3784"/>
                    </a:lnTo>
                    <a:cubicBezTo>
                      <a:pt x="10455" y="2763"/>
                      <a:pt x="10280" y="2116"/>
                      <a:pt x="10181" y="1817"/>
                    </a:cubicBezTo>
                    <a:cubicBezTo>
                      <a:pt x="10256" y="1792"/>
                      <a:pt x="10305" y="1792"/>
                      <a:pt x="10380" y="1768"/>
                    </a:cubicBezTo>
                    <a:lnTo>
                      <a:pt x="10480" y="1768"/>
                    </a:lnTo>
                    <a:cubicBezTo>
                      <a:pt x="10654" y="2589"/>
                      <a:pt x="10853" y="3460"/>
                      <a:pt x="10928" y="3784"/>
                    </a:cubicBezTo>
                    <a:lnTo>
                      <a:pt x="11052" y="4282"/>
                    </a:lnTo>
                    <a:lnTo>
                      <a:pt x="11401" y="3983"/>
                    </a:lnTo>
                    <a:lnTo>
                      <a:pt x="11525" y="3983"/>
                    </a:lnTo>
                    <a:cubicBezTo>
                      <a:pt x="11699" y="3983"/>
                      <a:pt x="11873" y="3933"/>
                      <a:pt x="12023" y="3809"/>
                    </a:cubicBezTo>
                    <a:lnTo>
                      <a:pt x="12147" y="3709"/>
                    </a:lnTo>
                    <a:lnTo>
                      <a:pt x="12147" y="3610"/>
                    </a:lnTo>
                    <a:lnTo>
                      <a:pt x="12272" y="3834"/>
                    </a:lnTo>
                    <a:lnTo>
                      <a:pt x="12521" y="3784"/>
                    </a:lnTo>
                    <a:cubicBezTo>
                      <a:pt x="12570" y="3784"/>
                      <a:pt x="12620" y="3759"/>
                      <a:pt x="12695" y="3759"/>
                    </a:cubicBezTo>
                    <a:cubicBezTo>
                      <a:pt x="12844" y="3734"/>
                      <a:pt x="12994" y="3684"/>
                      <a:pt x="13143" y="3634"/>
                    </a:cubicBezTo>
                    <a:lnTo>
                      <a:pt x="13392" y="3535"/>
                    </a:lnTo>
                    <a:lnTo>
                      <a:pt x="12545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36"/>
              <p:cNvSpPr/>
              <p:nvPr/>
            </p:nvSpPr>
            <p:spPr>
              <a:xfrm>
                <a:off x="1709175" y="2066275"/>
                <a:ext cx="114525" cy="107675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4307" extrusionOk="0">
                    <a:moveTo>
                      <a:pt x="3037" y="0"/>
                    </a:moveTo>
                    <a:cubicBezTo>
                      <a:pt x="2913" y="0"/>
                      <a:pt x="2788" y="25"/>
                      <a:pt x="2689" y="50"/>
                    </a:cubicBezTo>
                    <a:lnTo>
                      <a:pt x="2440" y="100"/>
                    </a:lnTo>
                    <a:lnTo>
                      <a:pt x="2440" y="373"/>
                    </a:lnTo>
                    <a:cubicBezTo>
                      <a:pt x="2440" y="373"/>
                      <a:pt x="2440" y="349"/>
                      <a:pt x="2415" y="349"/>
                    </a:cubicBezTo>
                    <a:cubicBezTo>
                      <a:pt x="2377" y="138"/>
                      <a:pt x="2177" y="89"/>
                      <a:pt x="1951" y="89"/>
                    </a:cubicBezTo>
                    <a:cubicBezTo>
                      <a:pt x="1883" y="89"/>
                      <a:pt x="1812" y="94"/>
                      <a:pt x="1743" y="100"/>
                    </a:cubicBezTo>
                    <a:cubicBezTo>
                      <a:pt x="1643" y="100"/>
                      <a:pt x="1544" y="100"/>
                      <a:pt x="1469" y="125"/>
                    </a:cubicBezTo>
                    <a:lnTo>
                      <a:pt x="1370" y="149"/>
                    </a:lnTo>
                    <a:lnTo>
                      <a:pt x="1370" y="125"/>
                    </a:lnTo>
                    <a:lnTo>
                      <a:pt x="971" y="149"/>
                    </a:lnTo>
                    <a:cubicBezTo>
                      <a:pt x="772" y="174"/>
                      <a:pt x="648" y="199"/>
                      <a:pt x="573" y="199"/>
                    </a:cubicBezTo>
                    <a:lnTo>
                      <a:pt x="274" y="199"/>
                    </a:lnTo>
                    <a:lnTo>
                      <a:pt x="1" y="249"/>
                    </a:lnTo>
                    <a:lnTo>
                      <a:pt x="25" y="498"/>
                    </a:lnTo>
                    <a:cubicBezTo>
                      <a:pt x="25" y="1070"/>
                      <a:pt x="75" y="1618"/>
                      <a:pt x="175" y="2141"/>
                    </a:cubicBezTo>
                    <a:cubicBezTo>
                      <a:pt x="250" y="2663"/>
                      <a:pt x="299" y="3161"/>
                      <a:pt x="324" y="3659"/>
                    </a:cubicBezTo>
                    <a:lnTo>
                      <a:pt x="349" y="4057"/>
                    </a:lnTo>
                    <a:lnTo>
                      <a:pt x="722" y="3933"/>
                    </a:lnTo>
                    <a:cubicBezTo>
                      <a:pt x="772" y="3908"/>
                      <a:pt x="872" y="3908"/>
                      <a:pt x="946" y="3908"/>
                    </a:cubicBezTo>
                    <a:cubicBezTo>
                      <a:pt x="1146" y="3908"/>
                      <a:pt x="1345" y="3883"/>
                      <a:pt x="1519" y="3808"/>
                    </a:cubicBezTo>
                    <a:lnTo>
                      <a:pt x="2091" y="3808"/>
                    </a:lnTo>
                    <a:cubicBezTo>
                      <a:pt x="2191" y="3808"/>
                      <a:pt x="2291" y="3783"/>
                      <a:pt x="2365" y="3759"/>
                    </a:cubicBezTo>
                    <a:lnTo>
                      <a:pt x="2614" y="3684"/>
                    </a:lnTo>
                    <a:lnTo>
                      <a:pt x="2589" y="3435"/>
                    </a:lnTo>
                    <a:lnTo>
                      <a:pt x="2589" y="3435"/>
                    </a:lnTo>
                    <a:cubicBezTo>
                      <a:pt x="2614" y="3485"/>
                      <a:pt x="2639" y="3535"/>
                      <a:pt x="2664" y="3584"/>
                    </a:cubicBezTo>
                    <a:lnTo>
                      <a:pt x="2764" y="3759"/>
                    </a:lnTo>
                    <a:lnTo>
                      <a:pt x="3361" y="3759"/>
                    </a:lnTo>
                    <a:cubicBezTo>
                      <a:pt x="3411" y="3759"/>
                      <a:pt x="3460" y="3759"/>
                      <a:pt x="3510" y="3734"/>
                    </a:cubicBezTo>
                    <a:lnTo>
                      <a:pt x="3510" y="3734"/>
                    </a:lnTo>
                    <a:cubicBezTo>
                      <a:pt x="3460" y="3858"/>
                      <a:pt x="3485" y="4008"/>
                      <a:pt x="3585" y="4082"/>
                    </a:cubicBezTo>
                    <a:lnTo>
                      <a:pt x="3684" y="4182"/>
                    </a:lnTo>
                    <a:lnTo>
                      <a:pt x="4033" y="4182"/>
                    </a:lnTo>
                    <a:lnTo>
                      <a:pt x="4332" y="4306"/>
                    </a:lnTo>
                    <a:lnTo>
                      <a:pt x="4431" y="3958"/>
                    </a:lnTo>
                    <a:cubicBezTo>
                      <a:pt x="4431" y="3933"/>
                      <a:pt x="4431" y="3883"/>
                      <a:pt x="4456" y="3858"/>
                    </a:cubicBezTo>
                    <a:lnTo>
                      <a:pt x="4481" y="3734"/>
                    </a:lnTo>
                    <a:lnTo>
                      <a:pt x="4531" y="3734"/>
                    </a:lnTo>
                    <a:lnTo>
                      <a:pt x="4581" y="2638"/>
                    </a:lnTo>
                    <a:lnTo>
                      <a:pt x="4257" y="2614"/>
                    </a:lnTo>
                    <a:lnTo>
                      <a:pt x="4133" y="2614"/>
                    </a:lnTo>
                    <a:cubicBezTo>
                      <a:pt x="4070" y="2601"/>
                      <a:pt x="4008" y="2595"/>
                      <a:pt x="3946" y="2595"/>
                    </a:cubicBezTo>
                    <a:cubicBezTo>
                      <a:pt x="3884" y="2595"/>
                      <a:pt x="3821" y="2601"/>
                      <a:pt x="3759" y="2614"/>
                    </a:cubicBezTo>
                    <a:lnTo>
                      <a:pt x="3759" y="2489"/>
                    </a:lnTo>
                    <a:cubicBezTo>
                      <a:pt x="3759" y="2240"/>
                      <a:pt x="3734" y="1991"/>
                      <a:pt x="3734" y="1742"/>
                    </a:cubicBezTo>
                    <a:lnTo>
                      <a:pt x="3660" y="75"/>
                    </a:lnTo>
                    <a:lnTo>
                      <a:pt x="3411" y="25"/>
                    </a:lnTo>
                    <a:cubicBezTo>
                      <a:pt x="3286" y="0"/>
                      <a:pt x="3162" y="0"/>
                      <a:pt x="30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0" name="Google Shape;3370;p36"/>
            <p:cNvGrpSpPr/>
            <p:nvPr/>
          </p:nvGrpSpPr>
          <p:grpSpPr>
            <a:xfrm>
              <a:off x="1483911" y="598047"/>
              <a:ext cx="1178620" cy="753818"/>
              <a:chOff x="1440338" y="2826338"/>
              <a:chExt cx="512800" cy="327975"/>
            </a:xfrm>
          </p:grpSpPr>
          <p:sp>
            <p:nvSpPr>
              <p:cNvPr id="3371" name="Google Shape;3371;p36"/>
              <p:cNvSpPr/>
              <p:nvPr/>
            </p:nvSpPr>
            <p:spPr>
              <a:xfrm>
                <a:off x="1453413" y="3073888"/>
                <a:ext cx="82800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217" extrusionOk="0">
                    <a:moveTo>
                      <a:pt x="1298" y="690"/>
                    </a:moveTo>
                    <a:cubicBezTo>
                      <a:pt x="1345" y="690"/>
                      <a:pt x="1395" y="702"/>
                      <a:pt x="1444" y="727"/>
                    </a:cubicBezTo>
                    <a:cubicBezTo>
                      <a:pt x="1519" y="777"/>
                      <a:pt x="1569" y="851"/>
                      <a:pt x="1544" y="951"/>
                    </a:cubicBezTo>
                    <a:cubicBezTo>
                      <a:pt x="1594" y="1150"/>
                      <a:pt x="1370" y="1275"/>
                      <a:pt x="1220" y="1374"/>
                    </a:cubicBezTo>
                    <a:cubicBezTo>
                      <a:pt x="1096" y="1225"/>
                      <a:pt x="971" y="1075"/>
                      <a:pt x="872" y="926"/>
                    </a:cubicBezTo>
                    <a:cubicBezTo>
                      <a:pt x="947" y="827"/>
                      <a:pt x="1046" y="752"/>
                      <a:pt x="1171" y="727"/>
                    </a:cubicBezTo>
                    <a:cubicBezTo>
                      <a:pt x="1208" y="702"/>
                      <a:pt x="1251" y="690"/>
                      <a:pt x="1298" y="690"/>
                    </a:cubicBezTo>
                    <a:close/>
                    <a:moveTo>
                      <a:pt x="2017" y="1660"/>
                    </a:moveTo>
                    <a:cubicBezTo>
                      <a:pt x="2060" y="1660"/>
                      <a:pt x="2104" y="1673"/>
                      <a:pt x="2141" y="1698"/>
                    </a:cubicBezTo>
                    <a:cubicBezTo>
                      <a:pt x="2241" y="1748"/>
                      <a:pt x="2316" y="1847"/>
                      <a:pt x="2316" y="1972"/>
                    </a:cubicBezTo>
                    <a:cubicBezTo>
                      <a:pt x="2291" y="2166"/>
                      <a:pt x="2100" y="2266"/>
                      <a:pt x="1952" y="2363"/>
                    </a:cubicBezTo>
                    <a:lnTo>
                      <a:pt x="1952" y="2363"/>
                    </a:lnTo>
                    <a:cubicBezTo>
                      <a:pt x="1785" y="2280"/>
                      <a:pt x="1642" y="2017"/>
                      <a:pt x="1594" y="1872"/>
                    </a:cubicBezTo>
                    <a:cubicBezTo>
                      <a:pt x="1668" y="1797"/>
                      <a:pt x="1793" y="1748"/>
                      <a:pt x="1892" y="1698"/>
                    </a:cubicBezTo>
                    <a:cubicBezTo>
                      <a:pt x="1930" y="1673"/>
                      <a:pt x="1973" y="1660"/>
                      <a:pt x="2017" y="1660"/>
                    </a:cubicBezTo>
                    <a:close/>
                    <a:moveTo>
                      <a:pt x="1219" y="0"/>
                    </a:moveTo>
                    <a:cubicBezTo>
                      <a:pt x="769" y="0"/>
                      <a:pt x="307" y="381"/>
                      <a:pt x="1" y="752"/>
                    </a:cubicBezTo>
                    <a:cubicBezTo>
                      <a:pt x="623" y="1573"/>
                      <a:pt x="1171" y="2420"/>
                      <a:pt x="1793" y="3216"/>
                    </a:cubicBezTo>
                    <a:cubicBezTo>
                      <a:pt x="1818" y="3216"/>
                      <a:pt x="1843" y="3191"/>
                      <a:pt x="1868" y="3166"/>
                    </a:cubicBezTo>
                    <a:cubicBezTo>
                      <a:pt x="2415" y="2818"/>
                      <a:pt x="3311" y="2395"/>
                      <a:pt x="2938" y="1623"/>
                    </a:cubicBezTo>
                    <a:cubicBezTo>
                      <a:pt x="2788" y="1349"/>
                      <a:pt x="2515" y="1175"/>
                      <a:pt x="2216" y="1150"/>
                    </a:cubicBezTo>
                    <a:cubicBezTo>
                      <a:pt x="2166" y="1150"/>
                      <a:pt x="2141" y="1125"/>
                      <a:pt x="2141" y="1075"/>
                    </a:cubicBezTo>
                    <a:cubicBezTo>
                      <a:pt x="2116" y="827"/>
                      <a:pt x="2042" y="603"/>
                      <a:pt x="1917" y="403"/>
                    </a:cubicBezTo>
                    <a:cubicBezTo>
                      <a:pt x="1707" y="114"/>
                      <a:pt x="1465" y="0"/>
                      <a:pt x="121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36"/>
              <p:cNvSpPr/>
              <p:nvPr/>
            </p:nvSpPr>
            <p:spPr>
              <a:xfrm>
                <a:off x="1501963" y="3039338"/>
                <a:ext cx="840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3429" extrusionOk="0">
                    <a:moveTo>
                      <a:pt x="1369" y="690"/>
                    </a:moveTo>
                    <a:cubicBezTo>
                      <a:pt x="1568" y="715"/>
                      <a:pt x="1718" y="1039"/>
                      <a:pt x="1543" y="1188"/>
                    </a:cubicBezTo>
                    <a:cubicBezTo>
                      <a:pt x="1419" y="1288"/>
                      <a:pt x="1295" y="1362"/>
                      <a:pt x="1145" y="1412"/>
                    </a:cubicBezTo>
                    <a:cubicBezTo>
                      <a:pt x="1070" y="1313"/>
                      <a:pt x="946" y="1088"/>
                      <a:pt x="871" y="964"/>
                    </a:cubicBezTo>
                    <a:cubicBezTo>
                      <a:pt x="971" y="790"/>
                      <a:pt x="1170" y="690"/>
                      <a:pt x="1369" y="690"/>
                    </a:cubicBezTo>
                    <a:close/>
                    <a:moveTo>
                      <a:pt x="1427" y="1"/>
                    </a:moveTo>
                    <a:cubicBezTo>
                      <a:pt x="1276" y="1"/>
                      <a:pt x="1120" y="37"/>
                      <a:pt x="971" y="118"/>
                    </a:cubicBezTo>
                    <a:cubicBezTo>
                      <a:pt x="622" y="292"/>
                      <a:pt x="299" y="491"/>
                      <a:pt x="0" y="740"/>
                    </a:cubicBezTo>
                    <a:cubicBezTo>
                      <a:pt x="174" y="989"/>
                      <a:pt x="1568" y="3403"/>
                      <a:pt x="1543" y="3428"/>
                    </a:cubicBezTo>
                    <a:cubicBezTo>
                      <a:pt x="1792" y="3304"/>
                      <a:pt x="1991" y="3179"/>
                      <a:pt x="2191" y="3005"/>
                    </a:cubicBezTo>
                    <a:cubicBezTo>
                      <a:pt x="1991" y="2706"/>
                      <a:pt x="1817" y="2383"/>
                      <a:pt x="1643" y="2059"/>
                    </a:cubicBezTo>
                    <a:lnTo>
                      <a:pt x="1643" y="2059"/>
                    </a:lnTo>
                    <a:cubicBezTo>
                      <a:pt x="2041" y="2258"/>
                      <a:pt x="2390" y="2482"/>
                      <a:pt x="2738" y="2731"/>
                    </a:cubicBezTo>
                    <a:cubicBezTo>
                      <a:pt x="2962" y="2632"/>
                      <a:pt x="3186" y="2457"/>
                      <a:pt x="3360" y="2358"/>
                    </a:cubicBezTo>
                    <a:cubicBezTo>
                      <a:pt x="2937" y="2059"/>
                      <a:pt x="2489" y="1810"/>
                      <a:pt x="2041" y="1586"/>
                    </a:cubicBezTo>
                    <a:cubicBezTo>
                      <a:pt x="2265" y="1462"/>
                      <a:pt x="2390" y="1213"/>
                      <a:pt x="2365" y="964"/>
                    </a:cubicBezTo>
                    <a:cubicBezTo>
                      <a:pt x="2384" y="409"/>
                      <a:pt x="1932" y="1"/>
                      <a:pt x="142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36"/>
              <p:cNvSpPr/>
              <p:nvPr/>
            </p:nvSpPr>
            <p:spPr>
              <a:xfrm>
                <a:off x="1557963" y="3009263"/>
                <a:ext cx="72200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3537" extrusionOk="0">
                    <a:moveTo>
                      <a:pt x="1641" y="1"/>
                    </a:moveTo>
                    <a:cubicBezTo>
                      <a:pt x="1593" y="1"/>
                      <a:pt x="583" y="482"/>
                      <a:pt x="0" y="773"/>
                    </a:cubicBezTo>
                    <a:cubicBezTo>
                      <a:pt x="374" y="1719"/>
                      <a:pt x="822" y="2615"/>
                      <a:pt x="1245" y="3536"/>
                    </a:cubicBezTo>
                    <a:cubicBezTo>
                      <a:pt x="1768" y="3337"/>
                      <a:pt x="2340" y="3038"/>
                      <a:pt x="2888" y="2789"/>
                    </a:cubicBezTo>
                    <a:cubicBezTo>
                      <a:pt x="2863" y="2590"/>
                      <a:pt x="2788" y="2391"/>
                      <a:pt x="2689" y="2217"/>
                    </a:cubicBezTo>
                    <a:cubicBezTo>
                      <a:pt x="2340" y="2391"/>
                      <a:pt x="1992" y="2540"/>
                      <a:pt x="1618" y="2690"/>
                    </a:cubicBezTo>
                    <a:cubicBezTo>
                      <a:pt x="1519" y="2516"/>
                      <a:pt x="1444" y="2341"/>
                      <a:pt x="1394" y="2167"/>
                    </a:cubicBezTo>
                    <a:cubicBezTo>
                      <a:pt x="1419" y="2117"/>
                      <a:pt x="1718" y="2043"/>
                      <a:pt x="1867" y="1918"/>
                    </a:cubicBezTo>
                    <a:cubicBezTo>
                      <a:pt x="1793" y="1719"/>
                      <a:pt x="1693" y="1545"/>
                      <a:pt x="1593" y="1346"/>
                    </a:cubicBezTo>
                    <a:cubicBezTo>
                      <a:pt x="1444" y="1420"/>
                      <a:pt x="1270" y="1520"/>
                      <a:pt x="1096" y="1570"/>
                    </a:cubicBezTo>
                    <a:cubicBezTo>
                      <a:pt x="996" y="1420"/>
                      <a:pt x="946" y="1271"/>
                      <a:pt x="872" y="1097"/>
                    </a:cubicBezTo>
                    <a:cubicBezTo>
                      <a:pt x="1245" y="947"/>
                      <a:pt x="1569" y="773"/>
                      <a:pt x="1917" y="574"/>
                    </a:cubicBezTo>
                    <a:cubicBezTo>
                      <a:pt x="1842" y="375"/>
                      <a:pt x="1743" y="176"/>
                      <a:pt x="1643" y="2"/>
                    </a:cubicBezTo>
                    <a:cubicBezTo>
                      <a:pt x="1643" y="1"/>
                      <a:pt x="1643" y="1"/>
                      <a:pt x="164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36"/>
              <p:cNvSpPr/>
              <p:nvPr/>
            </p:nvSpPr>
            <p:spPr>
              <a:xfrm>
                <a:off x="1623913" y="2993113"/>
                <a:ext cx="55425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3336" extrusionOk="0">
                    <a:moveTo>
                      <a:pt x="599" y="960"/>
                    </a:moveTo>
                    <a:cubicBezTo>
                      <a:pt x="641" y="960"/>
                      <a:pt x="775" y="1186"/>
                      <a:pt x="1071" y="1768"/>
                    </a:cubicBezTo>
                    <a:cubicBezTo>
                      <a:pt x="972" y="1817"/>
                      <a:pt x="847" y="1842"/>
                      <a:pt x="772" y="1892"/>
                    </a:cubicBezTo>
                    <a:cubicBezTo>
                      <a:pt x="658" y="1376"/>
                      <a:pt x="543" y="960"/>
                      <a:pt x="599" y="960"/>
                    </a:cubicBezTo>
                    <a:close/>
                    <a:moveTo>
                      <a:pt x="499" y="0"/>
                    </a:moveTo>
                    <a:cubicBezTo>
                      <a:pt x="150" y="175"/>
                      <a:pt x="76" y="175"/>
                      <a:pt x="1" y="199"/>
                    </a:cubicBezTo>
                    <a:cubicBezTo>
                      <a:pt x="100" y="1270"/>
                      <a:pt x="250" y="2315"/>
                      <a:pt x="449" y="3336"/>
                    </a:cubicBezTo>
                    <a:cubicBezTo>
                      <a:pt x="822" y="3186"/>
                      <a:pt x="996" y="3162"/>
                      <a:pt x="1021" y="3137"/>
                    </a:cubicBezTo>
                    <a:cubicBezTo>
                      <a:pt x="1046" y="2913"/>
                      <a:pt x="947" y="2564"/>
                      <a:pt x="947" y="2365"/>
                    </a:cubicBezTo>
                    <a:cubicBezTo>
                      <a:pt x="1021" y="2315"/>
                      <a:pt x="1121" y="2290"/>
                      <a:pt x="1221" y="2265"/>
                    </a:cubicBezTo>
                    <a:cubicBezTo>
                      <a:pt x="1345" y="2415"/>
                      <a:pt x="1519" y="2713"/>
                      <a:pt x="1644" y="2888"/>
                    </a:cubicBezTo>
                    <a:cubicBezTo>
                      <a:pt x="1843" y="2863"/>
                      <a:pt x="2042" y="2788"/>
                      <a:pt x="2216" y="2689"/>
                    </a:cubicBezTo>
                    <a:lnTo>
                      <a:pt x="1395" y="1344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36"/>
              <p:cNvSpPr/>
              <p:nvPr/>
            </p:nvSpPr>
            <p:spPr>
              <a:xfrm>
                <a:off x="1650063" y="2975063"/>
                <a:ext cx="54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311" extrusionOk="0">
                    <a:moveTo>
                      <a:pt x="1817" y="0"/>
                    </a:moveTo>
                    <a:cubicBezTo>
                      <a:pt x="1195" y="125"/>
                      <a:pt x="598" y="299"/>
                      <a:pt x="0" y="523"/>
                    </a:cubicBezTo>
                    <a:cubicBezTo>
                      <a:pt x="50" y="747"/>
                      <a:pt x="125" y="971"/>
                      <a:pt x="224" y="1170"/>
                    </a:cubicBezTo>
                    <a:cubicBezTo>
                      <a:pt x="292" y="1170"/>
                      <a:pt x="545" y="1068"/>
                      <a:pt x="703" y="1068"/>
                    </a:cubicBezTo>
                    <a:cubicBezTo>
                      <a:pt x="719" y="1068"/>
                      <a:pt x="733" y="1069"/>
                      <a:pt x="747" y="1071"/>
                    </a:cubicBezTo>
                    <a:cubicBezTo>
                      <a:pt x="1319" y="2614"/>
                      <a:pt x="1469" y="3261"/>
                      <a:pt x="1494" y="3311"/>
                    </a:cubicBezTo>
                    <a:cubicBezTo>
                      <a:pt x="1693" y="3211"/>
                      <a:pt x="1967" y="3162"/>
                      <a:pt x="2166" y="3062"/>
                    </a:cubicBezTo>
                    <a:lnTo>
                      <a:pt x="2191" y="3062"/>
                    </a:lnTo>
                    <a:cubicBezTo>
                      <a:pt x="1593" y="1220"/>
                      <a:pt x="1494" y="921"/>
                      <a:pt x="1469" y="822"/>
                    </a:cubicBezTo>
                    <a:cubicBezTo>
                      <a:pt x="1643" y="747"/>
                      <a:pt x="1817" y="697"/>
                      <a:pt x="1992" y="648"/>
                    </a:cubicBezTo>
                    <a:cubicBezTo>
                      <a:pt x="1967" y="424"/>
                      <a:pt x="1892" y="200"/>
                      <a:pt x="181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36"/>
              <p:cNvSpPr/>
              <p:nvPr/>
            </p:nvSpPr>
            <p:spPr>
              <a:xfrm>
                <a:off x="1705438" y="2960138"/>
                <a:ext cx="64125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3460" extrusionOk="0">
                    <a:moveTo>
                      <a:pt x="1718" y="0"/>
                    </a:moveTo>
                    <a:cubicBezTo>
                      <a:pt x="1519" y="50"/>
                      <a:pt x="1320" y="125"/>
                      <a:pt x="1121" y="224"/>
                    </a:cubicBezTo>
                    <a:cubicBezTo>
                      <a:pt x="1245" y="573"/>
                      <a:pt x="1320" y="971"/>
                      <a:pt x="1370" y="1344"/>
                    </a:cubicBezTo>
                    <a:cubicBezTo>
                      <a:pt x="1220" y="1394"/>
                      <a:pt x="1071" y="1444"/>
                      <a:pt x="922" y="1469"/>
                    </a:cubicBezTo>
                    <a:cubicBezTo>
                      <a:pt x="772" y="1095"/>
                      <a:pt x="698" y="722"/>
                      <a:pt x="548" y="349"/>
                    </a:cubicBezTo>
                    <a:cubicBezTo>
                      <a:pt x="374" y="349"/>
                      <a:pt x="175" y="448"/>
                      <a:pt x="1" y="473"/>
                    </a:cubicBezTo>
                    <a:cubicBezTo>
                      <a:pt x="200" y="1344"/>
                      <a:pt x="623" y="2962"/>
                      <a:pt x="772" y="3460"/>
                    </a:cubicBezTo>
                    <a:cubicBezTo>
                      <a:pt x="872" y="3360"/>
                      <a:pt x="1245" y="3410"/>
                      <a:pt x="1370" y="3286"/>
                    </a:cubicBezTo>
                    <a:cubicBezTo>
                      <a:pt x="1320" y="2912"/>
                      <a:pt x="1170" y="2539"/>
                      <a:pt x="1121" y="2116"/>
                    </a:cubicBezTo>
                    <a:cubicBezTo>
                      <a:pt x="1270" y="2041"/>
                      <a:pt x="1444" y="1991"/>
                      <a:pt x="1618" y="1991"/>
                    </a:cubicBezTo>
                    <a:cubicBezTo>
                      <a:pt x="1743" y="2365"/>
                      <a:pt x="1818" y="2788"/>
                      <a:pt x="1967" y="3161"/>
                    </a:cubicBezTo>
                    <a:cubicBezTo>
                      <a:pt x="2091" y="3111"/>
                      <a:pt x="2365" y="3087"/>
                      <a:pt x="2564" y="2987"/>
                    </a:cubicBezTo>
                    <a:lnTo>
                      <a:pt x="1718" y="0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36"/>
              <p:cNvSpPr/>
              <p:nvPr/>
            </p:nvSpPr>
            <p:spPr>
              <a:xfrm>
                <a:off x="1791938" y="2950338"/>
                <a:ext cx="5105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3193" extrusionOk="0">
                    <a:moveTo>
                      <a:pt x="958" y="607"/>
                    </a:moveTo>
                    <a:cubicBezTo>
                      <a:pt x="987" y="607"/>
                      <a:pt x="1016" y="610"/>
                      <a:pt x="1046" y="616"/>
                    </a:cubicBezTo>
                    <a:cubicBezTo>
                      <a:pt x="1195" y="666"/>
                      <a:pt x="1295" y="790"/>
                      <a:pt x="1320" y="965"/>
                    </a:cubicBezTo>
                    <a:cubicBezTo>
                      <a:pt x="1345" y="1064"/>
                      <a:pt x="1369" y="1189"/>
                      <a:pt x="1369" y="1189"/>
                    </a:cubicBezTo>
                    <a:lnTo>
                      <a:pt x="1419" y="1512"/>
                    </a:lnTo>
                    <a:lnTo>
                      <a:pt x="1444" y="1711"/>
                    </a:lnTo>
                    <a:cubicBezTo>
                      <a:pt x="1444" y="1711"/>
                      <a:pt x="1444" y="1836"/>
                      <a:pt x="1469" y="1960"/>
                    </a:cubicBezTo>
                    <a:cubicBezTo>
                      <a:pt x="1494" y="2209"/>
                      <a:pt x="1519" y="2209"/>
                      <a:pt x="1444" y="2359"/>
                    </a:cubicBezTo>
                    <a:cubicBezTo>
                      <a:pt x="1352" y="2477"/>
                      <a:pt x="1219" y="2539"/>
                      <a:pt x="1087" y="2539"/>
                    </a:cubicBezTo>
                    <a:cubicBezTo>
                      <a:pt x="970" y="2539"/>
                      <a:pt x="854" y="2489"/>
                      <a:pt x="772" y="2383"/>
                    </a:cubicBezTo>
                    <a:cubicBezTo>
                      <a:pt x="697" y="2184"/>
                      <a:pt x="648" y="1985"/>
                      <a:pt x="598" y="1761"/>
                    </a:cubicBezTo>
                    <a:cubicBezTo>
                      <a:pt x="548" y="1537"/>
                      <a:pt x="548" y="1288"/>
                      <a:pt x="548" y="1039"/>
                    </a:cubicBezTo>
                    <a:cubicBezTo>
                      <a:pt x="573" y="915"/>
                      <a:pt x="623" y="790"/>
                      <a:pt x="722" y="716"/>
                    </a:cubicBezTo>
                    <a:cubicBezTo>
                      <a:pt x="779" y="640"/>
                      <a:pt x="865" y="607"/>
                      <a:pt x="958" y="607"/>
                    </a:cubicBezTo>
                    <a:close/>
                    <a:moveTo>
                      <a:pt x="976" y="0"/>
                    </a:moveTo>
                    <a:cubicBezTo>
                      <a:pt x="728" y="0"/>
                      <a:pt x="485" y="77"/>
                      <a:pt x="274" y="218"/>
                    </a:cubicBezTo>
                    <a:cubicBezTo>
                      <a:pt x="224" y="243"/>
                      <a:pt x="200" y="268"/>
                      <a:pt x="175" y="317"/>
                    </a:cubicBezTo>
                    <a:cubicBezTo>
                      <a:pt x="25" y="541"/>
                      <a:pt x="0" y="815"/>
                      <a:pt x="25" y="1089"/>
                    </a:cubicBezTo>
                    <a:cubicBezTo>
                      <a:pt x="75" y="1562"/>
                      <a:pt x="150" y="2010"/>
                      <a:pt x="224" y="2458"/>
                    </a:cubicBezTo>
                    <a:cubicBezTo>
                      <a:pt x="249" y="2632"/>
                      <a:pt x="299" y="2807"/>
                      <a:pt x="399" y="2931"/>
                    </a:cubicBezTo>
                    <a:cubicBezTo>
                      <a:pt x="522" y="3096"/>
                      <a:pt x="714" y="3193"/>
                      <a:pt x="904" y="3193"/>
                    </a:cubicBezTo>
                    <a:cubicBezTo>
                      <a:pt x="943" y="3193"/>
                      <a:pt x="983" y="3188"/>
                      <a:pt x="1021" y="3180"/>
                    </a:cubicBezTo>
                    <a:cubicBezTo>
                      <a:pt x="1195" y="3180"/>
                      <a:pt x="1369" y="3130"/>
                      <a:pt x="1519" y="3055"/>
                    </a:cubicBezTo>
                    <a:cubicBezTo>
                      <a:pt x="1693" y="3006"/>
                      <a:pt x="1842" y="2881"/>
                      <a:pt x="1942" y="2732"/>
                    </a:cubicBezTo>
                    <a:cubicBezTo>
                      <a:pt x="2017" y="2533"/>
                      <a:pt x="2042" y="2334"/>
                      <a:pt x="2042" y="2110"/>
                    </a:cubicBezTo>
                    <a:lnTo>
                      <a:pt x="2017" y="1985"/>
                    </a:lnTo>
                    <a:cubicBezTo>
                      <a:pt x="2017" y="1662"/>
                      <a:pt x="1942" y="1388"/>
                      <a:pt x="1942" y="1064"/>
                    </a:cubicBezTo>
                    <a:cubicBezTo>
                      <a:pt x="1917" y="940"/>
                      <a:pt x="1892" y="790"/>
                      <a:pt x="1867" y="641"/>
                    </a:cubicBezTo>
                    <a:cubicBezTo>
                      <a:pt x="1842" y="541"/>
                      <a:pt x="1817" y="467"/>
                      <a:pt x="1768" y="367"/>
                    </a:cubicBezTo>
                    <a:cubicBezTo>
                      <a:pt x="1718" y="268"/>
                      <a:pt x="1643" y="193"/>
                      <a:pt x="1544" y="143"/>
                    </a:cubicBezTo>
                    <a:cubicBezTo>
                      <a:pt x="1360" y="46"/>
                      <a:pt x="1166" y="0"/>
                      <a:pt x="97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36"/>
              <p:cNvSpPr/>
              <p:nvPr/>
            </p:nvSpPr>
            <p:spPr>
              <a:xfrm>
                <a:off x="1847938" y="2946688"/>
                <a:ext cx="49800" cy="77350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3094" extrusionOk="0">
                    <a:moveTo>
                      <a:pt x="1648" y="1"/>
                    </a:moveTo>
                    <a:cubicBezTo>
                      <a:pt x="1508" y="1"/>
                      <a:pt x="1371" y="18"/>
                      <a:pt x="1245" y="65"/>
                    </a:cubicBezTo>
                    <a:cubicBezTo>
                      <a:pt x="1270" y="737"/>
                      <a:pt x="1295" y="1484"/>
                      <a:pt x="1295" y="2206"/>
                    </a:cubicBezTo>
                    <a:cubicBezTo>
                      <a:pt x="1281" y="2355"/>
                      <a:pt x="1150" y="2438"/>
                      <a:pt x="1020" y="2438"/>
                    </a:cubicBezTo>
                    <a:cubicBezTo>
                      <a:pt x="912" y="2438"/>
                      <a:pt x="806" y="2380"/>
                      <a:pt x="772" y="2256"/>
                    </a:cubicBezTo>
                    <a:cubicBezTo>
                      <a:pt x="673" y="1534"/>
                      <a:pt x="623" y="787"/>
                      <a:pt x="623" y="65"/>
                    </a:cubicBezTo>
                    <a:cubicBezTo>
                      <a:pt x="523" y="53"/>
                      <a:pt x="418" y="47"/>
                      <a:pt x="312" y="47"/>
                    </a:cubicBezTo>
                    <a:cubicBezTo>
                      <a:pt x="206" y="47"/>
                      <a:pt x="100" y="53"/>
                      <a:pt x="1" y="65"/>
                    </a:cubicBezTo>
                    <a:cubicBezTo>
                      <a:pt x="50" y="837"/>
                      <a:pt x="50" y="1633"/>
                      <a:pt x="100" y="2430"/>
                    </a:cubicBezTo>
                    <a:cubicBezTo>
                      <a:pt x="143" y="2898"/>
                      <a:pt x="604" y="3093"/>
                      <a:pt x="1033" y="3093"/>
                    </a:cubicBezTo>
                    <a:cubicBezTo>
                      <a:pt x="1105" y="3093"/>
                      <a:pt x="1177" y="3088"/>
                      <a:pt x="1245" y="3077"/>
                    </a:cubicBezTo>
                    <a:cubicBezTo>
                      <a:pt x="1643" y="3027"/>
                      <a:pt x="1942" y="2704"/>
                      <a:pt x="1942" y="2305"/>
                    </a:cubicBezTo>
                    <a:cubicBezTo>
                      <a:pt x="1992" y="1559"/>
                      <a:pt x="1967" y="787"/>
                      <a:pt x="1892" y="15"/>
                    </a:cubicBezTo>
                    <a:cubicBezTo>
                      <a:pt x="1810" y="6"/>
                      <a:pt x="1728" y="1"/>
                      <a:pt x="164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36"/>
              <p:cNvSpPr/>
              <p:nvPr/>
            </p:nvSpPr>
            <p:spPr>
              <a:xfrm>
                <a:off x="1905813" y="2943938"/>
                <a:ext cx="47325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3130" extrusionOk="0">
                    <a:moveTo>
                      <a:pt x="25" y="1"/>
                    </a:moveTo>
                    <a:cubicBezTo>
                      <a:pt x="1" y="225"/>
                      <a:pt x="1" y="449"/>
                      <a:pt x="25" y="698"/>
                    </a:cubicBezTo>
                    <a:cubicBezTo>
                      <a:pt x="200" y="698"/>
                      <a:pt x="374" y="723"/>
                      <a:pt x="548" y="773"/>
                    </a:cubicBezTo>
                    <a:cubicBezTo>
                      <a:pt x="548" y="2415"/>
                      <a:pt x="449" y="3063"/>
                      <a:pt x="473" y="3112"/>
                    </a:cubicBezTo>
                    <a:cubicBezTo>
                      <a:pt x="507" y="3109"/>
                      <a:pt x="542" y="3107"/>
                      <a:pt x="578" y="3107"/>
                    </a:cubicBezTo>
                    <a:cubicBezTo>
                      <a:pt x="717" y="3107"/>
                      <a:pt x="868" y="3130"/>
                      <a:pt x="1011" y="3130"/>
                    </a:cubicBezTo>
                    <a:cubicBezTo>
                      <a:pt x="1075" y="3130"/>
                      <a:pt x="1137" y="3125"/>
                      <a:pt x="1195" y="3112"/>
                    </a:cubicBezTo>
                    <a:cubicBezTo>
                      <a:pt x="1245" y="1196"/>
                      <a:pt x="1270" y="872"/>
                      <a:pt x="1270" y="773"/>
                    </a:cubicBezTo>
                    <a:cubicBezTo>
                      <a:pt x="1469" y="773"/>
                      <a:pt x="1643" y="773"/>
                      <a:pt x="1818" y="797"/>
                    </a:cubicBezTo>
                    <a:cubicBezTo>
                      <a:pt x="1867" y="573"/>
                      <a:pt x="1892" y="349"/>
                      <a:pt x="1892" y="125"/>
                    </a:cubicBezTo>
                    <a:cubicBezTo>
                      <a:pt x="1270" y="26"/>
                      <a:pt x="648" y="1"/>
                      <a:pt x="2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36"/>
              <p:cNvSpPr/>
              <p:nvPr/>
            </p:nvSpPr>
            <p:spPr>
              <a:xfrm>
                <a:off x="1440338" y="2938588"/>
                <a:ext cx="80300" cy="8130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3252" extrusionOk="0">
                    <a:moveTo>
                      <a:pt x="1259" y="686"/>
                    </a:moveTo>
                    <a:cubicBezTo>
                      <a:pt x="1318" y="686"/>
                      <a:pt x="1374" y="707"/>
                      <a:pt x="1420" y="738"/>
                    </a:cubicBezTo>
                    <a:cubicBezTo>
                      <a:pt x="1494" y="787"/>
                      <a:pt x="1544" y="887"/>
                      <a:pt x="1544" y="962"/>
                    </a:cubicBezTo>
                    <a:cubicBezTo>
                      <a:pt x="1544" y="1161"/>
                      <a:pt x="1345" y="1285"/>
                      <a:pt x="1171" y="1360"/>
                    </a:cubicBezTo>
                    <a:cubicBezTo>
                      <a:pt x="1046" y="1211"/>
                      <a:pt x="947" y="1061"/>
                      <a:pt x="872" y="912"/>
                    </a:cubicBezTo>
                    <a:cubicBezTo>
                      <a:pt x="947" y="812"/>
                      <a:pt x="1046" y="738"/>
                      <a:pt x="1146" y="713"/>
                    </a:cubicBezTo>
                    <a:cubicBezTo>
                      <a:pt x="1184" y="694"/>
                      <a:pt x="1222" y="686"/>
                      <a:pt x="1259" y="686"/>
                    </a:cubicBezTo>
                    <a:close/>
                    <a:moveTo>
                      <a:pt x="1911" y="1717"/>
                    </a:moveTo>
                    <a:cubicBezTo>
                      <a:pt x="1955" y="1717"/>
                      <a:pt x="1998" y="1729"/>
                      <a:pt x="2042" y="1758"/>
                    </a:cubicBezTo>
                    <a:cubicBezTo>
                      <a:pt x="2142" y="1808"/>
                      <a:pt x="2216" y="1908"/>
                      <a:pt x="2216" y="2032"/>
                    </a:cubicBezTo>
                    <a:cubicBezTo>
                      <a:pt x="2191" y="2231"/>
                      <a:pt x="1992" y="2306"/>
                      <a:pt x="1843" y="2405"/>
                    </a:cubicBezTo>
                    <a:cubicBezTo>
                      <a:pt x="1694" y="2331"/>
                      <a:pt x="1569" y="2057"/>
                      <a:pt x="1519" y="1883"/>
                    </a:cubicBezTo>
                    <a:cubicBezTo>
                      <a:pt x="1594" y="1833"/>
                      <a:pt x="1718" y="1758"/>
                      <a:pt x="1818" y="1733"/>
                    </a:cubicBezTo>
                    <a:cubicBezTo>
                      <a:pt x="1849" y="1723"/>
                      <a:pt x="1880" y="1717"/>
                      <a:pt x="1911" y="1717"/>
                    </a:cubicBezTo>
                    <a:close/>
                    <a:moveTo>
                      <a:pt x="1212" y="0"/>
                    </a:moveTo>
                    <a:cubicBezTo>
                      <a:pt x="778" y="0"/>
                      <a:pt x="312" y="336"/>
                      <a:pt x="1" y="663"/>
                    </a:cubicBezTo>
                    <a:cubicBezTo>
                      <a:pt x="573" y="1534"/>
                      <a:pt x="1071" y="2405"/>
                      <a:pt x="1644" y="3252"/>
                    </a:cubicBezTo>
                    <a:cubicBezTo>
                      <a:pt x="1669" y="3227"/>
                      <a:pt x="1694" y="3227"/>
                      <a:pt x="1718" y="3202"/>
                    </a:cubicBezTo>
                    <a:cubicBezTo>
                      <a:pt x="2266" y="2878"/>
                      <a:pt x="3212" y="2505"/>
                      <a:pt x="2863" y="1733"/>
                    </a:cubicBezTo>
                    <a:cubicBezTo>
                      <a:pt x="2739" y="1435"/>
                      <a:pt x="2490" y="1235"/>
                      <a:pt x="2166" y="1186"/>
                    </a:cubicBezTo>
                    <a:cubicBezTo>
                      <a:pt x="2142" y="1186"/>
                      <a:pt x="2117" y="1161"/>
                      <a:pt x="2117" y="1136"/>
                    </a:cubicBezTo>
                    <a:cubicBezTo>
                      <a:pt x="2117" y="887"/>
                      <a:pt x="2042" y="638"/>
                      <a:pt x="1918" y="439"/>
                    </a:cubicBezTo>
                    <a:cubicBezTo>
                      <a:pt x="1721" y="121"/>
                      <a:pt x="1473" y="0"/>
                      <a:pt x="121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36"/>
              <p:cNvSpPr/>
              <p:nvPr/>
            </p:nvSpPr>
            <p:spPr>
              <a:xfrm>
                <a:off x="1489513" y="2906663"/>
                <a:ext cx="82775" cy="858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434" extrusionOk="0">
                    <a:moveTo>
                      <a:pt x="1333" y="717"/>
                    </a:moveTo>
                    <a:cubicBezTo>
                      <a:pt x="1353" y="717"/>
                      <a:pt x="1374" y="718"/>
                      <a:pt x="1394" y="720"/>
                    </a:cubicBezTo>
                    <a:cubicBezTo>
                      <a:pt x="1593" y="770"/>
                      <a:pt x="1718" y="1094"/>
                      <a:pt x="1544" y="1243"/>
                    </a:cubicBezTo>
                    <a:cubicBezTo>
                      <a:pt x="1419" y="1318"/>
                      <a:pt x="1295" y="1367"/>
                      <a:pt x="1145" y="1417"/>
                    </a:cubicBezTo>
                    <a:cubicBezTo>
                      <a:pt x="1071" y="1318"/>
                      <a:pt x="971" y="1069"/>
                      <a:pt x="896" y="944"/>
                    </a:cubicBezTo>
                    <a:cubicBezTo>
                      <a:pt x="986" y="810"/>
                      <a:pt x="1155" y="717"/>
                      <a:pt x="1333" y="717"/>
                    </a:cubicBezTo>
                    <a:close/>
                    <a:moveTo>
                      <a:pt x="1429" y="0"/>
                    </a:moveTo>
                    <a:cubicBezTo>
                      <a:pt x="1294" y="0"/>
                      <a:pt x="1155" y="31"/>
                      <a:pt x="1021" y="98"/>
                    </a:cubicBezTo>
                    <a:cubicBezTo>
                      <a:pt x="648" y="247"/>
                      <a:pt x="299" y="422"/>
                      <a:pt x="0" y="671"/>
                    </a:cubicBezTo>
                    <a:cubicBezTo>
                      <a:pt x="175" y="919"/>
                      <a:pt x="1444" y="3409"/>
                      <a:pt x="1419" y="3433"/>
                    </a:cubicBezTo>
                    <a:cubicBezTo>
                      <a:pt x="1668" y="3334"/>
                      <a:pt x="1892" y="3209"/>
                      <a:pt x="2116" y="3035"/>
                    </a:cubicBezTo>
                    <a:cubicBezTo>
                      <a:pt x="1917" y="2736"/>
                      <a:pt x="1743" y="2413"/>
                      <a:pt x="1618" y="2089"/>
                    </a:cubicBezTo>
                    <a:lnTo>
                      <a:pt x="1618" y="2089"/>
                    </a:lnTo>
                    <a:cubicBezTo>
                      <a:pt x="1992" y="2288"/>
                      <a:pt x="2340" y="2537"/>
                      <a:pt x="2664" y="2811"/>
                    </a:cubicBezTo>
                    <a:cubicBezTo>
                      <a:pt x="2913" y="2712"/>
                      <a:pt x="3112" y="2562"/>
                      <a:pt x="3311" y="2463"/>
                    </a:cubicBezTo>
                    <a:cubicBezTo>
                      <a:pt x="2888" y="2164"/>
                      <a:pt x="2465" y="1865"/>
                      <a:pt x="2017" y="1616"/>
                    </a:cubicBezTo>
                    <a:cubicBezTo>
                      <a:pt x="2216" y="1492"/>
                      <a:pt x="2340" y="1268"/>
                      <a:pt x="2340" y="1019"/>
                    </a:cubicBezTo>
                    <a:cubicBezTo>
                      <a:pt x="2399" y="447"/>
                      <a:pt x="1943" y="0"/>
                      <a:pt x="142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36"/>
              <p:cNvSpPr/>
              <p:nvPr/>
            </p:nvSpPr>
            <p:spPr>
              <a:xfrm>
                <a:off x="1547388" y="2879838"/>
                <a:ext cx="70325" cy="877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3511" extrusionOk="0">
                    <a:moveTo>
                      <a:pt x="1691" y="0"/>
                    </a:moveTo>
                    <a:cubicBezTo>
                      <a:pt x="1636" y="0"/>
                      <a:pt x="606" y="432"/>
                      <a:pt x="0" y="723"/>
                    </a:cubicBezTo>
                    <a:cubicBezTo>
                      <a:pt x="324" y="1669"/>
                      <a:pt x="747" y="2590"/>
                      <a:pt x="1145" y="3511"/>
                    </a:cubicBezTo>
                    <a:cubicBezTo>
                      <a:pt x="1693" y="3312"/>
                      <a:pt x="2265" y="3038"/>
                      <a:pt x="2813" y="2814"/>
                    </a:cubicBezTo>
                    <a:cubicBezTo>
                      <a:pt x="2788" y="2615"/>
                      <a:pt x="2738" y="2440"/>
                      <a:pt x="2639" y="2266"/>
                    </a:cubicBezTo>
                    <a:cubicBezTo>
                      <a:pt x="2265" y="2416"/>
                      <a:pt x="1917" y="2540"/>
                      <a:pt x="1543" y="2689"/>
                    </a:cubicBezTo>
                    <a:cubicBezTo>
                      <a:pt x="1469" y="2515"/>
                      <a:pt x="1394" y="2341"/>
                      <a:pt x="1344" y="2167"/>
                    </a:cubicBezTo>
                    <a:cubicBezTo>
                      <a:pt x="1394" y="2092"/>
                      <a:pt x="1668" y="2042"/>
                      <a:pt x="1817" y="1918"/>
                    </a:cubicBezTo>
                    <a:cubicBezTo>
                      <a:pt x="1743" y="1719"/>
                      <a:pt x="1668" y="1544"/>
                      <a:pt x="1593" y="1345"/>
                    </a:cubicBezTo>
                    <a:cubicBezTo>
                      <a:pt x="1419" y="1420"/>
                      <a:pt x="1245" y="1495"/>
                      <a:pt x="1071" y="1544"/>
                    </a:cubicBezTo>
                    <a:cubicBezTo>
                      <a:pt x="996" y="1395"/>
                      <a:pt x="921" y="1221"/>
                      <a:pt x="871" y="1071"/>
                    </a:cubicBezTo>
                    <a:cubicBezTo>
                      <a:pt x="1245" y="922"/>
                      <a:pt x="1593" y="773"/>
                      <a:pt x="1917" y="574"/>
                    </a:cubicBezTo>
                    <a:cubicBezTo>
                      <a:pt x="1867" y="375"/>
                      <a:pt x="1792" y="175"/>
                      <a:pt x="1693" y="1"/>
                    </a:cubicBezTo>
                    <a:cubicBezTo>
                      <a:pt x="1693" y="1"/>
                      <a:pt x="1692" y="0"/>
                      <a:pt x="169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36"/>
              <p:cNvSpPr/>
              <p:nvPr/>
            </p:nvSpPr>
            <p:spPr>
              <a:xfrm>
                <a:off x="1613963" y="2865538"/>
                <a:ext cx="53550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3337" extrusionOk="0">
                    <a:moveTo>
                      <a:pt x="577" y="940"/>
                    </a:moveTo>
                    <a:cubicBezTo>
                      <a:pt x="618" y="940"/>
                      <a:pt x="744" y="1172"/>
                      <a:pt x="1021" y="1768"/>
                    </a:cubicBezTo>
                    <a:cubicBezTo>
                      <a:pt x="922" y="1818"/>
                      <a:pt x="822" y="1843"/>
                      <a:pt x="722" y="1868"/>
                    </a:cubicBezTo>
                    <a:cubicBezTo>
                      <a:pt x="623" y="1355"/>
                      <a:pt x="523" y="940"/>
                      <a:pt x="577" y="940"/>
                    </a:cubicBezTo>
                    <a:close/>
                    <a:moveTo>
                      <a:pt x="523" y="1"/>
                    </a:moveTo>
                    <a:cubicBezTo>
                      <a:pt x="150" y="150"/>
                      <a:pt x="75" y="150"/>
                      <a:pt x="1" y="200"/>
                    </a:cubicBezTo>
                    <a:cubicBezTo>
                      <a:pt x="50" y="1245"/>
                      <a:pt x="150" y="2291"/>
                      <a:pt x="324" y="3336"/>
                    </a:cubicBezTo>
                    <a:lnTo>
                      <a:pt x="349" y="3336"/>
                    </a:lnTo>
                    <a:cubicBezTo>
                      <a:pt x="722" y="3187"/>
                      <a:pt x="897" y="3162"/>
                      <a:pt x="946" y="3137"/>
                    </a:cubicBezTo>
                    <a:cubicBezTo>
                      <a:pt x="971" y="2913"/>
                      <a:pt x="872" y="2564"/>
                      <a:pt x="897" y="2365"/>
                    </a:cubicBezTo>
                    <a:cubicBezTo>
                      <a:pt x="971" y="2340"/>
                      <a:pt x="1071" y="2316"/>
                      <a:pt x="1146" y="2291"/>
                    </a:cubicBezTo>
                    <a:cubicBezTo>
                      <a:pt x="1270" y="2440"/>
                      <a:pt x="1469" y="2764"/>
                      <a:pt x="1569" y="2913"/>
                    </a:cubicBezTo>
                    <a:cubicBezTo>
                      <a:pt x="1768" y="2888"/>
                      <a:pt x="1967" y="2838"/>
                      <a:pt x="2141" y="2739"/>
                    </a:cubicBezTo>
                    <a:lnTo>
                      <a:pt x="1345" y="1370"/>
                    </a:lnTo>
                    <a:cubicBezTo>
                      <a:pt x="1195" y="1121"/>
                      <a:pt x="648" y="200"/>
                      <a:pt x="52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36"/>
              <p:cNvSpPr/>
              <p:nvPr/>
            </p:nvSpPr>
            <p:spPr>
              <a:xfrm>
                <a:off x="1641338" y="2849988"/>
                <a:ext cx="516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3287" extrusionOk="0">
                    <a:moveTo>
                      <a:pt x="1818" y="0"/>
                    </a:moveTo>
                    <a:cubicBezTo>
                      <a:pt x="1196" y="100"/>
                      <a:pt x="598" y="249"/>
                      <a:pt x="1" y="448"/>
                    </a:cubicBezTo>
                    <a:cubicBezTo>
                      <a:pt x="51" y="672"/>
                      <a:pt x="125" y="872"/>
                      <a:pt x="225" y="1096"/>
                    </a:cubicBezTo>
                    <a:cubicBezTo>
                      <a:pt x="374" y="1046"/>
                      <a:pt x="548" y="1021"/>
                      <a:pt x="748" y="996"/>
                    </a:cubicBezTo>
                    <a:cubicBezTo>
                      <a:pt x="1245" y="2589"/>
                      <a:pt x="1370" y="3236"/>
                      <a:pt x="1395" y="3286"/>
                    </a:cubicBezTo>
                    <a:cubicBezTo>
                      <a:pt x="1569" y="3186"/>
                      <a:pt x="1868" y="3137"/>
                      <a:pt x="2067" y="3062"/>
                    </a:cubicBezTo>
                    <a:cubicBezTo>
                      <a:pt x="1544" y="1195"/>
                      <a:pt x="1444" y="872"/>
                      <a:pt x="1444" y="797"/>
                    </a:cubicBezTo>
                    <a:cubicBezTo>
                      <a:pt x="1619" y="722"/>
                      <a:pt x="1793" y="697"/>
                      <a:pt x="1967" y="672"/>
                    </a:cubicBezTo>
                    <a:cubicBezTo>
                      <a:pt x="1942" y="424"/>
                      <a:pt x="1893" y="200"/>
                      <a:pt x="181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36"/>
              <p:cNvSpPr/>
              <p:nvPr/>
            </p:nvSpPr>
            <p:spPr>
              <a:xfrm>
                <a:off x="1696738" y="2836913"/>
                <a:ext cx="61000" cy="8527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3411" extrusionOk="0">
                    <a:moveTo>
                      <a:pt x="1718" y="1"/>
                    </a:moveTo>
                    <a:cubicBezTo>
                      <a:pt x="1518" y="26"/>
                      <a:pt x="1319" y="100"/>
                      <a:pt x="1145" y="175"/>
                    </a:cubicBezTo>
                    <a:cubicBezTo>
                      <a:pt x="1220" y="548"/>
                      <a:pt x="1294" y="922"/>
                      <a:pt x="1344" y="1320"/>
                    </a:cubicBezTo>
                    <a:cubicBezTo>
                      <a:pt x="1195" y="1370"/>
                      <a:pt x="1046" y="1395"/>
                      <a:pt x="871" y="1419"/>
                    </a:cubicBezTo>
                    <a:cubicBezTo>
                      <a:pt x="747" y="1046"/>
                      <a:pt x="697" y="673"/>
                      <a:pt x="573" y="274"/>
                    </a:cubicBezTo>
                    <a:cubicBezTo>
                      <a:pt x="398" y="274"/>
                      <a:pt x="199" y="374"/>
                      <a:pt x="0" y="374"/>
                    </a:cubicBezTo>
                    <a:cubicBezTo>
                      <a:pt x="149" y="1295"/>
                      <a:pt x="523" y="2938"/>
                      <a:pt x="647" y="3411"/>
                    </a:cubicBezTo>
                    <a:cubicBezTo>
                      <a:pt x="747" y="3336"/>
                      <a:pt x="1095" y="3386"/>
                      <a:pt x="1245" y="3261"/>
                    </a:cubicBezTo>
                    <a:cubicBezTo>
                      <a:pt x="1245" y="2888"/>
                      <a:pt x="1070" y="2515"/>
                      <a:pt x="1021" y="2092"/>
                    </a:cubicBezTo>
                    <a:cubicBezTo>
                      <a:pt x="1195" y="2017"/>
                      <a:pt x="1344" y="1992"/>
                      <a:pt x="1518" y="1992"/>
                    </a:cubicBezTo>
                    <a:cubicBezTo>
                      <a:pt x="1643" y="2340"/>
                      <a:pt x="1693" y="2788"/>
                      <a:pt x="1842" y="3187"/>
                    </a:cubicBezTo>
                    <a:cubicBezTo>
                      <a:pt x="1991" y="3137"/>
                      <a:pt x="2240" y="3087"/>
                      <a:pt x="2439" y="3037"/>
                    </a:cubicBezTo>
                    <a:lnTo>
                      <a:pt x="1718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36"/>
              <p:cNvSpPr/>
              <p:nvPr/>
            </p:nvSpPr>
            <p:spPr>
              <a:xfrm>
                <a:off x="1782613" y="2829438"/>
                <a:ext cx="26775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3188" extrusionOk="0">
                    <a:moveTo>
                      <a:pt x="647" y="1"/>
                    </a:moveTo>
                    <a:cubicBezTo>
                      <a:pt x="398" y="51"/>
                      <a:pt x="274" y="51"/>
                      <a:pt x="174" y="51"/>
                    </a:cubicBezTo>
                    <a:lnTo>
                      <a:pt x="0" y="51"/>
                    </a:lnTo>
                    <a:cubicBezTo>
                      <a:pt x="0" y="1046"/>
                      <a:pt x="249" y="2117"/>
                      <a:pt x="274" y="3187"/>
                    </a:cubicBezTo>
                    <a:cubicBezTo>
                      <a:pt x="398" y="3137"/>
                      <a:pt x="996" y="3162"/>
                      <a:pt x="1070" y="3063"/>
                    </a:cubicBezTo>
                    <a:cubicBezTo>
                      <a:pt x="921" y="2092"/>
                      <a:pt x="871" y="1046"/>
                      <a:pt x="772" y="26"/>
                    </a:cubicBezTo>
                    <a:lnTo>
                      <a:pt x="772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36"/>
              <p:cNvSpPr/>
              <p:nvPr/>
            </p:nvSpPr>
            <p:spPr>
              <a:xfrm>
                <a:off x="1812463" y="2826338"/>
                <a:ext cx="48575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3212" extrusionOk="0">
                    <a:moveTo>
                      <a:pt x="1519" y="1"/>
                    </a:moveTo>
                    <a:cubicBezTo>
                      <a:pt x="1420" y="1"/>
                      <a:pt x="1320" y="25"/>
                      <a:pt x="1221" y="50"/>
                    </a:cubicBezTo>
                    <a:lnTo>
                      <a:pt x="1221" y="424"/>
                    </a:lnTo>
                    <a:cubicBezTo>
                      <a:pt x="1221" y="648"/>
                      <a:pt x="1245" y="847"/>
                      <a:pt x="1245" y="1071"/>
                    </a:cubicBezTo>
                    <a:cubicBezTo>
                      <a:pt x="1270" y="1146"/>
                      <a:pt x="1245" y="1245"/>
                      <a:pt x="1245" y="1320"/>
                    </a:cubicBezTo>
                    <a:cubicBezTo>
                      <a:pt x="1245" y="1320"/>
                      <a:pt x="872" y="673"/>
                      <a:pt x="822" y="598"/>
                    </a:cubicBezTo>
                    <a:cubicBezTo>
                      <a:pt x="723" y="349"/>
                      <a:pt x="673" y="324"/>
                      <a:pt x="573" y="100"/>
                    </a:cubicBezTo>
                    <a:cubicBezTo>
                      <a:pt x="449" y="75"/>
                      <a:pt x="324" y="75"/>
                      <a:pt x="200" y="75"/>
                    </a:cubicBezTo>
                    <a:cubicBezTo>
                      <a:pt x="150" y="75"/>
                      <a:pt x="76" y="100"/>
                      <a:pt x="1" y="100"/>
                    </a:cubicBezTo>
                    <a:lnTo>
                      <a:pt x="1" y="1295"/>
                    </a:lnTo>
                    <a:cubicBezTo>
                      <a:pt x="26" y="1842"/>
                      <a:pt x="76" y="2340"/>
                      <a:pt x="100" y="2888"/>
                    </a:cubicBezTo>
                    <a:lnTo>
                      <a:pt x="100" y="3211"/>
                    </a:lnTo>
                    <a:lnTo>
                      <a:pt x="524" y="3211"/>
                    </a:lnTo>
                    <a:cubicBezTo>
                      <a:pt x="573" y="3211"/>
                      <a:pt x="648" y="3187"/>
                      <a:pt x="723" y="3162"/>
                    </a:cubicBezTo>
                    <a:cubicBezTo>
                      <a:pt x="723" y="3062"/>
                      <a:pt x="698" y="2938"/>
                      <a:pt x="698" y="2813"/>
                    </a:cubicBezTo>
                    <a:cubicBezTo>
                      <a:pt x="673" y="2315"/>
                      <a:pt x="648" y="1693"/>
                      <a:pt x="673" y="1693"/>
                    </a:cubicBezTo>
                    <a:cubicBezTo>
                      <a:pt x="698" y="1693"/>
                      <a:pt x="723" y="1743"/>
                      <a:pt x="748" y="1818"/>
                    </a:cubicBezTo>
                    <a:lnTo>
                      <a:pt x="797" y="1942"/>
                    </a:lnTo>
                    <a:cubicBezTo>
                      <a:pt x="947" y="2315"/>
                      <a:pt x="1171" y="2714"/>
                      <a:pt x="1370" y="3137"/>
                    </a:cubicBezTo>
                    <a:cubicBezTo>
                      <a:pt x="1486" y="3137"/>
                      <a:pt x="1591" y="3148"/>
                      <a:pt x="1685" y="3148"/>
                    </a:cubicBezTo>
                    <a:cubicBezTo>
                      <a:pt x="1732" y="3148"/>
                      <a:pt x="1776" y="3145"/>
                      <a:pt x="1818" y="3137"/>
                    </a:cubicBezTo>
                    <a:cubicBezTo>
                      <a:pt x="1868" y="3137"/>
                      <a:pt x="1917" y="3137"/>
                      <a:pt x="1942" y="3112"/>
                    </a:cubicBezTo>
                    <a:lnTo>
                      <a:pt x="1942" y="3037"/>
                    </a:lnTo>
                    <a:cubicBezTo>
                      <a:pt x="1942" y="2913"/>
                      <a:pt x="1942" y="2788"/>
                      <a:pt x="1942" y="2664"/>
                    </a:cubicBezTo>
                    <a:cubicBezTo>
                      <a:pt x="1917" y="2564"/>
                      <a:pt x="1942" y="2365"/>
                      <a:pt x="1917" y="2191"/>
                    </a:cubicBezTo>
                    <a:cubicBezTo>
                      <a:pt x="1917" y="1942"/>
                      <a:pt x="1893" y="1668"/>
                      <a:pt x="1868" y="1419"/>
                    </a:cubicBezTo>
                    <a:lnTo>
                      <a:pt x="1818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36"/>
              <p:cNvSpPr/>
              <p:nvPr/>
            </p:nvSpPr>
            <p:spPr>
              <a:xfrm>
                <a:off x="1865988" y="2891213"/>
                <a:ext cx="1372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965" extrusionOk="0">
                    <a:moveTo>
                      <a:pt x="287" y="0"/>
                    </a:moveTo>
                    <a:cubicBezTo>
                      <a:pt x="200" y="0"/>
                      <a:pt x="112" y="7"/>
                      <a:pt x="25" y="19"/>
                    </a:cubicBezTo>
                    <a:cubicBezTo>
                      <a:pt x="0" y="492"/>
                      <a:pt x="25" y="517"/>
                      <a:pt x="25" y="517"/>
                    </a:cubicBezTo>
                    <a:lnTo>
                      <a:pt x="225" y="542"/>
                    </a:lnTo>
                    <a:cubicBezTo>
                      <a:pt x="200" y="691"/>
                      <a:pt x="100" y="965"/>
                      <a:pt x="125" y="965"/>
                    </a:cubicBezTo>
                    <a:lnTo>
                      <a:pt x="424" y="965"/>
                    </a:lnTo>
                    <a:cubicBezTo>
                      <a:pt x="424" y="915"/>
                      <a:pt x="449" y="865"/>
                      <a:pt x="473" y="791"/>
                    </a:cubicBezTo>
                    <a:lnTo>
                      <a:pt x="523" y="616"/>
                    </a:lnTo>
                    <a:cubicBezTo>
                      <a:pt x="523" y="592"/>
                      <a:pt x="523" y="567"/>
                      <a:pt x="523" y="517"/>
                    </a:cubicBezTo>
                    <a:lnTo>
                      <a:pt x="548" y="19"/>
                    </a:lnTo>
                    <a:cubicBezTo>
                      <a:pt x="461" y="7"/>
                      <a:pt x="374" y="0"/>
                      <a:pt x="28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89" name="Google Shape;3389;p36"/>
          <p:cNvGrpSpPr/>
          <p:nvPr/>
        </p:nvGrpSpPr>
        <p:grpSpPr>
          <a:xfrm>
            <a:off x="8188396" y="2424116"/>
            <a:ext cx="299072" cy="295217"/>
            <a:chOff x="2418500" y="2256150"/>
            <a:chExt cx="248275" cy="245075"/>
          </a:xfrm>
        </p:grpSpPr>
        <p:sp>
          <p:nvSpPr>
            <p:cNvPr id="3390" name="Google Shape;3390;p36"/>
            <p:cNvSpPr/>
            <p:nvPr/>
          </p:nvSpPr>
          <p:spPr>
            <a:xfrm>
              <a:off x="2430450" y="2395525"/>
              <a:ext cx="74225" cy="46000"/>
            </a:xfrm>
            <a:custGeom>
              <a:avLst/>
              <a:gdLst/>
              <a:ahLst/>
              <a:cxnLst/>
              <a:rect l="l" t="t" r="r" b="b"/>
              <a:pathLst>
                <a:path w="2969" h="1840" extrusionOk="0">
                  <a:moveTo>
                    <a:pt x="2634" y="0"/>
                  </a:moveTo>
                  <a:cubicBezTo>
                    <a:pt x="2130" y="0"/>
                    <a:pt x="893" y="495"/>
                    <a:pt x="444" y="884"/>
                  </a:cubicBezTo>
                  <a:cubicBezTo>
                    <a:pt x="342" y="952"/>
                    <a:pt x="0" y="1191"/>
                    <a:pt x="103" y="1464"/>
                  </a:cubicBezTo>
                  <a:cubicBezTo>
                    <a:pt x="137" y="1669"/>
                    <a:pt x="307" y="1839"/>
                    <a:pt x="512" y="1839"/>
                  </a:cubicBezTo>
                  <a:lnTo>
                    <a:pt x="615" y="1839"/>
                  </a:lnTo>
                  <a:cubicBezTo>
                    <a:pt x="1092" y="1737"/>
                    <a:pt x="2969" y="577"/>
                    <a:pt x="2935" y="270"/>
                  </a:cubicBezTo>
                  <a:lnTo>
                    <a:pt x="2935" y="99"/>
                  </a:lnTo>
                  <a:lnTo>
                    <a:pt x="2798" y="31"/>
                  </a:lnTo>
                  <a:cubicBezTo>
                    <a:pt x="2761" y="10"/>
                    <a:pt x="2705" y="0"/>
                    <a:pt x="2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6"/>
            <p:cNvSpPr/>
            <p:nvPr/>
          </p:nvSpPr>
          <p:spPr>
            <a:xfrm>
              <a:off x="2474800" y="2415900"/>
              <a:ext cx="52925" cy="70825"/>
            </a:xfrm>
            <a:custGeom>
              <a:avLst/>
              <a:gdLst/>
              <a:ahLst/>
              <a:cxnLst/>
              <a:rect l="l" t="t" r="r" b="b"/>
              <a:pathLst>
                <a:path w="2117" h="2833" extrusionOk="0">
                  <a:moveTo>
                    <a:pt x="1707" y="1"/>
                  </a:moveTo>
                  <a:cubicBezTo>
                    <a:pt x="1331" y="35"/>
                    <a:pt x="376" y="1400"/>
                    <a:pt x="171" y="2014"/>
                  </a:cubicBezTo>
                  <a:cubicBezTo>
                    <a:pt x="103" y="2116"/>
                    <a:pt x="1" y="2492"/>
                    <a:pt x="205" y="2696"/>
                  </a:cubicBezTo>
                  <a:cubicBezTo>
                    <a:pt x="274" y="2765"/>
                    <a:pt x="376" y="2833"/>
                    <a:pt x="513" y="2833"/>
                  </a:cubicBezTo>
                  <a:cubicBezTo>
                    <a:pt x="615" y="2833"/>
                    <a:pt x="717" y="2765"/>
                    <a:pt x="820" y="2696"/>
                  </a:cubicBezTo>
                  <a:cubicBezTo>
                    <a:pt x="1161" y="2457"/>
                    <a:pt x="2116" y="444"/>
                    <a:pt x="1946" y="137"/>
                  </a:cubicBezTo>
                  <a:lnTo>
                    <a:pt x="18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6"/>
            <p:cNvSpPr/>
            <p:nvPr/>
          </p:nvSpPr>
          <p:spPr>
            <a:xfrm>
              <a:off x="2533675" y="2421875"/>
              <a:ext cx="30725" cy="79350"/>
            </a:xfrm>
            <a:custGeom>
              <a:avLst/>
              <a:gdLst/>
              <a:ahLst/>
              <a:cxnLst/>
              <a:rect l="l" t="t" r="r" b="b"/>
              <a:pathLst>
                <a:path w="1229" h="3174" extrusionOk="0">
                  <a:moveTo>
                    <a:pt x="478" y="0"/>
                  </a:moveTo>
                  <a:lnTo>
                    <a:pt x="376" y="103"/>
                  </a:lnTo>
                  <a:cubicBezTo>
                    <a:pt x="68" y="342"/>
                    <a:pt x="0" y="2048"/>
                    <a:pt x="171" y="2662"/>
                  </a:cubicBezTo>
                  <a:cubicBezTo>
                    <a:pt x="239" y="2969"/>
                    <a:pt x="376" y="3106"/>
                    <a:pt x="546" y="3174"/>
                  </a:cubicBezTo>
                  <a:lnTo>
                    <a:pt x="649" y="3174"/>
                  </a:lnTo>
                  <a:cubicBezTo>
                    <a:pt x="853" y="3140"/>
                    <a:pt x="1024" y="3003"/>
                    <a:pt x="1092" y="2799"/>
                  </a:cubicBezTo>
                  <a:cubicBezTo>
                    <a:pt x="1229" y="2355"/>
                    <a:pt x="956" y="205"/>
                    <a:pt x="649" y="69"/>
                  </a:cubicBezTo>
                  <a:lnTo>
                    <a:pt x="4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6"/>
            <p:cNvSpPr/>
            <p:nvPr/>
          </p:nvSpPr>
          <p:spPr>
            <a:xfrm>
              <a:off x="2566075" y="2413350"/>
              <a:ext cx="57200" cy="66550"/>
            </a:xfrm>
            <a:custGeom>
              <a:avLst/>
              <a:gdLst/>
              <a:ahLst/>
              <a:cxnLst/>
              <a:rect l="l" t="t" r="r" b="b"/>
              <a:pathLst>
                <a:path w="2288" h="2662" extrusionOk="0">
                  <a:moveTo>
                    <a:pt x="308" y="0"/>
                  </a:moveTo>
                  <a:lnTo>
                    <a:pt x="137" y="34"/>
                  </a:lnTo>
                  <a:lnTo>
                    <a:pt x="103" y="137"/>
                  </a:lnTo>
                  <a:cubicBezTo>
                    <a:pt x="1" y="512"/>
                    <a:pt x="854" y="2013"/>
                    <a:pt x="1366" y="2457"/>
                  </a:cubicBezTo>
                  <a:cubicBezTo>
                    <a:pt x="1468" y="2594"/>
                    <a:pt x="1605" y="2662"/>
                    <a:pt x="1775" y="2662"/>
                  </a:cubicBezTo>
                  <a:cubicBezTo>
                    <a:pt x="1844" y="2662"/>
                    <a:pt x="1878" y="2662"/>
                    <a:pt x="1912" y="2628"/>
                  </a:cubicBezTo>
                  <a:cubicBezTo>
                    <a:pt x="2151" y="2559"/>
                    <a:pt x="2287" y="2286"/>
                    <a:pt x="2151" y="2048"/>
                  </a:cubicBezTo>
                  <a:cubicBezTo>
                    <a:pt x="1980" y="1467"/>
                    <a:pt x="649" y="0"/>
                    <a:pt x="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6"/>
            <p:cNvSpPr/>
            <p:nvPr/>
          </p:nvSpPr>
          <p:spPr>
            <a:xfrm>
              <a:off x="2585700" y="2389650"/>
              <a:ext cx="75950" cy="40575"/>
            </a:xfrm>
            <a:custGeom>
              <a:avLst/>
              <a:gdLst/>
              <a:ahLst/>
              <a:cxnLst/>
              <a:rect l="l" t="t" r="r" b="b"/>
              <a:pathLst>
                <a:path w="3038" h="1623" extrusionOk="0">
                  <a:moveTo>
                    <a:pt x="378" y="0"/>
                  </a:moveTo>
                  <a:cubicBezTo>
                    <a:pt x="248" y="0"/>
                    <a:pt x="151" y="19"/>
                    <a:pt x="103" y="61"/>
                  </a:cubicBezTo>
                  <a:cubicBezTo>
                    <a:pt x="35" y="129"/>
                    <a:pt x="1" y="197"/>
                    <a:pt x="1" y="266"/>
                  </a:cubicBezTo>
                  <a:cubicBezTo>
                    <a:pt x="1" y="402"/>
                    <a:pt x="69" y="470"/>
                    <a:pt x="171" y="539"/>
                  </a:cubicBezTo>
                  <a:cubicBezTo>
                    <a:pt x="171" y="539"/>
                    <a:pt x="1741" y="1597"/>
                    <a:pt x="2492" y="1597"/>
                  </a:cubicBezTo>
                  <a:cubicBezTo>
                    <a:pt x="2509" y="1614"/>
                    <a:pt x="2526" y="1622"/>
                    <a:pt x="2547" y="1622"/>
                  </a:cubicBezTo>
                  <a:cubicBezTo>
                    <a:pt x="2568" y="1622"/>
                    <a:pt x="2594" y="1614"/>
                    <a:pt x="2628" y="1597"/>
                  </a:cubicBezTo>
                  <a:cubicBezTo>
                    <a:pt x="2731" y="1597"/>
                    <a:pt x="2833" y="1528"/>
                    <a:pt x="2901" y="1426"/>
                  </a:cubicBezTo>
                  <a:cubicBezTo>
                    <a:pt x="3038" y="1221"/>
                    <a:pt x="2969" y="948"/>
                    <a:pt x="2765" y="812"/>
                  </a:cubicBezTo>
                  <a:cubicBezTo>
                    <a:pt x="2342" y="418"/>
                    <a:pt x="992" y="0"/>
                    <a:pt x="3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6"/>
            <p:cNvSpPr/>
            <p:nvPr/>
          </p:nvSpPr>
          <p:spPr>
            <a:xfrm>
              <a:off x="2588275" y="2343950"/>
              <a:ext cx="78500" cy="31025"/>
            </a:xfrm>
            <a:custGeom>
              <a:avLst/>
              <a:gdLst/>
              <a:ahLst/>
              <a:cxnLst/>
              <a:rect l="l" t="t" r="r" b="b"/>
              <a:pathLst>
                <a:path w="3140" h="1241" extrusionOk="0">
                  <a:moveTo>
                    <a:pt x="2534" y="0"/>
                  </a:moveTo>
                  <a:cubicBezTo>
                    <a:pt x="1814" y="0"/>
                    <a:pt x="126" y="520"/>
                    <a:pt x="0" y="865"/>
                  </a:cubicBezTo>
                  <a:lnTo>
                    <a:pt x="0" y="1002"/>
                  </a:lnTo>
                  <a:lnTo>
                    <a:pt x="68" y="1104"/>
                  </a:lnTo>
                  <a:cubicBezTo>
                    <a:pt x="307" y="1207"/>
                    <a:pt x="580" y="1241"/>
                    <a:pt x="819" y="1241"/>
                  </a:cubicBezTo>
                  <a:cubicBezTo>
                    <a:pt x="1433" y="1241"/>
                    <a:pt x="2047" y="1138"/>
                    <a:pt x="2628" y="968"/>
                  </a:cubicBezTo>
                  <a:cubicBezTo>
                    <a:pt x="2764" y="899"/>
                    <a:pt x="3071" y="797"/>
                    <a:pt x="3105" y="490"/>
                  </a:cubicBezTo>
                  <a:cubicBezTo>
                    <a:pt x="3139" y="251"/>
                    <a:pt x="2935" y="12"/>
                    <a:pt x="2696" y="12"/>
                  </a:cubicBezTo>
                  <a:cubicBezTo>
                    <a:pt x="2650" y="4"/>
                    <a:pt x="2595" y="0"/>
                    <a:pt x="2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6"/>
            <p:cNvSpPr/>
            <p:nvPr/>
          </p:nvSpPr>
          <p:spPr>
            <a:xfrm>
              <a:off x="2572900" y="2287075"/>
              <a:ext cx="64025" cy="59750"/>
            </a:xfrm>
            <a:custGeom>
              <a:avLst/>
              <a:gdLst/>
              <a:ahLst/>
              <a:cxnLst/>
              <a:rect l="l" t="t" r="r" b="b"/>
              <a:pathLst>
                <a:path w="2561" h="2390" extrusionOk="0">
                  <a:moveTo>
                    <a:pt x="2081" y="1"/>
                  </a:moveTo>
                  <a:cubicBezTo>
                    <a:pt x="2025" y="1"/>
                    <a:pt x="1969" y="12"/>
                    <a:pt x="1912" y="35"/>
                  </a:cubicBezTo>
                  <a:cubicBezTo>
                    <a:pt x="1229" y="376"/>
                    <a:pt x="1" y="1912"/>
                    <a:pt x="69" y="2219"/>
                  </a:cubicBezTo>
                  <a:lnTo>
                    <a:pt x="137" y="2390"/>
                  </a:lnTo>
                  <a:lnTo>
                    <a:pt x="274" y="2390"/>
                  </a:lnTo>
                  <a:cubicBezTo>
                    <a:pt x="683" y="2390"/>
                    <a:pt x="2116" y="1332"/>
                    <a:pt x="2492" y="615"/>
                  </a:cubicBezTo>
                  <a:cubicBezTo>
                    <a:pt x="2560" y="445"/>
                    <a:pt x="2492" y="240"/>
                    <a:pt x="2389" y="137"/>
                  </a:cubicBezTo>
                  <a:cubicBezTo>
                    <a:pt x="2298" y="46"/>
                    <a:pt x="2192" y="1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6"/>
            <p:cNvSpPr/>
            <p:nvPr/>
          </p:nvSpPr>
          <p:spPr>
            <a:xfrm>
              <a:off x="2545600" y="2256150"/>
              <a:ext cx="37575" cy="77025"/>
            </a:xfrm>
            <a:custGeom>
              <a:avLst/>
              <a:gdLst/>
              <a:ahLst/>
              <a:cxnLst/>
              <a:rect l="l" t="t" r="r" b="b"/>
              <a:pathLst>
                <a:path w="1503" h="3081" extrusionOk="0">
                  <a:moveTo>
                    <a:pt x="971" y="1"/>
                  </a:moveTo>
                  <a:cubicBezTo>
                    <a:pt x="832" y="1"/>
                    <a:pt x="700" y="67"/>
                    <a:pt x="615" y="180"/>
                  </a:cubicBezTo>
                  <a:cubicBezTo>
                    <a:pt x="137" y="863"/>
                    <a:pt x="1" y="2774"/>
                    <a:pt x="240" y="3012"/>
                  </a:cubicBezTo>
                  <a:cubicBezTo>
                    <a:pt x="274" y="3046"/>
                    <a:pt x="308" y="3081"/>
                    <a:pt x="376" y="3081"/>
                  </a:cubicBezTo>
                  <a:cubicBezTo>
                    <a:pt x="410" y="3081"/>
                    <a:pt x="479" y="3046"/>
                    <a:pt x="513" y="3046"/>
                  </a:cubicBezTo>
                  <a:cubicBezTo>
                    <a:pt x="854" y="2876"/>
                    <a:pt x="1502" y="1101"/>
                    <a:pt x="1400" y="351"/>
                  </a:cubicBezTo>
                  <a:cubicBezTo>
                    <a:pt x="1366" y="180"/>
                    <a:pt x="1229" y="44"/>
                    <a:pt x="1059" y="10"/>
                  </a:cubicBezTo>
                  <a:cubicBezTo>
                    <a:pt x="1029" y="4"/>
                    <a:pt x="1000" y="1"/>
                    <a:pt x="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6"/>
            <p:cNvSpPr/>
            <p:nvPr/>
          </p:nvSpPr>
          <p:spPr>
            <a:xfrm>
              <a:off x="2494425" y="2259750"/>
              <a:ext cx="41825" cy="75125"/>
            </a:xfrm>
            <a:custGeom>
              <a:avLst/>
              <a:gdLst/>
              <a:ahLst/>
              <a:cxnLst/>
              <a:rect l="l" t="t" r="r" b="b"/>
              <a:pathLst>
                <a:path w="1673" h="3005" extrusionOk="0">
                  <a:moveTo>
                    <a:pt x="487" y="1"/>
                  </a:moveTo>
                  <a:cubicBezTo>
                    <a:pt x="429" y="1"/>
                    <a:pt x="368" y="12"/>
                    <a:pt x="308" y="36"/>
                  </a:cubicBezTo>
                  <a:cubicBezTo>
                    <a:pt x="137" y="70"/>
                    <a:pt x="35" y="207"/>
                    <a:pt x="1" y="412"/>
                  </a:cubicBezTo>
                  <a:cubicBezTo>
                    <a:pt x="1" y="1299"/>
                    <a:pt x="956" y="2971"/>
                    <a:pt x="1229" y="3005"/>
                  </a:cubicBezTo>
                  <a:lnTo>
                    <a:pt x="1400" y="3005"/>
                  </a:lnTo>
                  <a:lnTo>
                    <a:pt x="1468" y="2868"/>
                  </a:lnTo>
                  <a:cubicBezTo>
                    <a:pt x="1673" y="2561"/>
                    <a:pt x="1297" y="787"/>
                    <a:pt x="785" y="104"/>
                  </a:cubicBezTo>
                  <a:cubicBezTo>
                    <a:pt x="697" y="38"/>
                    <a:pt x="595" y="1"/>
                    <a:pt x="4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6"/>
            <p:cNvSpPr/>
            <p:nvPr/>
          </p:nvSpPr>
          <p:spPr>
            <a:xfrm>
              <a:off x="2439825" y="2296475"/>
              <a:ext cx="71675" cy="54625"/>
            </a:xfrm>
            <a:custGeom>
              <a:avLst/>
              <a:gdLst/>
              <a:ahLst/>
              <a:cxnLst/>
              <a:rect l="l" t="t" r="r" b="b"/>
              <a:pathLst>
                <a:path w="2867" h="2185" extrusionOk="0">
                  <a:moveTo>
                    <a:pt x="615" y="0"/>
                  </a:moveTo>
                  <a:cubicBezTo>
                    <a:pt x="512" y="0"/>
                    <a:pt x="376" y="34"/>
                    <a:pt x="308" y="103"/>
                  </a:cubicBezTo>
                  <a:cubicBezTo>
                    <a:pt x="205" y="171"/>
                    <a:pt x="1" y="444"/>
                    <a:pt x="342" y="853"/>
                  </a:cubicBezTo>
                  <a:cubicBezTo>
                    <a:pt x="683" y="1297"/>
                    <a:pt x="1980" y="2184"/>
                    <a:pt x="2526" y="2184"/>
                  </a:cubicBezTo>
                  <a:cubicBezTo>
                    <a:pt x="2594" y="2184"/>
                    <a:pt x="2628" y="2184"/>
                    <a:pt x="2696" y="2150"/>
                  </a:cubicBezTo>
                  <a:cubicBezTo>
                    <a:pt x="2730" y="2116"/>
                    <a:pt x="2867" y="1979"/>
                    <a:pt x="2696" y="1706"/>
                  </a:cubicBezTo>
                  <a:cubicBezTo>
                    <a:pt x="2696" y="1706"/>
                    <a:pt x="1331" y="69"/>
                    <a:pt x="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6"/>
            <p:cNvSpPr/>
            <p:nvPr/>
          </p:nvSpPr>
          <p:spPr>
            <a:xfrm>
              <a:off x="2418500" y="2354750"/>
              <a:ext cx="79375" cy="27275"/>
            </a:xfrm>
            <a:custGeom>
              <a:avLst/>
              <a:gdLst/>
              <a:ahLst/>
              <a:cxnLst/>
              <a:rect l="l" t="t" r="r" b="b"/>
              <a:pathLst>
                <a:path w="3175" h="1091" extrusionOk="0">
                  <a:moveTo>
                    <a:pt x="862" y="1"/>
                  </a:moveTo>
                  <a:cubicBezTo>
                    <a:pt x="480" y="1"/>
                    <a:pt x="169" y="86"/>
                    <a:pt x="69" y="331"/>
                  </a:cubicBezTo>
                  <a:cubicBezTo>
                    <a:pt x="1" y="604"/>
                    <a:pt x="137" y="843"/>
                    <a:pt x="376" y="911"/>
                  </a:cubicBezTo>
                  <a:cubicBezTo>
                    <a:pt x="743" y="1024"/>
                    <a:pt x="1134" y="1090"/>
                    <a:pt x="1510" y="1090"/>
                  </a:cubicBezTo>
                  <a:cubicBezTo>
                    <a:pt x="1588" y="1090"/>
                    <a:pt x="1665" y="1087"/>
                    <a:pt x="1741" y="1082"/>
                  </a:cubicBezTo>
                  <a:cubicBezTo>
                    <a:pt x="1825" y="1086"/>
                    <a:pt x="1908" y="1088"/>
                    <a:pt x="1991" y="1088"/>
                  </a:cubicBezTo>
                  <a:cubicBezTo>
                    <a:pt x="2548" y="1088"/>
                    <a:pt x="3051" y="991"/>
                    <a:pt x="3140" y="843"/>
                  </a:cubicBezTo>
                  <a:cubicBezTo>
                    <a:pt x="3174" y="775"/>
                    <a:pt x="3174" y="706"/>
                    <a:pt x="3140" y="604"/>
                  </a:cubicBezTo>
                  <a:cubicBezTo>
                    <a:pt x="3106" y="536"/>
                    <a:pt x="3038" y="467"/>
                    <a:pt x="2935" y="433"/>
                  </a:cubicBezTo>
                  <a:cubicBezTo>
                    <a:pt x="2751" y="364"/>
                    <a:pt x="1653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6"/>
            <p:cNvSpPr/>
            <p:nvPr/>
          </p:nvSpPr>
          <p:spPr>
            <a:xfrm>
              <a:off x="2508925" y="2352775"/>
              <a:ext cx="68275" cy="51200"/>
            </a:xfrm>
            <a:custGeom>
              <a:avLst/>
              <a:gdLst/>
              <a:ahLst/>
              <a:cxnLst/>
              <a:rect l="l" t="t" r="r" b="b"/>
              <a:pathLst>
                <a:path w="2731" h="2048" extrusionOk="0">
                  <a:moveTo>
                    <a:pt x="1366" y="0"/>
                  </a:moveTo>
                  <a:cubicBezTo>
                    <a:pt x="1" y="0"/>
                    <a:pt x="1" y="2048"/>
                    <a:pt x="1366" y="2048"/>
                  </a:cubicBezTo>
                  <a:cubicBezTo>
                    <a:pt x="2730" y="2048"/>
                    <a:pt x="2730" y="0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2" name="Google Shape;3402;p36"/>
          <p:cNvGrpSpPr/>
          <p:nvPr/>
        </p:nvGrpSpPr>
        <p:grpSpPr>
          <a:xfrm>
            <a:off x="6456746" y="1680054"/>
            <a:ext cx="299072" cy="295217"/>
            <a:chOff x="2418500" y="2256150"/>
            <a:chExt cx="248275" cy="245075"/>
          </a:xfrm>
        </p:grpSpPr>
        <p:sp>
          <p:nvSpPr>
            <p:cNvPr id="3403" name="Google Shape;3403;p36"/>
            <p:cNvSpPr/>
            <p:nvPr/>
          </p:nvSpPr>
          <p:spPr>
            <a:xfrm>
              <a:off x="2430450" y="2395525"/>
              <a:ext cx="74225" cy="46000"/>
            </a:xfrm>
            <a:custGeom>
              <a:avLst/>
              <a:gdLst/>
              <a:ahLst/>
              <a:cxnLst/>
              <a:rect l="l" t="t" r="r" b="b"/>
              <a:pathLst>
                <a:path w="2969" h="1840" extrusionOk="0">
                  <a:moveTo>
                    <a:pt x="2634" y="0"/>
                  </a:moveTo>
                  <a:cubicBezTo>
                    <a:pt x="2130" y="0"/>
                    <a:pt x="893" y="495"/>
                    <a:pt x="444" y="884"/>
                  </a:cubicBezTo>
                  <a:cubicBezTo>
                    <a:pt x="342" y="952"/>
                    <a:pt x="0" y="1191"/>
                    <a:pt x="103" y="1464"/>
                  </a:cubicBezTo>
                  <a:cubicBezTo>
                    <a:pt x="137" y="1669"/>
                    <a:pt x="307" y="1839"/>
                    <a:pt x="512" y="1839"/>
                  </a:cubicBezTo>
                  <a:lnTo>
                    <a:pt x="615" y="1839"/>
                  </a:lnTo>
                  <a:cubicBezTo>
                    <a:pt x="1092" y="1737"/>
                    <a:pt x="2969" y="577"/>
                    <a:pt x="2935" y="270"/>
                  </a:cubicBezTo>
                  <a:lnTo>
                    <a:pt x="2935" y="99"/>
                  </a:lnTo>
                  <a:lnTo>
                    <a:pt x="2798" y="31"/>
                  </a:lnTo>
                  <a:cubicBezTo>
                    <a:pt x="2761" y="10"/>
                    <a:pt x="2705" y="0"/>
                    <a:pt x="2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6"/>
            <p:cNvSpPr/>
            <p:nvPr/>
          </p:nvSpPr>
          <p:spPr>
            <a:xfrm>
              <a:off x="2474800" y="2415900"/>
              <a:ext cx="52925" cy="70825"/>
            </a:xfrm>
            <a:custGeom>
              <a:avLst/>
              <a:gdLst/>
              <a:ahLst/>
              <a:cxnLst/>
              <a:rect l="l" t="t" r="r" b="b"/>
              <a:pathLst>
                <a:path w="2117" h="2833" extrusionOk="0">
                  <a:moveTo>
                    <a:pt x="1707" y="1"/>
                  </a:moveTo>
                  <a:cubicBezTo>
                    <a:pt x="1331" y="35"/>
                    <a:pt x="376" y="1400"/>
                    <a:pt x="171" y="2014"/>
                  </a:cubicBezTo>
                  <a:cubicBezTo>
                    <a:pt x="103" y="2116"/>
                    <a:pt x="1" y="2492"/>
                    <a:pt x="205" y="2696"/>
                  </a:cubicBezTo>
                  <a:cubicBezTo>
                    <a:pt x="274" y="2765"/>
                    <a:pt x="376" y="2833"/>
                    <a:pt x="513" y="2833"/>
                  </a:cubicBezTo>
                  <a:cubicBezTo>
                    <a:pt x="615" y="2833"/>
                    <a:pt x="717" y="2765"/>
                    <a:pt x="820" y="2696"/>
                  </a:cubicBezTo>
                  <a:cubicBezTo>
                    <a:pt x="1161" y="2457"/>
                    <a:pt x="2116" y="444"/>
                    <a:pt x="1946" y="137"/>
                  </a:cubicBezTo>
                  <a:lnTo>
                    <a:pt x="18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6"/>
            <p:cNvSpPr/>
            <p:nvPr/>
          </p:nvSpPr>
          <p:spPr>
            <a:xfrm>
              <a:off x="2533675" y="2421875"/>
              <a:ext cx="30725" cy="79350"/>
            </a:xfrm>
            <a:custGeom>
              <a:avLst/>
              <a:gdLst/>
              <a:ahLst/>
              <a:cxnLst/>
              <a:rect l="l" t="t" r="r" b="b"/>
              <a:pathLst>
                <a:path w="1229" h="3174" extrusionOk="0">
                  <a:moveTo>
                    <a:pt x="478" y="0"/>
                  </a:moveTo>
                  <a:lnTo>
                    <a:pt x="376" y="103"/>
                  </a:lnTo>
                  <a:cubicBezTo>
                    <a:pt x="68" y="342"/>
                    <a:pt x="0" y="2048"/>
                    <a:pt x="171" y="2662"/>
                  </a:cubicBezTo>
                  <a:cubicBezTo>
                    <a:pt x="239" y="2969"/>
                    <a:pt x="376" y="3106"/>
                    <a:pt x="546" y="3174"/>
                  </a:cubicBezTo>
                  <a:lnTo>
                    <a:pt x="649" y="3174"/>
                  </a:lnTo>
                  <a:cubicBezTo>
                    <a:pt x="853" y="3140"/>
                    <a:pt x="1024" y="3003"/>
                    <a:pt x="1092" y="2799"/>
                  </a:cubicBezTo>
                  <a:cubicBezTo>
                    <a:pt x="1229" y="2355"/>
                    <a:pt x="956" y="205"/>
                    <a:pt x="649" y="69"/>
                  </a:cubicBezTo>
                  <a:lnTo>
                    <a:pt x="4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6"/>
            <p:cNvSpPr/>
            <p:nvPr/>
          </p:nvSpPr>
          <p:spPr>
            <a:xfrm>
              <a:off x="2566075" y="2413350"/>
              <a:ext cx="57200" cy="66550"/>
            </a:xfrm>
            <a:custGeom>
              <a:avLst/>
              <a:gdLst/>
              <a:ahLst/>
              <a:cxnLst/>
              <a:rect l="l" t="t" r="r" b="b"/>
              <a:pathLst>
                <a:path w="2288" h="2662" extrusionOk="0">
                  <a:moveTo>
                    <a:pt x="308" y="0"/>
                  </a:moveTo>
                  <a:lnTo>
                    <a:pt x="137" y="34"/>
                  </a:lnTo>
                  <a:lnTo>
                    <a:pt x="103" y="137"/>
                  </a:lnTo>
                  <a:cubicBezTo>
                    <a:pt x="1" y="512"/>
                    <a:pt x="854" y="2013"/>
                    <a:pt x="1366" y="2457"/>
                  </a:cubicBezTo>
                  <a:cubicBezTo>
                    <a:pt x="1468" y="2594"/>
                    <a:pt x="1605" y="2662"/>
                    <a:pt x="1775" y="2662"/>
                  </a:cubicBezTo>
                  <a:cubicBezTo>
                    <a:pt x="1844" y="2662"/>
                    <a:pt x="1878" y="2662"/>
                    <a:pt x="1912" y="2628"/>
                  </a:cubicBezTo>
                  <a:cubicBezTo>
                    <a:pt x="2151" y="2559"/>
                    <a:pt x="2287" y="2286"/>
                    <a:pt x="2151" y="2048"/>
                  </a:cubicBezTo>
                  <a:cubicBezTo>
                    <a:pt x="1980" y="1467"/>
                    <a:pt x="649" y="0"/>
                    <a:pt x="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6"/>
            <p:cNvSpPr/>
            <p:nvPr/>
          </p:nvSpPr>
          <p:spPr>
            <a:xfrm>
              <a:off x="2585700" y="2389650"/>
              <a:ext cx="75950" cy="40575"/>
            </a:xfrm>
            <a:custGeom>
              <a:avLst/>
              <a:gdLst/>
              <a:ahLst/>
              <a:cxnLst/>
              <a:rect l="l" t="t" r="r" b="b"/>
              <a:pathLst>
                <a:path w="3038" h="1623" extrusionOk="0">
                  <a:moveTo>
                    <a:pt x="378" y="0"/>
                  </a:moveTo>
                  <a:cubicBezTo>
                    <a:pt x="248" y="0"/>
                    <a:pt x="151" y="19"/>
                    <a:pt x="103" y="61"/>
                  </a:cubicBezTo>
                  <a:cubicBezTo>
                    <a:pt x="35" y="129"/>
                    <a:pt x="1" y="197"/>
                    <a:pt x="1" y="266"/>
                  </a:cubicBezTo>
                  <a:cubicBezTo>
                    <a:pt x="1" y="402"/>
                    <a:pt x="69" y="470"/>
                    <a:pt x="171" y="539"/>
                  </a:cubicBezTo>
                  <a:cubicBezTo>
                    <a:pt x="171" y="539"/>
                    <a:pt x="1741" y="1597"/>
                    <a:pt x="2492" y="1597"/>
                  </a:cubicBezTo>
                  <a:cubicBezTo>
                    <a:pt x="2509" y="1614"/>
                    <a:pt x="2526" y="1622"/>
                    <a:pt x="2547" y="1622"/>
                  </a:cubicBezTo>
                  <a:cubicBezTo>
                    <a:pt x="2568" y="1622"/>
                    <a:pt x="2594" y="1614"/>
                    <a:pt x="2628" y="1597"/>
                  </a:cubicBezTo>
                  <a:cubicBezTo>
                    <a:pt x="2731" y="1597"/>
                    <a:pt x="2833" y="1528"/>
                    <a:pt x="2901" y="1426"/>
                  </a:cubicBezTo>
                  <a:cubicBezTo>
                    <a:pt x="3038" y="1221"/>
                    <a:pt x="2969" y="948"/>
                    <a:pt x="2765" y="812"/>
                  </a:cubicBezTo>
                  <a:cubicBezTo>
                    <a:pt x="2342" y="418"/>
                    <a:pt x="992" y="0"/>
                    <a:pt x="3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6"/>
            <p:cNvSpPr/>
            <p:nvPr/>
          </p:nvSpPr>
          <p:spPr>
            <a:xfrm>
              <a:off x="2588275" y="2343950"/>
              <a:ext cx="78500" cy="31025"/>
            </a:xfrm>
            <a:custGeom>
              <a:avLst/>
              <a:gdLst/>
              <a:ahLst/>
              <a:cxnLst/>
              <a:rect l="l" t="t" r="r" b="b"/>
              <a:pathLst>
                <a:path w="3140" h="1241" extrusionOk="0">
                  <a:moveTo>
                    <a:pt x="2534" y="0"/>
                  </a:moveTo>
                  <a:cubicBezTo>
                    <a:pt x="1814" y="0"/>
                    <a:pt x="126" y="520"/>
                    <a:pt x="0" y="865"/>
                  </a:cubicBezTo>
                  <a:lnTo>
                    <a:pt x="0" y="1002"/>
                  </a:lnTo>
                  <a:lnTo>
                    <a:pt x="68" y="1104"/>
                  </a:lnTo>
                  <a:cubicBezTo>
                    <a:pt x="307" y="1207"/>
                    <a:pt x="580" y="1241"/>
                    <a:pt x="819" y="1241"/>
                  </a:cubicBezTo>
                  <a:cubicBezTo>
                    <a:pt x="1433" y="1241"/>
                    <a:pt x="2047" y="1138"/>
                    <a:pt x="2628" y="968"/>
                  </a:cubicBezTo>
                  <a:cubicBezTo>
                    <a:pt x="2764" y="899"/>
                    <a:pt x="3071" y="797"/>
                    <a:pt x="3105" y="490"/>
                  </a:cubicBezTo>
                  <a:cubicBezTo>
                    <a:pt x="3139" y="251"/>
                    <a:pt x="2935" y="12"/>
                    <a:pt x="2696" y="12"/>
                  </a:cubicBezTo>
                  <a:cubicBezTo>
                    <a:pt x="2650" y="4"/>
                    <a:pt x="2595" y="0"/>
                    <a:pt x="2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6"/>
            <p:cNvSpPr/>
            <p:nvPr/>
          </p:nvSpPr>
          <p:spPr>
            <a:xfrm>
              <a:off x="2572900" y="2287075"/>
              <a:ext cx="64025" cy="59750"/>
            </a:xfrm>
            <a:custGeom>
              <a:avLst/>
              <a:gdLst/>
              <a:ahLst/>
              <a:cxnLst/>
              <a:rect l="l" t="t" r="r" b="b"/>
              <a:pathLst>
                <a:path w="2561" h="2390" extrusionOk="0">
                  <a:moveTo>
                    <a:pt x="2081" y="1"/>
                  </a:moveTo>
                  <a:cubicBezTo>
                    <a:pt x="2025" y="1"/>
                    <a:pt x="1969" y="12"/>
                    <a:pt x="1912" y="35"/>
                  </a:cubicBezTo>
                  <a:cubicBezTo>
                    <a:pt x="1229" y="376"/>
                    <a:pt x="1" y="1912"/>
                    <a:pt x="69" y="2219"/>
                  </a:cubicBezTo>
                  <a:lnTo>
                    <a:pt x="137" y="2390"/>
                  </a:lnTo>
                  <a:lnTo>
                    <a:pt x="274" y="2390"/>
                  </a:lnTo>
                  <a:cubicBezTo>
                    <a:pt x="683" y="2390"/>
                    <a:pt x="2116" y="1332"/>
                    <a:pt x="2492" y="615"/>
                  </a:cubicBezTo>
                  <a:cubicBezTo>
                    <a:pt x="2560" y="445"/>
                    <a:pt x="2492" y="240"/>
                    <a:pt x="2389" y="137"/>
                  </a:cubicBezTo>
                  <a:cubicBezTo>
                    <a:pt x="2298" y="46"/>
                    <a:pt x="2192" y="1"/>
                    <a:pt x="20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6"/>
            <p:cNvSpPr/>
            <p:nvPr/>
          </p:nvSpPr>
          <p:spPr>
            <a:xfrm>
              <a:off x="2545600" y="2256150"/>
              <a:ext cx="37575" cy="77025"/>
            </a:xfrm>
            <a:custGeom>
              <a:avLst/>
              <a:gdLst/>
              <a:ahLst/>
              <a:cxnLst/>
              <a:rect l="l" t="t" r="r" b="b"/>
              <a:pathLst>
                <a:path w="1503" h="3081" extrusionOk="0">
                  <a:moveTo>
                    <a:pt x="971" y="1"/>
                  </a:moveTo>
                  <a:cubicBezTo>
                    <a:pt x="832" y="1"/>
                    <a:pt x="700" y="67"/>
                    <a:pt x="615" y="180"/>
                  </a:cubicBezTo>
                  <a:cubicBezTo>
                    <a:pt x="137" y="863"/>
                    <a:pt x="1" y="2774"/>
                    <a:pt x="240" y="3012"/>
                  </a:cubicBezTo>
                  <a:cubicBezTo>
                    <a:pt x="274" y="3046"/>
                    <a:pt x="308" y="3081"/>
                    <a:pt x="376" y="3081"/>
                  </a:cubicBezTo>
                  <a:cubicBezTo>
                    <a:pt x="410" y="3081"/>
                    <a:pt x="479" y="3046"/>
                    <a:pt x="513" y="3046"/>
                  </a:cubicBezTo>
                  <a:cubicBezTo>
                    <a:pt x="854" y="2876"/>
                    <a:pt x="1502" y="1101"/>
                    <a:pt x="1400" y="351"/>
                  </a:cubicBezTo>
                  <a:cubicBezTo>
                    <a:pt x="1366" y="180"/>
                    <a:pt x="1229" y="44"/>
                    <a:pt x="1059" y="10"/>
                  </a:cubicBezTo>
                  <a:cubicBezTo>
                    <a:pt x="1029" y="4"/>
                    <a:pt x="1000" y="1"/>
                    <a:pt x="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6"/>
            <p:cNvSpPr/>
            <p:nvPr/>
          </p:nvSpPr>
          <p:spPr>
            <a:xfrm>
              <a:off x="2494425" y="2259750"/>
              <a:ext cx="41825" cy="75125"/>
            </a:xfrm>
            <a:custGeom>
              <a:avLst/>
              <a:gdLst/>
              <a:ahLst/>
              <a:cxnLst/>
              <a:rect l="l" t="t" r="r" b="b"/>
              <a:pathLst>
                <a:path w="1673" h="3005" extrusionOk="0">
                  <a:moveTo>
                    <a:pt x="487" y="1"/>
                  </a:moveTo>
                  <a:cubicBezTo>
                    <a:pt x="429" y="1"/>
                    <a:pt x="368" y="12"/>
                    <a:pt x="308" y="36"/>
                  </a:cubicBezTo>
                  <a:cubicBezTo>
                    <a:pt x="137" y="70"/>
                    <a:pt x="35" y="207"/>
                    <a:pt x="1" y="412"/>
                  </a:cubicBezTo>
                  <a:cubicBezTo>
                    <a:pt x="1" y="1299"/>
                    <a:pt x="956" y="2971"/>
                    <a:pt x="1229" y="3005"/>
                  </a:cubicBezTo>
                  <a:lnTo>
                    <a:pt x="1400" y="3005"/>
                  </a:lnTo>
                  <a:lnTo>
                    <a:pt x="1468" y="2868"/>
                  </a:lnTo>
                  <a:cubicBezTo>
                    <a:pt x="1673" y="2561"/>
                    <a:pt x="1297" y="787"/>
                    <a:pt x="785" y="104"/>
                  </a:cubicBezTo>
                  <a:cubicBezTo>
                    <a:pt x="697" y="38"/>
                    <a:pt x="595" y="1"/>
                    <a:pt x="4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6"/>
            <p:cNvSpPr/>
            <p:nvPr/>
          </p:nvSpPr>
          <p:spPr>
            <a:xfrm>
              <a:off x="2439825" y="2296475"/>
              <a:ext cx="71675" cy="54625"/>
            </a:xfrm>
            <a:custGeom>
              <a:avLst/>
              <a:gdLst/>
              <a:ahLst/>
              <a:cxnLst/>
              <a:rect l="l" t="t" r="r" b="b"/>
              <a:pathLst>
                <a:path w="2867" h="2185" extrusionOk="0">
                  <a:moveTo>
                    <a:pt x="615" y="0"/>
                  </a:moveTo>
                  <a:cubicBezTo>
                    <a:pt x="512" y="0"/>
                    <a:pt x="376" y="34"/>
                    <a:pt x="308" y="103"/>
                  </a:cubicBezTo>
                  <a:cubicBezTo>
                    <a:pt x="205" y="171"/>
                    <a:pt x="1" y="444"/>
                    <a:pt x="342" y="853"/>
                  </a:cubicBezTo>
                  <a:cubicBezTo>
                    <a:pt x="683" y="1297"/>
                    <a:pt x="1980" y="2184"/>
                    <a:pt x="2526" y="2184"/>
                  </a:cubicBezTo>
                  <a:cubicBezTo>
                    <a:pt x="2594" y="2184"/>
                    <a:pt x="2628" y="2184"/>
                    <a:pt x="2696" y="2150"/>
                  </a:cubicBezTo>
                  <a:cubicBezTo>
                    <a:pt x="2730" y="2116"/>
                    <a:pt x="2867" y="1979"/>
                    <a:pt x="2696" y="1706"/>
                  </a:cubicBezTo>
                  <a:cubicBezTo>
                    <a:pt x="2696" y="1706"/>
                    <a:pt x="1331" y="69"/>
                    <a:pt x="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6"/>
            <p:cNvSpPr/>
            <p:nvPr/>
          </p:nvSpPr>
          <p:spPr>
            <a:xfrm>
              <a:off x="2418500" y="2354750"/>
              <a:ext cx="79375" cy="27275"/>
            </a:xfrm>
            <a:custGeom>
              <a:avLst/>
              <a:gdLst/>
              <a:ahLst/>
              <a:cxnLst/>
              <a:rect l="l" t="t" r="r" b="b"/>
              <a:pathLst>
                <a:path w="3175" h="1091" extrusionOk="0">
                  <a:moveTo>
                    <a:pt x="862" y="1"/>
                  </a:moveTo>
                  <a:cubicBezTo>
                    <a:pt x="480" y="1"/>
                    <a:pt x="169" y="86"/>
                    <a:pt x="69" y="331"/>
                  </a:cubicBezTo>
                  <a:cubicBezTo>
                    <a:pt x="1" y="604"/>
                    <a:pt x="137" y="843"/>
                    <a:pt x="376" y="911"/>
                  </a:cubicBezTo>
                  <a:cubicBezTo>
                    <a:pt x="743" y="1024"/>
                    <a:pt x="1134" y="1090"/>
                    <a:pt x="1510" y="1090"/>
                  </a:cubicBezTo>
                  <a:cubicBezTo>
                    <a:pt x="1588" y="1090"/>
                    <a:pt x="1665" y="1087"/>
                    <a:pt x="1741" y="1082"/>
                  </a:cubicBezTo>
                  <a:cubicBezTo>
                    <a:pt x="1825" y="1086"/>
                    <a:pt x="1908" y="1088"/>
                    <a:pt x="1991" y="1088"/>
                  </a:cubicBezTo>
                  <a:cubicBezTo>
                    <a:pt x="2548" y="1088"/>
                    <a:pt x="3051" y="991"/>
                    <a:pt x="3140" y="843"/>
                  </a:cubicBezTo>
                  <a:cubicBezTo>
                    <a:pt x="3174" y="775"/>
                    <a:pt x="3174" y="706"/>
                    <a:pt x="3140" y="604"/>
                  </a:cubicBezTo>
                  <a:cubicBezTo>
                    <a:pt x="3106" y="536"/>
                    <a:pt x="3038" y="467"/>
                    <a:pt x="2935" y="433"/>
                  </a:cubicBezTo>
                  <a:cubicBezTo>
                    <a:pt x="2751" y="364"/>
                    <a:pt x="1653" y="1"/>
                    <a:pt x="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6"/>
            <p:cNvSpPr/>
            <p:nvPr/>
          </p:nvSpPr>
          <p:spPr>
            <a:xfrm>
              <a:off x="2508925" y="2352775"/>
              <a:ext cx="68275" cy="51200"/>
            </a:xfrm>
            <a:custGeom>
              <a:avLst/>
              <a:gdLst/>
              <a:ahLst/>
              <a:cxnLst/>
              <a:rect l="l" t="t" r="r" b="b"/>
              <a:pathLst>
                <a:path w="2731" h="2048" extrusionOk="0">
                  <a:moveTo>
                    <a:pt x="1366" y="0"/>
                  </a:moveTo>
                  <a:cubicBezTo>
                    <a:pt x="1" y="0"/>
                    <a:pt x="1" y="2048"/>
                    <a:pt x="1366" y="2048"/>
                  </a:cubicBezTo>
                  <a:cubicBezTo>
                    <a:pt x="2730" y="2048"/>
                    <a:pt x="2730" y="0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423;p37"/>
          <p:cNvGrpSpPr/>
          <p:nvPr/>
        </p:nvGrpSpPr>
        <p:grpSpPr>
          <a:xfrm>
            <a:off x="1275279" y="985784"/>
            <a:ext cx="951849" cy="709941"/>
            <a:chOff x="3041202" y="685389"/>
            <a:chExt cx="1095213" cy="816870"/>
          </a:xfrm>
        </p:grpSpPr>
        <p:grpSp>
          <p:nvGrpSpPr>
            <p:cNvPr id="3" name="Google Shape;3424;p37"/>
            <p:cNvGrpSpPr/>
            <p:nvPr/>
          </p:nvGrpSpPr>
          <p:grpSpPr>
            <a:xfrm>
              <a:off x="3041202" y="685389"/>
              <a:ext cx="1095213" cy="816870"/>
              <a:chOff x="3235000" y="2140925"/>
              <a:chExt cx="408875" cy="304950"/>
            </a:xfrm>
          </p:grpSpPr>
          <p:sp>
            <p:nvSpPr>
              <p:cNvPr id="3425" name="Google Shape;3425;p37"/>
              <p:cNvSpPr/>
              <p:nvPr/>
            </p:nvSpPr>
            <p:spPr>
              <a:xfrm>
                <a:off x="3235000" y="2264150"/>
                <a:ext cx="172400" cy="18172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7269" extrusionOk="0">
                    <a:moveTo>
                      <a:pt x="5153" y="0"/>
                    </a:moveTo>
                    <a:lnTo>
                      <a:pt x="4929" y="150"/>
                    </a:lnTo>
                    <a:cubicBezTo>
                      <a:pt x="4481" y="424"/>
                      <a:pt x="4058" y="747"/>
                      <a:pt x="3635" y="1096"/>
                    </a:cubicBezTo>
                    <a:lnTo>
                      <a:pt x="3162" y="1469"/>
                    </a:lnTo>
                    <a:lnTo>
                      <a:pt x="3212" y="1519"/>
                    </a:lnTo>
                    <a:cubicBezTo>
                      <a:pt x="3087" y="1593"/>
                      <a:pt x="2764" y="1842"/>
                      <a:pt x="1743" y="2863"/>
                    </a:cubicBezTo>
                    <a:lnTo>
                      <a:pt x="1544" y="3062"/>
                    </a:lnTo>
                    <a:lnTo>
                      <a:pt x="1718" y="3286"/>
                    </a:lnTo>
                    <a:cubicBezTo>
                      <a:pt x="2166" y="3809"/>
                      <a:pt x="2639" y="4307"/>
                      <a:pt x="3087" y="4804"/>
                    </a:cubicBezTo>
                    <a:lnTo>
                      <a:pt x="3137" y="4829"/>
                    </a:lnTo>
                    <a:lnTo>
                      <a:pt x="2838" y="5103"/>
                    </a:lnTo>
                    <a:cubicBezTo>
                      <a:pt x="2739" y="5228"/>
                      <a:pt x="2664" y="5302"/>
                      <a:pt x="2589" y="5377"/>
                    </a:cubicBezTo>
                    <a:cubicBezTo>
                      <a:pt x="2415" y="5203"/>
                      <a:pt x="2216" y="5028"/>
                      <a:pt x="1992" y="4829"/>
                    </a:cubicBezTo>
                    <a:cubicBezTo>
                      <a:pt x="1693" y="4555"/>
                      <a:pt x="1345" y="4257"/>
                      <a:pt x="1071" y="3958"/>
                    </a:cubicBezTo>
                    <a:lnTo>
                      <a:pt x="922" y="3809"/>
                    </a:lnTo>
                    <a:lnTo>
                      <a:pt x="722" y="3908"/>
                    </a:lnTo>
                    <a:cubicBezTo>
                      <a:pt x="449" y="4058"/>
                      <a:pt x="225" y="4307"/>
                      <a:pt x="75" y="4580"/>
                    </a:cubicBezTo>
                    <a:lnTo>
                      <a:pt x="1" y="4779"/>
                    </a:lnTo>
                    <a:lnTo>
                      <a:pt x="573" y="5302"/>
                    </a:lnTo>
                    <a:cubicBezTo>
                      <a:pt x="1195" y="5850"/>
                      <a:pt x="1594" y="6198"/>
                      <a:pt x="2390" y="6995"/>
                    </a:cubicBezTo>
                    <a:lnTo>
                      <a:pt x="2664" y="7269"/>
                    </a:lnTo>
                    <a:lnTo>
                      <a:pt x="2888" y="7045"/>
                    </a:lnTo>
                    <a:cubicBezTo>
                      <a:pt x="3535" y="6348"/>
                      <a:pt x="3809" y="6024"/>
                      <a:pt x="3933" y="5875"/>
                    </a:cubicBezTo>
                    <a:lnTo>
                      <a:pt x="3958" y="5850"/>
                    </a:lnTo>
                    <a:cubicBezTo>
                      <a:pt x="3983" y="5825"/>
                      <a:pt x="4008" y="5775"/>
                      <a:pt x="4033" y="5750"/>
                    </a:cubicBezTo>
                    <a:lnTo>
                      <a:pt x="4058" y="5725"/>
                    </a:lnTo>
                    <a:cubicBezTo>
                      <a:pt x="4108" y="5700"/>
                      <a:pt x="4133" y="5651"/>
                      <a:pt x="4157" y="5601"/>
                    </a:cubicBezTo>
                    <a:lnTo>
                      <a:pt x="4207" y="5551"/>
                    </a:lnTo>
                    <a:cubicBezTo>
                      <a:pt x="4506" y="5327"/>
                      <a:pt x="4829" y="5028"/>
                      <a:pt x="5103" y="4755"/>
                    </a:cubicBezTo>
                    <a:cubicBezTo>
                      <a:pt x="5278" y="4605"/>
                      <a:pt x="5427" y="4456"/>
                      <a:pt x="5576" y="4331"/>
                    </a:cubicBezTo>
                    <a:lnTo>
                      <a:pt x="5750" y="4182"/>
                    </a:lnTo>
                    <a:lnTo>
                      <a:pt x="5626" y="3958"/>
                    </a:lnTo>
                    <a:cubicBezTo>
                      <a:pt x="5526" y="3759"/>
                      <a:pt x="5377" y="3585"/>
                      <a:pt x="5228" y="3435"/>
                    </a:cubicBezTo>
                    <a:lnTo>
                      <a:pt x="5004" y="3186"/>
                    </a:lnTo>
                    <a:lnTo>
                      <a:pt x="4780" y="3410"/>
                    </a:lnTo>
                    <a:cubicBezTo>
                      <a:pt x="4630" y="3560"/>
                      <a:pt x="4481" y="3684"/>
                      <a:pt x="4332" y="3809"/>
                    </a:cubicBezTo>
                    <a:lnTo>
                      <a:pt x="4357" y="3759"/>
                    </a:lnTo>
                    <a:lnTo>
                      <a:pt x="4506" y="3560"/>
                    </a:lnTo>
                    <a:lnTo>
                      <a:pt x="4332" y="3386"/>
                    </a:lnTo>
                    <a:lnTo>
                      <a:pt x="4182" y="3236"/>
                    </a:lnTo>
                    <a:cubicBezTo>
                      <a:pt x="4083" y="3112"/>
                      <a:pt x="3983" y="3012"/>
                      <a:pt x="3884" y="2913"/>
                    </a:cubicBezTo>
                    <a:lnTo>
                      <a:pt x="3709" y="2763"/>
                    </a:lnTo>
                    <a:cubicBezTo>
                      <a:pt x="3809" y="2689"/>
                      <a:pt x="3909" y="2564"/>
                      <a:pt x="3983" y="2465"/>
                    </a:cubicBezTo>
                    <a:lnTo>
                      <a:pt x="4033" y="2390"/>
                    </a:lnTo>
                    <a:lnTo>
                      <a:pt x="4157" y="2340"/>
                    </a:lnTo>
                    <a:cubicBezTo>
                      <a:pt x="4232" y="2315"/>
                      <a:pt x="4307" y="2265"/>
                      <a:pt x="4357" y="2216"/>
                    </a:cubicBezTo>
                    <a:lnTo>
                      <a:pt x="4431" y="2166"/>
                    </a:lnTo>
                    <a:cubicBezTo>
                      <a:pt x="5078" y="2962"/>
                      <a:pt x="5452" y="3435"/>
                      <a:pt x="5626" y="3659"/>
                    </a:cubicBezTo>
                    <a:cubicBezTo>
                      <a:pt x="5651" y="3734"/>
                      <a:pt x="5726" y="3809"/>
                      <a:pt x="5775" y="3859"/>
                    </a:cubicBezTo>
                    <a:lnTo>
                      <a:pt x="5999" y="4033"/>
                    </a:lnTo>
                    <a:lnTo>
                      <a:pt x="6199" y="3834"/>
                    </a:lnTo>
                    <a:cubicBezTo>
                      <a:pt x="6273" y="3759"/>
                      <a:pt x="6348" y="3684"/>
                      <a:pt x="6447" y="3634"/>
                    </a:cubicBezTo>
                    <a:cubicBezTo>
                      <a:pt x="6547" y="3535"/>
                      <a:pt x="6647" y="3460"/>
                      <a:pt x="6746" y="3336"/>
                    </a:cubicBezTo>
                    <a:lnTo>
                      <a:pt x="6895" y="3162"/>
                    </a:lnTo>
                    <a:lnTo>
                      <a:pt x="6746" y="2938"/>
                    </a:lnTo>
                    <a:cubicBezTo>
                      <a:pt x="6074" y="2091"/>
                      <a:pt x="5676" y="1593"/>
                      <a:pt x="5477" y="1345"/>
                    </a:cubicBezTo>
                    <a:cubicBezTo>
                      <a:pt x="5526" y="1295"/>
                      <a:pt x="5576" y="1270"/>
                      <a:pt x="5651" y="1245"/>
                    </a:cubicBezTo>
                    <a:lnTo>
                      <a:pt x="5925" y="1096"/>
                    </a:lnTo>
                    <a:lnTo>
                      <a:pt x="5775" y="797"/>
                    </a:lnTo>
                    <a:cubicBezTo>
                      <a:pt x="5651" y="598"/>
                      <a:pt x="5502" y="374"/>
                      <a:pt x="5327" y="200"/>
                    </a:cubicBezTo>
                    <a:lnTo>
                      <a:pt x="5153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37"/>
              <p:cNvSpPr/>
              <p:nvPr/>
            </p:nvSpPr>
            <p:spPr>
              <a:xfrm>
                <a:off x="3383100" y="2203775"/>
                <a:ext cx="110175" cy="126350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5054" extrusionOk="0">
                    <a:moveTo>
                      <a:pt x="3087" y="1"/>
                    </a:moveTo>
                    <a:lnTo>
                      <a:pt x="2838" y="101"/>
                    </a:lnTo>
                    <a:cubicBezTo>
                      <a:pt x="2365" y="349"/>
                      <a:pt x="1892" y="598"/>
                      <a:pt x="1419" y="897"/>
                    </a:cubicBezTo>
                    <a:lnTo>
                      <a:pt x="922" y="1196"/>
                    </a:lnTo>
                    <a:lnTo>
                      <a:pt x="922" y="1221"/>
                    </a:lnTo>
                    <a:lnTo>
                      <a:pt x="797" y="1295"/>
                    </a:lnTo>
                    <a:cubicBezTo>
                      <a:pt x="648" y="1395"/>
                      <a:pt x="548" y="1445"/>
                      <a:pt x="474" y="1494"/>
                    </a:cubicBezTo>
                    <a:lnTo>
                      <a:pt x="349" y="1569"/>
                    </a:lnTo>
                    <a:cubicBezTo>
                      <a:pt x="299" y="1594"/>
                      <a:pt x="250" y="1619"/>
                      <a:pt x="200" y="1669"/>
                    </a:cubicBezTo>
                    <a:lnTo>
                      <a:pt x="1" y="1818"/>
                    </a:lnTo>
                    <a:lnTo>
                      <a:pt x="125" y="2042"/>
                    </a:lnTo>
                    <a:cubicBezTo>
                      <a:pt x="399" y="2540"/>
                      <a:pt x="698" y="2988"/>
                      <a:pt x="1021" y="3436"/>
                    </a:cubicBezTo>
                    <a:cubicBezTo>
                      <a:pt x="1295" y="3859"/>
                      <a:pt x="1569" y="4282"/>
                      <a:pt x="1818" y="4705"/>
                    </a:cubicBezTo>
                    <a:lnTo>
                      <a:pt x="2042" y="5054"/>
                    </a:lnTo>
                    <a:lnTo>
                      <a:pt x="2316" y="4780"/>
                    </a:lnTo>
                    <a:cubicBezTo>
                      <a:pt x="2365" y="4730"/>
                      <a:pt x="2440" y="4705"/>
                      <a:pt x="2490" y="4656"/>
                    </a:cubicBezTo>
                    <a:cubicBezTo>
                      <a:pt x="2789" y="4506"/>
                      <a:pt x="3013" y="4357"/>
                      <a:pt x="3062" y="4158"/>
                    </a:cubicBezTo>
                    <a:lnTo>
                      <a:pt x="3087" y="4008"/>
                    </a:lnTo>
                    <a:lnTo>
                      <a:pt x="3013" y="3909"/>
                    </a:lnTo>
                    <a:cubicBezTo>
                      <a:pt x="2614" y="3386"/>
                      <a:pt x="2266" y="2789"/>
                      <a:pt x="1892" y="2216"/>
                    </a:cubicBezTo>
                    <a:lnTo>
                      <a:pt x="1868" y="2166"/>
                    </a:lnTo>
                    <a:lnTo>
                      <a:pt x="1992" y="2117"/>
                    </a:lnTo>
                    <a:lnTo>
                      <a:pt x="2067" y="2067"/>
                    </a:lnTo>
                    <a:cubicBezTo>
                      <a:pt x="2614" y="2938"/>
                      <a:pt x="2913" y="3461"/>
                      <a:pt x="3062" y="3710"/>
                    </a:cubicBezTo>
                    <a:cubicBezTo>
                      <a:pt x="3087" y="3784"/>
                      <a:pt x="3137" y="3859"/>
                      <a:pt x="3187" y="3934"/>
                    </a:cubicBezTo>
                    <a:lnTo>
                      <a:pt x="3386" y="4133"/>
                    </a:lnTo>
                    <a:lnTo>
                      <a:pt x="3610" y="3959"/>
                    </a:lnTo>
                    <a:cubicBezTo>
                      <a:pt x="3685" y="3884"/>
                      <a:pt x="3784" y="3834"/>
                      <a:pt x="3859" y="3784"/>
                    </a:cubicBezTo>
                    <a:cubicBezTo>
                      <a:pt x="3983" y="3710"/>
                      <a:pt x="4108" y="3635"/>
                      <a:pt x="4232" y="3560"/>
                    </a:cubicBezTo>
                    <a:lnTo>
                      <a:pt x="4406" y="3386"/>
                    </a:lnTo>
                    <a:lnTo>
                      <a:pt x="4282" y="3162"/>
                    </a:lnTo>
                    <a:cubicBezTo>
                      <a:pt x="3734" y="2241"/>
                      <a:pt x="3411" y="1669"/>
                      <a:pt x="3237" y="1395"/>
                    </a:cubicBezTo>
                    <a:cubicBezTo>
                      <a:pt x="3286" y="1345"/>
                      <a:pt x="3336" y="1320"/>
                      <a:pt x="3411" y="1295"/>
                    </a:cubicBezTo>
                    <a:lnTo>
                      <a:pt x="3709" y="1196"/>
                    </a:lnTo>
                    <a:lnTo>
                      <a:pt x="3585" y="872"/>
                    </a:lnTo>
                    <a:cubicBezTo>
                      <a:pt x="3485" y="648"/>
                      <a:pt x="3386" y="424"/>
                      <a:pt x="3237" y="225"/>
                    </a:cubicBezTo>
                    <a:lnTo>
                      <a:pt x="3087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37"/>
              <p:cNvSpPr/>
              <p:nvPr/>
            </p:nvSpPr>
            <p:spPr>
              <a:xfrm>
                <a:off x="3488900" y="2140925"/>
                <a:ext cx="154975" cy="128225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5129" extrusionOk="0">
                    <a:moveTo>
                      <a:pt x="1344" y="2689"/>
                    </a:moveTo>
                    <a:lnTo>
                      <a:pt x="1344" y="2689"/>
                    </a:lnTo>
                    <a:cubicBezTo>
                      <a:pt x="1369" y="2714"/>
                      <a:pt x="1419" y="2739"/>
                      <a:pt x="1444" y="2789"/>
                    </a:cubicBezTo>
                    <a:lnTo>
                      <a:pt x="1519" y="2888"/>
                    </a:lnTo>
                    <a:lnTo>
                      <a:pt x="1419" y="2938"/>
                    </a:lnTo>
                    <a:cubicBezTo>
                      <a:pt x="1394" y="2863"/>
                      <a:pt x="1369" y="2789"/>
                      <a:pt x="1344" y="2689"/>
                    </a:cubicBezTo>
                    <a:close/>
                    <a:moveTo>
                      <a:pt x="3421" y="1794"/>
                    </a:moveTo>
                    <a:cubicBezTo>
                      <a:pt x="3447" y="1800"/>
                      <a:pt x="3485" y="1825"/>
                      <a:pt x="3485" y="1868"/>
                    </a:cubicBezTo>
                    <a:cubicBezTo>
                      <a:pt x="3535" y="1942"/>
                      <a:pt x="3560" y="2042"/>
                      <a:pt x="3585" y="2092"/>
                    </a:cubicBezTo>
                    <a:lnTo>
                      <a:pt x="3784" y="2565"/>
                    </a:lnTo>
                    <a:lnTo>
                      <a:pt x="3833" y="2764"/>
                    </a:lnTo>
                    <a:cubicBezTo>
                      <a:pt x="3858" y="2839"/>
                      <a:pt x="3883" y="2888"/>
                      <a:pt x="3883" y="2938"/>
                    </a:cubicBezTo>
                    <a:cubicBezTo>
                      <a:pt x="3896" y="2963"/>
                      <a:pt x="3896" y="2969"/>
                      <a:pt x="3893" y="2969"/>
                    </a:cubicBezTo>
                    <a:cubicBezTo>
                      <a:pt x="3889" y="2969"/>
                      <a:pt x="3883" y="2963"/>
                      <a:pt x="3883" y="2963"/>
                    </a:cubicBezTo>
                    <a:lnTo>
                      <a:pt x="3883" y="2988"/>
                    </a:lnTo>
                    <a:cubicBezTo>
                      <a:pt x="3883" y="3013"/>
                      <a:pt x="3833" y="3038"/>
                      <a:pt x="3809" y="3038"/>
                    </a:cubicBezTo>
                    <a:lnTo>
                      <a:pt x="3759" y="3038"/>
                    </a:lnTo>
                    <a:cubicBezTo>
                      <a:pt x="3709" y="2963"/>
                      <a:pt x="3659" y="2863"/>
                      <a:pt x="3634" y="2764"/>
                    </a:cubicBezTo>
                    <a:cubicBezTo>
                      <a:pt x="3585" y="2689"/>
                      <a:pt x="3560" y="2615"/>
                      <a:pt x="3535" y="2590"/>
                    </a:cubicBezTo>
                    <a:cubicBezTo>
                      <a:pt x="3435" y="2391"/>
                      <a:pt x="3385" y="2191"/>
                      <a:pt x="3336" y="1992"/>
                    </a:cubicBezTo>
                    <a:cubicBezTo>
                      <a:pt x="3336" y="1918"/>
                      <a:pt x="3360" y="1868"/>
                      <a:pt x="3410" y="1818"/>
                    </a:cubicBezTo>
                    <a:cubicBezTo>
                      <a:pt x="3410" y="1802"/>
                      <a:pt x="3420" y="1797"/>
                      <a:pt x="3421" y="1794"/>
                    </a:cubicBezTo>
                    <a:close/>
                    <a:moveTo>
                      <a:pt x="4929" y="1"/>
                    </a:moveTo>
                    <a:cubicBezTo>
                      <a:pt x="4754" y="26"/>
                      <a:pt x="4555" y="76"/>
                      <a:pt x="4381" y="150"/>
                    </a:cubicBezTo>
                    <a:lnTo>
                      <a:pt x="4306" y="200"/>
                    </a:lnTo>
                    <a:lnTo>
                      <a:pt x="4033" y="275"/>
                    </a:lnTo>
                    <a:lnTo>
                      <a:pt x="4107" y="549"/>
                    </a:lnTo>
                    <a:cubicBezTo>
                      <a:pt x="4107" y="598"/>
                      <a:pt x="4132" y="648"/>
                      <a:pt x="4132" y="698"/>
                    </a:cubicBezTo>
                    <a:cubicBezTo>
                      <a:pt x="4082" y="648"/>
                      <a:pt x="4008" y="623"/>
                      <a:pt x="3933" y="598"/>
                    </a:cubicBezTo>
                    <a:cubicBezTo>
                      <a:pt x="3797" y="563"/>
                      <a:pt x="3660" y="546"/>
                      <a:pt x="3524" y="546"/>
                    </a:cubicBezTo>
                    <a:cubicBezTo>
                      <a:pt x="3088" y="546"/>
                      <a:pt x="2669" y="724"/>
                      <a:pt x="2365" y="1046"/>
                    </a:cubicBezTo>
                    <a:cubicBezTo>
                      <a:pt x="2315" y="1096"/>
                      <a:pt x="2265" y="1171"/>
                      <a:pt x="2240" y="1246"/>
                    </a:cubicBezTo>
                    <a:cubicBezTo>
                      <a:pt x="2191" y="1395"/>
                      <a:pt x="2166" y="1544"/>
                      <a:pt x="2166" y="1694"/>
                    </a:cubicBezTo>
                    <a:cubicBezTo>
                      <a:pt x="2066" y="1594"/>
                      <a:pt x="1942" y="1494"/>
                      <a:pt x="1792" y="1445"/>
                    </a:cubicBezTo>
                    <a:cubicBezTo>
                      <a:pt x="1665" y="1405"/>
                      <a:pt x="1533" y="1386"/>
                      <a:pt x="1401" y="1386"/>
                    </a:cubicBezTo>
                    <a:cubicBezTo>
                      <a:pt x="1118" y="1386"/>
                      <a:pt x="835" y="1474"/>
                      <a:pt x="598" y="1644"/>
                    </a:cubicBezTo>
                    <a:cubicBezTo>
                      <a:pt x="398" y="1743"/>
                      <a:pt x="274" y="1893"/>
                      <a:pt x="174" y="2067"/>
                    </a:cubicBezTo>
                    <a:cubicBezTo>
                      <a:pt x="25" y="2316"/>
                      <a:pt x="0" y="2615"/>
                      <a:pt x="100" y="2888"/>
                    </a:cubicBezTo>
                    <a:cubicBezTo>
                      <a:pt x="150" y="3087"/>
                      <a:pt x="224" y="3287"/>
                      <a:pt x="324" y="3461"/>
                    </a:cubicBezTo>
                    <a:cubicBezTo>
                      <a:pt x="448" y="3784"/>
                      <a:pt x="598" y="4083"/>
                      <a:pt x="772" y="4357"/>
                    </a:cubicBezTo>
                    <a:lnTo>
                      <a:pt x="797" y="4407"/>
                    </a:lnTo>
                    <a:cubicBezTo>
                      <a:pt x="846" y="4506"/>
                      <a:pt x="921" y="4631"/>
                      <a:pt x="996" y="4730"/>
                    </a:cubicBezTo>
                    <a:cubicBezTo>
                      <a:pt x="1195" y="4979"/>
                      <a:pt x="1494" y="5129"/>
                      <a:pt x="1842" y="5129"/>
                    </a:cubicBezTo>
                    <a:cubicBezTo>
                      <a:pt x="2240" y="5104"/>
                      <a:pt x="2614" y="4905"/>
                      <a:pt x="2888" y="4631"/>
                    </a:cubicBezTo>
                    <a:cubicBezTo>
                      <a:pt x="3037" y="4506"/>
                      <a:pt x="3136" y="4332"/>
                      <a:pt x="3161" y="4158"/>
                    </a:cubicBezTo>
                    <a:cubicBezTo>
                      <a:pt x="3311" y="4282"/>
                      <a:pt x="3485" y="4332"/>
                      <a:pt x="3684" y="4332"/>
                    </a:cubicBezTo>
                    <a:cubicBezTo>
                      <a:pt x="3809" y="4332"/>
                      <a:pt x="3933" y="4307"/>
                      <a:pt x="4082" y="4282"/>
                    </a:cubicBezTo>
                    <a:cubicBezTo>
                      <a:pt x="4257" y="4232"/>
                      <a:pt x="4456" y="4133"/>
                      <a:pt x="4630" y="4008"/>
                    </a:cubicBezTo>
                    <a:cubicBezTo>
                      <a:pt x="4779" y="3909"/>
                      <a:pt x="4904" y="3784"/>
                      <a:pt x="5003" y="3610"/>
                    </a:cubicBezTo>
                    <a:cubicBezTo>
                      <a:pt x="5028" y="3660"/>
                      <a:pt x="5078" y="3710"/>
                      <a:pt x="5128" y="3735"/>
                    </a:cubicBezTo>
                    <a:lnTo>
                      <a:pt x="5252" y="3809"/>
                    </a:lnTo>
                    <a:lnTo>
                      <a:pt x="5700" y="3660"/>
                    </a:lnTo>
                    <a:lnTo>
                      <a:pt x="5775" y="3635"/>
                    </a:lnTo>
                    <a:lnTo>
                      <a:pt x="5874" y="3610"/>
                    </a:lnTo>
                    <a:lnTo>
                      <a:pt x="6198" y="3536"/>
                    </a:lnTo>
                    <a:lnTo>
                      <a:pt x="6099" y="3237"/>
                    </a:lnTo>
                    <a:cubicBezTo>
                      <a:pt x="6074" y="3137"/>
                      <a:pt x="6049" y="3013"/>
                      <a:pt x="6024" y="2913"/>
                    </a:cubicBezTo>
                    <a:lnTo>
                      <a:pt x="5874" y="2415"/>
                    </a:lnTo>
                    <a:cubicBezTo>
                      <a:pt x="5650" y="1768"/>
                      <a:pt x="5476" y="1071"/>
                      <a:pt x="5277" y="374"/>
                    </a:cubicBezTo>
                    <a:lnTo>
                      <a:pt x="5178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3428;p37"/>
            <p:cNvGrpSpPr/>
            <p:nvPr/>
          </p:nvGrpSpPr>
          <p:grpSpPr>
            <a:xfrm>
              <a:off x="3067084" y="711249"/>
              <a:ext cx="1043449" cy="765171"/>
              <a:chOff x="3243725" y="2670500"/>
              <a:chExt cx="389550" cy="285650"/>
            </a:xfrm>
          </p:grpSpPr>
          <p:sp>
            <p:nvSpPr>
              <p:cNvPr id="3429" name="Google Shape;3429;p37"/>
              <p:cNvSpPr/>
              <p:nvPr/>
            </p:nvSpPr>
            <p:spPr>
              <a:xfrm>
                <a:off x="3243725" y="2890150"/>
                <a:ext cx="89625" cy="6600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40" extrusionOk="0">
                    <a:moveTo>
                      <a:pt x="498" y="1"/>
                    </a:moveTo>
                    <a:cubicBezTo>
                      <a:pt x="299" y="125"/>
                      <a:pt x="125" y="299"/>
                      <a:pt x="0" y="523"/>
                    </a:cubicBezTo>
                    <a:cubicBezTo>
                      <a:pt x="946" y="1345"/>
                      <a:pt x="1294" y="1644"/>
                      <a:pt x="2240" y="2589"/>
                    </a:cubicBezTo>
                    <a:lnTo>
                      <a:pt x="2290" y="2639"/>
                    </a:lnTo>
                    <a:cubicBezTo>
                      <a:pt x="3286" y="1594"/>
                      <a:pt x="3385" y="1420"/>
                      <a:pt x="3485" y="1345"/>
                    </a:cubicBezTo>
                    <a:cubicBezTo>
                      <a:pt x="3560" y="1245"/>
                      <a:pt x="3584" y="1245"/>
                      <a:pt x="3261" y="972"/>
                    </a:cubicBezTo>
                    <a:cubicBezTo>
                      <a:pt x="3211" y="947"/>
                      <a:pt x="3161" y="897"/>
                      <a:pt x="3136" y="847"/>
                    </a:cubicBezTo>
                    <a:lnTo>
                      <a:pt x="3062" y="797"/>
                    </a:lnTo>
                    <a:cubicBezTo>
                      <a:pt x="2987" y="897"/>
                      <a:pt x="2315" y="1519"/>
                      <a:pt x="2265" y="1619"/>
                    </a:cubicBezTo>
                    <a:cubicBezTo>
                      <a:pt x="1718" y="1096"/>
                      <a:pt x="1046" y="523"/>
                      <a:pt x="49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37"/>
              <p:cNvSpPr/>
              <p:nvPr/>
            </p:nvSpPr>
            <p:spPr>
              <a:xfrm>
                <a:off x="3284775" y="2831650"/>
                <a:ext cx="84675" cy="87150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3486" extrusionOk="0">
                    <a:moveTo>
                      <a:pt x="1320" y="0"/>
                    </a:moveTo>
                    <a:cubicBezTo>
                      <a:pt x="1294" y="0"/>
                      <a:pt x="467" y="780"/>
                      <a:pt x="1" y="1246"/>
                    </a:cubicBezTo>
                    <a:cubicBezTo>
                      <a:pt x="623" y="2042"/>
                      <a:pt x="1345" y="2714"/>
                      <a:pt x="2017" y="3486"/>
                    </a:cubicBezTo>
                    <a:cubicBezTo>
                      <a:pt x="2490" y="3137"/>
                      <a:pt x="2938" y="2664"/>
                      <a:pt x="3386" y="2266"/>
                    </a:cubicBezTo>
                    <a:cubicBezTo>
                      <a:pt x="3287" y="2092"/>
                      <a:pt x="3137" y="1918"/>
                      <a:pt x="2988" y="1793"/>
                    </a:cubicBezTo>
                    <a:cubicBezTo>
                      <a:pt x="2714" y="2067"/>
                      <a:pt x="2415" y="2291"/>
                      <a:pt x="2117" y="2565"/>
                    </a:cubicBezTo>
                    <a:cubicBezTo>
                      <a:pt x="1992" y="2440"/>
                      <a:pt x="1868" y="2291"/>
                      <a:pt x="1743" y="2142"/>
                    </a:cubicBezTo>
                    <a:cubicBezTo>
                      <a:pt x="1743" y="2067"/>
                      <a:pt x="2017" y="1918"/>
                      <a:pt x="2117" y="1743"/>
                    </a:cubicBezTo>
                    <a:cubicBezTo>
                      <a:pt x="1992" y="1594"/>
                      <a:pt x="1843" y="1445"/>
                      <a:pt x="1694" y="1295"/>
                    </a:cubicBezTo>
                    <a:cubicBezTo>
                      <a:pt x="1544" y="1420"/>
                      <a:pt x="1420" y="1544"/>
                      <a:pt x="1270" y="1669"/>
                    </a:cubicBezTo>
                    <a:cubicBezTo>
                      <a:pt x="1146" y="1544"/>
                      <a:pt x="1021" y="1420"/>
                      <a:pt x="922" y="1295"/>
                    </a:cubicBezTo>
                    <a:cubicBezTo>
                      <a:pt x="1221" y="1022"/>
                      <a:pt x="1494" y="748"/>
                      <a:pt x="1743" y="474"/>
                    </a:cubicBezTo>
                    <a:cubicBezTo>
                      <a:pt x="1619" y="300"/>
                      <a:pt x="1469" y="150"/>
                      <a:pt x="1320" y="1"/>
                    </a:cubicBezTo>
                    <a:cubicBezTo>
                      <a:pt x="1320" y="1"/>
                      <a:pt x="1320" y="0"/>
                      <a:pt x="1320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37"/>
              <p:cNvSpPr/>
              <p:nvPr/>
            </p:nvSpPr>
            <p:spPr>
              <a:xfrm>
                <a:off x="3325225" y="2795575"/>
                <a:ext cx="728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3212" extrusionOk="0">
                    <a:moveTo>
                      <a:pt x="1494" y="0"/>
                    </a:moveTo>
                    <a:cubicBezTo>
                      <a:pt x="972" y="349"/>
                      <a:pt x="474" y="722"/>
                      <a:pt x="1" y="1120"/>
                    </a:cubicBezTo>
                    <a:cubicBezTo>
                      <a:pt x="125" y="1320"/>
                      <a:pt x="275" y="1494"/>
                      <a:pt x="449" y="1668"/>
                    </a:cubicBezTo>
                    <a:cubicBezTo>
                      <a:pt x="524" y="1643"/>
                      <a:pt x="748" y="1419"/>
                      <a:pt x="897" y="1369"/>
                    </a:cubicBezTo>
                    <a:cubicBezTo>
                      <a:pt x="1967" y="2614"/>
                      <a:pt x="2341" y="3186"/>
                      <a:pt x="2365" y="3211"/>
                    </a:cubicBezTo>
                    <a:cubicBezTo>
                      <a:pt x="2515" y="3062"/>
                      <a:pt x="2764" y="2913"/>
                      <a:pt x="2913" y="2738"/>
                    </a:cubicBezTo>
                    <a:cubicBezTo>
                      <a:pt x="1693" y="1245"/>
                      <a:pt x="1494" y="996"/>
                      <a:pt x="1469" y="921"/>
                    </a:cubicBezTo>
                    <a:cubicBezTo>
                      <a:pt x="1469" y="896"/>
                      <a:pt x="1469" y="896"/>
                      <a:pt x="1469" y="896"/>
                    </a:cubicBezTo>
                    <a:cubicBezTo>
                      <a:pt x="1594" y="772"/>
                      <a:pt x="1743" y="648"/>
                      <a:pt x="1917" y="573"/>
                    </a:cubicBezTo>
                    <a:cubicBezTo>
                      <a:pt x="1793" y="374"/>
                      <a:pt x="1644" y="175"/>
                      <a:pt x="149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37"/>
              <p:cNvSpPr/>
              <p:nvPr/>
            </p:nvSpPr>
            <p:spPr>
              <a:xfrm>
                <a:off x="3393675" y="2761975"/>
                <a:ext cx="58525" cy="76550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3062" extrusionOk="0">
                    <a:moveTo>
                      <a:pt x="648" y="0"/>
                    </a:moveTo>
                    <a:lnTo>
                      <a:pt x="548" y="75"/>
                    </a:lnTo>
                    <a:cubicBezTo>
                      <a:pt x="349" y="224"/>
                      <a:pt x="250" y="274"/>
                      <a:pt x="150" y="324"/>
                    </a:cubicBezTo>
                    <a:cubicBezTo>
                      <a:pt x="125" y="349"/>
                      <a:pt x="26" y="398"/>
                      <a:pt x="1" y="423"/>
                    </a:cubicBezTo>
                    <a:cubicBezTo>
                      <a:pt x="449" y="1295"/>
                      <a:pt x="1171" y="2116"/>
                      <a:pt x="1669" y="3062"/>
                    </a:cubicBezTo>
                    <a:cubicBezTo>
                      <a:pt x="1768" y="2962"/>
                      <a:pt x="2291" y="2738"/>
                      <a:pt x="2341" y="2589"/>
                    </a:cubicBezTo>
                    <a:cubicBezTo>
                      <a:pt x="1743" y="1792"/>
                      <a:pt x="1221" y="871"/>
                      <a:pt x="648" y="25"/>
                    </a:cubicBez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37"/>
              <p:cNvSpPr/>
              <p:nvPr/>
            </p:nvSpPr>
            <p:spPr>
              <a:xfrm>
                <a:off x="3416075" y="2735200"/>
                <a:ext cx="67875" cy="82800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3312" extrusionOk="0">
                    <a:moveTo>
                      <a:pt x="1644" y="1"/>
                    </a:moveTo>
                    <a:cubicBezTo>
                      <a:pt x="1071" y="275"/>
                      <a:pt x="549" y="573"/>
                      <a:pt x="1" y="922"/>
                    </a:cubicBezTo>
                    <a:cubicBezTo>
                      <a:pt x="100" y="1121"/>
                      <a:pt x="225" y="1320"/>
                      <a:pt x="374" y="1519"/>
                    </a:cubicBezTo>
                    <a:cubicBezTo>
                      <a:pt x="449" y="1494"/>
                      <a:pt x="698" y="1295"/>
                      <a:pt x="872" y="1295"/>
                    </a:cubicBezTo>
                    <a:cubicBezTo>
                      <a:pt x="1743" y="2689"/>
                      <a:pt x="2042" y="3262"/>
                      <a:pt x="2067" y="3311"/>
                    </a:cubicBezTo>
                    <a:cubicBezTo>
                      <a:pt x="2241" y="3187"/>
                      <a:pt x="2515" y="3063"/>
                      <a:pt x="2689" y="2913"/>
                    </a:cubicBezTo>
                    <a:lnTo>
                      <a:pt x="2714" y="2888"/>
                    </a:lnTo>
                    <a:cubicBezTo>
                      <a:pt x="1694" y="1245"/>
                      <a:pt x="1544" y="972"/>
                      <a:pt x="1519" y="897"/>
                    </a:cubicBezTo>
                    <a:cubicBezTo>
                      <a:pt x="1644" y="773"/>
                      <a:pt x="1818" y="698"/>
                      <a:pt x="1967" y="623"/>
                    </a:cubicBezTo>
                    <a:cubicBezTo>
                      <a:pt x="1893" y="399"/>
                      <a:pt x="1768" y="200"/>
                      <a:pt x="164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37"/>
              <p:cNvSpPr/>
              <p:nvPr/>
            </p:nvSpPr>
            <p:spPr>
              <a:xfrm>
                <a:off x="3498225" y="2703800"/>
                <a:ext cx="64750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3124" extrusionOk="0">
                    <a:moveTo>
                      <a:pt x="1090" y="0"/>
                    </a:moveTo>
                    <a:cubicBezTo>
                      <a:pt x="878" y="0"/>
                      <a:pt x="647" y="76"/>
                      <a:pt x="424" y="211"/>
                    </a:cubicBezTo>
                    <a:cubicBezTo>
                      <a:pt x="274" y="286"/>
                      <a:pt x="175" y="386"/>
                      <a:pt x="100" y="535"/>
                    </a:cubicBezTo>
                    <a:cubicBezTo>
                      <a:pt x="25" y="709"/>
                      <a:pt x="1" y="908"/>
                      <a:pt x="75" y="1108"/>
                    </a:cubicBezTo>
                    <a:cubicBezTo>
                      <a:pt x="125" y="1282"/>
                      <a:pt x="200" y="1456"/>
                      <a:pt x="274" y="1655"/>
                    </a:cubicBezTo>
                    <a:cubicBezTo>
                      <a:pt x="399" y="1954"/>
                      <a:pt x="548" y="2253"/>
                      <a:pt x="722" y="2551"/>
                    </a:cubicBezTo>
                    <a:cubicBezTo>
                      <a:pt x="772" y="2651"/>
                      <a:pt x="847" y="2725"/>
                      <a:pt x="897" y="2800"/>
                    </a:cubicBezTo>
                    <a:cubicBezTo>
                      <a:pt x="1046" y="2999"/>
                      <a:pt x="1270" y="3124"/>
                      <a:pt x="1494" y="3124"/>
                    </a:cubicBezTo>
                    <a:cubicBezTo>
                      <a:pt x="1818" y="3074"/>
                      <a:pt x="2116" y="2925"/>
                      <a:pt x="2340" y="2701"/>
                    </a:cubicBezTo>
                    <a:cubicBezTo>
                      <a:pt x="2539" y="2551"/>
                      <a:pt x="2589" y="2277"/>
                      <a:pt x="2515" y="2053"/>
                    </a:cubicBezTo>
                    <a:cubicBezTo>
                      <a:pt x="2390" y="1730"/>
                      <a:pt x="2241" y="1431"/>
                      <a:pt x="2042" y="1182"/>
                    </a:cubicBezTo>
                    <a:cubicBezTo>
                      <a:pt x="1942" y="1232"/>
                      <a:pt x="1320" y="1406"/>
                      <a:pt x="1220" y="1556"/>
                    </a:cubicBezTo>
                    <a:cubicBezTo>
                      <a:pt x="1320" y="1730"/>
                      <a:pt x="1345" y="1805"/>
                      <a:pt x="1419" y="1979"/>
                    </a:cubicBezTo>
                    <a:cubicBezTo>
                      <a:pt x="1494" y="1979"/>
                      <a:pt x="1668" y="1879"/>
                      <a:pt x="1743" y="1854"/>
                    </a:cubicBezTo>
                    <a:cubicBezTo>
                      <a:pt x="1747" y="1853"/>
                      <a:pt x="1751" y="1852"/>
                      <a:pt x="1754" y="1852"/>
                    </a:cubicBezTo>
                    <a:cubicBezTo>
                      <a:pt x="1820" y="1852"/>
                      <a:pt x="1843" y="2056"/>
                      <a:pt x="1843" y="2103"/>
                    </a:cubicBezTo>
                    <a:cubicBezTo>
                      <a:pt x="1867" y="2178"/>
                      <a:pt x="1843" y="2253"/>
                      <a:pt x="1793" y="2302"/>
                    </a:cubicBezTo>
                    <a:cubicBezTo>
                      <a:pt x="1718" y="2377"/>
                      <a:pt x="1643" y="2427"/>
                      <a:pt x="1544" y="2452"/>
                    </a:cubicBezTo>
                    <a:lnTo>
                      <a:pt x="1444" y="2452"/>
                    </a:lnTo>
                    <a:cubicBezTo>
                      <a:pt x="1320" y="2402"/>
                      <a:pt x="1220" y="2253"/>
                      <a:pt x="1146" y="2128"/>
                    </a:cubicBezTo>
                    <a:cubicBezTo>
                      <a:pt x="946" y="1755"/>
                      <a:pt x="772" y="1356"/>
                      <a:pt x="698" y="958"/>
                    </a:cubicBezTo>
                    <a:cubicBezTo>
                      <a:pt x="673" y="908"/>
                      <a:pt x="673" y="859"/>
                      <a:pt x="698" y="809"/>
                    </a:cubicBezTo>
                    <a:cubicBezTo>
                      <a:pt x="722" y="734"/>
                      <a:pt x="822" y="709"/>
                      <a:pt x="922" y="660"/>
                    </a:cubicBezTo>
                    <a:cubicBezTo>
                      <a:pt x="944" y="648"/>
                      <a:pt x="968" y="643"/>
                      <a:pt x="993" y="643"/>
                    </a:cubicBezTo>
                    <a:cubicBezTo>
                      <a:pt x="1129" y="643"/>
                      <a:pt x="1281" y="799"/>
                      <a:pt x="1345" y="884"/>
                    </a:cubicBezTo>
                    <a:cubicBezTo>
                      <a:pt x="1469" y="834"/>
                      <a:pt x="1594" y="784"/>
                      <a:pt x="1718" y="709"/>
                    </a:cubicBezTo>
                    <a:cubicBezTo>
                      <a:pt x="1818" y="684"/>
                      <a:pt x="1843" y="660"/>
                      <a:pt x="1843" y="635"/>
                    </a:cubicBezTo>
                    <a:lnTo>
                      <a:pt x="1843" y="610"/>
                    </a:lnTo>
                    <a:cubicBezTo>
                      <a:pt x="1706" y="185"/>
                      <a:pt x="1421" y="0"/>
                      <a:pt x="1090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37"/>
              <p:cNvSpPr/>
              <p:nvPr/>
            </p:nvSpPr>
            <p:spPr>
              <a:xfrm>
                <a:off x="3549875" y="2683350"/>
                <a:ext cx="59150" cy="79475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3179" extrusionOk="0">
                    <a:moveTo>
                      <a:pt x="1021" y="631"/>
                    </a:moveTo>
                    <a:cubicBezTo>
                      <a:pt x="1170" y="656"/>
                      <a:pt x="1295" y="756"/>
                      <a:pt x="1370" y="905"/>
                    </a:cubicBezTo>
                    <a:lnTo>
                      <a:pt x="1469" y="1129"/>
                    </a:lnTo>
                    <a:lnTo>
                      <a:pt x="1569" y="1428"/>
                    </a:lnTo>
                    <a:lnTo>
                      <a:pt x="1643" y="1627"/>
                    </a:lnTo>
                    <a:cubicBezTo>
                      <a:pt x="1643" y="1627"/>
                      <a:pt x="1668" y="1726"/>
                      <a:pt x="1718" y="1851"/>
                    </a:cubicBezTo>
                    <a:cubicBezTo>
                      <a:pt x="1768" y="2075"/>
                      <a:pt x="1818" y="2075"/>
                      <a:pt x="1768" y="2249"/>
                    </a:cubicBezTo>
                    <a:cubicBezTo>
                      <a:pt x="1686" y="2412"/>
                      <a:pt x="1519" y="2511"/>
                      <a:pt x="1358" y="2511"/>
                    </a:cubicBezTo>
                    <a:cubicBezTo>
                      <a:pt x="1273" y="2511"/>
                      <a:pt x="1189" y="2484"/>
                      <a:pt x="1121" y="2423"/>
                    </a:cubicBezTo>
                    <a:cubicBezTo>
                      <a:pt x="996" y="2249"/>
                      <a:pt x="897" y="2050"/>
                      <a:pt x="822" y="1876"/>
                    </a:cubicBezTo>
                    <a:cubicBezTo>
                      <a:pt x="722" y="1652"/>
                      <a:pt x="648" y="1403"/>
                      <a:pt x="623" y="1179"/>
                    </a:cubicBezTo>
                    <a:cubicBezTo>
                      <a:pt x="598" y="1029"/>
                      <a:pt x="648" y="905"/>
                      <a:pt x="697" y="805"/>
                    </a:cubicBezTo>
                    <a:cubicBezTo>
                      <a:pt x="772" y="706"/>
                      <a:pt x="897" y="631"/>
                      <a:pt x="1021" y="631"/>
                    </a:cubicBezTo>
                    <a:close/>
                    <a:moveTo>
                      <a:pt x="1094" y="1"/>
                    </a:moveTo>
                    <a:cubicBezTo>
                      <a:pt x="744" y="1"/>
                      <a:pt x="402" y="136"/>
                      <a:pt x="150" y="407"/>
                    </a:cubicBezTo>
                    <a:cubicBezTo>
                      <a:pt x="125" y="432"/>
                      <a:pt x="100" y="482"/>
                      <a:pt x="75" y="507"/>
                    </a:cubicBezTo>
                    <a:cubicBezTo>
                      <a:pt x="1" y="781"/>
                      <a:pt x="1" y="1054"/>
                      <a:pt x="125" y="1303"/>
                    </a:cubicBezTo>
                    <a:cubicBezTo>
                      <a:pt x="249" y="1751"/>
                      <a:pt x="424" y="2174"/>
                      <a:pt x="598" y="2598"/>
                    </a:cubicBezTo>
                    <a:cubicBezTo>
                      <a:pt x="648" y="2772"/>
                      <a:pt x="747" y="2921"/>
                      <a:pt x="872" y="3021"/>
                    </a:cubicBezTo>
                    <a:cubicBezTo>
                      <a:pt x="979" y="3128"/>
                      <a:pt x="1124" y="3179"/>
                      <a:pt x="1266" y="3179"/>
                    </a:cubicBezTo>
                    <a:cubicBezTo>
                      <a:pt x="1354" y="3179"/>
                      <a:pt x="1442" y="3159"/>
                      <a:pt x="1519" y="3120"/>
                    </a:cubicBezTo>
                    <a:cubicBezTo>
                      <a:pt x="1693" y="3071"/>
                      <a:pt x="1842" y="3021"/>
                      <a:pt x="1992" y="2921"/>
                    </a:cubicBezTo>
                    <a:cubicBezTo>
                      <a:pt x="2141" y="2822"/>
                      <a:pt x="2266" y="2672"/>
                      <a:pt x="2315" y="2498"/>
                    </a:cubicBezTo>
                    <a:cubicBezTo>
                      <a:pt x="2365" y="2299"/>
                      <a:pt x="2340" y="2075"/>
                      <a:pt x="2291" y="1876"/>
                    </a:cubicBezTo>
                    <a:lnTo>
                      <a:pt x="2266" y="1751"/>
                    </a:lnTo>
                    <a:cubicBezTo>
                      <a:pt x="2166" y="1428"/>
                      <a:pt x="2066" y="1179"/>
                      <a:pt x="1967" y="880"/>
                    </a:cubicBezTo>
                    <a:cubicBezTo>
                      <a:pt x="1917" y="731"/>
                      <a:pt x="1867" y="606"/>
                      <a:pt x="1818" y="482"/>
                    </a:cubicBezTo>
                    <a:cubicBezTo>
                      <a:pt x="1768" y="382"/>
                      <a:pt x="1718" y="308"/>
                      <a:pt x="1643" y="233"/>
                    </a:cubicBezTo>
                    <a:cubicBezTo>
                      <a:pt x="1569" y="158"/>
                      <a:pt x="1494" y="84"/>
                      <a:pt x="1394" y="34"/>
                    </a:cubicBezTo>
                    <a:cubicBezTo>
                      <a:pt x="1295" y="12"/>
                      <a:pt x="1194" y="1"/>
                      <a:pt x="109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37"/>
              <p:cNvSpPr/>
              <p:nvPr/>
            </p:nvSpPr>
            <p:spPr>
              <a:xfrm>
                <a:off x="3617700" y="2732100"/>
                <a:ext cx="1557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48" extrusionOk="0">
                    <a:moveTo>
                      <a:pt x="523" y="0"/>
                    </a:moveTo>
                    <a:cubicBezTo>
                      <a:pt x="324" y="0"/>
                      <a:pt x="150" y="75"/>
                      <a:pt x="1" y="150"/>
                    </a:cubicBezTo>
                    <a:cubicBezTo>
                      <a:pt x="50" y="299"/>
                      <a:pt x="100" y="648"/>
                      <a:pt x="125" y="648"/>
                    </a:cubicBezTo>
                    <a:lnTo>
                      <a:pt x="449" y="548"/>
                    </a:lnTo>
                    <a:cubicBezTo>
                      <a:pt x="498" y="523"/>
                      <a:pt x="523" y="523"/>
                      <a:pt x="598" y="498"/>
                    </a:cubicBezTo>
                    <a:lnTo>
                      <a:pt x="623" y="498"/>
                    </a:lnTo>
                    <a:cubicBezTo>
                      <a:pt x="598" y="349"/>
                      <a:pt x="548" y="150"/>
                      <a:pt x="52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37"/>
              <p:cNvSpPr/>
              <p:nvPr/>
            </p:nvSpPr>
            <p:spPr>
              <a:xfrm>
                <a:off x="3599025" y="2670500"/>
                <a:ext cx="29900" cy="60375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2415" extrusionOk="0">
                    <a:moveTo>
                      <a:pt x="524" y="0"/>
                    </a:moveTo>
                    <a:cubicBezTo>
                      <a:pt x="349" y="0"/>
                      <a:pt x="175" y="75"/>
                      <a:pt x="1" y="150"/>
                    </a:cubicBezTo>
                    <a:cubicBezTo>
                      <a:pt x="175" y="946"/>
                      <a:pt x="449" y="1668"/>
                      <a:pt x="648" y="2415"/>
                    </a:cubicBezTo>
                    <a:cubicBezTo>
                      <a:pt x="822" y="2365"/>
                      <a:pt x="1046" y="2290"/>
                      <a:pt x="1196" y="2240"/>
                    </a:cubicBezTo>
                    <a:cubicBezTo>
                      <a:pt x="947" y="1519"/>
                      <a:pt x="723" y="722"/>
                      <a:pt x="52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oogle Shape;3438;p37"/>
          <p:cNvGrpSpPr/>
          <p:nvPr/>
        </p:nvGrpSpPr>
        <p:grpSpPr>
          <a:xfrm>
            <a:off x="1035375" y="1512651"/>
            <a:ext cx="2292696" cy="2157382"/>
            <a:chOff x="565113" y="2811394"/>
            <a:chExt cx="1223750" cy="1151525"/>
          </a:xfrm>
        </p:grpSpPr>
        <p:sp>
          <p:nvSpPr>
            <p:cNvPr id="3439" name="Google Shape;3439;p37"/>
            <p:cNvSpPr/>
            <p:nvPr/>
          </p:nvSpPr>
          <p:spPr>
            <a:xfrm>
              <a:off x="565113" y="2811956"/>
              <a:ext cx="1223750" cy="1150400"/>
            </a:xfrm>
            <a:custGeom>
              <a:avLst/>
              <a:gdLst/>
              <a:ahLst/>
              <a:cxnLst/>
              <a:rect l="l" t="t" r="r" b="b"/>
              <a:pathLst>
                <a:path w="48950" h="46016" extrusionOk="0">
                  <a:moveTo>
                    <a:pt x="17209" y="26148"/>
                  </a:moveTo>
                  <a:cubicBezTo>
                    <a:pt x="17209" y="26148"/>
                    <a:pt x="17231" y="26148"/>
                    <a:pt x="17231" y="26171"/>
                  </a:cubicBezTo>
                  <a:cubicBezTo>
                    <a:pt x="17454" y="27820"/>
                    <a:pt x="17365" y="30851"/>
                    <a:pt x="16451" y="33950"/>
                  </a:cubicBezTo>
                  <a:cubicBezTo>
                    <a:pt x="16384" y="34128"/>
                    <a:pt x="16495" y="34217"/>
                    <a:pt x="16585" y="34351"/>
                  </a:cubicBezTo>
                  <a:cubicBezTo>
                    <a:pt x="16629" y="34396"/>
                    <a:pt x="16607" y="34440"/>
                    <a:pt x="16585" y="34462"/>
                  </a:cubicBezTo>
                  <a:cubicBezTo>
                    <a:pt x="16495" y="34485"/>
                    <a:pt x="16406" y="34507"/>
                    <a:pt x="16317" y="34529"/>
                  </a:cubicBezTo>
                  <a:cubicBezTo>
                    <a:pt x="13954" y="34997"/>
                    <a:pt x="12394" y="35622"/>
                    <a:pt x="12104" y="35644"/>
                  </a:cubicBezTo>
                  <a:cubicBezTo>
                    <a:pt x="12127" y="35555"/>
                    <a:pt x="12171" y="35488"/>
                    <a:pt x="12216" y="35421"/>
                  </a:cubicBezTo>
                  <a:cubicBezTo>
                    <a:pt x="13642" y="33771"/>
                    <a:pt x="14846" y="31966"/>
                    <a:pt x="15804" y="30049"/>
                  </a:cubicBezTo>
                  <a:cubicBezTo>
                    <a:pt x="17164" y="27107"/>
                    <a:pt x="17053" y="26349"/>
                    <a:pt x="17209" y="26148"/>
                  </a:cubicBezTo>
                  <a:close/>
                  <a:moveTo>
                    <a:pt x="31675" y="26126"/>
                  </a:moveTo>
                  <a:cubicBezTo>
                    <a:pt x="31786" y="26260"/>
                    <a:pt x="32188" y="29759"/>
                    <a:pt x="35999" y="34596"/>
                  </a:cubicBezTo>
                  <a:cubicBezTo>
                    <a:pt x="36244" y="34908"/>
                    <a:pt x="36512" y="35220"/>
                    <a:pt x="36779" y="35532"/>
                  </a:cubicBezTo>
                  <a:cubicBezTo>
                    <a:pt x="36802" y="35555"/>
                    <a:pt x="36802" y="35577"/>
                    <a:pt x="36802" y="35622"/>
                  </a:cubicBezTo>
                  <a:cubicBezTo>
                    <a:pt x="36802" y="35622"/>
                    <a:pt x="36802" y="35644"/>
                    <a:pt x="36802" y="35644"/>
                  </a:cubicBezTo>
                  <a:lnTo>
                    <a:pt x="36779" y="35644"/>
                  </a:lnTo>
                  <a:cubicBezTo>
                    <a:pt x="36668" y="35622"/>
                    <a:pt x="36557" y="35599"/>
                    <a:pt x="36445" y="35555"/>
                  </a:cubicBezTo>
                  <a:cubicBezTo>
                    <a:pt x="33882" y="34730"/>
                    <a:pt x="32968" y="34663"/>
                    <a:pt x="32321" y="34440"/>
                  </a:cubicBezTo>
                  <a:cubicBezTo>
                    <a:pt x="32255" y="34418"/>
                    <a:pt x="32255" y="34373"/>
                    <a:pt x="32277" y="34329"/>
                  </a:cubicBezTo>
                  <a:cubicBezTo>
                    <a:pt x="32678" y="33749"/>
                    <a:pt x="32277" y="34284"/>
                    <a:pt x="31831" y="31364"/>
                  </a:cubicBezTo>
                  <a:cubicBezTo>
                    <a:pt x="31564" y="29626"/>
                    <a:pt x="31497" y="27887"/>
                    <a:pt x="31675" y="26148"/>
                  </a:cubicBezTo>
                  <a:cubicBezTo>
                    <a:pt x="31675" y="26148"/>
                    <a:pt x="31675" y="26148"/>
                    <a:pt x="31675" y="26126"/>
                  </a:cubicBezTo>
                  <a:close/>
                  <a:moveTo>
                    <a:pt x="25751" y="1"/>
                  </a:moveTo>
                  <a:cubicBezTo>
                    <a:pt x="24890" y="1"/>
                    <a:pt x="24077" y="333"/>
                    <a:pt x="23472" y="916"/>
                  </a:cubicBezTo>
                  <a:cubicBezTo>
                    <a:pt x="23294" y="782"/>
                    <a:pt x="23093" y="671"/>
                    <a:pt x="22915" y="559"/>
                  </a:cubicBezTo>
                  <a:cubicBezTo>
                    <a:pt x="22536" y="381"/>
                    <a:pt x="22135" y="292"/>
                    <a:pt x="21711" y="292"/>
                  </a:cubicBezTo>
                  <a:cubicBezTo>
                    <a:pt x="20641" y="336"/>
                    <a:pt x="19638" y="871"/>
                    <a:pt x="19036" y="1763"/>
                  </a:cubicBezTo>
                  <a:cubicBezTo>
                    <a:pt x="18435" y="2565"/>
                    <a:pt x="17565" y="4348"/>
                    <a:pt x="18501" y="7291"/>
                  </a:cubicBezTo>
                  <a:cubicBezTo>
                    <a:pt x="18546" y="7447"/>
                    <a:pt x="18613" y="7603"/>
                    <a:pt x="18702" y="7759"/>
                  </a:cubicBezTo>
                  <a:cubicBezTo>
                    <a:pt x="18680" y="7781"/>
                    <a:pt x="18635" y="7826"/>
                    <a:pt x="18591" y="7848"/>
                  </a:cubicBezTo>
                  <a:cubicBezTo>
                    <a:pt x="18435" y="8093"/>
                    <a:pt x="18345" y="8361"/>
                    <a:pt x="18345" y="8650"/>
                  </a:cubicBezTo>
                  <a:cubicBezTo>
                    <a:pt x="18345" y="9185"/>
                    <a:pt x="18591" y="9676"/>
                    <a:pt x="19014" y="10010"/>
                  </a:cubicBezTo>
                  <a:cubicBezTo>
                    <a:pt x="18836" y="11281"/>
                    <a:pt x="19192" y="12596"/>
                    <a:pt x="19973" y="13599"/>
                  </a:cubicBezTo>
                  <a:cubicBezTo>
                    <a:pt x="20508" y="14290"/>
                    <a:pt x="21265" y="14736"/>
                    <a:pt x="22112" y="14892"/>
                  </a:cubicBezTo>
                  <a:cubicBezTo>
                    <a:pt x="22112" y="15003"/>
                    <a:pt x="22090" y="15115"/>
                    <a:pt x="22068" y="15226"/>
                  </a:cubicBezTo>
                  <a:cubicBezTo>
                    <a:pt x="20463" y="15404"/>
                    <a:pt x="18925" y="15917"/>
                    <a:pt x="17543" y="16742"/>
                  </a:cubicBezTo>
                  <a:cubicBezTo>
                    <a:pt x="13709" y="19127"/>
                    <a:pt x="11123" y="24298"/>
                    <a:pt x="9808" y="26393"/>
                  </a:cubicBezTo>
                  <a:cubicBezTo>
                    <a:pt x="7223" y="30517"/>
                    <a:pt x="4124" y="33816"/>
                    <a:pt x="3634" y="34217"/>
                  </a:cubicBezTo>
                  <a:cubicBezTo>
                    <a:pt x="3389" y="34418"/>
                    <a:pt x="2698" y="35087"/>
                    <a:pt x="2653" y="35153"/>
                  </a:cubicBezTo>
                  <a:cubicBezTo>
                    <a:pt x="2609" y="35198"/>
                    <a:pt x="2609" y="35265"/>
                    <a:pt x="2653" y="35309"/>
                  </a:cubicBezTo>
                  <a:cubicBezTo>
                    <a:pt x="2832" y="35555"/>
                    <a:pt x="3010" y="35778"/>
                    <a:pt x="3210" y="35978"/>
                  </a:cubicBezTo>
                  <a:cubicBezTo>
                    <a:pt x="2676" y="36090"/>
                    <a:pt x="2163" y="36290"/>
                    <a:pt x="1695" y="36580"/>
                  </a:cubicBezTo>
                  <a:cubicBezTo>
                    <a:pt x="1227" y="36914"/>
                    <a:pt x="1004" y="37516"/>
                    <a:pt x="1160" y="38096"/>
                  </a:cubicBezTo>
                  <a:cubicBezTo>
                    <a:pt x="1360" y="38742"/>
                    <a:pt x="759" y="38898"/>
                    <a:pt x="714" y="40392"/>
                  </a:cubicBezTo>
                  <a:cubicBezTo>
                    <a:pt x="714" y="40949"/>
                    <a:pt x="1160" y="40993"/>
                    <a:pt x="981" y="41239"/>
                  </a:cubicBezTo>
                  <a:cubicBezTo>
                    <a:pt x="625" y="41774"/>
                    <a:pt x="1" y="42621"/>
                    <a:pt x="157" y="43289"/>
                  </a:cubicBezTo>
                  <a:cubicBezTo>
                    <a:pt x="211" y="43506"/>
                    <a:pt x="410" y="43649"/>
                    <a:pt x="626" y="43649"/>
                  </a:cubicBezTo>
                  <a:cubicBezTo>
                    <a:pt x="677" y="43649"/>
                    <a:pt x="730" y="43641"/>
                    <a:pt x="781" y="43624"/>
                  </a:cubicBezTo>
                  <a:cubicBezTo>
                    <a:pt x="861" y="43594"/>
                    <a:pt x="905" y="43573"/>
                    <a:pt x="937" y="43573"/>
                  </a:cubicBezTo>
                  <a:cubicBezTo>
                    <a:pt x="977" y="43573"/>
                    <a:pt x="999" y="43605"/>
                    <a:pt x="1048" y="43691"/>
                  </a:cubicBezTo>
                  <a:cubicBezTo>
                    <a:pt x="1093" y="43757"/>
                    <a:pt x="1115" y="43802"/>
                    <a:pt x="1160" y="43869"/>
                  </a:cubicBezTo>
                  <a:cubicBezTo>
                    <a:pt x="1272" y="44013"/>
                    <a:pt x="1390" y="44072"/>
                    <a:pt x="1510" y="44072"/>
                  </a:cubicBezTo>
                  <a:cubicBezTo>
                    <a:pt x="1818" y="44072"/>
                    <a:pt x="2142" y="43680"/>
                    <a:pt x="2430" y="43312"/>
                  </a:cubicBezTo>
                  <a:cubicBezTo>
                    <a:pt x="2531" y="43185"/>
                    <a:pt x="2604" y="43158"/>
                    <a:pt x="2686" y="43158"/>
                  </a:cubicBezTo>
                  <a:cubicBezTo>
                    <a:pt x="2750" y="43158"/>
                    <a:pt x="2821" y="43175"/>
                    <a:pt x="2915" y="43175"/>
                  </a:cubicBezTo>
                  <a:cubicBezTo>
                    <a:pt x="3020" y="43175"/>
                    <a:pt x="3155" y="43154"/>
                    <a:pt x="3344" y="43066"/>
                  </a:cubicBezTo>
                  <a:cubicBezTo>
                    <a:pt x="3968" y="42754"/>
                    <a:pt x="4526" y="42309"/>
                    <a:pt x="4994" y="41796"/>
                  </a:cubicBezTo>
                  <a:cubicBezTo>
                    <a:pt x="5239" y="42264"/>
                    <a:pt x="5596" y="42665"/>
                    <a:pt x="6041" y="42977"/>
                  </a:cubicBezTo>
                  <a:cubicBezTo>
                    <a:pt x="6398" y="43223"/>
                    <a:pt x="6777" y="43445"/>
                    <a:pt x="7200" y="43624"/>
                  </a:cubicBezTo>
                  <a:cubicBezTo>
                    <a:pt x="8070" y="43980"/>
                    <a:pt x="8961" y="44248"/>
                    <a:pt x="9898" y="44382"/>
                  </a:cubicBezTo>
                  <a:cubicBezTo>
                    <a:pt x="10923" y="44493"/>
                    <a:pt x="11970" y="44560"/>
                    <a:pt x="12996" y="44560"/>
                  </a:cubicBezTo>
                  <a:cubicBezTo>
                    <a:pt x="13094" y="44564"/>
                    <a:pt x="13198" y="44566"/>
                    <a:pt x="13305" y="44566"/>
                  </a:cubicBezTo>
                  <a:cubicBezTo>
                    <a:pt x="14271" y="44566"/>
                    <a:pt x="15539" y="44404"/>
                    <a:pt x="15760" y="44404"/>
                  </a:cubicBezTo>
                  <a:cubicBezTo>
                    <a:pt x="16027" y="44404"/>
                    <a:pt x="15849" y="45006"/>
                    <a:pt x="16406" y="45318"/>
                  </a:cubicBezTo>
                  <a:cubicBezTo>
                    <a:pt x="17103" y="45690"/>
                    <a:pt x="17834" y="45757"/>
                    <a:pt x="18644" y="45757"/>
                  </a:cubicBezTo>
                  <a:cubicBezTo>
                    <a:pt x="18949" y="45757"/>
                    <a:pt x="19265" y="45747"/>
                    <a:pt x="19594" y="45741"/>
                  </a:cubicBezTo>
                  <a:cubicBezTo>
                    <a:pt x="20485" y="45741"/>
                    <a:pt x="23494" y="45184"/>
                    <a:pt x="24052" y="45139"/>
                  </a:cubicBezTo>
                  <a:cubicBezTo>
                    <a:pt x="24599" y="45093"/>
                    <a:pt x="25134" y="45071"/>
                    <a:pt x="25650" y="45071"/>
                  </a:cubicBezTo>
                  <a:cubicBezTo>
                    <a:pt x="27341" y="45071"/>
                    <a:pt x="28828" y="45300"/>
                    <a:pt x="29869" y="45608"/>
                  </a:cubicBezTo>
                  <a:cubicBezTo>
                    <a:pt x="30942" y="45876"/>
                    <a:pt x="32309" y="46015"/>
                    <a:pt x="33771" y="46015"/>
                  </a:cubicBezTo>
                  <a:cubicBezTo>
                    <a:pt x="38142" y="46015"/>
                    <a:pt x="43367" y="44769"/>
                    <a:pt x="44135" y="41997"/>
                  </a:cubicBezTo>
                  <a:cubicBezTo>
                    <a:pt x="44559" y="42420"/>
                    <a:pt x="45049" y="42799"/>
                    <a:pt x="45606" y="43066"/>
                  </a:cubicBezTo>
                  <a:cubicBezTo>
                    <a:pt x="45796" y="43154"/>
                    <a:pt x="45930" y="43175"/>
                    <a:pt x="46035" y="43175"/>
                  </a:cubicBezTo>
                  <a:cubicBezTo>
                    <a:pt x="46130" y="43175"/>
                    <a:pt x="46200" y="43158"/>
                    <a:pt x="46265" y="43158"/>
                  </a:cubicBezTo>
                  <a:cubicBezTo>
                    <a:pt x="46347" y="43158"/>
                    <a:pt x="46419" y="43185"/>
                    <a:pt x="46520" y="43312"/>
                  </a:cubicBezTo>
                  <a:cubicBezTo>
                    <a:pt x="46809" y="43680"/>
                    <a:pt x="47132" y="44072"/>
                    <a:pt x="47440" y="44072"/>
                  </a:cubicBezTo>
                  <a:cubicBezTo>
                    <a:pt x="47560" y="44072"/>
                    <a:pt x="47678" y="44013"/>
                    <a:pt x="47791" y="43869"/>
                  </a:cubicBezTo>
                  <a:cubicBezTo>
                    <a:pt x="47835" y="43824"/>
                    <a:pt x="47858" y="43757"/>
                    <a:pt x="47902" y="43691"/>
                  </a:cubicBezTo>
                  <a:cubicBezTo>
                    <a:pt x="47949" y="43608"/>
                    <a:pt x="47965" y="43582"/>
                    <a:pt x="48000" y="43582"/>
                  </a:cubicBezTo>
                  <a:cubicBezTo>
                    <a:pt x="48030" y="43582"/>
                    <a:pt x="48075" y="43603"/>
                    <a:pt x="48170" y="43624"/>
                  </a:cubicBezTo>
                  <a:cubicBezTo>
                    <a:pt x="48221" y="43641"/>
                    <a:pt x="48273" y="43649"/>
                    <a:pt x="48324" y="43649"/>
                  </a:cubicBezTo>
                  <a:cubicBezTo>
                    <a:pt x="48540" y="43649"/>
                    <a:pt x="48740" y="43506"/>
                    <a:pt x="48794" y="43289"/>
                  </a:cubicBezTo>
                  <a:cubicBezTo>
                    <a:pt x="48950" y="42621"/>
                    <a:pt x="48326" y="41774"/>
                    <a:pt x="47947" y="41239"/>
                  </a:cubicBezTo>
                  <a:cubicBezTo>
                    <a:pt x="47768" y="40993"/>
                    <a:pt x="48214" y="40949"/>
                    <a:pt x="48214" y="40392"/>
                  </a:cubicBezTo>
                  <a:cubicBezTo>
                    <a:pt x="48170" y="38898"/>
                    <a:pt x="47568" y="38720"/>
                    <a:pt x="47768" y="38096"/>
                  </a:cubicBezTo>
                  <a:cubicBezTo>
                    <a:pt x="47924" y="37516"/>
                    <a:pt x="47702" y="36914"/>
                    <a:pt x="47211" y="36580"/>
                  </a:cubicBezTo>
                  <a:cubicBezTo>
                    <a:pt x="46743" y="36290"/>
                    <a:pt x="46208" y="36090"/>
                    <a:pt x="45673" y="35978"/>
                  </a:cubicBezTo>
                  <a:cubicBezTo>
                    <a:pt x="45829" y="35822"/>
                    <a:pt x="46008" y="35666"/>
                    <a:pt x="46164" y="35466"/>
                  </a:cubicBezTo>
                  <a:cubicBezTo>
                    <a:pt x="46230" y="35399"/>
                    <a:pt x="46320" y="35243"/>
                    <a:pt x="46253" y="35153"/>
                  </a:cubicBezTo>
                  <a:cubicBezTo>
                    <a:pt x="46164" y="35042"/>
                    <a:pt x="44581" y="33482"/>
                    <a:pt x="44559" y="33482"/>
                  </a:cubicBezTo>
                  <a:cubicBezTo>
                    <a:pt x="43712" y="32612"/>
                    <a:pt x="42931" y="31721"/>
                    <a:pt x="42196" y="30762"/>
                  </a:cubicBezTo>
                  <a:cubicBezTo>
                    <a:pt x="41148" y="29447"/>
                    <a:pt x="40168" y="28087"/>
                    <a:pt x="39276" y="26661"/>
                  </a:cubicBezTo>
                  <a:cubicBezTo>
                    <a:pt x="37671" y="24298"/>
                    <a:pt x="35888" y="20152"/>
                    <a:pt x="32076" y="17254"/>
                  </a:cubicBezTo>
                  <a:cubicBezTo>
                    <a:pt x="30404" y="15984"/>
                    <a:pt x="28487" y="15382"/>
                    <a:pt x="26481" y="15181"/>
                  </a:cubicBezTo>
                  <a:cubicBezTo>
                    <a:pt x="26459" y="15092"/>
                    <a:pt x="26437" y="15003"/>
                    <a:pt x="26437" y="14914"/>
                  </a:cubicBezTo>
                  <a:lnTo>
                    <a:pt x="26637" y="14869"/>
                  </a:lnTo>
                  <a:cubicBezTo>
                    <a:pt x="28398" y="14513"/>
                    <a:pt x="29557" y="12863"/>
                    <a:pt x="29602" y="10657"/>
                  </a:cubicBezTo>
                  <a:cubicBezTo>
                    <a:pt x="29602" y="10434"/>
                    <a:pt x="29580" y="10211"/>
                    <a:pt x="29535" y="9988"/>
                  </a:cubicBezTo>
                  <a:cubicBezTo>
                    <a:pt x="29959" y="9676"/>
                    <a:pt x="30204" y="9163"/>
                    <a:pt x="30204" y="8650"/>
                  </a:cubicBezTo>
                  <a:cubicBezTo>
                    <a:pt x="30226" y="8361"/>
                    <a:pt x="30137" y="8071"/>
                    <a:pt x="29959" y="7848"/>
                  </a:cubicBezTo>
                  <a:cubicBezTo>
                    <a:pt x="29892" y="7781"/>
                    <a:pt x="29803" y="7714"/>
                    <a:pt x="29713" y="7647"/>
                  </a:cubicBezTo>
                  <a:cubicBezTo>
                    <a:pt x="29803" y="7469"/>
                    <a:pt x="29892" y="7291"/>
                    <a:pt x="29936" y="7090"/>
                  </a:cubicBezTo>
                  <a:cubicBezTo>
                    <a:pt x="30583" y="5106"/>
                    <a:pt x="30382" y="3256"/>
                    <a:pt x="29379" y="1874"/>
                  </a:cubicBezTo>
                  <a:cubicBezTo>
                    <a:pt x="28554" y="715"/>
                    <a:pt x="27239" y="24"/>
                    <a:pt x="25835" y="2"/>
                  </a:cubicBezTo>
                  <a:cubicBezTo>
                    <a:pt x="25807" y="1"/>
                    <a:pt x="25779" y="1"/>
                    <a:pt x="25751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3440;p37"/>
            <p:cNvGrpSpPr/>
            <p:nvPr/>
          </p:nvGrpSpPr>
          <p:grpSpPr>
            <a:xfrm>
              <a:off x="565113" y="2811394"/>
              <a:ext cx="1223750" cy="1151525"/>
              <a:chOff x="560925" y="2810950"/>
              <a:chExt cx="1223750" cy="1151525"/>
            </a:xfrm>
          </p:grpSpPr>
          <p:sp>
            <p:nvSpPr>
              <p:cNvPr id="3441" name="Google Shape;3441;p37"/>
              <p:cNvSpPr/>
              <p:nvPr/>
            </p:nvSpPr>
            <p:spPr>
              <a:xfrm>
                <a:off x="565975" y="3712500"/>
                <a:ext cx="189375" cy="197375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7895" extrusionOk="0">
                    <a:moveTo>
                      <a:pt x="4331" y="1"/>
                    </a:moveTo>
                    <a:cubicBezTo>
                      <a:pt x="4270" y="1"/>
                      <a:pt x="4208" y="2"/>
                      <a:pt x="4145" y="4"/>
                    </a:cubicBezTo>
                    <a:cubicBezTo>
                      <a:pt x="3343" y="4"/>
                      <a:pt x="2540" y="205"/>
                      <a:pt x="1827" y="562"/>
                    </a:cubicBezTo>
                    <a:cubicBezTo>
                      <a:pt x="1114" y="940"/>
                      <a:pt x="1002" y="1587"/>
                      <a:pt x="1225" y="2345"/>
                    </a:cubicBezTo>
                    <a:cubicBezTo>
                      <a:pt x="1270" y="2545"/>
                      <a:pt x="668" y="3348"/>
                      <a:pt x="712" y="4373"/>
                    </a:cubicBezTo>
                    <a:cubicBezTo>
                      <a:pt x="668" y="4658"/>
                      <a:pt x="862" y="4943"/>
                      <a:pt x="1144" y="5016"/>
                    </a:cubicBezTo>
                    <a:lnTo>
                      <a:pt x="1144" y="5016"/>
                    </a:lnTo>
                    <a:cubicBezTo>
                      <a:pt x="698" y="5618"/>
                      <a:pt x="0" y="6498"/>
                      <a:pt x="133" y="7226"/>
                    </a:cubicBezTo>
                    <a:cubicBezTo>
                      <a:pt x="163" y="7378"/>
                      <a:pt x="296" y="7467"/>
                      <a:pt x="434" y="7467"/>
                    </a:cubicBezTo>
                    <a:cubicBezTo>
                      <a:pt x="500" y="7467"/>
                      <a:pt x="566" y="7448"/>
                      <a:pt x="623" y="7405"/>
                    </a:cubicBezTo>
                    <a:cubicBezTo>
                      <a:pt x="709" y="7362"/>
                      <a:pt x="733" y="7318"/>
                      <a:pt x="996" y="7054"/>
                    </a:cubicBezTo>
                    <a:lnTo>
                      <a:pt x="996" y="7054"/>
                    </a:lnTo>
                    <a:cubicBezTo>
                      <a:pt x="976" y="7156"/>
                      <a:pt x="957" y="7258"/>
                      <a:pt x="957" y="7360"/>
                    </a:cubicBezTo>
                    <a:cubicBezTo>
                      <a:pt x="957" y="7611"/>
                      <a:pt x="1108" y="7895"/>
                      <a:pt x="1307" y="7895"/>
                    </a:cubicBezTo>
                    <a:cubicBezTo>
                      <a:pt x="1338" y="7895"/>
                      <a:pt x="1370" y="7888"/>
                      <a:pt x="1403" y="7873"/>
                    </a:cubicBezTo>
                    <a:cubicBezTo>
                      <a:pt x="1715" y="7739"/>
                      <a:pt x="2228" y="7048"/>
                      <a:pt x="2473" y="6781"/>
                    </a:cubicBezTo>
                    <a:lnTo>
                      <a:pt x="2479" y="6774"/>
                    </a:lnTo>
                    <a:lnTo>
                      <a:pt x="2479" y="6774"/>
                    </a:lnTo>
                    <a:cubicBezTo>
                      <a:pt x="2538" y="6924"/>
                      <a:pt x="2598" y="7007"/>
                      <a:pt x="2718" y="7007"/>
                    </a:cubicBezTo>
                    <a:cubicBezTo>
                      <a:pt x="2732" y="7007"/>
                      <a:pt x="2747" y="7006"/>
                      <a:pt x="2763" y="7003"/>
                    </a:cubicBezTo>
                    <a:cubicBezTo>
                      <a:pt x="3744" y="6803"/>
                      <a:pt x="5148" y="5242"/>
                      <a:pt x="5705" y="4418"/>
                    </a:cubicBezTo>
                    <a:cubicBezTo>
                      <a:pt x="7575" y="1701"/>
                      <a:pt x="6731" y="1"/>
                      <a:pt x="4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37"/>
              <p:cNvSpPr/>
              <p:nvPr/>
            </p:nvSpPr>
            <p:spPr>
              <a:xfrm>
                <a:off x="560925" y="3708375"/>
                <a:ext cx="184475" cy="205475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8219" extrusionOk="0">
                    <a:moveTo>
                      <a:pt x="1555" y="2795"/>
                    </a:moveTo>
                    <a:cubicBezTo>
                      <a:pt x="1565" y="2795"/>
                      <a:pt x="1574" y="2797"/>
                      <a:pt x="1583" y="2800"/>
                    </a:cubicBezTo>
                    <a:cubicBezTo>
                      <a:pt x="1873" y="2889"/>
                      <a:pt x="2073" y="3134"/>
                      <a:pt x="2118" y="3446"/>
                    </a:cubicBezTo>
                    <a:cubicBezTo>
                      <a:pt x="2163" y="4048"/>
                      <a:pt x="1895" y="4404"/>
                      <a:pt x="1338" y="4939"/>
                    </a:cubicBezTo>
                    <a:cubicBezTo>
                      <a:pt x="1316" y="4961"/>
                      <a:pt x="1292" y="4971"/>
                      <a:pt x="1266" y="4971"/>
                    </a:cubicBezTo>
                    <a:cubicBezTo>
                      <a:pt x="1157" y="4971"/>
                      <a:pt x="1026" y="4795"/>
                      <a:pt x="1026" y="4560"/>
                    </a:cubicBezTo>
                    <a:cubicBezTo>
                      <a:pt x="1026" y="3780"/>
                      <a:pt x="1137" y="3602"/>
                      <a:pt x="1405" y="2911"/>
                    </a:cubicBezTo>
                    <a:cubicBezTo>
                      <a:pt x="1424" y="2853"/>
                      <a:pt x="1493" y="2795"/>
                      <a:pt x="1555" y="2795"/>
                    </a:cubicBezTo>
                    <a:close/>
                    <a:moveTo>
                      <a:pt x="4288" y="288"/>
                    </a:moveTo>
                    <a:cubicBezTo>
                      <a:pt x="4486" y="288"/>
                      <a:pt x="4684" y="300"/>
                      <a:pt x="4882" y="325"/>
                    </a:cubicBezTo>
                    <a:cubicBezTo>
                      <a:pt x="5172" y="348"/>
                      <a:pt x="5461" y="414"/>
                      <a:pt x="5729" y="504"/>
                    </a:cubicBezTo>
                    <a:cubicBezTo>
                      <a:pt x="6398" y="771"/>
                      <a:pt x="6621" y="1083"/>
                      <a:pt x="6687" y="1462"/>
                    </a:cubicBezTo>
                    <a:cubicBezTo>
                      <a:pt x="7200" y="3758"/>
                      <a:pt x="3857" y="7012"/>
                      <a:pt x="2920" y="7012"/>
                    </a:cubicBezTo>
                    <a:cubicBezTo>
                      <a:pt x="2898" y="7012"/>
                      <a:pt x="2854" y="6923"/>
                      <a:pt x="2854" y="6901"/>
                    </a:cubicBezTo>
                    <a:cubicBezTo>
                      <a:pt x="3366" y="6121"/>
                      <a:pt x="3946" y="5474"/>
                      <a:pt x="4013" y="5207"/>
                    </a:cubicBezTo>
                    <a:cubicBezTo>
                      <a:pt x="4013" y="5162"/>
                      <a:pt x="3968" y="5140"/>
                      <a:pt x="3946" y="5095"/>
                    </a:cubicBezTo>
                    <a:cubicBezTo>
                      <a:pt x="3928" y="5089"/>
                      <a:pt x="3912" y="5087"/>
                      <a:pt x="3896" y="5087"/>
                    </a:cubicBezTo>
                    <a:cubicBezTo>
                      <a:pt x="3855" y="5087"/>
                      <a:pt x="3822" y="5107"/>
                      <a:pt x="3790" y="5140"/>
                    </a:cubicBezTo>
                    <a:cubicBezTo>
                      <a:pt x="3522" y="5407"/>
                      <a:pt x="3879" y="5095"/>
                      <a:pt x="2408" y="6990"/>
                    </a:cubicBezTo>
                    <a:cubicBezTo>
                      <a:pt x="2185" y="7324"/>
                      <a:pt x="1917" y="7614"/>
                      <a:pt x="1583" y="7859"/>
                    </a:cubicBezTo>
                    <a:cubicBezTo>
                      <a:pt x="1557" y="7886"/>
                      <a:pt x="1523" y="7898"/>
                      <a:pt x="1490" y="7898"/>
                    </a:cubicBezTo>
                    <a:cubicBezTo>
                      <a:pt x="1439" y="7898"/>
                      <a:pt x="1387" y="7869"/>
                      <a:pt x="1360" y="7815"/>
                    </a:cubicBezTo>
                    <a:cubicBezTo>
                      <a:pt x="1070" y="7369"/>
                      <a:pt x="1338" y="7235"/>
                      <a:pt x="1984" y="6344"/>
                    </a:cubicBezTo>
                    <a:cubicBezTo>
                      <a:pt x="3010" y="4895"/>
                      <a:pt x="2987" y="4917"/>
                      <a:pt x="2987" y="4806"/>
                    </a:cubicBezTo>
                    <a:cubicBezTo>
                      <a:pt x="2969" y="4770"/>
                      <a:pt x="2937" y="4704"/>
                      <a:pt x="2878" y="4704"/>
                    </a:cubicBezTo>
                    <a:cubicBezTo>
                      <a:pt x="2864" y="4704"/>
                      <a:pt x="2848" y="4708"/>
                      <a:pt x="2831" y="4716"/>
                    </a:cubicBezTo>
                    <a:cubicBezTo>
                      <a:pt x="2742" y="4761"/>
                      <a:pt x="2742" y="4828"/>
                      <a:pt x="2564" y="5073"/>
                    </a:cubicBezTo>
                    <a:cubicBezTo>
                      <a:pt x="1165" y="7011"/>
                      <a:pt x="841" y="7499"/>
                      <a:pt x="628" y="7499"/>
                    </a:cubicBezTo>
                    <a:cubicBezTo>
                      <a:pt x="604" y="7499"/>
                      <a:pt x="581" y="7492"/>
                      <a:pt x="558" y="7480"/>
                    </a:cubicBezTo>
                    <a:cubicBezTo>
                      <a:pt x="491" y="7436"/>
                      <a:pt x="446" y="7391"/>
                      <a:pt x="446" y="7302"/>
                    </a:cubicBezTo>
                    <a:cubicBezTo>
                      <a:pt x="402" y="6745"/>
                      <a:pt x="781" y="6121"/>
                      <a:pt x="1137" y="5630"/>
                    </a:cubicBezTo>
                    <a:cubicBezTo>
                      <a:pt x="1338" y="5341"/>
                      <a:pt x="1583" y="5073"/>
                      <a:pt x="1828" y="4806"/>
                    </a:cubicBezTo>
                    <a:cubicBezTo>
                      <a:pt x="2185" y="4449"/>
                      <a:pt x="2475" y="3914"/>
                      <a:pt x="2408" y="3468"/>
                    </a:cubicBezTo>
                    <a:cubicBezTo>
                      <a:pt x="2385" y="3290"/>
                      <a:pt x="2430" y="3134"/>
                      <a:pt x="2497" y="2978"/>
                    </a:cubicBezTo>
                    <a:cubicBezTo>
                      <a:pt x="2637" y="2698"/>
                      <a:pt x="2687" y="2455"/>
                      <a:pt x="2760" y="2455"/>
                    </a:cubicBezTo>
                    <a:cubicBezTo>
                      <a:pt x="2768" y="2455"/>
                      <a:pt x="2777" y="2458"/>
                      <a:pt x="2787" y="2465"/>
                    </a:cubicBezTo>
                    <a:cubicBezTo>
                      <a:pt x="2876" y="2510"/>
                      <a:pt x="2943" y="2577"/>
                      <a:pt x="3032" y="2621"/>
                    </a:cubicBezTo>
                    <a:cubicBezTo>
                      <a:pt x="3273" y="2777"/>
                      <a:pt x="3551" y="2861"/>
                      <a:pt x="3835" y="2861"/>
                    </a:cubicBezTo>
                    <a:cubicBezTo>
                      <a:pt x="3998" y="2861"/>
                      <a:pt x="4163" y="2834"/>
                      <a:pt x="4325" y="2777"/>
                    </a:cubicBezTo>
                    <a:cubicBezTo>
                      <a:pt x="4681" y="2666"/>
                      <a:pt x="5261" y="2242"/>
                      <a:pt x="5105" y="2086"/>
                    </a:cubicBezTo>
                    <a:cubicBezTo>
                      <a:pt x="5085" y="2063"/>
                      <a:pt x="5061" y="2052"/>
                      <a:pt x="5033" y="2052"/>
                    </a:cubicBezTo>
                    <a:cubicBezTo>
                      <a:pt x="4881" y="2052"/>
                      <a:pt x="4624" y="2374"/>
                      <a:pt x="4302" y="2487"/>
                    </a:cubicBezTo>
                    <a:cubicBezTo>
                      <a:pt x="4157" y="2544"/>
                      <a:pt x="4002" y="2571"/>
                      <a:pt x="3848" y="2571"/>
                    </a:cubicBezTo>
                    <a:cubicBezTo>
                      <a:pt x="3579" y="2571"/>
                      <a:pt x="3312" y="2488"/>
                      <a:pt x="3099" y="2331"/>
                    </a:cubicBezTo>
                    <a:cubicBezTo>
                      <a:pt x="2712" y="2067"/>
                      <a:pt x="2678" y="1766"/>
                      <a:pt x="2523" y="1766"/>
                    </a:cubicBezTo>
                    <a:cubicBezTo>
                      <a:pt x="2508" y="1766"/>
                      <a:pt x="2492" y="1768"/>
                      <a:pt x="2475" y="1774"/>
                    </a:cubicBezTo>
                    <a:cubicBezTo>
                      <a:pt x="2207" y="1863"/>
                      <a:pt x="2586" y="2220"/>
                      <a:pt x="2296" y="2800"/>
                    </a:cubicBezTo>
                    <a:cubicBezTo>
                      <a:pt x="2269" y="2827"/>
                      <a:pt x="2233" y="2846"/>
                      <a:pt x="2199" y="2846"/>
                    </a:cubicBezTo>
                    <a:cubicBezTo>
                      <a:pt x="2178" y="2846"/>
                      <a:pt x="2157" y="2839"/>
                      <a:pt x="2140" y="2822"/>
                    </a:cubicBezTo>
                    <a:lnTo>
                      <a:pt x="1806" y="2577"/>
                    </a:lnTo>
                    <a:cubicBezTo>
                      <a:pt x="1650" y="2465"/>
                      <a:pt x="1516" y="2443"/>
                      <a:pt x="1449" y="2198"/>
                    </a:cubicBezTo>
                    <a:cubicBezTo>
                      <a:pt x="1338" y="1730"/>
                      <a:pt x="1449" y="1195"/>
                      <a:pt x="1850" y="972"/>
                    </a:cubicBezTo>
                    <a:cubicBezTo>
                      <a:pt x="2592" y="520"/>
                      <a:pt x="3436" y="288"/>
                      <a:pt x="4288" y="288"/>
                    </a:cubicBezTo>
                    <a:close/>
                    <a:moveTo>
                      <a:pt x="4413" y="1"/>
                    </a:moveTo>
                    <a:cubicBezTo>
                      <a:pt x="3478" y="1"/>
                      <a:pt x="2465" y="256"/>
                      <a:pt x="1694" y="727"/>
                    </a:cubicBezTo>
                    <a:cubicBezTo>
                      <a:pt x="1226" y="1061"/>
                      <a:pt x="1003" y="1663"/>
                      <a:pt x="1159" y="2220"/>
                    </a:cubicBezTo>
                    <a:cubicBezTo>
                      <a:pt x="1360" y="2866"/>
                      <a:pt x="758" y="3045"/>
                      <a:pt x="714" y="4538"/>
                    </a:cubicBezTo>
                    <a:cubicBezTo>
                      <a:pt x="714" y="5095"/>
                      <a:pt x="1159" y="5140"/>
                      <a:pt x="981" y="5385"/>
                    </a:cubicBezTo>
                    <a:cubicBezTo>
                      <a:pt x="625" y="5898"/>
                      <a:pt x="0" y="6745"/>
                      <a:pt x="156" y="7414"/>
                    </a:cubicBezTo>
                    <a:cubicBezTo>
                      <a:pt x="211" y="7648"/>
                      <a:pt x="411" y="7795"/>
                      <a:pt x="627" y="7795"/>
                    </a:cubicBezTo>
                    <a:cubicBezTo>
                      <a:pt x="678" y="7795"/>
                      <a:pt x="730" y="7787"/>
                      <a:pt x="781" y="7770"/>
                    </a:cubicBezTo>
                    <a:cubicBezTo>
                      <a:pt x="871" y="7740"/>
                      <a:pt x="920" y="7719"/>
                      <a:pt x="954" y="7719"/>
                    </a:cubicBezTo>
                    <a:cubicBezTo>
                      <a:pt x="995" y="7719"/>
                      <a:pt x="1011" y="7751"/>
                      <a:pt x="1048" y="7837"/>
                    </a:cubicBezTo>
                    <a:cubicBezTo>
                      <a:pt x="1093" y="7904"/>
                      <a:pt x="1115" y="7949"/>
                      <a:pt x="1159" y="8015"/>
                    </a:cubicBezTo>
                    <a:cubicBezTo>
                      <a:pt x="1272" y="8159"/>
                      <a:pt x="1390" y="8219"/>
                      <a:pt x="1510" y="8219"/>
                    </a:cubicBezTo>
                    <a:cubicBezTo>
                      <a:pt x="1818" y="8219"/>
                      <a:pt x="2141" y="7827"/>
                      <a:pt x="2430" y="7458"/>
                    </a:cubicBezTo>
                    <a:cubicBezTo>
                      <a:pt x="2530" y="7325"/>
                      <a:pt x="2602" y="7294"/>
                      <a:pt x="2683" y="7294"/>
                    </a:cubicBezTo>
                    <a:cubicBezTo>
                      <a:pt x="2752" y="7294"/>
                      <a:pt x="2827" y="7317"/>
                      <a:pt x="2933" y="7317"/>
                    </a:cubicBezTo>
                    <a:cubicBezTo>
                      <a:pt x="3035" y="7317"/>
                      <a:pt x="3165" y="7296"/>
                      <a:pt x="3344" y="7213"/>
                    </a:cubicBezTo>
                    <a:cubicBezTo>
                      <a:pt x="4726" y="6589"/>
                      <a:pt x="7378" y="3713"/>
                      <a:pt x="6999" y="1551"/>
                    </a:cubicBezTo>
                    <a:cubicBezTo>
                      <a:pt x="6832" y="482"/>
                      <a:pt x="5696" y="1"/>
                      <a:pt x="4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37"/>
              <p:cNvSpPr/>
              <p:nvPr/>
            </p:nvSpPr>
            <p:spPr>
              <a:xfrm>
                <a:off x="1590250" y="3711950"/>
                <a:ext cx="189975" cy="197375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7895" extrusionOk="0">
                    <a:moveTo>
                      <a:pt x="3266" y="1"/>
                    </a:moveTo>
                    <a:cubicBezTo>
                      <a:pt x="865" y="1"/>
                      <a:pt x="0" y="1700"/>
                      <a:pt x="1870" y="4417"/>
                    </a:cubicBezTo>
                    <a:cubicBezTo>
                      <a:pt x="2449" y="5242"/>
                      <a:pt x="3853" y="6803"/>
                      <a:pt x="4812" y="7003"/>
                    </a:cubicBezTo>
                    <a:cubicBezTo>
                      <a:pt x="4830" y="7005"/>
                      <a:pt x="4847" y="7006"/>
                      <a:pt x="4863" y="7006"/>
                    </a:cubicBezTo>
                    <a:cubicBezTo>
                      <a:pt x="4999" y="7006"/>
                      <a:pt x="5060" y="6924"/>
                      <a:pt x="5118" y="6774"/>
                    </a:cubicBezTo>
                    <a:lnTo>
                      <a:pt x="5118" y="6774"/>
                    </a:lnTo>
                    <a:lnTo>
                      <a:pt x="5124" y="6780"/>
                    </a:lnTo>
                    <a:cubicBezTo>
                      <a:pt x="5347" y="7070"/>
                      <a:pt x="5882" y="7739"/>
                      <a:pt x="6194" y="7872"/>
                    </a:cubicBezTo>
                    <a:cubicBezTo>
                      <a:pt x="6224" y="7887"/>
                      <a:pt x="6254" y="7894"/>
                      <a:pt x="6284" y="7894"/>
                    </a:cubicBezTo>
                    <a:cubicBezTo>
                      <a:pt x="6473" y="7894"/>
                      <a:pt x="6640" y="7610"/>
                      <a:pt x="6640" y="7360"/>
                    </a:cubicBezTo>
                    <a:cubicBezTo>
                      <a:pt x="6619" y="7257"/>
                      <a:pt x="6618" y="7155"/>
                      <a:pt x="6600" y="7053"/>
                    </a:cubicBezTo>
                    <a:lnTo>
                      <a:pt x="6600" y="7053"/>
                    </a:lnTo>
                    <a:cubicBezTo>
                      <a:pt x="6725" y="7177"/>
                      <a:pt x="6849" y="7300"/>
                      <a:pt x="6974" y="7404"/>
                    </a:cubicBezTo>
                    <a:cubicBezTo>
                      <a:pt x="7031" y="7447"/>
                      <a:pt x="7098" y="7467"/>
                      <a:pt x="7163" y="7467"/>
                    </a:cubicBezTo>
                    <a:cubicBezTo>
                      <a:pt x="7301" y="7467"/>
                      <a:pt x="7434" y="7377"/>
                      <a:pt x="7464" y="7226"/>
                    </a:cubicBezTo>
                    <a:cubicBezTo>
                      <a:pt x="7598" y="6490"/>
                      <a:pt x="6885" y="5577"/>
                      <a:pt x="6439" y="4997"/>
                    </a:cubicBezTo>
                    <a:cubicBezTo>
                      <a:pt x="6729" y="4930"/>
                      <a:pt x="6907" y="4663"/>
                      <a:pt x="6885" y="4373"/>
                    </a:cubicBezTo>
                    <a:cubicBezTo>
                      <a:pt x="6930" y="3325"/>
                      <a:pt x="6328" y="2545"/>
                      <a:pt x="6372" y="2322"/>
                    </a:cubicBezTo>
                    <a:cubicBezTo>
                      <a:pt x="6595" y="1587"/>
                      <a:pt x="6484" y="918"/>
                      <a:pt x="5748" y="561"/>
                    </a:cubicBezTo>
                    <a:cubicBezTo>
                      <a:pt x="5035" y="205"/>
                      <a:pt x="4255" y="4"/>
                      <a:pt x="3452" y="4"/>
                    </a:cubicBezTo>
                    <a:cubicBezTo>
                      <a:pt x="3389" y="2"/>
                      <a:pt x="3327" y="1"/>
                      <a:pt x="32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37"/>
              <p:cNvSpPr/>
              <p:nvPr/>
            </p:nvSpPr>
            <p:spPr>
              <a:xfrm>
                <a:off x="1600750" y="3708025"/>
                <a:ext cx="183925" cy="205500"/>
              </a:xfrm>
              <a:custGeom>
                <a:avLst/>
                <a:gdLst/>
                <a:ahLst/>
                <a:cxnLst/>
                <a:rect l="l" t="t" r="r" b="b"/>
                <a:pathLst>
                  <a:path w="7357" h="8220" extrusionOk="0">
                    <a:moveTo>
                      <a:pt x="5809" y="2809"/>
                    </a:moveTo>
                    <a:cubicBezTo>
                      <a:pt x="5880" y="2809"/>
                      <a:pt x="5933" y="2867"/>
                      <a:pt x="5952" y="2925"/>
                    </a:cubicBezTo>
                    <a:cubicBezTo>
                      <a:pt x="6220" y="3616"/>
                      <a:pt x="6331" y="3794"/>
                      <a:pt x="6353" y="4574"/>
                    </a:cubicBezTo>
                    <a:cubicBezTo>
                      <a:pt x="6353" y="4809"/>
                      <a:pt x="6208" y="4985"/>
                      <a:pt x="6105" y="4985"/>
                    </a:cubicBezTo>
                    <a:cubicBezTo>
                      <a:pt x="6081" y="4985"/>
                      <a:pt x="6058" y="4975"/>
                      <a:pt x="6041" y="4953"/>
                    </a:cubicBezTo>
                    <a:cubicBezTo>
                      <a:pt x="5484" y="4418"/>
                      <a:pt x="5217" y="4062"/>
                      <a:pt x="5239" y="3460"/>
                    </a:cubicBezTo>
                    <a:cubicBezTo>
                      <a:pt x="5284" y="3148"/>
                      <a:pt x="5484" y="2903"/>
                      <a:pt x="5774" y="2814"/>
                    </a:cubicBezTo>
                    <a:cubicBezTo>
                      <a:pt x="5786" y="2811"/>
                      <a:pt x="5797" y="2809"/>
                      <a:pt x="5809" y="2809"/>
                    </a:cubicBezTo>
                    <a:close/>
                    <a:moveTo>
                      <a:pt x="3059" y="324"/>
                    </a:moveTo>
                    <a:cubicBezTo>
                      <a:pt x="3915" y="324"/>
                      <a:pt x="4744" y="552"/>
                      <a:pt x="5484" y="986"/>
                    </a:cubicBezTo>
                    <a:cubicBezTo>
                      <a:pt x="5885" y="1209"/>
                      <a:pt x="5997" y="1766"/>
                      <a:pt x="5885" y="2234"/>
                    </a:cubicBezTo>
                    <a:cubicBezTo>
                      <a:pt x="5841" y="2479"/>
                      <a:pt x="5707" y="2479"/>
                      <a:pt x="5529" y="2613"/>
                    </a:cubicBezTo>
                    <a:cubicBezTo>
                      <a:pt x="5417" y="2680"/>
                      <a:pt x="5306" y="2769"/>
                      <a:pt x="5194" y="2858"/>
                    </a:cubicBezTo>
                    <a:cubicBezTo>
                      <a:pt x="5179" y="2874"/>
                      <a:pt x="5160" y="2881"/>
                      <a:pt x="5142" y="2881"/>
                    </a:cubicBezTo>
                    <a:cubicBezTo>
                      <a:pt x="5108" y="2881"/>
                      <a:pt x="5075" y="2857"/>
                      <a:pt x="5061" y="2814"/>
                    </a:cubicBezTo>
                    <a:cubicBezTo>
                      <a:pt x="4749" y="2234"/>
                      <a:pt x="5128" y="1900"/>
                      <a:pt x="4882" y="1788"/>
                    </a:cubicBezTo>
                    <a:cubicBezTo>
                      <a:pt x="4865" y="1782"/>
                      <a:pt x="4849" y="1780"/>
                      <a:pt x="4834" y="1780"/>
                    </a:cubicBezTo>
                    <a:cubicBezTo>
                      <a:pt x="4678" y="1780"/>
                      <a:pt x="4645" y="2081"/>
                      <a:pt x="4258" y="2345"/>
                    </a:cubicBezTo>
                    <a:cubicBezTo>
                      <a:pt x="4029" y="2518"/>
                      <a:pt x="3762" y="2607"/>
                      <a:pt x="3494" y="2607"/>
                    </a:cubicBezTo>
                    <a:cubicBezTo>
                      <a:pt x="3346" y="2607"/>
                      <a:pt x="3198" y="2579"/>
                      <a:pt x="3055" y="2524"/>
                    </a:cubicBezTo>
                    <a:cubicBezTo>
                      <a:pt x="2714" y="2410"/>
                      <a:pt x="2470" y="2089"/>
                      <a:pt x="2309" y="2089"/>
                    </a:cubicBezTo>
                    <a:cubicBezTo>
                      <a:pt x="2280" y="2089"/>
                      <a:pt x="2254" y="2099"/>
                      <a:pt x="2230" y="2123"/>
                    </a:cubicBezTo>
                    <a:cubicBezTo>
                      <a:pt x="2029" y="2301"/>
                      <a:pt x="2676" y="2702"/>
                      <a:pt x="3032" y="2814"/>
                    </a:cubicBezTo>
                    <a:cubicBezTo>
                      <a:pt x="3186" y="2870"/>
                      <a:pt x="3349" y="2897"/>
                      <a:pt x="3512" y="2897"/>
                    </a:cubicBezTo>
                    <a:cubicBezTo>
                      <a:pt x="3797" y="2897"/>
                      <a:pt x="4084" y="2814"/>
                      <a:pt x="4325" y="2658"/>
                    </a:cubicBezTo>
                    <a:cubicBezTo>
                      <a:pt x="4414" y="2613"/>
                      <a:pt x="4437" y="2568"/>
                      <a:pt x="4570" y="2479"/>
                    </a:cubicBezTo>
                    <a:cubicBezTo>
                      <a:pt x="4581" y="2473"/>
                      <a:pt x="4591" y="2469"/>
                      <a:pt x="4601" y="2469"/>
                    </a:cubicBezTo>
                    <a:cubicBezTo>
                      <a:pt x="4687" y="2469"/>
                      <a:pt x="4717" y="2733"/>
                      <a:pt x="4838" y="3014"/>
                    </a:cubicBezTo>
                    <a:cubicBezTo>
                      <a:pt x="4927" y="3148"/>
                      <a:pt x="4949" y="3326"/>
                      <a:pt x="4927" y="3505"/>
                    </a:cubicBezTo>
                    <a:cubicBezTo>
                      <a:pt x="4882" y="3950"/>
                      <a:pt x="5172" y="4463"/>
                      <a:pt x="5529" y="4842"/>
                    </a:cubicBezTo>
                    <a:cubicBezTo>
                      <a:pt x="5774" y="5109"/>
                      <a:pt x="5997" y="5377"/>
                      <a:pt x="6220" y="5667"/>
                    </a:cubicBezTo>
                    <a:cubicBezTo>
                      <a:pt x="6576" y="6157"/>
                      <a:pt x="6955" y="6781"/>
                      <a:pt x="6911" y="7338"/>
                    </a:cubicBezTo>
                    <a:cubicBezTo>
                      <a:pt x="6911" y="7405"/>
                      <a:pt x="6866" y="7472"/>
                      <a:pt x="6799" y="7517"/>
                    </a:cubicBezTo>
                    <a:cubicBezTo>
                      <a:pt x="6780" y="7525"/>
                      <a:pt x="6760" y="7529"/>
                      <a:pt x="6739" y="7529"/>
                    </a:cubicBezTo>
                    <a:cubicBezTo>
                      <a:pt x="6527" y="7529"/>
                      <a:pt x="6216" y="7060"/>
                      <a:pt x="4793" y="5109"/>
                    </a:cubicBezTo>
                    <a:cubicBezTo>
                      <a:pt x="4615" y="4842"/>
                      <a:pt x="4593" y="4775"/>
                      <a:pt x="4503" y="4753"/>
                    </a:cubicBezTo>
                    <a:cubicBezTo>
                      <a:pt x="4491" y="4744"/>
                      <a:pt x="4478" y="4741"/>
                      <a:pt x="4466" y="4741"/>
                    </a:cubicBezTo>
                    <a:cubicBezTo>
                      <a:pt x="4413" y="4741"/>
                      <a:pt x="4370" y="4806"/>
                      <a:pt x="4370" y="4842"/>
                    </a:cubicBezTo>
                    <a:cubicBezTo>
                      <a:pt x="4347" y="4953"/>
                      <a:pt x="4347" y="4931"/>
                      <a:pt x="5373" y="6380"/>
                    </a:cubicBezTo>
                    <a:cubicBezTo>
                      <a:pt x="5997" y="7272"/>
                      <a:pt x="6264" y="7405"/>
                      <a:pt x="5975" y="7851"/>
                    </a:cubicBezTo>
                    <a:cubicBezTo>
                      <a:pt x="5961" y="7905"/>
                      <a:pt x="5915" y="7935"/>
                      <a:pt x="5866" y="7935"/>
                    </a:cubicBezTo>
                    <a:cubicBezTo>
                      <a:pt x="5834" y="7935"/>
                      <a:pt x="5800" y="7922"/>
                      <a:pt x="5774" y="7896"/>
                    </a:cubicBezTo>
                    <a:cubicBezTo>
                      <a:pt x="5440" y="7651"/>
                      <a:pt x="5150" y="7361"/>
                      <a:pt x="4927" y="7026"/>
                    </a:cubicBezTo>
                    <a:cubicBezTo>
                      <a:pt x="3478" y="5132"/>
                      <a:pt x="3835" y="5444"/>
                      <a:pt x="3567" y="5154"/>
                    </a:cubicBezTo>
                    <a:cubicBezTo>
                      <a:pt x="3536" y="5138"/>
                      <a:pt x="3493" y="5122"/>
                      <a:pt x="3455" y="5122"/>
                    </a:cubicBezTo>
                    <a:cubicBezTo>
                      <a:pt x="3439" y="5122"/>
                      <a:pt x="3424" y="5125"/>
                      <a:pt x="3411" y="5132"/>
                    </a:cubicBezTo>
                    <a:cubicBezTo>
                      <a:pt x="3389" y="5154"/>
                      <a:pt x="3344" y="5199"/>
                      <a:pt x="3344" y="5221"/>
                    </a:cubicBezTo>
                    <a:cubicBezTo>
                      <a:pt x="3411" y="5511"/>
                      <a:pt x="3991" y="6157"/>
                      <a:pt x="4481" y="6937"/>
                    </a:cubicBezTo>
                    <a:cubicBezTo>
                      <a:pt x="4503" y="6960"/>
                      <a:pt x="4459" y="7026"/>
                      <a:pt x="4437" y="7026"/>
                    </a:cubicBezTo>
                    <a:cubicBezTo>
                      <a:pt x="3500" y="7026"/>
                      <a:pt x="157" y="3772"/>
                      <a:pt x="647" y="1498"/>
                    </a:cubicBezTo>
                    <a:cubicBezTo>
                      <a:pt x="736" y="1119"/>
                      <a:pt x="959" y="807"/>
                      <a:pt x="1628" y="518"/>
                    </a:cubicBezTo>
                    <a:cubicBezTo>
                      <a:pt x="1895" y="428"/>
                      <a:pt x="2185" y="384"/>
                      <a:pt x="2453" y="362"/>
                    </a:cubicBezTo>
                    <a:cubicBezTo>
                      <a:pt x="2656" y="336"/>
                      <a:pt x="2858" y="324"/>
                      <a:pt x="3059" y="324"/>
                    </a:cubicBezTo>
                    <a:close/>
                    <a:moveTo>
                      <a:pt x="2964" y="1"/>
                    </a:moveTo>
                    <a:cubicBezTo>
                      <a:pt x="1676" y="1"/>
                      <a:pt x="526" y="489"/>
                      <a:pt x="357" y="1565"/>
                    </a:cubicBezTo>
                    <a:cubicBezTo>
                      <a:pt x="1" y="3727"/>
                      <a:pt x="2631" y="6603"/>
                      <a:pt x="4013" y="7227"/>
                    </a:cubicBezTo>
                    <a:cubicBezTo>
                      <a:pt x="4192" y="7310"/>
                      <a:pt x="4322" y="7331"/>
                      <a:pt x="4424" y="7331"/>
                    </a:cubicBezTo>
                    <a:cubicBezTo>
                      <a:pt x="4529" y="7331"/>
                      <a:pt x="4605" y="7308"/>
                      <a:pt x="4674" y="7308"/>
                    </a:cubicBezTo>
                    <a:cubicBezTo>
                      <a:pt x="4755" y="7308"/>
                      <a:pt x="4827" y="7339"/>
                      <a:pt x="4927" y="7472"/>
                    </a:cubicBezTo>
                    <a:cubicBezTo>
                      <a:pt x="5218" y="7828"/>
                      <a:pt x="5557" y="8220"/>
                      <a:pt x="5865" y="8220"/>
                    </a:cubicBezTo>
                    <a:cubicBezTo>
                      <a:pt x="5981" y="8220"/>
                      <a:pt x="6094" y="8164"/>
                      <a:pt x="6197" y="8029"/>
                    </a:cubicBezTo>
                    <a:cubicBezTo>
                      <a:pt x="6242" y="7963"/>
                      <a:pt x="6264" y="7896"/>
                      <a:pt x="6309" y="7829"/>
                    </a:cubicBezTo>
                    <a:cubicBezTo>
                      <a:pt x="6356" y="7746"/>
                      <a:pt x="6378" y="7720"/>
                      <a:pt x="6415" y="7720"/>
                    </a:cubicBezTo>
                    <a:cubicBezTo>
                      <a:pt x="6448" y="7720"/>
                      <a:pt x="6492" y="7741"/>
                      <a:pt x="6576" y="7762"/>
                    </a:cubicBezTo>
                    <a:cubicBezTo>
                      <a:pt x="6632" y="7785"/>
                      <a:pt x="6688" y="7796"/>
                      <a:pt x="6743" y="7796"/>
                    </a:cubicBezTo>
                    <a:cubicBezTo>
                      <a:pt x="6954" y="7796"/>
                      <a:pt x="7147" y="7640"/>
                      <a:pt x="7200" y="7428"/>
                    </a:cubicBezTo>
                    <a:cubicBezTo>
                      <a:pt x="7357" y="6759"/>
                      <a:pt x="6710" y="5912"/>
                      <a:pt x="6353" y="5377"/>
                    </a:cubicBezTo>
                    <a:cubicBezTo>
                      <a:pt x="6220" y="5154"/>
                      <a:pt x="6643" y="5109"/>
                      <a:pt x="6643" y="4552"/>
                    </a:cubicBezTo>
                    <a:cubicBezTo>
                      <a:pt x="6599" y="3059"/>
                      <a:pt x="5997" y="2880"/>
                      <a:pt x="6197" y="2234"/>
                    </a:cubicBezTo>
                    <a:cubicBezTo>
                      <a:pt x="6353" y="1654"/>
                      <a:pt x="6131" y="1053"/>
                      <a:pt x="5640" y="718"/>
                    </a:cubicBezTo>
                    <a:cubicBezTo>
                      <a:pt x="4885" y="252"/>
                      <a:pt x="3889" y="1"/>
                      <a:pt x="29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37"/>
              <p:cNvSpPr/>
              <p:nvPr/>
            </p:nvSpPr>
            <p:spPr>
              <a:xfrm>
                <a:off x="1137675" y="3758975"/>
                <a:ext cx="250225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10009" h="4359" extrusionOk="0">
                    <a:moveTo>
                      <a:pt x="2229" y="0"/>
                    </a:moveTo>
                    <a:cubicBezTo>
                      <a:pt x="1906" y="0"/>
                      <a:pt x="1582" y="110"/>
                      <a:pt x="1249" y="352"/>
                    </a:cubicBezTo>
                    <a:cubicBezTo>
                      <a:pt x="1048" y="463"/>
                      <a:pt x="937" y="686"/>
                      <a:pt x="959" y="909"/>
                    </a:cubicBezTo>
                    <a:cubicBezTo>
                      <a:pt x="937" y="2001"/>
                      <a:pt x="625" y="3049"/>
                      <a:pt x="68" y="3985"/>
                    </a:cubicBezTo>
                    <a:cubicBezTo>
                      <a:pt x="45" y="4030"/>
                      <a:pt x="45" y="4074"/>
                      <a:pt x="23" y="4097"/>
                    </a:cubicBezTo>
                    <a:cubicBezTo>
                      <a:pt x="1" y="4164"/>
                      <a:pt x="45" y="4231"/>
                      <a:pt x="90" y="4253"/>
                    </a:cubicBezTo>
                    <a:cubicBezTo>
                      <a:pt x="290" y="4297"/>
                      <a:pt x="513" y="4342"/>
                      <a:pt x="714" y="4342"/>
                    </a:cubicBezTo>
                    <a:cubicBezTo>
                      <a:pt x="919" y="4352"/>
                      <a:pt x="1124" y="4358"/>
                      <a:pt x="1330" y="4358"/>
                    </a:cubicBezTo>
                    <a:cubicBezTo>
                      <a:pt x="1994" y="4358"/>
                      <a:pt x="2658" y="4300"/>
                      <a:pt x="3322" y="4164"/>
                    </a:cubicBezTo>
                    <a:cubicBezTo>
                      <a:pt x="5083" y="3829"/>
                      <a:pt x="5239" y="3517"/>
                      <a:pt x="7178" y="2871"/>
                    </a:cubicBezTo>
                    <a:cubicBezTo>
                      <a:pt x="8025" y="2581"/>
                      <a:pt x="8872" y="2314"/>
                      <a:pt x="9719" y="2091"/>
                    </a:cubicBezTo>
                    <a:cubicBezTo>
                      <a:pt x="9808" y="2068"/>
                      <a:pt x="9898" y="2046"/>
                      <a:pt x="9964" y="2001"/>
                    </a:cubicBezTo>
                    <a:cubicBezTo>
                      <a:pt x="10009" y="1979"/>
                      <a:pt x="10009" y="1868"/>
                      <a:pt x="9964" y="1845"/>
                    </a:cubicBezTo>
                    <a:cubicBezTo>
                      <a:pt x="9563" y="1556"/>
                      <a:pt x="8337" y="1132"/>
                      <a:pt x="6911" y="1021"/>
                    </a:cubicBezTo>
                    <a:cubicBezTo>
                      <a:pt x="6902" y="1020"/>
                      <a:pt x="6892" y="1020"/>
                      <a:pt x="6881" y="1020"/>
                    </a:cubicBezTo>
                    <a:cubicBezTo>
                      <a:pt x="6696" y="1020"/>
                      <a:pt x="6257" y="1101"/>
                      <a:pt x="5703" y="1101"/>
                    </a:cubicBezTo>
                    <a:cubicBezTo>
                      <a:pt x="5026" y="1101"/>
                      <a:pt x="4177" y="980"/>
                      <a:pt x="3411" y="441"/>
                    </a:cubicBezTo>
                    <a:cubicBezTo>
                      <a:pt x="3008" y="161"/>
                      <a:pt x="2619" y="0"/>
                      <a:pt x="22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37"/>
              <p:cNvSpPr/>
              <p:nvPr/>
            </p:nvSpPr>
            <p:spPr>
              <a:xfrm>
                <a:off x="1058000" y="3193450"/>
                <a:ext cx="230175" cy="88400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3536" extrusionOk="0">
                    <a:moveTo>
                      <a:pt x="4006" y="1"/>
                    </a:moveTo>
                    <a:cubicBezTo>
                      <a:pt x="3228" y="1"/>
                      <a:pt x="2461" y="72"/>
                      <a:pt x="1694" y="215"/>
                    </a:cubicBezTo>
                    <a:cubicBezTo>
                      <a:pt x="1538" y="237"/>
                      <a:pt x="134" y="505"/>
                      <a:pt x="45" y="638"/>
                    </a:cubicBezTo>
                    <a:cubicBezTo>
                      <a:pt x="0" y="705"/>
                      <a:pt x="0" y="794"/>
                      <a:pt x="45" y="861"/>
                    </a:cubicBezTo>
                    <a:cubicBezTo>
                      <a:pt x="818" y="2599"/>
                      <a:pt x="2696" y="3535"/>
                      <a:pt x="4598" y="3535"/>
                    </a:cubicBezTo>
                    <a:cubicBezTo>
                      <a:pt x="6039" y="3535"/>
                      <a:pt x="7494" y="2998"/>
                      <a:pt x="8493" y="1864"/>
                    </a:cubicBezTo>
                    <a:cubicBezTo>
                      <a:pt x="8738" y="1574"/>
                      <a:pt x="8961" y="1262"/>
                      <a:pt x="9139" y="906"/>
                    </a:cubicBezTo>
                    <a:cubicBezTo>
                      <a:pt x="9206" y="750"/>
                      <a:pt x="9206" y="616"/>
                      <a:pt x="9005" y="571"/>
                    </a:cubicBezTo>
                    <a:cubicBezTo>
                      <a:pt x="6999" y="36"/>
                      <a:pt x="6487" y="14"/>
                      <a:pt x="4614" y="14"/>
                    </a:cubicBezTo>
                    <a:lnTo>
                      <a:pt x="4592" y="14"/>
                    </a:lnTo>
                    <a:cubicBezTo>
                      <a:pt x="4396" y="5"/>
                      <a:pt x="4201" y="1"/>
                      <a:pt x="40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37"/>
              <p:cNvSpPr/>
              <p:nvPr/>
            </p:nvSpPr>
            <p:spPr>
              <a:xfrm>
                <a:off x="957375" y="3849575"/>
                <a:ext cx="345275" cy="101625"/>
              </a:xfrm>
              <a:custGeom>
                <a:avLst/>
                <a:gdLst/>
                <a:ahLst/>
                <a:cxnLst/>
                <a:rect l="l" t="t" r="r" b="b"/>
                <a:pathLst>
                  <a:path w="13811" h="4065" extrusionOk="0">
                    <a:moveTo>
                      <a:pt x="12583" y="0"/>
                    </a:moveTo>
                    <a:cubicBezTo>
                      <a:pt x="12569" y="0"/>
                      <a:pt x="12555" y="2"/>
                      <a:pt x="12540" y="5"/>
                    </a:cubicBezTo>
                    <a:cubicBezTo>
                      <a:pt x="11626" y="272"/>
                      <a:pt x="11559" y="473"/>
                      <a:pt x="9174" y="740"/>
                    </a:cubicBezTo>
                    <a:cubicBezTo>
                      <a:pt x="8884" y="775"/>
                      <a:pt x="8642" y="788"/>
                      <a:pt x="8432" y="788"/>
                    </a:cubicBezTo>
                    <a:cubicBezTo>
                      <a:pt x="7899" y="788"/>
                      <a:pt x="7581" y="706"/>
                      <a:pt x="7238" y="706"/>
                    </a:cubicBezTo>
                    <a:cubicBezTo>
                      <a:pt x="7033" y="706"/>
                      <a:pt x="6819" y="736"/>
                      <a:pt x="6544" y="829"/>
                    </a:cubicBezTo>
                    <a:cubicBezTo>
                      <a:pt x="4560" y="1543"/>
                      <a:pt x="1975" y="1721"/>
                      <a:pt x="1618" y="1810"/>
                    </a:cubicBezTo>
                    <a:cubicBezTo>
                      <a:pt x="1016" y="1899"/>
                      <a:pt x="503" y="2301"/>
                      <a:pt x="280" y="2880"/>
                    </a:cubicBezTo>
                    <a:cubicBezTo>
                      <a:pt x="0" y="3742"/>
                      <a:pt x="1471" y="4063"/>
                      <a:pt x="2375" y="4063"/>
                    </a:cubicBezTo>
                    <a:cubicBezTo>
                      <a:pt x="2405" y="4063"/>
                      <a:pt x="2436" y="4062"/>
                      <a:pt x="2465" y="4061"/>
                    </a:cubicBezTo>
                    <a:cubicBezTo>
                      <a:pt x="2574" y="4063"/>
                      <a:pt x="2684" y="4064"/>
                      <a:pt x="2793" y="4064"/>
                    </a:cubicBezTo>
                    <a:cubicBezTo>
                      <a:pt x="3995" y="4064"/>
                      <a:pt x="5181" y="3952"/>
                      <a:pt x="6366" y="3727"/>
                    </a:cubicBezTo>
                    <a:cubicBezTo>
                      <a:pt x="7515" y="3512"/>
                      <a:pt x="8686" y="3405"/>
                      <a:pt x="9854" y="3405"/>
                    </a:cubicBezTo>
                    <a:cubicBezTo>
                      <a:pt x="10747" y="3405"/>
                      <a:pt x="11639" y="3468"/>
                      <a:pt x="12518" y="3593"/>
                    </a:cubicBezTo>
                    <a:cubicBezTo>
                      <a:pt x="12941" y="3705"/>
                      <a:pt x="13387" y="3749"/>
                      <a:pt x="13811" y="3772"/>
                    </a:cubicBezTo>
                    <a:cubicBezTo>
                      <a:pt x="13097" y="1855"/>
                      <a:pt x="13053" y="2211"/>
                      <a:pt x="12741" y="138"/>
                    </a:cubicBezTo>
                    <a:cubicBezTo>
                      <a:pt x="12741" y="61"/>
                      <a:pt x="12673" y="0"/>
                      <a:pt x="125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37"/>
              <p:cNvSpPr/>
              <p:nvPr/>
            </p:nvSpPr>
            <p:spPr>
              <a:xfrm>
                <a:off x="625575" y="3210975"/>
                <a:ext cx="1096700" cy="557675"/>
              </a:xfrm>
              <a:custGeom>
                <a:avLst/>
                <a:gdLst/>
                <a:ahLst/>
                <a:cxnLst/>
                <a:rect l="l" t="t" r="r" b="b"/>
                <a:pathLst>
                  <a:path w="43868" h="22307" extrusionOk="0">
                    <a:moveTo>
                      <a:pt x="17073" y="1"/>
                    </a:moveTo>
                    <a:cubicBezTo>
                      <a:pt x="17019" y="1"/>
                      <a:pt x="16949" y="17"/>
                      <a:pt x="16851" y="49"/>
                    </a:cubicBezTo>
                    <a:cubicBezTo>
                      <a:pt x="12237" y="1520"/>
                      <a:pt x="8738" y="8318"/>
                      <a:pt x="7958" y="9589"/>
                    </a:cubicBezTo>
                    <a:cubicBezTo>
                      <a:pt x="3277" y="17301"/>
                      <a:pt x="0" y="18995"/>
                      <a:pt x="312" y="19397"/>
                    </a:cubicBezTo>
                    <a:cubicBezTo>
                      <a:pt x="1360" y="20578"/>
                      <a:pt x="2630" y="21559"/>
                      <a:pt x="4057" y="22227"/>
                    </a:cubicBezTo>
                    <a:cubicBezTo>
                      <a:pt x="4174" y="22279"/>
                      <a:pt x="4248" y="22307"/>
                      <a:pt x="4316" y="22307"/>
                    </a:cubicBezTo>
                    <a:cubicBezTo>
                      <a:pt x="4600" y="22307"/>
                      <a:pt x="4789" y="21831"/>
                      <a:pt x="7556" y="20645"/>
                    </a:cubicBezTo>
                    <a:cubicBezTo>
                      <a:pt x="8626" y="20177"/>
                      <a:pt x="8760" y="20199"/>
                      <a:pt x="9028" y="19909"/>
                    </a:cubicBezTo>
                    <a:cubicBezTo>
                      <a:pt x="14199" y="14314"/>
                      <a:pt x="14645" y="9143"/>
                      <a:pt x="14645" y="9099"/>
                    </a:cubicBezTo>
                    <a:cubicBezTo>
                      <a:pt x="14645" y="9091"/>
                      <a:pt x="14652" y="9089"/>
                      <a:pt x="14662" y="9089"/>
                    </a:cubicBezTo>
                    <a:cubicBezTo>
                      <a:pt x="14682" y="9089"/>
                      <a:pt x="14712" y="9099"/>
                      <a:pt x="14712" y="9099"/>
                    </a:cubicBezTo>
                    <a:cubicBezTo>
                      <a:pt x="14934" y="9990"/>
                      <a:pt x="14823" y="10503"/>
                      <a:pt x="14934" y="11060"/>
                    </a:cubicBezTo>
                    <a:cubicBezTo>
                      <a:pt x="14934" y="11105"/>
                      <a:pt x="14934" y="11149"/>
                      <a:pt x="14934" y="11194"/>
                    </a:cubicBezTo>
                    <a:cubicBezTo>
                      <a:pt x="14934" y="14069"/>
                      <a:pt x="14934" y="12219"/>
                      <a:pt x="14845" y="13846"/>
                    </a:cubicBezTo>
                    <a:cubicBezTo>
                      <a:pt x="14823" y="14314"/>
                      <a:pt x="14890" y="13891"/>
                      <a:pt x="14689" y="15317"/>
                    </a:cubicBezTo>
                    <a:cubicBezTo>
                      <a:pt x="14288" y="18126"/>
                      <a:pt x="13775" y="17992"/>
                      <a:pt x="14333" y="18371"/>
                    </a:cubicBezTo>
                    <a:cubicBezTo>
                      <a:pt x="16250" y="19709"/>
                      <a:pt x="19326" y="20333"/>
                      <a:pt x="21889" y="20333"/>
                    </a:cubicBezTo>
                    <a:lnTo>
                      <a:pt x="21911" y="20310"/>
                    </a:lnTo>
                    <a:cubicBezTo>
                      <a:pt x="25767" y="20310"/>
                      <a:pt x="28866" y="18995"/>
                      <a:pt x="29624" y="18215"/>
                    </a:cubicBezTo>
                    <a:cubicBezTo>
                      <a:pt x="29847" y="17992"/>
                      <a:pt x="29646" y="17881"/>
                      <a:pt x="29445" y="17012"/>
                    </a:cubicBezTo>
                    <a:cubicBezTo>
                      <a:pt x="28799" y="14225"/>
                      <a:pt x="29000" y="13467"/>
                      <a:pt x="28866" y="12888"/>
                    </a:cubicBezTo>
                    <a:cubicBezTo>
                      <a:pt x="28843" y="12821"/>
                      <a:pt x="28843" y="11216"/>
                      <a:pt x="28866" y="11082"/>
                    </a:cubicBezTo>
                    <a:cubicBezTo>
                      <a:pt x="28977" y="10614"/>
                      <a:pt x="28821" y="10659"/>
                      <a:pt x="29133" y="8675"/>
                    </a:cubicBezTo>
                    <a:cubicBezTo>
                      <a:pt x="29133" y="8653"/>
                      <a:pt x="29156" y="8630"/>
                      <a:pt x="29156" y="8630"/>
                    </a:cubicBezTo>
                    <a:cubicBezTo>
                      <a:pt x="29156" y="9255"/>
                      <a:pt x="29245" y="9901"/>
                      <a:pt x="29423" y="10503"/>
                    </a:cubicBezTo>
                    <a:cubicBezTo>
                      <a:pt x="30159" y="13713"/>
                      <a:pt x="32454" y="17435"/>
                      <a:pt x="34706" y="19842"/>
                    </a:cubicBezTo>
                    <a:cubicBezTo>
                      <a:pt x="35107" y="20266"/>
                      <a:pt x="35397" y="20221"/>
                      <a:pt x="36667" y="20823"/>
                    </a:cubicBezTo>
                    <a:cubicBezTo>
                      <a:pt x="37559" y="21202"/>
                      <a:pt x="38406" y="21648"/>
                      <a:pt x="39208" y="22183"/>
                    </a:cubicBezTo>
                    <a:cubicBezTo>
                      <a:pt x="39282" y="22244"/>
                      <a:pt x="39376" y="22278"/>
                      <a:pt x="39475" y="22278"/>
                    </a:cubicBezTo>
                    <a:cubicBezTo>
                      <a:pt x="39556" y="22278"/>
                      <a:pt x="39641" y="22255"/>
                      <a:pt x="39721" y="22205"/>
                    </a:cubicBezTo>
                    <a:cubicBezTo>
                      <a:pt x="40457" y="21871"/>
                      <a:pt x="41170" y="21447"/>
                      <a:pt x="41839" y="20957"/>
                    </a:cubicBezTo>
                    <a:cubicBezTo>
                      <a:pt x="42374" y="20533"/>
                      <a:pt x="42886" y="20065"/>
                      <a:pt x="43354" y="19553"/>
                    </a:cubicBezTo>
                    <a:cubicBezTo>
                      <a:pt x="43867" y="19040"/>
                      <a:pt x="43176" y="19330"/>
                      <a:pt x="40167" y="15719"/>
                    </a:cubicBezTo>
                    <a:cubicBezTo>
                      <a:pt x="38250" y="13378"/>
                      <a:pt x="36534" y="10882"/>
                      <a:pt x="35062" y="8274"/>
                    </a:cubicBezTo>
                    <a:cubicBezTo>
                      <a:pt x="31244" y="1427"/>
                      <a:pt x="27102" y="3"/>
                      <a:pt x="26719" y="3"/>
                    </a:cubicBezTo>
                    <a:cubicBezTo>
                      <a:pt x="26713" y="3"/>
                      <a:pt x="26708" y="3"/>
                      <a:pt x="26704" y="4"/>
                    </a:cubicBezTo>
                    <a:cubicBezTo>
                      <a:pt x="26592" y="26"/>
                      <a:pt x="26548" y="93"/>
                      <a:pt x="26458" y="249"/>
                    </a:cubicBezTo>
                    <a:cubicBezTo>
                      <a:pt x="25490" y="2044"/>
                      <a:pt x="23690" y="2882"/>
                      <a:pt x="21909" y="2882"/>
                    </a:cubicBezTo>
                    <a:cubicBezTo>
                      <a:pt x="20329" y="2882"/>
                      <a:pt x="18764" y="2222"/>
                      <a:pt x="17810" y="985"/>
                    </a:cubicBezTo>
                    <a:cubicBezTo>
                      <a:pt x="17257" y="272"/>
                      <a:pt x="17289" y="1"/>
                      <a:pt x="170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37"/>
              <p:cNvSpPr/>
              <p:nvPr/>
            </p:nvSpPr>
            <p:spPr>
              <a:xfrm>
                <a:off x="685200" y="3676625"/>
                <a:ext cx="981350" cy="281400"/>
              </a:xfrm>
              <a:custGeom>
                <a:avLst/>
                <a:gdLst/>
                <a:ahLst/>
                <a:cxnLst/>
                <a:rect l="l" t="t" r="r" b="b"/>
                <a:pathLst>
                  <a:path w="39254" h="11256" extrusionOk="0">
                    <a:moveTo>
                      <a:pt x="26922" y="0"/>
                    </a:moveTo>
                    <a:cubicBezTo>
                      <a:pt x="26828" y="0"/>
                      <a:pt x="26733" y="20"/>
                      <a:pt x="26659" y="80"/>
                    </a:cubicBezTo>
                    <a:cubicBezTo>
                      <a:pt x="25054" y="1038"/>
                      <a:pt x="22424" y="1640"/>
                      <a:pt x="20953" y="1707"/>
                    </a:cubicBezTo>
                    <a:cubicBezTo>
                      <a:pt x="20685" y="1751"/>
                      <a:pt x="20418" y="1774"/>
                      <a:pt x="20150" y="1774"/>
                    </a:cubicBezTo>
                    <a:cubicBezTo>
                      <a:pt x="19794" y="1774"/>
                      <a:pt x="18612" y="1774"/>
                      <a:pt x="18479" y="1751"/>
                    </a:cubicBezTo>
                    <a:cubicBezTo>
                      <a:pt x="18100" y="1684"/>
                      <a:pt x="14756" y="1506"/>
                      <a:pt x="12327" y="57"/>
                    </a:cubicBezTo>
                    <a:cubicBezTo>
                      <a:pt x="12295" y="39"/>
                      <a:pt x="12232" y="31"/>
                      <a:pt x="12142" y="31"/>
                    </a:cubicBezTo>
                    <a:cubicBezTo>
                      <a:pt x="10776" y="31"/>
                      <a:pt x="3063" y="2061"/>
                      <a:pt x="490" y="5073"/>
                    </a:cubicBezTo>
                    <a:cubicBezTo>
                      <a:pt x="178" y="5407"/>
                      <a:pt x="0" y="5875"/>
                      <a:pt x="22" y="6343"/>
                    </a:cubicBezTo>
                    <a:cubicBezTo>
                      <a:pt x="67" y="8327"/>
                      <a:pt x="2831" y="9285"/>
                      <a:pt x="4770" y="9597"/>
                    </a:cubicBezTo>
                    <a:cubicBezTo>
                      <a:pt x="5194" y="9664"/>
                      <a:pt x="5595" y="9709"/>
                      <a:pt x="6018" y="9731"/>
                    </a:cubicBezTo>
                    <a:lnTo>
                      <a:pt x="6152" y="9731"/>
                    </a:lnTo>
                    <a:cubicBezTo>
                      <a:pt x="6442" y="9798"/>
                      <a:pt x="6598" y="9798"/>
                      <a:pt x="8760" y="9798"/>
                    </a:cubicBezTo>
                    <a:cubicBezTo>
                      <a:pt x="8812" y="9805"/>
                      <a:pt x="8863" y="9807"/>
                      <a:pt x="8912" y="9807"/>
                    </a:cubicBezTo>
                    <a:cubicBezTo>
                      <a:pt x="9030" y="9807"/>
                      <a:pt x="9140" y="9792"/>
                      <a:pt x="9251" y="9776"/>
                    </a:cubicBezTo>
                    <a:cubicBezTo>
                      <a:pt x="9719" y="9709"/>
                      <a:pt x="10209" y="9731"/>
                      <a:pt x="10655" y="9642"/>
                    </a:cubicBezTo>
                    <a:cubicBezTo>
                      <a:pt x="11190" y="9620"/>
                      <a:pt x="11190" y="9553"/>
                      <a:pt x="11457" y="9241"/>
                    </a:cubicBezTo>
                    <a:cubicBezTo>
                      <a:pt x="11792" y="8929"/>
                      <a:pt x="12193" y="8706"/>
                      <a:pt x="12661" y="8639"/>
                    </a:cubicBezTo>
                    <a:cubicBezTo>
                      <a:pt x="13419" y="8505"/>
                      <a:pt x="14600" y="8617"/>
                      <a:pt x="17698" y="7636"/>
                    </a:cubicBezTo>
                    <a:cubicBezTo>
                      <a:pt x="17877" y="7569"/>
                      <a:pt x="18011" y="7458"/>
                      <a:pt x="18100" y="7302"/>
                    </a:cubicBezTo>
                    <a:cubicBezTo>
                      <a:pt x="18412" y="6811"/>
                      <a:pt x="18657" y="6276"/>
                      <a:pt x="18791" y="5697"/>
                    </a:cubicBezTo>
                    <a:cubicBezTo>
                      <a:pt x="19125" y="4493"/>
                      <a:pt x="18902" y="4025"/>
                      <a:pt x="19036" y="3891"/>
                    </a:cubicBezTo>
                    <a:cubicBezTo>
                      <a:pt x="19453" y="3450"/>
                      <a:pt x="19883" y="3245"/>
                      <a:pt x="20329" y="3245"/>
                    </a:cubicBezTo>
                    <a:cubicBezTo>
                      <a:pt x="20717" y="3245"/>
                      <a:pt x="21118" y="3400"/>
                      <a:pt x="21532" y="3691"/>
                    </a:cubicBezTo>
                    <a:cubicBezTo>
                      <a:pt x="22067" y="4070"/>
                      <a:pt x="22691" y="4292"/>
                      <a:pt x="23338" y="4315"/>
                    </a:cubicBezTo>
                    <a:cubicBezTo>
                      <a:pt x="24385" y="4359"/>
                      <a:pt x="25589" y="4292"/>
                      <a:pt x="26169" y="4404"/>
                    </a:cubicBezTo>
                    <a:cubicBezTo>
                      <a:pt x="26949" y="4560"/>
                      <a:pt x="27707" y="4850"/>
                      <a:pt x="28398" y="5229"/>
                    </a:cubicBezTo>
                    <a:cubicBezTo>
                      <a:pt x="28353" y="5273"/>
                      <a:pt x="28353" y="5273"/>
                      <a:pt x="28108" y="5340"/>
                    </a:cubicBezTo>
                    <a:cubicBezTo>
                      <a:pt x="26681" y="5697"/>
                      <a:pt x="25255" y="6165"/>
                      <a:pt x="23895" y="6722"/>
                    </a:cubicBezTo>
                    <a:cubicBezTo>
                      <a:pt x="23672" y="6811"/>
                      <a:pt x="23672" y="7034"/>
                      <a:pt x="23784" y="7881"/>
                    </a:cubicBezTo>
                    <a:cubicBezTo>
                      <a:pt x="23895" y="8750"/>
                      <a:pt x="24452" y="10846"/>
                      <a:pt x="25366" y="10979"/>
                    </a:cubicBezTo>
                    <a:cubicBezTo>
                      <a:pt x="26057" y="11113"/>
                      <a:pt x="26748" y="11180"/>
                      <a:pt x="27462" y="11225"/>
                    </a:cubicBezTo>
                    <a:cubicBezTo>
                      <a:pt x="27551" y="11225"/>
                      <a:pt x="27640" y="11247"/>
                      <a:pt x="27729" y="11247"/>
                    </a:cubicBezTo>
                    <a:cubicBezTo>
                      <a:pt x="27956" y="11253"/>
                      <a:pt x="28181" y="11256"/>
                      <a:pt x="28405" y="11256"/>
                    </a:cubicBezTo>
                    <a:cubicBezTo>
                      <a:pt x="29016" y="11256"/>
                      <a:pt x="29616" y="11235"/>
                      <a:pt x="30203" y="11202"/>
                    </a:cubicBezTo>
                    <a:cubicBezTo>
                      <a:pt x="30627" y="11136"/>
                      <a:pt x="31050" y="11136"/>
                      <a:pt x="31474" y="11091"/>
                    </a:cubicBezTo>
                    <a:cubicBezTo>
                      <a:pt x="33859" y="10868"/>
                      <a:pt x="37113" y="10155"/>
                      <a:pt x="38540" y="8238"/>
                    </a:cubicBezTo>
                    <a:cubicBezTo>
                      <a:pt x="39142" y="7480"/>
                      <a:pt x="39253" y="6432"/>
                      <a:pt x="38852" y="5563"/>
                    </a:cubicBezTo>
                    <a:cubicBezTo>
                      <a:pt x="38540" y="5006"/>
                      <a:pt x="38094" y="4515"/>
                      <a:pt x="37559" y="4136"/>
                    </a:cubicBezTo>
                    <a:cubicBezTo>
                      <a:pt x="34840" y="2041"/>
                      <a:pt x="30448" y="681"/>
                      <a:pt x="27060" y="13"/>
                    </a:cubicBezTo>
                    <a:cubicBezTo>
                      <a:pt x="27016" y="5"/>
                      <a:pt x="26969" y="0"/>
                      <a:pt x="26922" y="0"/>
                    </a:cubicBez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37"/>
              <p:cNvSpPr/>
              <p:nvPr/>
            </p:nvSpPr>
            <p:spPr>
              <a:xfrm>
                <a:off x="1071375" y="3363575"/>
                <a:ext cx="332700" cy="356450"/>
              </a:xfrm>
              <a:custGeom>
                <a:avLst/>
                <a:gdLst/>
                <a:ahLst/>
                <a:cxnLst/>
                <a:rect l="l" t="t" r="r" b="b"/>
                <a:pathLst>
                  <a:path w="13308" h="14258" extrusionOk="0">
                    <a:moveTo>
                      <a:pt x="11983" y="0"/>
                    </a:moveTo>
                    <a:cubicBezTo>
                      <a:pt x="11904" y="0"/>
                      <a:pt x="11819" y="31"/>
                      <a:pt x="11725" y="97"/>
                    </a:cubicBezTo>
                    <a:cubicBezTo>
                      <a:pt x="9184" y="1947"/>
                      <a:pt x="9228" y="5781"/>
                      <a:pt x="7913" y="8679"/>
                    </a:cubicBezTo>
                    <a:cubicBezTo>
                      <a:pt x="6999" y="10595"/>
                      <a:pt x="5394" y="12089"/>
                      <a:pt x="3411" y="12869"/>
                    </a:cubicBezTo>
                    <a:cubicBezTo>
                      <a:pt x="1806" y="13515"/>
                      <a:pt x="0" y="13649"/>
                      <a:pt x="312" y="13805"/>
                    </a:cubicBezTo>
                    <a:cubicBezTo>
                      <a:pt x="803" y="13917"/>
                      <a:pt x="1271" y="14028"/>
                      <a:pt x="1761" y="14073"/>
                    </a:cubicBezTo>
                    <a:cubicBezTo>
                      <a:pt x="2643" y="14190"/>
                      <a:pt x="3559" y="14257"/>
                      <a:pt x="4479" y="14257"/>
                    </a:cubicBezTo>
                    <a:cubicBezTo>
                      <a:pt x="7070" y="14257"/>
                      <a:pt x="9696" y="13719"/>
                      <a:pt x="11702" y="12223"/>
                    </a:cubicBezTo>
                    <a:cubicBezTo>
                      <a:pt x="12193" y="11844"/>
                      <a:pt x="11413" y="10038"/>
                      <a:pt x="11324" y="9570"/>
                    </a:cubicBezTo>
                    <a:cubicBezTo>
                      <a:pt x="10677" y="5981"/>
                      <a:pt x="11257" y="2660"/>
                      <a:pt x="11324" y="2549"/>
                    </a:cubicBezTo>
                    <a:cubicBezTo>
                      <a:pt x="11368" y="2616"/>
                      <a:pt x="11324" y="2928"/>
                      <a:pt x="11368" y="3217"/>
                    </a:cubicBezTo>
                    <a:cubicBezTo>
                      <a:pt x="11591" y="4778"/>
                      <a:pt x="12081" y="7274"/>
                      <a:pt x="13218" y="8478"/>
                    </a:cubicBezTo>
                    <a:cubicBezTo>
                      <a:pt x="13307" y="7185"/>
                      <a:pt x="13018" y="5669"/>
                      <a:pt x="12928" y="4354"/>
                    </a:cubicBezTo>
                    <a:cubicBezTo>
                      <a:pt x="12847" y="3157"/>
                      <a:pt x="12785" y="0"/>
                      <a:pt x="11983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37"/>
              <p:cNvSpPr/>
              <p:nvPr/>
            </p:nvSpPr>
            <p:spPr>
              <a:xfrm>
                <a:off x="937625" y="3366500"/>
                <a:ext cx="54625" cy="21490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8596" extrusionOk="0">
                    <a:moveTo>
                      <a:pt x="1396" y="0"/>
                    </a:moveTo>
                    <a:cubicBezTo>
                      <a:pt x="1076" y="0"/>
                      <a:pt x="399" y="2155"/>
                      <a:pt x="357" y="2365"/>
                    </a:cubicBezTo>
                    <a:cubicBezTo>
                      <a:pt x="1" y="5017"/>
                      <a:pt x="223" y="7291"/>
                      <a:pt x="45" y="8205"/>
                    </a:cubicBezTo>
                    <a:cubicBezTo>
                      <a:pt x="23" y="8316"/>
                      <a:pt x="23" y="8428"/>
                      <a:pt x="45" y="8539"/>
                    </a:cubicBezTo>
                    <a:cubicBezTo>
                      <a:pt x="59" y="8567"/>
                      <a:pt x="82" y="8596"/>
                      <a:pt x="114" y="8596"/>
                    </a:cubicBezTo>
                    <a:cubicBezTo>
                      <a:pt x="133" y="8596"/>
                      <a:pt x="154" y="8586"/>
                      <a:pt x="179" y="8562"/>
                    </a:cubicBezTo>
                    <a:cubicBezTo>
                      <a:pt x="1115" y="6934"/>
                      <a:pt x="1761" y="5129"/>
                      <a:pt x="2096" y="3279"/>
                    </a:cubicBezTo>
                    <a:cubicBezTo>
                      <a:pt x="2185" y="2811"/>
                      <a:pt x="2163" y="2343"/>
                      <a:pt x="2029" y="1897"/>
                    </a:cubicBezTo>
                    <a:cubicBezTo>
                      <a:pt x="1940" y="1429"/>
                      <a:pt x="1628" y="225"/>
                      <a:pt x="1449" y="24"/>
                    </a:cubicBezTo>
                    <a:cubicBezTo>
                      <a:pt x="1433" y="8"/>
                      <a:pt x="1415" y="0"/>
                      <a:pt x="1396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37"/>
              <p:cNvSpPr/>
              <p:nvPr/>
            </p:nvSpPr>
            <p:spPr>
              <a:xfrm>
                <a:off x="684075" y="3812675"/>
                <a:ext cx="451950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4388" extrusionOk="0">
                    <a:moveTo>
                      <a:pt x="356" y="0"/>
                    </a:moveTo>
                    <a:cubicBezTo>
                      <a:pt x="321" y="0"/>
                      <a:pt x="293" y="17"/>
                      <a:pt x="268" y="54"/>
                    </a:cubicBezTo>
                    <a:cubicBezTo>
                      <a:pt x="179" y="188"/>
                      <a:pt x="112" y="322"/>
                      <a:pt x="90" y="478"/>
                    </a:cubicBezTo>
                    <a:cubicBezTo>
                      <a:pt x="1" y="1035"/>
                      <a:pt x="134" y="1637"/>
                      <a:pt x="469" y="2105"/>
                    </a:cubicBezTo>
                    <a:cubicBezTo>
                      <a:pt x="1940" y="4089"/>
                      <a:pt x="6242" y="4312"/>
                      <a:pt x="6242" y="4312"/>
                    </a:cubicBezTo>
                    <a:cubicBezTo>
                      <a:pt x="6532" y="4356"/>
                      <a:pt x="6777" y="4356"/>
                      <a:pt x="7847" y="4356"/>
                    </a:cubicBezTo>
                    <a:lnTo>
                      <a:pt x="7847" y="4378"/>
                    </a:lnTo>
                    <a:cubicBezTo>
                      <a:pt x="7972" y="4384"/>
                      <a:pt x="8099" y="4387"/>
                      <a:pt x="8227" y="4387"/>
                    </a:cubicBezTo>
                    <a:cubicBezTo>
                      <a:pt x="8578" y="4387"/>
                      <a:pt x="8937" y="4366"/>
                      <a:pt x="9296" y="4334"/>
                    </a:cubicBezTo>
                    <a:cubicBezTo>
                      <a:pt x="9764" y="4267"/>
                      <a:pt x="10232" y="4312"/>
                      <a:pt x="10677" y="4200"/>
                    </a:cubicBezTo>
                    <a:cubicBezTo>
                      <a:pt x="11235" y="4178"/>
                      <a:pt x="11212" y="4089"/>
                      <a:pt x="11502" y="3821"/>
                    </a:cubicBezTo>
                    <a:cubicBezTo>
                      <a:pt x="12528" y="2729"/>
                      <a:pt x="13754" y="3554"/>
                      <a:pt x="17766" y="2172"/>
                    </a:cubicBezTo>
                    <a:cubicBezTo>
                      <a:pt x="17855" y="2149"/>
                      <a:pt x="17944" y="2105"/>
                      <a:pt x="18011" y="2038"/>
                    </a:cubicBezTo>
                    <a:cubicBezTo>
                      <a:pt x="18078" y="1993"/>
                      <a:pt x="18078" y="1882"/>
                      <a:pt x="18011" y="1815"/>
                    </a:cubicBezTo>
                    <a:cubicBezTo>
                      <a:pt x="16674" y="1214"/>
                      <a:pt x="15208" y="1018"/>
                      <a:pt x="13723" y="1018"/>
                    </a:cubicBezTo>
                    <a:cubicBezTo>
                      <a:pt x="12013" y="1018"/>
                      <a:pt x="10280" y="1278"/>
                      <a:pt x="8694" y="1481"/>
                    </a:cubicBezTo>
                    <a:cubicBezTo>
                      <a:pt x="7579" y="1620"/>
                      <a:pt x="6456" y="1777"/>
                      <a:pt x="5335" y="1777"/>
                    </a:cubicBezTo>
                    <a:cubicBezTo>
                      <a:pt x="4662" y="1777"/>
                      <a:pt x="3990" y="1720"/>
                      <a:pt x="3322" y="1570"/>
                    </a:cubicBezTo>
                    <a:cubicBezTo>
                      <a:pt x="1299" y="1094"/>
                      <a:pt x="635" y="0"/>
                      <a:pt x="356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37"/>
              <p:cNvSpPr/>
              <p:nvPr/>
            </p:nvSpPr>
            <p:spPr>
              <a:xfrm>
                <a:off x="1281450" y="3799725"/>
                <a:ext cx="381750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15270" h="6332" extrusionOk="0">
                    <a:moveTo>
                      <a:pt x="14462" y="0"/>
                    </a:moveTo>
                    <a:cubicBezTo>
                      <a:pt x="14447" y="0"/>
                      <a:pt x="14433" y="4"/>
                      <a:pt x="14422" y="15"/>
                    </a:cubicBezTo>
                    <a:cubicBezTo>
                      <a:pt x="14199" y="171"/>
                      <a:pt x="14132" y="438"/>
                      <a:pt x="13308" y="1263"/>
                    </a:cubicBezTo>
                    <a:cubicBezTo>
                      <a:pt x="11319" y="3147"/>
                      <a:pt x="8820" y="4264"/>
                      <a:pt x="6086" y="4264"/>
                    </a:cubicBezTo>
                    <a:cubicBezTo>
                      <a:pt x="5909" y="4264"/>
                      <a:pt x="5730" y="4259"/>
                      <a:pt x="5551" y="4250"/>
                    </a:cubicBezTo>
                    <a:cubicBezTo>
                      <a:pt x="4102" y="4183"/>
                      <a:pt x="2765" y="3693"/>
                      <a:pt x="1405" y="3269"/>
                    </a:cubicBezTo>
                    <a:cubicBezTo>
                      <a:pt x="1093" y="3180"/>
                      <a:pt x="781" y="3113"/>
                      <a:pt x="469" y="3091"/>
                    </a:cubicBezTo>
                    <a:cubicBezTo>
                      <a:pt x="413" y="3080"/>
                      <a:pt x="363" y="3074"/>
                      <a:pt x="313" y="3074"/>
                    </a:cubicBezTo>
                    <a:cubicBezTo>
                      <a:pt x="262" y="3074"/>
                      <a:pt x="212" y="3080"/>
                      <a:pt x="157" y="3091"/>
                    </a:cubicBezTo>
                    <a:cubicBezTo>
                      <a:pt x="67" y="3091"/>
                      <a:pt x="1" y="3180"/>
                      <a:pt x="1" y="3269"/>
                    </a:cubicBezTo>
                    <a:cubicBezTo>
                      <a:pt x="112" y="3960"/>
                      <a:pt x="335" y="4607"/>
                      <a:pt x="647" y="5231"/>
                    </a:cubicBezTo>
                    <a:cubicBezTo>
                      <a:pt x="870" y="5677"/>
                      <a:pt x="1160" y="5989"/>
                      <a:pt x="1628" y="6055"/>
                    </a:cubicBezTo>
                    <a:cubicBezTo>
                      <a:pt x="2809" y="6219"/>
                      <a:pt x="3192" y="6248"/>
                      <a:pt x="3335" y="6248"/>
                    </a:cubicBezTo>
                    <a:cubicBezTo>
                      <a:pt x="3413" y="6248"/>
                      <a:pt x="3419" y="6239"/>
                      <a:pt x="3444" y="6239"/>
                    </a:cubicBezTo>
                    <a:cubicBezTo>
                      <a:pt x="3460" y="6239"/>
                      <a:pt x="3485" y="6243"/>
                      <a:pt x="3545" y="6256"/>
                    </a:cubicBezTo>
                    <a:cubicBezTo>
                      <a:pt x="4180" y="6306"/>
                      <a:pt x="4815" y="6331"/>
                      <a:pt x="5450" y="6331"/>
                    </a:cubicBezTo>
                    <a:cubicBezTo>
                      <a:pt x="5662" y="6331"/>
                      <a:pt x="5874" y="6329"/>
                      <a:pt x="6086" y="6323"/>
                    </a:cubicBezTo>
                    <a:cubicBezTo>
                      <a:pt x="6532" y="6212"/>
                      <a:pt x="12884" y="6189"/>
                      <a:pt x="14823" y="3113"/>
                    </a:cubicBezTo>
                    <a:cubicBezTo>
                      <a:pt x="14957" y="2935"/>
                      <a:pt x="15046" y="2712"/>
                      <a:pt x="15136" y="2511"/>
                    </a:cubicBezTo>
                    <a:cubicBezTo>
                      <a:pt x="15225" y="2222"/>
                      <a:pt x="15269" y="1887"/>
                      <a:pt x="15247" y="1575"/>
                    </a:cubicBezTo>
                    <a:cubicBezTo>
                      <a:pt x="15225" y="1018"/>
                      <a:pt x="15002" y="483"/>
                      <a:pt x="14623" y="82"/>
                    </a:cubicBezTo>
                    <a:cubicBezTo>
                      <a:pt x="14589" y="48"/>
                      <a:pt x="14515" y="0"/>
                      <a:pt x="14462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37"/>
              <p:cNvSpPr/>
              <p:nvPr/>
            </p:nvSpPr>
            <p:spPr>
              <a:xfrm>
                <a:off x="1333825" y="3835875"/>
                <a:ext cx="46875" cy="102825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4113" extrusionOk="0">
                    <a:moveTo>
                      <a:pt x="413" y="1"/>
                    </a:moveTo>
                    <a:cubicBezTo>
                      <a:pt x="341" y="1"/>
                      <a:pt x="268" y="51"/>
                      <a:pt x="268" y="151"/>
                    </a:cubicBezTo>
                    <a:cubicBezTo>
                      <a:pt x="1" y="1600"/>
                      <a:pt x="513" y="3071"/>
                      <a:pt x="1606" y="4075"/>
                    </a:cubicBezTo>
                    <a:cubicBezTo>
                      <a:pt x="1632" y="4101"/>
                      <a:pt x="1663" y="4113"/>
                      <a:pt x="1693" y="4113"/>
                    </a:cubicBezTo>
                    <a:cubicBezTo>
                      <a:pt x="1787" y="4113"/>
                      <a:pt x="1874" y="3998"/>
                      <a:pt x="1806" y="3896"/>
                    </a:cubicBezTo>
                    <a:cubicBezTo>
                      <a:pt x="1294" y="3049"/>
                      <a:pt x="915" y="2113"/>
                      <a:pt x="692" y="1132"/>
                    </a:cubicBezTo>
                    <a:cubicBezTo>
                      <a:pt x="647" y="798"/>
                      <a:pt x="558" y="151"/>
                      <a:pt x="558" y="151"/>
                    </a:cubicBezTo>
                    <a:cubicBezTo>
                      <a:pt x="558" y="51"/>
                      <a:pt x="486" y="1"/>
                      <a:pt x="4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37"/>
              <p:cNvSpPr/>
              <p:nvPr/>
            </p:nvSpPr>
            <p:spPr>
              <a:xfrm>
                <a:off x="1047150" y="3775850"/>
                <a:ext cx="43200" cy="95600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3824" extrusionOk="0">
                    <a:moveTo>
                      <a:pt x="1402" y="0"/>
                    </a:moveTo>
                    <a:cubicBezTo>
                      <a:pt x="1207" y="0"/>
                      <a:pt x="1250" y="519"/>
                      <a:pt x="390" y="2753"/>
                    </a:cubicBezTo>
                    <a:cubicBezTo>
                      <a:pt x="278" y="2998"/>
                      <a:pt x="144" y="3377"/>
                      <a:pt x="33" y="3622"/>
                    </a:cubicBezTo>
                    <a:cubicBezTo>
                      <a:pt x="1" y="3734"/>
                      <a:pt x="95" y="3824"/>
                      <a:pt x="184" y="3824"/>
                    </a:cubicBezTo>
                    <a:cubicBezTo>
                      <a:pt x="219" y="3824"/>
                      <a:pt x="253" y="3810"/>
                      <a:pt x="278" y="3778"/>
                    </a:cubicBezTo>
                    <a:cubicBezTo>
                      <a:pt x="1526" y="2419"/>
                      <a:pt x="1727" y="78"/>
                      <a:pt x="1460" y="11"/>
                    </a:cubicBezTo>
                    <a:cubicBezTo>
                      <a:pt x="1438" y="4"/>
                      <a:pt x="1419" y="0"/>
                      <a:pt x="14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37"/>
              <p:cNvSpPr/>
              <p:nvPr/>
            </p:nvSpPr>
            <p:spPr>
              <a:xfrm>
                <a:off x="1513275" y="3616200"/>
                <a:ext cx="201175" cy="152125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6085" extrusionOk="0">
                    <a:moveTo>
                      <a:pt x="5266" y="322"/>
                    </a:moveTo>
                    <a:cubicBezTo>
                      <a:pt x="5062" y="322"/>
                      <a:pt x="4732" y="818"/>
                      <a:pt x="3879" y="1516"/>
                    </a:cubicBezTo>
                    <a:cubicBezTo>
                      <a:pt x="1226" y="3678"/>
                      <a:pt x="1627" y="3188"/>
                      <a:pt x="245" y="4079"/>
                    </a:cubicBezTo>
                    <a:cubicBezTo>
                      <a:pt x="0" y="4235"/>
                      <a:pt x="1115" y="4458"/>
                      <a:pt x="3076" y="5595"/>
                    </a:cubicBezTo>
                    <a:cubicBezTo>
                      <a:pt x="3614" y="5907"/>
                      <a:pt x="3787" y="6085"/>
                      <a:pt x="3975" y="6085"/>
                    </a:cubicBezTo>
                    <a:cubicBezTo>
                      <a:pt x="4028" y="6085"/>
                      <a:pt x="4082" y="6070"/>
                      <a:pt x="4146" y="6041"/>
                    </a:cubicBezTo>
                    <a:cubicBezTo>
                      <a:pt x="5350" y="5483"/>
                      <a:pt x="6442" y="4726"/>
                      <a:pt x="7378" y="3812"/>
                    </a:cubicBezTo>
                    <a:cubicBezTo>
                      <a:pt x="8047" y="3121"/>
                      <a:pt x="7913" y="3254"/>
                      <a:pt x="8002" y="3121"/>
                    </a:cubicBezTo>
                    <a:cubicBezTo>
                      <a:pt x="7980" y="3032"/>
                      <a:pt x="8002" y="3032"/>
                      <a:pt x="7869" y="2898"/>
                    </a:cubicBezTo>
                    <a:cubicBezTo>
                      <a:pt x="4882" y="0"/>
                      <a:pt x="6063" y="1025"/>
                      <a:pt x="5350" y="357"/>
                    </a:cubicBezTo>
                    <a:cubicBezTo>
                      <a:pt x="5324" y="333"/>
                      <a:pt x="5296" y="322"/>
                      <a:pt x="5266" y="3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37"/>
              <p:cNvSpPr/>
              <p:nvPr/>
            </p:nvSpPr>
            <p:spPr>
              <a:xfrm>
                <a:off x="632800" y="3624175"/>
                <a:ext cx="194525" cy="144175"/>
              </a:xfrm>
              <a:custGeom>
                <a:avLst/>
                <a:gdLst/>
                <a:ahLst/>
                <a:cxnLst/>
                <a:rect l="l" t="t" r="r" b="b"/>
                <a:pathLst>
                  <a:path w="7781" h="5767" extrusionOk="0">
                    <a:moveTo>
                      <a:pt x="2715" y="1"/>
                    </a:moveTo>
                    <a:cubicBezTo>
                      <a:pt x="2684" y="1"/>
                      <a:pt x="2657" y="12"/>
                      <a:pt x="2631" y="38"/>
                    </a:cubicBezTo>
                    <a:cubicBezTo>
                      <a:pt x="2564" y="105"/>
                      <a:pt x="2475" y="171"/>
                      <a:pt x="2408" y="238"/>
                    </a:cubicBezTo>
                    <a:cubicBezTo>
                      <a:pt x="1093" y="1687"/>
                      <a:pt x="447" y="2244"/>
                      <a:pt x="23" y="2690"/>
                    </a:cubicBezTo>
                    <a:cubicBezTo>
                      <a:pt x="1" y="2757"/>
                      <a:pt x="1" y="2824"/>
                      <a:pt x="23" y="2869"/>
                    </a:cubicBezTo>
                    <a:cubicBezTo>
                      <a:pt x="90" y="2935"/>
                      <a:pt x="135" y="3002"/>
                      <a:pt x="201" y="3069"/>
                    </a:cubicBezTo>
                    <a:cubicBezTo>
                      <a:pt x="2007" y="4875"/>
                      <a:pt x="2542" y="5075"/>
                      <a:pt x="3857" y="5722"/>
                    </a:cubicBezTo>
                    <a:cubicBezTo>
                      <a:pt x="3902" y="5744"/>
                      <a:pt x="3968" y="5766"/>
                      <a:pt x="4013" y="5766"/>
                    </a:cubicBezTo>
                    <a:cubicBezTo>
                      <a:pt x="4058" y="5766"/>
                      <a:pt x="4124" y="5766"/>
                      <a:pt x="4169" y="5744"/>
                    </a:cubicBezTo>
                    <a:cubicBezTo>
                      <a:pt x="4236" y="5699"/>
                      <a:pt x="4303" y="5677"/>
                      <a:pt x="4370" y="5633"/>
                    </a:cubicBezTo>
                    <a:cubicBezTo>
                      <a:pt x="5440" y="4964"/>
                      <a:pt x="6554" y="4384"/>
                      <a:pt x="7713" y="3894"/>
                    </a:cubicBezTo>
                    <a:cubicBezTo>
                      <a:pt x="7780" y="3872"/>
                      <a:pt x="7780" y="3760"/>
                      <a:pt x="7713" y="3716"/>
                    </a:cubicBezTo>
                    <a:cubicBezTo>
                      <a:pt x="6108" y="2824"/>
                      <a:pt x="4615" y="1754"/>
                      <a:pt x="3300" y="484"/>
                    </a:cubicBezTo>
                    <a:cubicBezTo>
                      <a:pt x="3029" y="213"/>
                      <a:pt x="2846" y="1"/>
                      <a:pt x="27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37"/>
              <p:cNvSpPr/>
              <p:nvPr/>
            </p:nvSpPr>
            <p:spPr>
              <a:xfrm>
                <a:off x="1133775" y="3280075"/>
                <a:ext cx="80100" cy="175875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7035" extrusionOk="0">
                    <a:moveTo>
                      <a:pt x="367" y="1"/>
                    </a:moveTo>
                    <a:cubicBezTo>
                      <a:pt x="269" y="1"/>
                      <a:pt x="181" y="83"/>
                      <a:pt x="201" y="182"/>
                    </a:cubicBezTo>
                    <a:cubicBezTo>
                      <a:pt x="68" y="1408"/>
                      <a:pt x="1" y="2634"/>
                      <a:pt x="23" y="3860"/>
                    </a:cubicBezTo>
                    <a:cubicBezTo>
                      <a:pt x="23" y="4774"/>
                      <a:pt x="268" y="6869"/>
                      <a:pt x="1427" y="7026"/>
                    </a:cubicBezTo>
                    <a:cubicBezTo>
                      <a:pt x="1481" y="7032"/>
                      <a:pt x="1533" y="7035"/>
                      <a:pt x="1583" y="7035"/>
                    </a:cubicBezTo>
                    <a:cubicBezTo>
                      <a:pt x="3204" y="7035"/>
                      <a:pt x="3099" y="3985"/>
                      <a:pt x="3099" y="2969"/>
                    </a:cubicBezTo>
                    <a:cubicBezTo>
                      <a:pt x="3121" y="2033"/>
                      <a:pt x="3054" y="1096"/>
                      <a:pt x="2921" y="160"/>
                    </a:cubicBezTo>
                    <a:cubicBezTo>
                      <a:pt x="2898" y="71"/>
                      <a:pt x="2809" y="4"/>
                      <a:pt x="2720" y="4"/>
                    </a:cubicBezTo>
                    <a:cubicBezTo>
                      <a:pt x="2040" y="93"/>
                      <a:pt x="1801" y="138"/>
                      <a:pt x="1561" y="138"/>
                    </a:cubicBezTo>
                    <a:cubicBezTo>
                      <a:pt x="1321" y="138"/>
                      <a:pt x="1082" y="93"/>
                      <a:pt x="402" y="4"/>
                    </a:cubicBezTo>
                    <a:cubicBezTo>
                      <a:pt x="390" y="2"/>
                      <a:pt x="379" y="1"/>
                      <a:pt x="3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37"/>
              <p:cNvSpPr/>
              <p:nvPr/>
            </p:nvSpPr>
            <p:spPr>
              <a:xfrm>
                <a:off x="1062800" y="3489975"/>
                <a:ext cx="179725" cy="131375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5255" extrusionOk="0">
                    <a:moveTo>
                      <a:pt x="7016" y="1"/>
                    </a:moveTo>
                    <a:cubicBezTo>
                      <a:pt x="6981" y="1"/>
                      <a:pt x="6945" y="17"/>
                      <a:pt x="6919" y="56"/>
                    </a:cubicBezTo>
                    <a:cubicBezTo>
                      <a:pt x="6451" y="591"/>
                      <a:pt x="5983" y="1104"/>
                      <a:pt x="5470" y="1594"/>
                    </a:cubicBezTo>
                    <a:cubicBezTo>
                      <a:pt x="4980" y="2084"/>
                      <a:pt x="4422" y="2530"/>
                      <a:pt x="3865" y="2954"/>
                    </a:cubicBezTo>
                    <a:cubicBezTo>
                      <a:pt x="3308" y="3355"/>
                      <a:pt x="2706" y="3734"/>
                      <a:pt x="2082" y="4068"/>
                    </a:cubicBezTo>
                    <a:cubicBezTo>
                      <a:pt x="1458" y="4403"/>
                      <a:pt x="834" y="4692"/>
                      <a:pt x="165" y="4960"/>
                    </a:cubicBezTo>
                    <a:cubicBezTo>
                      <a:pt x="0" y="5022"/>
                      <a:pt x="64" y="5255"/>
                      <a:pt x="215" y="5255"/>
                    </a:cubicBezTo>
                    <a:cubicBezTo>
                      <a:pt x="227" y="5255"/>
                      <a:pt x="240" y="5253"/>
                      <a:pt x="254" y="5250"/>
                    </a:cubicBezTo>
                    <a:cubicBezTo>
                      <a:pt x="967" y="5071"/>
                      <a:pt x="1658" y="4848"/>
                      <a:pt x="2327" y="4536"/>
                    </a:cubicBezTo>
                    <a:cubicBezTo>
                      <a:pt x="2973" y="4224"/>
                      <a:pt x="3620" y="3845"/>
                      <a:pt x="4199" y="3422"/>
                    </a:cubicBezTo>
                    <a:cubicBezTo>
                      <a:pt x="4801" y="2976"/>
                      <a:pt x="5336" y="2486"/>
                      <a:pt x="5849" y="1951"/>
                    </a:cubicBezTo>
                    <a:cubicBezTo>
                      <a:pt x="6339" y="1416"/>
                      <a:pt x="6763" y="836"/>
                      <a:pt x="7142" y="190"/>
                    </a:cubicBezTo>
                    <a:cubicBezTo>
                      <a:pt x="7189" y="95"/>
                      <a:pt x="7102" y="1"/>
                      <a:pt x="70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37"/>
              <p:cNvSpPr/>
              <p:nvPr/>
            </p:nvSpPr>
            <p:spPr>
              <a:xfrm>
                <a:off x="1153275" y="3584950"/>
                <a:ext cx="84725" cy="58700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2348" extrusionOk="0">
                    <a:moveTo>
                      <a:pt x="3242" y="1"/>
                    </a:moveTo>
                    <a:cubicBezTo>
                      <a:pt x="3216" y="1"/>
                      <a:pt x="3190" y="8"/>
                      <a:pt x="3166" y="24"/>
                    </a:cubicBezTo>
                    <a:cubicBezTo>
                      <a:pt x="2809" y="225"/>
                      <a:pt x="2453" y="470"/>
                      <a:pt x="1606" y="1027"/>
                    </a:cubicBezTo>
                    <a:lnTo>
                      <a:pt x="848" y="1540"/>
                    </a:lnTo>
                    <a:cubicBezTo>
                      <a:pt x="580" y="1718"/>
                      <a:pt x="313" y="1897"/>
                      <a:pt x="68" y="2075"/>
                    </a:cubicBezTo>
                    <a:cubicBezTo>
                      <a:pt x="23" y="2119"/>
                      <a:pt x="1" y="2186"/>
                      <a:pt x="23" y="2231"/>
                    </a:cubicBezTo>
                    <a:cubicBezTo>
                      <a:pt x="42" y="2305"/>
                      <a:pt x="91" y="2348"/>
                      <a:pt x="158" y="2348"/>
                    </a:cubicBezTo>
                    <a:cubicBezTo>
                      <a:pt x="171" y="2348"/>
                      <a:pt x="186" y="2346"/>
                      <a:pt x="201" y="2342"/>
                    </a:cubicBezTo>
                    <a:cubicBezTo>
                      <a:pt x="1115" y="2053"/>
                      <a:pt x="1962" y="1562"/>
                      <a:pt x="2676" y="938"/>
                    </a:cubicBezTo>
                    <a:cubicBezTo>
                      <a:pt x="2921" y="715"/>
                      <a:pt x="3144" y="492"/>
                      <a:pt x="3344" y="225"/>
                    </a:cubicBezTo>
                    <a:cubicBezTo>
                      <a:pt x="3389" y="180"/>
                      <a:pt x="3389" y="136"/>
                      <a:pt x="3367" y="69"/>
                    </a:cubicBezTo>
                    <a:cubicBezTo>
                      <a:pt x="3338" y="26"/>
                      <a:pt x="3290" y="1"/>
                      <a:pt x="32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37"/>
              <p:cNvSpPr/>
              <p:nvPr/>
            </p:nvSpPr>
            <p:spPr>
              <a:xfrm>
                <a:off x="1137125" y="3773000"/>
                <a:ext cx="135425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5417" h="3789" extrusionOk="0">
                    <a:moveTo>
                      <a:pt x="1167" y="0"/>
                    </a:moveTo>
                    <a:cubicBezTo>
                      <a:pt x="1074" y="0"/>
                      <a:pt x="981" y="74"/>
                      <a:pt x="981" y="170"/>
                    </a:cubicBezTo>
                    <a:cubicBezTo>
                      <a:pt x="981" y="571"/>
                      <a:pt x="959" y="950"/>
                      <a:pt x="892" y="1329"/>
                    </a:cubicBezTo>
                    <a:cubicBezTo>
                      <a:pt x="736" y="2109"/>
                      <a:pt x="468" y="2845"/>
                      <a:pt x="45" y="3513"/>
                    </a:cubicBezTo>
                    <a:cubicBezTo>
                      <a:pt x="0" y="3580"/>
                      <a:pt x="45" y="3670"/>
                      <a:pt x="112" y="3692"/>
                    </a:cubicBezTo>
                    <a:cubicBezTo>
                      <a:pt x="401" y="3760"/>
                      <a:pt x="704" y="3789"/>
                      <a:pt x="1009" y="3789"/>
                    </a:cubicBezTo>
                    <a:cubicBezTo>
                      <a:pt x="1104" y="3789"/>
                      <a:pt x="1199" y="3786"/>
                      <a:pt x="1293" y="3781"/>
                    </a:cubicBezTo>
                    <a:cubicBezTo>
                      <a:pt x="1413" y="3786"/>
                      <a:pt x="1535" y="3789"/>
                      <a:pt x="1657" y="3789"/>
                    </a:cubicBezTo>
                    <a:cubicBezTo>
                      <a:pt x="2078" y="3789"/>
                      <a:pt x="2506" y="3756"/>
                      <a:pt x="2920" y="3670"/>
                    </a:cubicBezTo>
                    <a:cubicBezTo>
                      <a:pt x="3767" y="3558"/>
                      <a:pt x="4592" y="3335"/>
                      <a:pt x="5372" y="2979"/>
                    </a:cubicBezTo>
                    <a:cubicBezTo>
                      <a:pt x="5395" y="2979"/>
                      <a:pt x="5395" y="2934"/>
                      <a:pt x="5395" y="2912"/>
                    </a:cubicBezTo>
                    <a:cubicBezTo>
                      <a:pt x="5417" y="2867"/>
                      <a:pt x="5305" y="2889"/>
                      <a:pt x="4971" y="2867"/>
                    </a:cubicBezTo>
                    <a:cubicBezTo>
                      <a:pt x="2475" y="2711"/>
                      <a:pt x="2430" y="638"/>
                      <a:pt x="1271" y="36"/>
                    </a:cubicBezTo>
                    <a:cubicBezTo>
                      <a:pt x="1240" y="11"/>
                      <a:pt x="1203" y="0"/>
                      <a:pt x="1167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37"/>
              <p:cNvSpPr/>
              <p:nvPr/>
            </p:nvSpPr>
            <p:spPr>
              <a:xfrm>
                <a:off x="1133225" y="3849775"/>
                <a:ext cx="1705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6822" h="3831" extrusionOk="0">
                    <a:moveTo>
                      <a:pt x="5550" y="1"/>
                    </a:moveTo>
                    <a:cubicBezTo>
                      <a:pt x="5501" y="1"/>
                      <a:pt x="5442" y="13"/>
                      <a:pt x="5372" y="41"/>
                    </a:cubicBezTo>
                    <a:cubicBezTo>
                      <a:pt x="4436" y="398"/>
                      <a:pt x="3455" y="621"/>
                      <a:pt x="2452" y="710"/>
                    </a:cubicBezTo>
                    <a:cubicBezTo>
                      <a:pt x="2114" y="760"/>
                      <a:pt x="1769" y="789"/>
                      <a:pt x="1425" y="789"/>
                    </a:cubicBezTo>
                    <a:cubicBezTo>
                      <a:pt x="1157" y="789"/>
                      <a:pt x="888" y="771"/>
                      <a:pt x="624" y="732"/>
                    </a:cubicBezTo>
                    <a:cubicBezTo>
                      <a:pt x="513" y="710"/>
                      <a:pt x="402" y="710"/>
                      <a:pt x="312" y="710"/>
                    </a:cubicBezTo>
                    <a:cubicBezTo>
                      <a:pt x="258" y="710"/>
                      <a:pt x="203" y="676"/>
                      <a:pt x="153" y="676"/>
                    </a:cubicBezTo>
                    <a:cubicBezTo>
                      <a:pt x="122" y="676"/>
                      <a:pt x="93" y="689"/>
                      <a:pt x="67" y="732"/>
                    </a:cubicBezTo>
                    <a:cubicBezTo>
                      <a:pt x="0" y="866"/>
                      <a:pt x="112" y="955"/>
                      <a:pt x="156" y="1022"/>
                    </a:cubicBezTo>
                    <a:cubicBezTo>
                      <a:pt x="736" y="1713"/>
                      <a:pt x="1472" y="1824"/>
                      <a:pt x="2274" y="2003"/>
                    </a:cubicBezTo>
                    <a:cubicBezTo>
                      <a:pt x="3388" y="2226"/>
                      <a:pt x="4481" y="2471"/>
                      <a:pt x="5060" y="3340"/>
                    </a:cubicBezTo>
                    <a:cubicBezTo>
                      <a:pt x="5149" y="3496"/>
                      <a:pt x="5305" y="3585"/>
                      <a:pt x="5461" y="3608"/>
                    </a:cubicBezTo>
                    <a:cubicBezTo>
                      <a:pt x="5996" y="3652"/>
                      <a:pt x="6242" y="3764"/>
                      <a:pt x="6710" y="3831"/>
                    </a:cubicBezTo>
                    <a:cubicBezTo>
                      <a:pt x="6754" y="3831"/>
                      <a:pt x="6821" y="3741"/>
                      <a:pt x="6799" y="3697"/>
                    </a:cubicBezTo>
                    <a:cubicBezTo>
                      <a:pt x="6710" y="3541"/>
                      <a:pt x="6621" y="3385"/>
                      <a:pt x="6531" y="3229"/>
                    </a:cubicBezTo>
                    <a:cubicBezTo>
                      <a:pt x="5952" y="2181"/>
                      <a:pt x="5863" y="1156"/>
                      <a:pt x="5729" y="153"/>
                    </a:cubicBezTo>
                    <a:cubicBezTo>
                      <a:pt x="5714" y="61"/>
                      <a:pt x="5656" y="1"/>
                      <a:pt x="5550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37"/>
              <p:cNvSpPr/>
              <p:nvPr/>
            </p:nvSpPr>
            <p:spPr>
              <a:xfrm>
                <a:off x="626675" y="3189075"/>
                <a:ext cx="1093350" cy="773400"/>
              </a:xfrm>
              <a:custGeom>
                <a:avLst/>
                <a:gdLst/>
                <a:ahLst/>
                <a:cxnLst/>
                <a:rect l="l" t="t" r="r" b="b"/>
                <a:pathLst>
                  <a:path w="43734" h="30936" extrusionOk="0">
                    <a:moveTo>
                      <a:pt x="21745" y="301"/>
                    </a:moveTo>
                    <a:cubicBezTo>
                      <a:pt x="22335" y="301"/>
                      <a:pt x="22926" y="323"/>
                      <a:pt x="23517" y="367"/>
                    </a:cubicBezTo>
                    <a:cubicBezTo>
                      <a:pt x="24431" y="434"/>
                      <a:pt x="25322" y="590"/>
                      <a:pt x="26214" y="858"/>
                    </a:cubicBezTo>
                    <a:cubicBezTo>
                      <a:pt x="26258" y="880"/>
                      <a:pt x="26281" y="947"/>
                      <a:pt x="26258" y="1014"/>
                    </a:cubicBezTo>
                    <a:cubicBezTo>
                      <a:pt x="25835" y="1839"/>
                      <a:pt x="25188" y="2507"/>
                      <a:pt x="24386" y="2953"/>
                    </a:cubicBezTo>
                    <a:cubicBezTo>
                      <a:pt x="23609" y="3389"/>
                      <a:pt x="22737" y="3600"/>
                      <a:pt x="21869" y="3600"/>
                    </a:cubicBezTo>
                    <a:cubicBezTo>
                      <a:pt x="20074" y="3600"/>
                      <a:pt x="18296" y="2697"/>
                      <a:pt x="17409" y="1014"/>
                    </a:cubicBezTo>
                    <a:cubicBezTo>
                      <a:pt x="17387" y="947"/>
                      <a:pt x="17409" y="880"/>
                      <a:pt x="17476" y="858"/>
                    </a:cubicBezTo>
                    <a:lnTo>
                      <a:pt x="17454" y="858"/>
                    </a:lnTo>
                    <a:cubicBezTo>
                      <a:pt x="18279" y="613"/>
                      <a:pt x="19126" y="457"/>
                      <a:pt x="19973" y="367"/>
                    </a:cubicBezTo>
                    <a:cubicBezTo>
                      <a:pt x="20563" y="323"/>
                      <a:pt x="21154" y="301"/>
                      <a:pt x="21745" y="301"/>
                    </a:cubicBezTo>
                    <a:close/>
                    <a:moveTo>
                      <a:pt x="14601" y="11067"/>
                    </a:moveTo>
                    <a:cubicBezTo>
                      <a:pt x="14601" y="11067"/>
                      <a:pt x="14623" y="11067"/>
                      <a:pt x="14623" y="11089"/>
                    </a:cubicBezTo>
                    <a:cubicBezTo>
                      <a:pt x="14868" y="12716"/>
                      <a:pt x="14757" y="15770"/>
                      <a:pt x="13843" y="18846"/>
                    </a:cubicBezTo>
                    <a:cubicBezTo>
                      <a:pt x="13798" y="19047"/>
                      <a:pt x="13910" y="19136"/>
                      <a:pt x="13999" y="19270"/>
                    </a:cubicBezTo>
                    <a:cubicBezTo>
                      <a:pt x="14021" y="19314"/>
                      <a:pt x="14021" y="19359"/>
                      <a:pt x="13977" y="19381"/>
                    </a:cubicBezTo>
                    <a:cubicBezTo>
                      <a:pt x="13887" y="19403"/>
                      <a:pt x="13798" y="19426"/>
                      <a:pt x="13731" y="19448"/>
                    </a:cubicBezTo>
                    <a:cubicBezTo>
                      <a:pt x="11346" y="19916"/>
                      <a:pt x="9808" y="20540"/>
                      <a:pt x="9519" y="20562"/>
                    </a:cubicBezTo>
                    <a:cubicBezTo>
                      <a:pt x="9519" y="20473"/>
                      <a:pt x="9563" y="20406"/>
                      <a:pt x="9630" y="20339"/>
                    </a:cubicBezTo>
                    <a:cubicBezTo>
                      <a:pt x="11034" y="18690"/>
                      <a:pt x="12238" y="16884"/>
                      <a:pt x="13219" y="14968"/>
                    </a:cubicBezTo>
                    <a:cubicBezTo>
                      <a:pt x="14578" y="12025"/>
                      <a:pt x="14467" y="11267"/>
                      <a:pt x="14601" y="11067"/>
                    </a:cubicBezTo>
                    <a:close/>
                    <a:moveTo>
                      <a:pt x="29089" y="11067"/>
                    </a:moveTo>
                    <a:cubicBezTo>
                      <a:pt x="29201" y="11200"/>
                      <a:pt x="29602" y="14678"/>
                      <a:pt x="33414" y="19537"/>
                    </a:cubicBezTo>
                    <a:cubicBezTo>
                      <a:pt x="33659" y="19849"/>
                      <a:pt x="33926" y="20161"/>
                      <a:pt x="34194" y="20473"/>
                    </a:cubicBezTo>
                    <a:cubicBezTo>
                      <a:pt x="34194" y="20495"/>
                      <a:pt x="34216" y="20518"/>
                      <a:pt x="34216" y="20540"/>
                    </a:cubicBezTo>
                    <a:cubicBezTo>
                      <a:pt x="34216" y="20540"/>
                      <a:pt x="34194" y="20562"/>
                      <a:pt x="34194" y="20562"/>
                    </a:cubicBezTo>
                    <a:cubicBezTo>
                      <a:pt x="34082" y="20540"/>
                      <a:pt x="33949" y="20518"/>
                      <a:pt x="33837" y="20473"/>
                    </a:cubicBezTo>
                    <a:cubicBezTo>
                      <a:pt x="31274" y="19648"/>
                      <a:pt x="30382" y="19582"/>
                      <a:pt x="29713" y="19359"/>
                    </a:cubicBezTo>
                    <a:cubicBezTo>
                      <a:pt x="29669" y="19336"/>
                      <a:pt x="29669" y="19292"/>
                      <a:pt x="29691" y="19247"/>
                    </a:cubicBezTo>
                    <a:cubicBezTo>
                      <a:pt x="30092" y="18690"/>
                      <a:pt x="29713" y="19225"/>
                      <a:pt x="29245" y="16283"/>
                    </a:cubicBezTo>
                    <a:cubicBezTo>
                      <a:pt x="28978" y="14566"/>
                      <a:pt x="28911" y="12828"/>
                      <a:pt x="29067" y="11089"/>
                    </a:cubicBezTo>
                    <a:cubicBezTo>
                      <a:pt x="29067" y="11089"/>
                      <a:pt x="29067" y="11067"/>
                      <a:pt x="29089" y="11067"/>
                    </a:cubicBezTo>
                    <a:close/>
                    <a:moveTo>
                      <a:pt x="26722" y="1030"/>
                    </a:moveTo>
                    <a:cubicBezTo>
                      <a:pt x="26732" y="1030"/>
                      <a:pt x="26741" y="1032"/>
                      <a:pt x="26749" y="1036"/>
                    </a:cubicBezTo>
                    <a:cubicBezTo>
                      <a:pt x="27663" y="1348"/>
                      <a:pt x="28510" y="1816"/>
                      <a:pt x="29290" y="2396"/>
                    </a:cubicBezTo>
                    <a:cubicBezTo>
                      <a:pt x="30605" y="3421"/>
                      <a:pt x="31786" y="4647"/>
                      <a:pt x="32789" y="6007"/>
                    </a:cubicBezTo>
                    <a:cubicBezTo>
                      <a:pt x="34394" y="8124"/>
                      <a:pt x="35041" y="9685"/>
                      <a:pt x="36556" y="11981"/>
                    </a:cubicBezTo>
                    <a:cubicBezTo>
                      <a:pt x="37292" y="13117"/>
                      <a:pt x="38072" y="14210"/>
                      <a:pt x="38897" y="15280"/>
                    </a:cubicBezTo>
                    <a:cubicBezTo>
                      <a:pt x="41683" y="18913"/>
                      <a:pt x="43221" y="19938"/>
                      <a:pt x="43288" y="20206"/>
                    </a:cubicBezTo>
                    <a:cubicBezTo>
                      <a:pt x="43199" y="20339"/>
                      <a:pt x="43110" y="20429"/>
                      <a:pt x="42998" y="20540"/>
                    </a:cubicBezTo>
                    <a:cubicBezTo>
                      <a:pt x="42018" y="21588"/>
                      <a:pt x="40858" y="22412"/>
                      <a:pt x="39543" y="23014"/>
                    </a:cubicBezTo>
                    <a:cubicBezTo>
                      <a:pt x="39505" y="23027"/>
                      <a:pt x="39473" y="23033"/>
                      <a:pt x="39442" y="23033"/>
                    </a:cubicBezTo>
                    <a:cubicBezTo>
                      <a:pt x="39311" y="23033"/>
                      <a:pt x="39209" y="22919"/>
                      <a:pt x="38830" y="22702"/>
                    </a:cubicBezTo>
                    <a:cubicBezTo>
                      <a:pt x="36334" y="21231"/>
                      <a:pt x="35264" y="21164"/>
                      <a:pt x="34818" y="20696"/>
                    </a:cubicBezTo>
                    <a:cubicBezTo>
                      <a:pt x="33570" y="19448"/>
                      <a:pt x="31363" y="16394"/>
                      <a:pt x="30226" y="13630"/>
                    </a:cubicBezTo>
                    <a:cubicBezTo>
                      <a:pt x="29736" y="12493"/>
                      <a:pt x="29424" y="11267"/>
                      <a:pt x="29268" y="10041"/>
                    </a:cubicBezTo>
                    <a:cubicBezTo>
                      <a:pt x="29223" y="9707"/>
                      <a:pt x="29268" y="9373"/>
                      <a:pt x="29357" y="9061"/>
                    </a:cubicBezTo>
                    <a:cubicBezTo>
                      <a:pt x="29424" y="8726"/>
                      <a:pt x="29490" y="8392"/>
                      <a:pt x="29602" y="8058"/>
                    </a:cubicBezTo>
                    <a:cubicBezTo>
                      <a:pt x="29847" y="7322"/>
                      <a:pt x="29914" y="7211"/>
                      <a:pt x="29847" y="7121"/>
                    </a:cubicBezTo>
                    <a:cubicBezTo>
                      <a:pt x="29819" y="7062"/>
                      <a:pt x="29785" y="7033"/>
                      <a:pt x="29748" y="7033"/>
                    </a:cubicBezTo>
                    <a:cubicBezTo>
                      <a:pt x="29223" y="7033"/>
                      <a:pt x="27917" y="12638"/>
                      <a:pt x="29290" y="18088"/>
                    </a:cubicBezTo>
                    <a:cubicBezTo>
                      <a:pt x="29357" y="18311"/>
                      <a:pt x="29424" y="18534"/>
                      <a:pt x="29490" y="18735"/>
                    </a:cubicBezTo>
                    <a:cubicBezTo>
                      <a:pt x="29557" y="18868"/>
                      <a:pt x="29490" y="19024"/>
                      <a:pt x="29379" y="19091"/>
                    </a:cubicBezTo>
                    <a:cubicBezTo>
                      <a:pt x="27577" y="20423"/>
                      <a:pt x="24723" y="21058"/>
                      <a:pt x="21883" y="21058"/>
                    </a:cubicBezTo>
                    <a:cubicBezTo>
                      <a:pt x="19067" y="21058"/>
                      <a:pt x="16265" y="20434"/>
                      <a:pt x="14512" y="19247"/>
                    </a:cubicBezTo>
                    <a:cubicBezTo>
                      <a:pt x="13865" y="18801"/>
                      <a:pt x="14355" y="18935"/>
                      <a:pt x="14757" y="16283"/>
                    </a:cubicBezTo>
                    <a:cubicBezTo>
                      <a:pt x="15203" y="13340"/>
                      <a:pt x="15091" y="10064"/>
                      <a:pt x="14155" y="7277"/>
                    </a:cubicBezTo>
                    <a:cubicBezTo>
                      <a:pt x="14113" y="7173"/>
                      <a:pt x="14052" y="7030"/>
                      <a:pt x="13953" y="7030"/>
                    </a:cubicBezTo>
                    <a:cubicBezTo>
                      <a:pt x="13946" y="7030"/>
                      <a:pt x="13939" y="7031"/>
                      <a:pt x="13932" y="7032"/>
                    </a:cubicBezTo>
                    <a:cubicBezTo>
                      <a:pt x="13887" y="7032"/>
                      <a:pt x="13865" y="7077"/>
                      <a:pt x="13821" y="7121"/>
                    </a:cubicBezTo>
                    <a:cubicBezTo>
                      <a:pt x="13709" y="7277"/>
                      <a:pt x="13977" y="7300"/>
                      <a:pt x="14378" y="9328"/>
                    </a:cubicBezTo>
                    <a:cubicBezTo>
                      <a:pt x="14601" y="10376"/>
                      <a:pt x="13887" y="12538"/>
                      <a:pt x="13486" y="13541"/>
                    </a:cubicBezTo>
                    <a:cubicBezTo>
                      <a:pt x="12639" y="15569"/>
                      <a:pt x="11525" y="17464"/>
                      <a:pt x="10165" y="19180"/>
                    </a:cubicBezTo>
                    <a:cubicBezTo>
                      <a:pt x="9229" y="20362"/>
                      <a:pt x="8850" y="20830"/>
                      <a:pt x="8382" y="21008"/>
                    </a:cubicBezTo>
                    <a:cubicBezTo>
                      <a:pt x="7000" y="21521"/>
                      <a:pt x="5662" y="22190"/>
                      <a:pt x="4414" y="22992"/>
                    </a:cubicBezTo>
                    <a:cubicBezTo>
                      <a:pt x="4362" y="23018"/>
                      <a:pt x="4310" y="23029"/>
                      <a:pt x="4257" y="23029"/>
                    </a:cubicBezTo>
                    <a:cubicBezTo>
                      <a:pt x="4220" y="23029"/>
                      <a:pt x="4184" y="23024"/>
                      <a:pt x="4147" y="23014"/>
                    </a:cubicBezTo>
                    <a:cubicBezTo>
                      <a:pt x="3567" y="22747"/>
                      <a:pt x="3010" y="22435"/>
                      <a:pt x="2497" y="22078"/>
                    </a:cubicBezTo>
                    <a:cubicBezTo>
                      <a:pt x="1784" y="21610"/>
                      <a:pt x="1137" y="21053"/>
                      <a:pt x="558" y="20406"/>
                    </a:cubicBezTo>
                    <a:cubicBezTo>
                      <a:pt x="536" y="20362"/>
                      <a:pt x="491" y="20317"/>
                      <a:pt x="446" y="20273"/>
                    </a:cubicBezTo>
                    <a:cubicBezTo>
                      <a:pt x="424" y="20206"/>
                      <a:pt x="424" y="20161"/>
                      <a:pt x="446" y="20094"/>
                    </a:cubicBezTo>
                    <a:cubicBezTo>
                      <a:pt x="937" y="19582"/>
                      <a:pt x="4459" y="16506"/>
                      <a:pt x="8181" y="10264"/>
                    </a:cubicBezTo>
                    <a:cubicBezTo>
                      <a:pt x="8828" y="9194"/>
                      <a:pt x="9563" y="7701"/>
                      <a:pt x="11168" y="5650"/>
                    </a:cubicBezTo>
                    <a:cubicBezTo>
                      <a:pt x="11391" y="5360"/>
                      <a:pt x="11636" y="5093"/>
                      <a:pt x="11881" y="4781"/>
                    </a:cubicBezTo>
                    <a:cubicBezTo>
                      <a:pt x="12327" y="4246"/>
                      <a:pt x="12795" y="3756"/>
                      <a:pt x="13330" y="3287"/>
                    </a:cubicBezTo>
                    <a:cubicBezTo>
                      <a:pt x="14311" y="2307"/>
                      <a:pt x="15515" y="1549"/>
                      <a:pt x="16830" y="1058"/>
                    </a:cubicBezTo>
                    <a:cubicBezTo>
                      <a:pt x="16858" y="1047"/>
                      <a:pt x="16889" y="1041"/>
                      <a:pt x="16919" y="1041"/>
                    </a:cubicBezTo>
                    <a:cubicBezTo>
                      <a:pt x="17006" y="1041"/>
                      <a:pt x="17092" y="1087"/>
                      <a:pt x="17142" y="1170"/>
                    </a:cubicBezTo>
                    <a:cubicBezTo>
                      <a:pt x="17342" y="1549"/>
                      <a:pt x="17610" y="1905"/>
                      <a:pt x="17877" y="2240"/>
                    </a:cubicBezTo>
                    <a:cubicBezTo>
                      <a:pt x="18056" y="2418"/>
                      <a:pt x="18234" y="2596"/>
                      <a:pt x="18435" y="2752"/>
                    </a:cubicBezTo>
                    <a:cubicBezTo>
                      <a:pt x="19380" y="3507"/>
                      <a:pt x="20595" y="3883"/>
                      <a:pt x="21814" y="3883"/>
                    </a:cubicBezTo>
                    <a:cubicBezTo>
                      <a:pt x="23584" y="3883"/>
                      <a:pt x="25361" y="3089"/>
                      <a:pt x="26325" y="1504"/>
                    </a:cubicBezTo>
                    <a:cubicBezTo>
                      <a:pt x="26414" y="1371"/>
                      <a:pt x="26504" y="1237"/>
                      <a:pt x="26593" y="1103"/>
                    </a:cubicBezTo>
                    <a:cubicBezTo>
                      <a:pt x="26629" y="1067"/>
                      <a:pt x="26680" y="1030"/>
                      <a:pt x="26722" y="1030"/>
                    </a:cubicBezTo>
                    <a:close/>
                    <a:moveTo>
                      <a:pt x="22661" y="22928"/>
                    </a:moveTo>
                    <a:cubicBezTo>
                      <a:pt x="23011" y="22928"/>
                      <a:pt x="23364" y="23061"/>
                      <a:pt x="23695" y="23304"/>
                    </a:cubicBezTo>
                    <a:cubicBezTo>
                      <a:pt x="24545" y="23916"/>
                      <a:pt x="25343" y="24009"/>
                      <a:pt x="26059" y="24009"/>
                    </a:cubicBezTo>
                    <a:cubicBezTo>
                      <a:pt x="26283" y="24009"/>
                      <a:pt x="26498" y="24000"/>
                      <a:pt x="26704" y="23995"/>
                    </a:cubicBezTo>
                    <a:cubicBezTo>
                      <a:pt x="26886" y="23979"/>
                      <a:pt x="27068" y="23970"/>
                      <a:pt x="27250" y="23970"/>
                    </a:cubicBezTo>
                    <a:cubicBezTo>
                      <a:pt x="28054" y="23970"/>
                      <a:pt x="28861" y="24128"/>
                      <a:pt x="29624" y="24419"/>
                    </a:cubicBezTo>
                    <a:cubicBezTo>
                      <a:pt x="29780" y="24485"/>
                      <a:pt x="29914" y="24552"/>
                      <a:pt x="30070" y="24619"/>
                    </a:cubicBezTo>
                    <a:cubicBezTo>
                      <a:pt x="30092" y="24619"/>
                      <a:pt x="30115" y="24641"/>
                      <a:pt x="30115" y="24686"/>
                    </a:cubicBezTo>
                    <a:cubicBezTo>
                      <a:pt x="30115" y="24708"/>
                      <a:pt x="30092" y="24731"/>
                      <a:pt x="30070" y="24753"/>
                    </a:cubicBezTo>
                    <a:cubicBezTo>
                      <a:pt x="29981" y="24775"/>
                      <a:pt x="29869" y="24820"/>
                      <a:pt x="29780" y="24842"/>
                    </a:cubicBezTo>
                    <a:cubicBezTo>
                      <a:pt x="28465" y="25199"/>
                      <a:pt x="27195" y="25622"/>
                      <a:pt x="25946" y="26135"/>
                    </a:cubicBezTo>
                    <a:cubicBezTo>
                      <a:pt x="25166" y="26492"/>
                      <a:pt x="24341" y="26737"/>
                      <a:pt x="23494" y="26870"/>
                    </a:cubicBezTo>
                    <a:cubicBezTo>
                      <a:pt x="23015" y="26939"/>
                      <a:pt x="22182" y="27034"/>
                      <a:pt x="21558" y="27034"/>
                    </a:cubicBezTo>
                    <a:cubicBezTo>
                      <a:pt x="21369" y="27034"/>
                      <a:pt x="21199" y="27025"/>
                      <a:pt x="21065" y="27004"/>
                    </a:cubicBezTo>
                    <a:cubicBezTo>
                      <a:pt x="20597" y="26915"/>
                      <a:pt x="20574" y="27004"/>
                      <a:pt x="20820" y="26514"/>
                    </a:cubicBezTo>
                    <a:lnTo>
                      <a:pt x="20797" y="26514"/>
                    </a:lnTo>
                    <a:cubicBezTo>
                      <a:pt x="21132" y="25867"/>
                      <a:pt x="21355" y="25176"/>
                      <a:pt x="21466" y="24463"/>
                    </a:cubicBezTo>
                    <a:cubicBezTo>
                      <a:pt x="21488" y="24263"/>
                      <a:pt x="21511" y="23728"/>
                      <a:pt x="21511" y="23616"/>
                    </a:cubicBezTo>
                    <a:cubicBezTo>
                      <a:pt x="21511" y="23527"/>
                      <a:pt x="21533" y="23438"/>
                      <a:pt x="21622" y="23371"/>
                    </a:cubicBezTo>
                    <a:cubicBezTo>
                      <a:pt x="21949" y="23067"/>
                      <a:pt x="22304" y="22928"/>
                      <a:pt x="22661" y="22928"/>
                    </a:cubicBezTo>
                    <a:close/>
                    <a:moveTo>
                      <a:pt x="25783" y="26587"/>
                    </a:moveTo>
                    <a:cubicBezTo>
                      <a:pt x="25829" y="26587"/>
                      <a:pt x="25852" y="26605"/>
                      <a:pt x="25857" y="26648"/>
                    </a:cubicBezTo>
                    <a:cubicBezTo>
                      <a:pt x="25902" y="26893"/>
                      <a:pt x="25924" y="27160"/>
                      <a:pt x="25946" y="27405"/>
                    </a:cubicBezTo>
                    <a:cubicBezTo>
                      <a:pt x="26192" y="29099"/>
                      <a:pt x="26905" y="29991"/>
                      <a:pt x="26816" y="30036"/>
                    </a:cubicBezTo>
                    <a:lnTo>
                      <a:pt x="26793" y="30036"/>
                    </a:lnTo>
                    <a:cubicBezTo>
                      <a:pt x="26758" y="30059"/>
                      <a:pt x="26732" y="30070"/>
                      <a:pt x="26697" y="30070"/>
                    </a:cubicBezTo>
                    <a:cubicBezTo>
                      <a:pt x="26532" y="30070"/>
                      <a:pt x="26173" y="29840"/>
                      <a:pt x="23784" y="29657"/>
                    </a:cubicBezTo>
                    <a:cubicBezTo>
                      <a:pt x="23496" y="29635"/>
                      <a:pt x="23220" y="29625"/>
                      <a:pt x="22952" y="29625"/>
                    </a:cubicBezTo>
                    <a:cubicBezTo>
                      <a:pt x="20740" y="29625"/>
                      <a:pt x="19134" y="30290"/>
                      <a:pt x="16250" y="30370"/>
                    </a:cubicBezTo>
                    <a:cubicBezTo>
                      <a:pt x="15537" y="30370"/>
                      <a:pt x="14400" y="30348"/>
                      <a:pt x="13843" y="29924"/>
                    </a:cubicBezTo>
                    <a:cubicBezTo>
                      <a:pt x="13263" y="29434"/>
                      <a:pt x="13954" y="28453"/>
                      <a:pt x="15091" y="28319"/>
                    </a:cubicBezTo>
                    <a:cubicBezTo>
                      <a:pt x="19063" y="27876"/>
                      <a:pt x="19843" y="27250"/>
                      <a:pt x="20451" y="27250"/>
                    </a:cubicBezTo>
                    <a:cubicBezTo>
                      <a:pt x="20515" y="27250"/>
                      <a:pt x="20577" y="27257"/>
                      <a:pt x="20641" y="27272"/>
                    </a:cubicBezTo>
                    <a:cubicBezTo>
                      <a:pt x="20848" y="27311"/>
                      <a:pt x="21175" y="27340"/>
                      <a:pt x="21592" y="27340"/>
                    </a:cubicBezTo>
                    <a:cubicBezTo>
                      <a:pt x="22347" y="27340"/>
                      <a:pt x="23393" y="27247"/>
                      <a:pt x="24542" y="26960"/>
                    </a:cubicBezTo>
                    <a:cubicBezTo>
                      <a:pt x="25271" y="26773"/>
                      <a:pt x="25639" y="26587"/>
                      <a:pt x="25783" y="26587"/>
                    </a:cubicBezTo>
                    <a:close/>
                    <a:moveTo>
                      <a:pt x="14330" y="19639"/>
                    </a:moveTo>
                    <a:cubicBezTo>
                      <a:pt x="14527" y="19639"/>
                      <a:pt x="14718" y="19714"/>
                      <a:pt x="14868" y="19849"/>
                    </a:cubicBezTo>
                    <a:cubicBezTo>
                      <a:pt x="16663" y="20832"/>
                      <a:pt x="19249" y="21405"/>
                      <a:pt x="21899" y="21405"/>
                    </a:cubicBezTo>
                    <a:cubicBezTo>
                      <a:pt x="24416" y="21405"/>
                      <a:pt x="26991" y="20888"/>
                      <a:pt x="29000" y="19715"/>
                    </a:cubicBezTo>
                    <a:cubicBezTo>
                      <a:pt x="29067" y="19665"/>
                      <a:pt x="29159" y="19640"/>
                      <a:pt x="29248" y="19640"/>
                    </a:cubicBezTo>
                    <a:cubicBezTo>
                      <a:pt x="29277" y="19640"/>
                      <a:pt x="29307" y="19643"/>
                      <a:pt x="29334" y="19648"/>
                    </a:cubicBezTo>
                    <a:cubicBezTo>
                      <a:pt x="29580" y="19715"/>
                      <a:pt x="29847" y="19738"/>
                      <a:pt x="30092" y="19782"/>
                    </a:cubicBezTo>
                    <a:cubicBezTo>
                      <a:pt x="31296" y="20050"/>
                      <a:pt x="32477" y="20362"/>
                      <a:pt x="33659" y="20763"/>
                    </a:cubicBezTo>
                    <a:cubicBezTo>
                      <a:pt x="35531" y="21343"/>
                      <a:pt x="37359" y="22167"/>
                      <a:pt x="39053" y="23215"/>
                    </a:cubicBezTo>
                    <a:cubicBezTo>
                      <a:pt x="39855" y="23705"/>
                      <a:pt x="40903" y="24530"/>
                      <a:pt x="41193" y="25399"/>
                    </a:cubicBezTo>
                    <a:lnTo>
                      <a:pt x="41171" y="25399"/>
                    </a:lnTo>
                    <a:cubicBezTo>
                      <a:pt x="41795" y="27339"/>
                      <a:pt x="39900" y="28810"/>
                      <a:pt x="38005" y="29523"/>
                    </a:cubicBezTo>
                    <a:cubicBezTo>
                      <a:pt x="36415" y="30140"/>
                      <a:pt x="33821" y="30603"/>
                      <a:pt x="31135" y="30603"/>
                    </a:cubicBezTo>
                    <a:cubicBezTo>
                      <a:pt x="30131" y="30603"/>
                      <a:pt x="29113" y="30538"/>
                      <a:pt x="28131" y="30392"/>
                    </a:cubicBezTo>
                    <a:cubicBezTo>
                      <a:pt x="27752" y="30325"/>
                      <a:pt x="27551" y="30392"/>
                      <a:pt x="27284" y="30080"/>
                    </a:cubicBezTo>
                    <a:cubicBezTo>
                      <a:pt x="26660" y="29367"/>
                      <a:pt x="26281" y="27896"/>
                      <a:pt x="26192" y="26870"/>
                    </a:cubicBezTo>
                    <a:cubicBezTo>
                      <a:pt x="26147" y="26313"/>
                      <a:pt x="26125" y="26380"/>
                      <a:pt x="26615" y="26202"/>
                    </a:cubicBezTo>
                    <a:cubicBezTo>
                      <a:pt x="27707" y="25778"/>
                      <a:pt x="28822" y="25399"/>
                      <a:pt x="29959" y="25110"/>
                    </a:cubicBezTo>
                    <a:cubicBezTo>
                      <a:pt x="34171" y="23950"/>
                      <a:pt x="35420" y="24196"/>
                      <a:pt x="35375" y="23839"/>
                    </a:cubicBezTo>
                    <a:cubicBezTo>
                      <a:pt x="35375" y="23753"/>
                      <a:pt x="35281" y="23720"/>
                      <a:pt x="35198" y="23720"/>
                    </a:cubicBezTo>
                    <a:cubicBezTo>
                      <a:pt x="35173" y="23720"/>
                      <a:pt x="35150" y="23723"/>
                      <a:pt x="35130" y="23728"/>
                    </a:cubicBezTo>
                    <a:cubicBezTo>
                      <a:pt x="31867" y="24234"/>
                      <a:pt x="31158" y="24535"/>
                      <a:pt x="30801" y="24535"/>
                    </a:cubicBezTo>
                    <a:cubicBezTo>
                      <a:pt x="30702" y="24535"/>
                      <a:pt x="30630" y="24512"/>
                      <a:pt x="30538" y="24463"/>
                    </a:cubicBezTo>
                    <a:cubicBezTo>
                      <a:pt x="29103" y="23785"/>
                      <a:pt x="28087" y="23654"/>
                      <a:pt x="27312" y="23654"/>
                    </a:cubicBezTo>
                    <a:cubicBezTo>
                      <a:pt x="26824" y="23654"/>
                      <a:pt x="26431" y="23706"/>
                      <a:pt x="26089" y="23706"/>
                    </a:cubicBezTo>
                    <a:cubicBezTo>
                      <a:pt x="26064" y="23706"/>
                      <a:pt x="26038" y="23706"/>
                      <a:pt x="26013" y="23705"/>
                    </a:cubicBezTo>
                    <a:cubicBezTo>
                      <a:pt x="25300" y="23705"/>
                      <a:pt x="24587" y="23505"/>
                      <a:pt x="23985" y="23126"/>
                    </a:cubicBezTo>
                    <a:cubicBezTo>
                      <a:pt x="23571" y="22819"/>
                      <a:pt x="23115" y="22597"/>
                      <a:pt x="22652" y="22597"/>
                    </a:cubicBezTo>
                    <a:cubicBezTo>
                      <a:pt x="22443" y="22597"/>
                      <a:pt x="22232" y="22642"/>
                      <a:pt x="22023" y="22747"/>
                    </a:cubicBezTo>
                    <a:cubicBezTo>
                      <a:pt x="21845" y="22814"/>
                      <a:pt x="21689" y="22903"/>
                      <a:pt x="21555" y="23014"/>
                    </a:cubicBezTo>
                    <a:cubicBezTo>
                      <a:pt x="21463" y="23107"/>
                      <a:pt x="21339" y="23156"/>
                      <a:pt x="21219" y="23156"/>
                    </a:cubicBezTo>
                    <a:cubicBezTo>
                      <a:pt x="21166" y="23156"/>
                      <a:pt x="21113" y="23146"/>
                      <a:pt x="21065" y="23126"/>
                    </a:cubicBezTo>
                    <a:cubicBezTo>
                      <a:pt x="19850" y="22748"/>
                      <a:pt x="17656" y="22604"/>
                      <a:pt x="15551" y="22604"/>
                    </a:cubicBezTo>
                    <a:cubicBezTo>
                      <a:pt x="13060" y="22604"/>
                      <a:pt x="10693" y="22805"/>
                      <a:pt x="10210" y="23059"/>
                    </a:cubicBezTo>
                    <a:cubicBezTo>
                      <a:pt x="10098" y="23103"/>
                      <a:pt x="10143" y="23259"/>
                      <a:pt x="10254" y="23282"/>
                    </a:cubicBezTo>
                    <a:cubicBezTo>
                      <a:pt x="10611" y="23282"/>
                      <a:pt x="10811" y="23193"/>
                      <a:pt x="11636" y="23081"/>
                    </a:cubicBezTo>
                    <a:cubicBezTo>
                      <a:pt x="12703" y="22958"/>
                      <a:pt x="14081" y="22895"/>
                      <a:pt x="15464" y="22895"/>
                    </a:cubicBezTo>
                    <a:cubicBezTo>
                      <a:pt x="17836" y="22895"/>
                      <a:pt x="20220" y="23080"/>
                      <a:pt x="21065" y="23460"/>
                    </a:cubicBezTo>
                    <a:cubicBezTo>
                      <a:pt x="21154" y="23482"/>
                      <a:pt x="21199" y="23549"/>
                      <a:pt x="21199" y="23616"/>
                    </a:cubicBezTo>
                    <a:cubicBezTo>
                      <a:pt x="21221" y="24731"/>
                      <a:pt x="20909" y="25801"/>
                      <a:pt x="20329" y="26737"/>
                    </a:cubicBezTo>
                    <a:cubicBezTo>
                      <a:pt x="20240" y="26870"/>
                      <a:pt x="20129" y="26960"/>
                      <a:pt x="19973" y="27027"/>
                    </a:cubicBezTo>
                    <a:cubicBezTo>
                      <a:pt x="18970" y="27361"/>
                      <a:pt x="17944" y="27606"/>
                      <a:pt x="16897" y="27762"/>
                    </a:cubicBezTo>
                    <a:cubicBezTo>
                      <a:pt x="15292" y="28007"/>
                      <a:pt x="15359" y="27918"/>
                      <a:pt x="14846" y="28052"/>
                    </a:cubicBezTo>
                    <a:cubicBezTo>
                      <a:pt x="13598" y="28342"/>
                      <a:pt x="13709" y="28943"/>
                      <a:pt x="13107" y="29010"/>
                    </a:cubicBezTo>
                    <a:cubicBezTo>
                      <a:pt x="11983" y="29139"/>
                      <a:pt x="10953" y="29197"/>
                      <a:pt x="10016" y="29197"/>
                    </a:cubicBezTo>
                    <a:cubicBezTo>
                      <a:pt x="3482" y="29197"/>
                      <a:pt x="1422" y="26357"/>
                      <a:pt x="2943" y="24641"/>
                    </a:cubicBezTo>
                    <a:cubicBezTo>
                      <a:pt x="4838" y="22502"/>
                      <a:pt x="9028" y="20941"/>
                      <a:pt x="11814" y="20206"/>
                    </a:cubicBezTo>
                    <a:cubicBezTo>
                      <a:pt x="12951" y="19916"/>
                      <a:pt x="13910" y="19715"/>
                      <a:pt x="14043" y="19693"/>
                    </a:cubicBezTo>
                    <a:cubicBezTo>
                      <a:pt x="14138" y="19657"/>
                      <a:pt x="14235" y="19639"/>
                      <a:pt x="14330" y="19639"/>
                    </a:cubicBezTo>
                    <a:close/>
                    <a:moveTo>
                      <a:pt x="21926" y="1"/>
                    </a:moveTo>
                    <a:cubicBezTo>
                      <a:pt x="21501" y="1"/>
                      <a:pt x="21073" y="12"/>
                      <a:pt x="20641" y="33"/>
                    </a:cubicBezTo>
                    <a:cubicBezTo>
                      <a:pt x="18635" y="78"/>
                      <a:pt x="16674" y="635"/>
                      <a:pt x="14935" y="1660"/>
                    </a:cubicBezTo>
                    <a:cubicBezTo>
                      <a:pt x="11101" y="4045"/>
                      <a:pt x="8515" y="9217"/>
                      <a:pt x="7200" y="11312"/>
                    </a:cubicBezTo>
                    <a:cubicBezTo>
                      <a:pt x="4615" y="15436"/>
                      <a:pt x="1516" y="18735"/>
                      <a:pt x="1026" y="19136"/>
                    </a:cubicBezTo>
                    <a:cubicBezTo>
                      <a:pt x="781" y="19336"/>
                      <a:pt x="90" y="20005"/>
                      <a:pt x="45" y="20072"/>
                    </a:cubicBezTo>
                    <a:cubicBezTo>
                      <a:pt x="1" y="20117"/>
                      <a:pt x="1" y="20183"/>
                      <a:pt x="45" y="20228"/>
                    </a:cubicBezTo>
                    <a:cubicBezTo>
                      <a:pt x="1316" y="21989"/>
                      <a:pt x="3768" y="23170"/>
                      <a:pt x="3835" y="23193"/>
                    </a:cubicBezTo>
                    <a:cubicBezTo>
                      <a:pt x="3879" y="23237"/>
                      <a:pt x="3879" y="23326"/>
                      <a:pt x="3835" y="23371"/>
                    </a:cubicBezTo>
                    <a:cubicBezTo>
                      <a:pt x="3478" y="23661"/>
                      <a:pt x="3144" y="23973"/>
                      <a:pt x="2809" y="24307"/>
                    </a:cubicBezTo>
                    <a:cubicBezTo>
                      <a:pt x="2631" y="24508"/>
                      <a:pt x="2475" y="24731"/>
                      <a:pt x="2363" y="24976"/>
                    </a:cubicBezTo>
                    <a:cubicBezTo>
                      <a:pt x="2163" y="25399"/>
                      <a:pt x="2096" y="25890"/>
                      <a:pt x="2230" y="26336"/>
                    </a:cubicBezTo>
                    <a:cubicBezTo>
                      <a:pt x="2363" y="26937"/>
                      <a:pt x="2898" y="27517"/>
                      <a:pt x="3411" y="27896"/>
                    </a:cubicBezTo>
                    <a:cubicBezTo>
                      <a:pt x="3768" y="28141"/>
                      <a:pt x="4147" y="28364"/>
                      <a:pt x="4570" y="28542"/>
                    </a:cubicBezTo>
                    <a:cubicBezTo>
                      <a:pt x="5417" y="28899"/>
                      <a:pt x="6331" y="29144"/>
                      <a:pt x="7267" y="29278"/>
                    </a:cubicBezTo>
                    <a:cubicBezTo>
                      <a:pt x="8293" y="29412"/>
                      <a:pt x="9318" y="29478"/>
                      <a:pt x="10366" y="29478"/>
                    </a:cubicBezTo>
                    <a:cubicBezTo>
                      <a:pt x="10464" y="29483"/>
                      <a:pt x="10567" y="29485"/>
                      <a:pt x="10674" y="29485"/>
                    </a:cubicBezTo>
                    <a:cubicBezTo>
                      <a:pt x="11637" y="29485"/>
                      <a:pt x="12889" y="29322"/>
                      <a:pt x="13130" y="29322"/>
                    </a:cubicBezTo>
                    <a:cubicBezTo>
                      <a:pt x="13375" y="29322"/>
                      <a:pt x="13196" y="29924"/>
                      <a:pt x="13776" y="30236"/>
                    </a:cubicBezTo>
                    <a:cubicBezTo>
                      <a:pt x="14471" y="30617"/>
                      <a:pt x="15226" y="30666"/>
                      <a:pt x="16053" y="30666"/>
                    </a:cubicBezTo>
                    <a:cubicBezTo>
                      <a:pt x="16340" y="30666"/>
                      <a:pt x="16636" y="30660"/>
                      <a:pt x="16941" y="30660"/>
                    </a:cubicBezTo>
                    <a:cubicBezTo>
                      <a:pt x="17855" y="30660"/>
                      <a:pt x="20842" y="30103"/>
                      <a:pt x="21399" y="30058"/>
                    </a:cubicBezTo>
                    <a:cubicBezTo>
                      <a:pt x="21973" y="30009"/>
                      <a:pt x="22531" y="29987"/>
                      <a:pt x="23069" y="29987"/>
                    </a:cubicBezTo>
                    <a:cubicBezTo>
                      <a:pt x="24745" y="29987"/>
                      <a:pt x="26209" y="30205"/>
                      <a:pt x="27239" y="30526"/>
                    </a:cubicBezTo>
                    <a:cubicBezTo>
                      <a:pt x="28312" y="30796"/>
                      <a:pt x="29678" y="30935"/>
                      <a:pt x="31139" y="30935"/>
                    </a:cubicBezTo>
                    <a:cubicBezTo>
                      <a:pt x="36202" y="30935"/>
                      <a:pt x="42404" y="29255"/>
                      <a:pt x="41505" y="25466"/>
                    </a:cubicBezTo>
                    <a:cubicBezTo>
                      <a:pt x="41393" y="25043"/>
                      <a:pt x="41171" y="24664"/>
                      <a:pt x="40881" y="24352"/>
                    </a:cubicBezTo>
                    <a:cubicBezTo>
                      <a:pt x="40569" y="23995"/>
                      <a:pt x="40212" y="23661"/>
                      <a:pt x="39833" y="23371"/>
                    </a:cubicBezTo>
                    <a:cubicBezTo>
                      <a:pt x="39789" y="23326"/>
                      <a:pt x="39811" y="23237"/>
                      <a:pt x="39855" y="23215"/>
                    </a:cubicBezTo>
                    <a:cubicBezTo>
                      <a:pt x="41260" y="22524"/>
                      <a:pt x="42530" y="21565"/>
                      <a:pt x="43556" y="20406"/>
                    </a:cubicBezTo>
                    <a:cubicBezTo>
                      <a:pt x="43645" y="20317"/>
                      <a:pt x="43734" y="20161"/>
                      <a:pt x="43645" y="20072"/>
                    </a:cubicBezTo>
                    <a:cubicBezTo>
                      <a:pt x="43556" y="19961"/>
                      <a:pt x="41973" y="18400"/>
                      <a:pt x="41951" y="18400"/>
                    </a:cubicBezTo>
                    <a:cubicBezTo>
                      <a:pt x="41126" y="17531"/>
                      <a:pt x="40323" y="16639"/>
                      <a:pt x="39610" y="15681"/>
                    </a:cubicBezTo>
                    <a:cubicBezTo>
                      <a:pt x="38563" y="14366"/>
                      <a:pt x="37582" y="13006"/>
                      <a:pt x="36668" y="11579"/>
                    </a:cubicBezTo>
                    <a:cubicBezTo>
                      <a:pt x="35085" y="9217"/>
                      <a:pt x="33302" y="5071"/>
                      <a:pt x="29490" y="2173"/>
                    </a:cubicBezTo>
                    <a:cubicBezTo>
                      <a:pt x="27269" y="493"/>
                      <a:pt x="24680" y="1"/>
                      <a:pt x="21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37"/>
              <p:cNvSpPr/>
              <p:nvPr/>
            </p:nvSpPr>
            <p:spPr>
              <a:xfrm>
                <a:off x="1150650" y="3308575"/>
                <a:ext cx="3942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39" extrusionOk="0">
                    <a:moveTo>
                      <a:pt x="859" y="0"/>
                    </a:moveTo>
                    <a:cubicBezTo>
                      <a:pt x="276" y="0"/>
                      <a:pt x="1" y="720"/>
                      <a:pt x="418" y="1138"/>
                    </a:cubicBezTo>
                    <a:cubicBezTo>
                      <a:pt x="556" y="1276"/>
                      <a:pt x="726" y="1338"/>
                      <a:pt x="892" y="1338"/>
                    </a:cubicBezTo>
                    <a:cubicBezTo>
                      <a:pt x="1234" y="1338"/>
                      <a:pt x="1562" y="1075"/>
                      <a:pt x="1577" y="670"/>
                    </a:cubicBezTo>
                    <a:cubicBezTo>
                      <a:pt x="1577" y="291"/>
                      <a:pt x="1265" y="1"/>
                      <a:pt x="886" y="1"/>
                    </a:cubicBezTo>
                    <a:cubicBezTo>
                      <a:pt x="877" y="1"/>
                      <a:pt x="868" y="0"/>
                      <a:pt x="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37"/>
              <p:cNvSpPr/>
              <p:nvPr/>
            </p:nvSpPr>
            <p:spPr>
              <a:xfrm>
                <a:off x="1150500" y="3374900"/>
                <a:ext cx="39575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361" extrusionOk="0">
                    <a:moveTo>
                      <a:pt x="892" y="0"/>
                    </a:moveTo>
                    <a:cubicBezTo>
                      <a:pt x="290" y="0"/>
                      <a:pt x="0" y="736"/>
                      <a:pt x="424" y="1160"/>
                    </a:cubicBezTo>
                    <a:cubicBezTo>
                      <a:pt x="562" y="1298"/>
                      <a:pt x="732" y="1360"/>
                      <a:pt x="898" y="1360"/>
                    </a:cubicBezTo>
                    <a:cubicBezTo>
                      <a:pt x="1240" y="1360"/>
                      <a:pt x="1568" y="1097"/>
                      <a:pt x="1583" y="691"/>
                    </a:cubicBezTo>
                    <a:cubicBezTo>
                      <a:pt x="1583" y="313"/>
                      <a:pt x="1271" y="0"/>
                      <a:pt x="8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37"/>
              <p:cNvSpPr/>
              <p:nvPr/>
            </p:nvSpPr>
            <p:spPr>
              <a:xfrm>
                <a:off x="1187825" y="3042775"/>
                <a:ext cx="110375" cy="138775"/>
              </a:xfrm>
              <a:custGeom>
                <a:avLst/>
                <a:gdLst/>
                <a:ahLst/>
                <a:cxnLst/>
                <a:rect l="l" t="t" r="r" b="b"/>
                <a:pathLst>
                  <a:path w="4415" h="5551" extrusionOk="0">
                    <a:moveTo>
                      <a:pt x="3812" y="0"/>
                    </a:moveTo>
                    <a:cubicBezTo>
                      <a:pt x="3768" y="0"/>
                      <a:pt x="3723" y="23"/>
                      <a:pt x="3679" y="23"/>
                    </a:cubicBezTo>
                    <a:cubicBezTo>
                      <a:pt x="2007" y="402"/>
                      <a:pt x="1" y="3478"/>
                      <a:pt x="45" y="5083"/>
                    </a:cubicBezTo>
                    <a:cubicBezTo>
                      <a:pt x="68" y="5372"/>
                      <a:pt x="157" y="5462"/>
                      <a:pt x="424" y="5506"/>
                    </a:cubicBezTo>
                    <a:cubicBezTo>
                      <a:pt x="558" y="5528"/>
                      <a:pt x="692" y="5551"/>
                      <a:pt x="848" y="5551"/>
                    </a:cubicBezTo>
                    <a:cubicBezTo>
                      <a:pt x="1093" y="5551"/>
                      <a:pt x="1316" y="5506"/>
                      <a:pt x="1561" y="5462"/>
                    </a:cubicBezTo>
                    <a:cubicBezTo>
                      <a:pt x="3255" y="5127"/>
                      <a:pt x="4370" y="3522"/>
                      <a:pt x="4414" y="1405"/>
                    </a:cubicBezTo>
                    <a:cubicBezTo>
                      <a:pt x="4392" y="1160"/>
                      <a:pt x="4370" y="892"/>
                      <a:pt x="4325" y="625"/>
                    </a:cubicBezTo>
                    <a:cubicBezTo>
                      <a:pt x="4303" y="580"/>
                      <a:pt x="4280" y="513"/>
                      <a:pt x="4280" y="446"/>
                    </a:cubicBezTo>
                    <a:cubicBezTo>
                      <a:pt x="4280" y="201"/>
                      <a:pt x="4058" y="0"/>
                      <a:pt x="38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37"/>
              <p:cNvSpPr/>
              <p:nvPr/>
            </p:nvSpPr>
            <p:spPr>
              <a:xfrm>
                <a:off x="1183375" y="3038875"/>
                <a:ext cx="118150" cy="146575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5863" extrusionOk="0">
                    <a:moveTo>
                      <a:pt x="3990" y="335"/>
                    </a:moveTo>
                    <a:cubicBezTo>
                      <a:pt x="4146" y="335"/>
                      <a:pt x="4280" y="424"/>
                      <a:pt x="4302" y="625"/>
                    </a:cubicBezTo>
                    <a:cubicBezTo>
                      <a:pt x="4369" y="937"/>
                      <a:pt x="4392" y="1249"/>
                      <a:pt x="4414" y="1561"/>
                    </a:cubicBezTo>
                    <a:cubicBezTo>
                      <a:pt x="4369" y="3857"/>
                      <a:pt x="3121" y="5172"/>
                      <a:pt x="1695" y="5462"/>
                    </a:cubicBezTo>
                    <a:cubicBezTo>
                      <a:pt x="1472" y="5506"/>
                      <a:pt x="1249" y="5551"/>
                      <a:pt x="1026" y="5551"/>
                    </a:cubicBezTo>
                    <a:cubicBezTo>
                      <a:pt x="892" y="5551"/>
                      <a:pt x="758" y="5528"/>
                      <a:pt x="625" y="5506"/>
                    </a:cubicBezTo>
                    <a:cubicBezTo>
                      <a:pt x="424" y="5462"/>
                      <a:pt x="402" y="5439"/>
                      <a:pt x="379" y="5216"/>
                    </a:cubicBezTo>
                    <a:cubicBezTo>
                      <a:pt x="335" y="3678"/>
                      <a:pt x="2341" y="691"/>
                      <a:pt x="3879" y="357"/>
                    </a:cubicBezTo>
                    <a:cubicBezTo>
                      <a:pt x="3901" y="335"/>
                      <a:pt x="3946" y="335"/>
                      <a:pt x="3990" y="335"/>
                    </a:cubicBezTo>
                    <a:close/>
                    <a:moveTo>
                      <a:pt x="3990" y="0"/>
                    </a:moveTo>
                    <a:cubicBezTo>
                      <a:pt x="3924" y="0"/>
                      <a:pt x="3857" y="0"/>
                      <a:pt x="3790" y="23"/>
                    </a:cubicBezTo>
                    <a:cubicBezTo>
                      <a:pt x="2073" y="424"/>
                      <a:pt x="0" y="3589"/>
                      <a:pt x="67" y="5239"/>
                    </a:cubicBezTo>
                    <a:cubicBezTo>
                      <a:pt x="23" y="5528"/>
                      <a:pt x="268" y="5796"/>
                      <a:pt x="558" y="5818"/>
                    </a:cubicBezTo>
                    <a:cubicBezTo>
                      <a:pt x="714" y="5863"/>
                      <a:pt x="870" y="5863"/>
                      <a:pt x="1026" y="5863"/>
                    </a:cubicBezTo>
                    <a:cubicBezTo>
                      <a:pt x="1271" y="5863"/>
                      <a:pt x="1516" y="5840"/>
                      <a:pt x="1761" y="5774"/>
                    </a:cubicBezTo>
                    <a:cubicBezTo>
                      <a:pt x="3522" y="5417"/>
                      <a:pt x="4704" y="3767"/>
                      <a:pt x="4726" y="1561"/>
                    </a:cubicBezTo>
                    <a:cubicBezTo>
                      <a:pt x="4726" y="1293"/>
                      <a:pt x="4704" y="1026"/>
                      <a:pt x="4659" y="758"/>
                    </a:cubicBezTo>
                    <a:cubicBezTo>
                      <a:pt x="4659" y="691"/>
                      <a:pt x="4637" y="647"/>
                      <a:pt x="4615" y="580"/>
                    </a:cubicBezTo>
                    <a:cubicBezTo>
                      <a:pt x="4592" y="246"/>
                      <a:pt x="4325" y="0"/>
                      <a:pt x="3990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37"/>
              <p:cNvSpPr/>
              <p:nvPr/>
            </p:nvSpPr>
            <p:spPr>
              <a:xfrm>
                <a:off x="1035700" y="3042775"/>
                <a:ext cx="114825" cy="138225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5529" extrusionOk="0">
                    <a:moveTo>
                      <a:pt x="758" y="0"/>
                    </a:moveTo>
                    <a:cubicBezTo>
                      <a:pt x="380" y="0"/>
                      <a:pt x="313" y="379"/>
                      <a:pt x="268" y="513"/>
                    </a:cubicBezTo>
                    <a:cubicBezTo>
                      <a:pt x="1" y="1828"/>
                      <a:pt x="335" y="3188"/>
                      <a:pt x="1160" y="4258"/>
                    </a:cubicBezTo>
                    <a:cubicBezTo>
                      <a:pt x="1762" y="5060"/>
                      <a:pt x="2720" y="5528"/>
                      <a:pt x="3723" y="5528"/>
                    </a:cubicBezTo>
                    <a:cubicBezTo>
                      <a:pt x="3879" y="5528"/>
                      <a:pt x="4035" y="5528"/>
                      <a:pt x="4191" y="5506"/>
                    </a:cubicBezTo>
                    <a:cubicBezTo>
                      <a:pt x="4436" y="5484"/>
                      <a:pt x="4592" y="5261"/>
                      <a:pt x="4548" y="5016"/>
                    </a:cubicBezTo>
                    <a:cubicBezTo>
                      <a:pt x="4347" y="2943"/>
                      <a:pt x="2386" y="469"/>
                      <a:pt x="1004" y="45"/>
                    </a:cubicBezTo>
                    <a:cubicBezTo>
                      <a:pt x="937" y="23"/>
                      <a:pt x="848" y="0"/>
                      <a:pt x="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37"/>
              <p:cNvSpPr/>
              <p:nvPr/>
            </p:nvSpPr>
            <p:spPr>
              <a:xfrm>
                <a:off x="1031250" y="3038875"/>
                <a:ext cx="123725" cy="146575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5863" extrusionOk="0">
                    <a:moveTo>
                      <a:pt x="936" y="335"/>
                    </a:moveTo>
                    <a:cubicBezTo>
                      <a:pt x="1003" y="335"/>
                      <a:pt x="1070" y="335"/>
                      <a:pt x="1137" y="357"/>
                    </a:cubicBezTo>
                    <a:cubicBezTo>
                      <a:pt x="2430" y="758"/>
                      <a:pt x="4391" y="3166"/>
                      <a:pt x="4570" y="5194"/>
                    </a:cubicBezTo>
                    <a:cubicBezTo>
                      <a:pt x="4570" y="5372"/>
                      <a:pt x="4525" y="5484"/>
                      <a:pt x="4347" y="5506"/>
                    </a:cubicBezTo>
                    <a:cubicBezTo>
                      <a:pt x="4191" y="5506"/>
                      <a:pt x="4057" y="5528"/>
                      <a:pt x="3901" y="5528"/>
                    </a:cubicBezTo>
                    <a:cubicBezTo>
                      <a:pt x="1561" y="5528"/>
                      <a:pt x="134" y="2943"/>
                      <a:pt x="624" y="691"/>
                    </a:cubicBezTo>
                    <a:cubicBezTo>
                      <a:pt x="669" y="446"/>
                      <a:pt x="758" y="335"/>
                      <a:pt x="936" y="335"/>
                    </a:cubicBezTo>
                    <a:close/>
                    <a:moveTo>
                      <a:pt x="936" y="0"/>
                    </a:moveTo>
                    <a:cubicBezTo>
                      <a:pt x="714" y="0"/>
                      <a:pt x="401" y="112"/>
                      <a:pt x="290" y="625"/>
                    </a:cubicBezTo>
                    <a:cubicBezTo>
                      <a:pt x="0" y="2007"/>
                      <a:pt x="335" y="3433"/>
                      <a:pt x="1204" y="4525"/>
                    </a:cubicBezTo>
                    <a:cubicBezTo>
                      <a:pt x="1850" y="5350"/>
                      <a:pt x="2853" y="5863"/>
                      <a:pt x="3901" y="5863"/>
                    </a:cubicBezTo>
                    <a:cubicBezTo>
                      <a:pt x="4057" y="5863"/>
                      <a:pt x="4213" y="5840"/>
                      <a:pt x="4391" y="5840"/>
                    </a:cubicBezTo>
                    <a:cubicBezTo>
                      <a:pt x="4703" y="5796"/>
                      <a:pt x="4949" y="5506"/>
                      <a:pt x="4882" y="5172"/>
                    </a:cubicBezTo>
                    <a:cubicBezTo>
                      <a:pt x="4681" y="3032"/>
                      <a:pt x="2653" y="491"/>
                      <a:pt x="1226" y="67"/>
                    </a:cubicBezTo>
                    <a:cubicBezTo>
                      <a:pt x="1137" y="23"/>
                      <a:pt x="1026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37"/>
              <p:cNvSpPr/>
              <p:nvPr/>
            </p:nvSpPr>
            <p:spPr>
              <a:xfrm>
                <a:off x="1113150" y="3059975"/>
                <a:ext cx="112050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6446" extrusionOk="0">
                    <a:moveTo>
                      <a:pt x="2244" y="0"/>
                    </a:moveTo>
                    <a:cubicBezTo>
                      <a:pt x="2035" y="0"/>
                      <a:pt x="1820" y="65"/>
                      <a:pt x="1606" y="204"/>
                    </a:cubicBezTo>
                    <a:cubicBezTo>
                      <a:pt x="402" y="984"/>
                      <a:pt x="424" y="3169"/>
                      <a:pt x="424" y="3191"/>
                    </a:cubicBezTo>
                    <a:cubicBezTo>
                      <a:pt x="424" y="3302"/>
                      <a:pt x="402" y="3704"/>
                      <a:pt x="335" y="4372"/>
                    </a:cubicBezTo>
                    <a:cubicBezTo>
                      <a:pt x="268" y="4885"/>
                      <a:pt x="179" y="5576"/>
                      <a:pt x="1" y="6445"/>
                    </a:cubicBezTo>
                    <a:lnTo>
                      <a:pt x="4481" y="6445"/>
                    </a:lnTo>
                    <a:cubicBezTo>
                      <a:pt x="4370" y="5866"/>
                      <a:pt x="4214" y="5108"/>
                      <a:pt x="4125" y="4372"/>
                    </a:cubicBezTo>
                    <a:cubicBezTo>
                      <a:pt x="4080" y="3993"/>
                      <a:pt x="4058" y="3592"/>
                      <a:pt x="4035" y="3191"/>
                    </a:cubicBezTo>
                    <a:cubicBezTo>
                      <a:pt x="4035" y="1377"/>
                      <a:pt x="3207" y="0"/>
                      <a:pt x="2244" y="0"/>
                    </a:cubicBezTo>
                    <a:close/>
                  </a:path>
                </a:pathLst>
              </a:custGeom>
              <a:solidFill>
                <a:srgbClr val="FF96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37"/>
              <p:cNvSpPr/>
              <p:nvPr/>
            </p:nvSpPr>
            <p:spPr>
              <a:xfrm>
                <a:off x="1120950" y="3060325"/>
                <a:ext cx="953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5429" extrusionOk="0">
                    <a:moveTo>
                      <a:pt x="1939" y="1"/>
                    </a:moveTo>
                    <a:cubicBezTo>
                      <a:pt x="1728" y="1"/>
                      <a:pt x="1511" y="68"/>
                      <a:pt x="1294" y="212"/>
                    </a:cubicBezTo>
                    <a:cubicBezTo>
                      <a:pt x="68" y="993"/>
                      <a:pt x="112" y="3177"/>
                      <a:pt x="112" y="3199"/>
                    </a:cubicBezTo>
                    <a:cubicBezTo>
                      <a:pt x="90" y="3311"/>
                      <a:pt x="90" y="3690"/>
                      <a:pt x="1" y="4358"/>
                    </a:cubicBezTo>
                    <a:cubicBezTo>
                      <a:pt x="436" y="5072"/>
                      <a:pt x="1171" y="5428"/>
                      <a:pt x="1907" y="5428"/>
                    </a:cubicBezTo>
                    <a:cubicBezTo>
                      <a:pt x="2642" y="5428"/>
                      <a:pt x="3378" y="5072"/>
                      <a:pt x="3813" y="4358"/>
                    </a:cubicBezTo>
                    <a:cubicBezTo>
                      <a:pt x="3746" y="3979"/>
                      <a:pt x="3723" y="3578"/>
                      <a:pt x="3723" y="3199"/>
                    </a:cubicBezTo>
                    <a:cubicBezTo>
                      <a:pt x="3723" y="1390"/>
                      <a:pt x="2900" y="1"/>
                      <a:pt x="1939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37"/>
              <p:cNvSpPr/>
              <p:nvPr/>
            </p:nvSpPr>
            <p:spPr>
              <a:xfrm>
                <a:off x="1108700" y="3056025"/>
                <a:ext cx="1204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6764" extrusionOk="0">
                    <a:moveTo>
                      <a:pt x="2408" y="0"/>
                    </a:moveTo>
                    <a:cubicBezTo>
                      <a:pt x="2151" y="0"/>
                      <a:pt x="1895" y="80"/>
                      <a:pt x="1672" y="228"/>
                    </a:cubicBezTo>
                    <a:cubicBezTo>
                      <a:pt x="558" y="964"/>
                      <a:pt x="424" y="2792"/>
                      <a:pt x="424" y="3327"/>
                    </a:cubicBezTo>
                    <a:lnTo>
                      <a:pt x="424" y="3527"/>
                    </a:lnTo>
                    <a:cubicBezTo>
                      <a:pt x="424" y="3706"/>
                      <a:pt x="402" y="4040"/>
                      <a:pt x="335" y="4508"/>
                    </a:cubicBezTo>
                    <a:cubicBezTo>
                      <a:pt x="290" y="5132"/>
                      <a:pt x="157" y="5823"/>
                      <a:pt x="1" y="6559"/>
                    </a:cubicBezTo>
                    <a:cubicBezTo>
                      <a:pt x="1" y="6648"/>
                      <a:pt x="45" y="6737"/>
                      <a:pt x="134" y="6759"/>
                    </a:cubicBezTo>
                    <a:lnTo>
                      <a:pt x="179" y="6759"/>
                    </a:lnTo>
                    <a:cubicBezTo>
                      <a:pt x="246" y="6759"/>
                      <a:pt x="313" y="6693"/>
                      <a:pt x="313" y="6626"/>
                    </a:cubicBezTo>
                    <a:cubicBezTo>
                      <a:pt x="469" y="5868"/>
                      <a:pt x="580" y="5177"/>
                      <a:pt x="669" y="4553"/>
                    </a:cubicBezTo>
                    <a:cubicBezTo>
                      <a:pt x="714" y="4062"/>
                      <a:pt x="736" y="3728"/>
                      <a:pt x="736" y="3527"/>
                    </a:cubicBezTo>
                    <a:lnTo>
                      <a:pt x="736" y="3371"/>
                    </a:lnTo>
                    <a:lnTo>
                      <a:pt x="736" y="3349"/>
                    </a:lnTo>
                    <a:cubicBezTo>
                      <a:pt x="736" y="2992"/>
                      <a:pt x="848" y="1165"/>
                      <a:pt x="1851" y="496"/>
                    </a:cubicBezTo>
                    <a:cubicBezTo>
                      <a:pt x="2008" y="387"/>
                      <a:pt x="2199" y="330"/>
                      <a:pt x="2390" y="330"/>
                    </a:cubicBezTo>
                    <a:cubicBezTo>
                      <a:pt x="2551" y="330"/>
                      <a:pt x="2711" y="370"/>
                      <a:pt x="2854" y="451"/>
                    </a:cubicBezTo>
                    <a:cubicBezTo>
                      <a:pt x="3545" y="830"/>
                      <a:pt x="4035" y="2034"/>
                      <a:pt x="4035" y="3349"/>
                    </a:cubicBezTo>
                    <a:cubicBezTo>
                      <a:pt x="4057" y="3750"/>
                      <a:pt x="4080" y="4151"/>
                      <a:pt x="4124" y="4553"/>
                    </a:cubicBezTo>
                    <a:cubicBezTo>
                      <a:pt x="4213" y="5132"/>
                      <a:pt x="4325" y="5823"/>
                      <a:pt x="4481" y="6626"/>
                    </a:cubicBezTo>
                    <a:cubicBezTo>
                      <a:pt x="4500" y="6703"/>
                      <a:pt x="4570" y="6764"/>
                      <a:pt x="4647" y="6764"/>
                    </a:cubicBezTo>
                    <a:cubicBezTo>
                      <a:pt x="4658" y="6764"/>
                      <a:pt x="4670" y="6762"/>
                      <a:pt x="4682" y="6759"/>
                    </a:cubicBezTo>
                    <a:cubicBezTo>
                      <a:pt x="4771" y="6737"/>
                      <a:pt x="4815" y="6648"/>
                      <a:pt x="4815" y="6559"/>
                    </a:cubicBezTo>
                    <a:cubicBezTo>
                      <a:pt x="4637" y="5756"/>
                      <a:pt x="4525" y="5088"/>
                      <a:pt x="4459" y="4508"/>
                    </a:cubicBezTo>
                    <a:cubicBezTo>
                      <a:pt x="4414" y="4129"/>
                      <a:pt x="4369" y="3750"/>
                      <a:pt x="4369" y="3349"/>
                    </a:cubicBezTo>
                    <a:cubicBezTo>
                      <a:pt x="4369" y="1878"/>
                      <a:pt x="3812" y="607"/>
                      <a:pt x="3010" y="161"/>
                    </a:cubicBezTo>
                    <a:cubicBezTo>
                      <a:pt x="2821" y="52"/>
                      <a:pt x="2614" y="0"/>
                      <a:pt x="2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37"/>
              <p:cNvSpPr/>
              <p:nvPr/>
            </p:nvSpPr>
            <p:spPr>
              <a:xfrm>
                <a:off x="1260275" y="3003200"/>
                <a:ext cx="65225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498" extrusionOk="0">
                    <a:moveTo>
                      <a:pt x="1226" y="1"/>
                    </a:moveTo>
                    <a:cubicBezTo>
                      <a:pt x="602" y="23"/>
                      <a:pt x="134" y="536"/>
                      <a:pt x="134" y="1160"/>
                    </a:cubicBezTo>
                    <a:cubicBezTo>
                      <a:pt x="134" y="1784"/>
                      <a:pt x="1" y="2497"/>
                      <a:pt x="580" y="2497"/>
                    </a:cubicBezTo>
                    <a:cubicBezTo>
                      <a:pt x="2341" y="2497"/>
                      <a:pt x="2608" y="1"/>
                      <a:pt x="1226" y="1"/>
                    </a:cubicBezTo>
                    <a:close/>
                  </a:path>
                </a:pathLst>
              </a:custGeom>
              <a:solidFill>
                <a:srgbClr val="FF96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37"/>
              <p:cNvSpPr/>
              <p:nvPr/>
            </p:nvSpPr>
            <p:spPr>
              <a:xfrm>
                <a:off x="1012300" y="3003200"/>
                <a:ext cx="65225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498" extrusionOk="0">
                    <a:moveTo>
                      <a:pt x="1382" y="1"/>
                    </a:moveTo>
                    <a:cubicBezTo>
                      <a:pt x="0" y="1"/>
                      <a:pt x="246" y="2497"/>
                      <a:pt x="2007" y="2497"/>
                    </a:cubicBezTo>
                    <a:cubicBezTo>
                      <a:pt x="2608" y="2497"/>
                      <a:pt x="2452" y="1784"/>
                      <a:pt x="2452" y="1160"/>
                    </a:cubicBezTo>
                    <a:cubicBezTo>
                      <a:pt x="2475" y="536"/>
                      <a:pt x="1984" y="23"/>
                      <a:pt x="1382" y="1"/>
                    </a:cubicBezTo>
                    <a:close/>
                  </a:path>
                </a:pathLst>
              </a:custGeom>
              <a:solidFill>
                <a:srgbClr val="FF96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37"/>
              <p:cNvSpPr/>
              <p:nvPr/>
            </p:nvSpPr>
            <p:spPr>
              <a:xfrm>
                <a:off x="1282050" y="3020825"/>
                <a:ext cx="2060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910" extrusionOk="0">
                    <a:moveTo>
                      <a:pt x="678" y="0"/>
                    </a:moveTo>
                    <a:cubicBezTo>
                      <a:pt x="610" y="0"/>
                      <a:pt x="563" y="116"/>
                      <a:pt x="467" y="232"/>
                    </a:cubicBezTo>
                    <a:cubicBezTo>
                      <a:pt x="266" y="522"/>
                      <a:pt x="133" y="611"/>
                      <a:pt x="43" y="767"/>
                    </a:cubicBezTo>
                    <a:cubicBezTo>
                      <a:pt x="0" y="824"/>
                      <a:pt x="22" y="909"/>
                      <a:pt x="126" y="909"/>
                    </a:cubicBezTo>
                    <a:cubicBezTo>
                      <a:pt x="183" y="909"/>
                      <a:pt x="266" y="883"/>
                      <a:pt x="378" y="812"/>
                    </a:cubicBezTo>
                    <a:cubicBezTo>
                      <a:pt x="757" y="566"/>
                      <a:pt x="824" y="76"/>
                      <a:pt x="712" y="9"/>
                    </a:cubicBezTo>
                    <a:cubicBezTo>
                      <a:pt x="700" y="3"/>
                      <a:pt x="689" y="0"/>
                      <a:pt x="6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37"/>
              <p:cNvSpPr/>
              <p:nvPr/>
            </p:nvSpPr>
            <p:spPr>
              <a:xfrm>
                <a:off x="1035150" y="3020825"/>
                <a:ext cx="199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905" extrusionOk="0">
                    <a:moveTo>
                      <a:pt x="111" y="0"/>
                    </a:moveTo>
                    <a:cubicBezTo>
                      <a:pt x="83" y="0"/>
                      <a:pt x="57" y="17"/>
                      <a:pt x="45" y="54"/>
                    </a:cubicBezTo>
                    <a:cubicBezTo>
                      <a:pt x="0" y="455"/>
                      <a:pt x="268" y="834"/>
                      <a:pt x="669" y="901"/>
                    </a:cubicBezTo>
                    <a:cubicBezTo>
                      <a:pt x="676" y="903"/>
                      <a:pt x="683" y="904"/>
                      <a:pt x="690" y="904"/>
                    </a:cubicBezTo>
                    <a:cubicBezTo>
                      <a:pt x="749" y="904"/>
                      <a:pt x="798" y="827"/>
                      <a:pt x="758" y="767"/>
                    </a:cubicBezTo>
                    <a:cubicBezTo>
                      <a:pt x="714" y="700"/>
                      <a:pt x="647" y="633"/>
                      <a:pt x="602" y="589"/>
                    </a:cubicBezTo>
                    <a:cubicBezTo>
                      <a:pt x="558" y="522"/>
                      <a:pt x="468" y="433"/>
                      <a:pt x="335" y="232"/>
                    </a:cubicBezTo>
                    <a:cubicBezTo>
                      <a:pt x="290" y="187"/>
                      <a:pt x="179" y="31"/>
                      <a:pt x="179" y="31"/>
                    </a:cubicBezTo>
                    <a:cubicBezTo>
                      <a:pt x="159" y="11"/>
                      <a:pt x="134" y="0"/>
                      <a:pt x="1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37"/>
              <p:cNvSpPr/>
              <p:nvPr/>
            </p:nvSpPr>
            <p:spPr>
              <a:xfrm>
                <a:off x="1258600" y="2999250"/>
                <a:ext cx="58550" cy="7030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2812" extrusionOk="0">
                    <a:moveTo>
                      <a:pt x="1355" y="334"/>
                    </a:moveTo>
                    <a:cubicBezTo>
                      <a:pt x="1534" y="334"/>
                      <a:pt x="1708" y="420"/>
                      <a:pt x="1828" y="560"/>
                    </a:cubicBezTo>
                    <a:cubicBezTo>
                      <a:pt x="1962" y="738"/>
                      <a:pt x="2029" y="939"/>
                      <a:pt x="2007" y="1140"/>
                    </a:cubicBezTo>
                    <a:cubicBezTo>
                      <a:pt x="2029" y="1884"/>
                      <a:pt x="1427" y="2478"/>
                      <a:pt x="709" y="2478"/>
                    </a:cubicBezTo>
                    <a:cubicBezTo>
                      <a:pt x="696" y="2478"/>
                      <a:pt x="683" y="2477"/>
                      <a:pt x="669" y="2477"/>
                    </a:cubicBezTo>
                    <a:cubicBezTo>
                      <a:pt x="536" y="2477"/>
                      <a:pt x="469" y="2432"/>
                      <a:pt x="469" y="2432"/>
                    </a:cubicBezTo>
                    <a:cubicBezTo>
                      <a:pt x="357" y="2299"/>
                      <a:pt x="380" y="1964"/>
                      <a:pt x="380" y="1652"/>
                    </a:cubicBezTo>
                    <a:lnTo>
                      <a:pt x="380" y="1318"/>
                    </a:lnTo>
                    <a:cubicBezTo>
                      <a:pt x="357" y="783"/>
                      <a:pt x="759" y="359"/>
                      <a:pt x="1293" y="337"/>
                    </a:cubicBezTo>
                    <a:cubicBezTo>
                      <a:pt x="1314" y="335"/>
                      <a:pt x="1334" y="334"/>
                      <a:pt x="1355" y="334"/>
                    </a:cubicBezTo>
                    <a:close/>
                    <a:moveTo>
                      <a:pt x="1338" y="0"/>
                    </a:moveTo>
                    <a:cubicBezTo>
                      <a:pt x="1316" y="0"/>
                      <a:pt x="1294" y="1"/>
                      <a:pt x="1271" y="3"/>
                    </a:cubicBezTo>
                    <a:cubicBezTo>
                      <a:pt x="580" y="25"/>
                      <a:pt x="23" y="605"/>
                      <a:pt x="45" y="1318"/>
                    </a:cubicBezTo>
                    <a:lnTo>
                      <a:pt x="45" y="1630"/>
                    </a:lnTo>
                    <a:cubicBezTo>
                      <a:pt x="23" y="2054"/>
                      <a:pt x="1" y="2432"/>
                      <a:pt x="224" y="2655"/>
                    </a:cubicBezTo>
                    <a:cubicBezTo>
                      <a:pt x="335" y="2767"/>
                      <a:pt x="491" y="2811"/>
                      <a:pt x="647" y="2811"/>
                    </a:cubicBezTo>
                    <a:cubicBezTo>
                      <a:pt x="1583" y="2811"/>
                      <a:pt x="2319" y="2076"/>
                      <a:pt x="2341" y="1140"/>
                    </a:cubicBezTo>
                    <a:cubicBezTo>
                      <a:pt x="2341" y="850"/>
                      <a:pt x="2252" y="582"/>
                      <a:pt x="2074" y="359"/>
                    </a:cubicBezTo>
                    <a:cubicBezTo>
                      <a:pt x="1887" y="132"/>
                      <a:pt x="1625" y="0"/>
                      <a:pt x="1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37"/>
              <p:cNvSpPr/>
              <p:nvPr/>
            </p:nvSpPr>
            <p:spPr>
              <a:xfrm>
                <a:off x="1020650" y="2999250"/>
                <a:ext cx="5797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2816" extrusionOk="0">
                    <a:moveTo>
                      <a:pt x="981" y="334"/>
                    </a:moveTo>
                    <a:cubicBezTo>
                      <a:pt x="1003" y="334"/>
                      <a:pt x="1026" y="335"/>
                      <a:pt x="1048" y="337"/>
                    </a:cubicBezTo>
                    <a:cubicBezTo>
                      <a:pt x="1561" y="337"/>
                      <a:pt x="1985" y="783"/>
                      <a:pt x="1962" y="1318"/>
                    </a:cubicBezTo>
                    <a:lnTo>
                      <a:pt x="1962" y="1652"/>
                    </a:lnTo>
                    <a:cubicBezTo>
                      <a:pt x="1985" y="1964"/>
                      <a:pt x="1985" y="2299"/>
                      <a:pt x="1873" y="2410"/>
                    </a:cubicBezTo>
                    <a:cubicBezTo>
                      <a:pt x="1840" y="2460"/>
                      <a:pt x="1781" y="2485"/>
                      <a:pt x="1726" y="2485"/>
                    </a:cubicBezTo>
                    <a:cubicBezTo>
                      <a:pt x="1707" y="2485"/>
                      <a:pt x="1689" y="2483"/>
                      <a:pt x="1673" y="2477"/>
                    </a:cubicBezTo>
                    <a:cubicBezTo>
                      <a:pt x="1659" y="2477"/>
                      <a:pt x="1645" y="2478"/>
                      <a:pt x="1632" y="2478"/>
                    </a:cubicBezTo>
                    <a:cubicBezTo>
                      <a:pt x="893" y="2478"/>
                      <a:pt x="313" y="1884"/>
                      <a:pt x="313" y="1140"/>
                    </a:cubicBezTo>
                    <a:cubicBezTo>
                      <a:pt x="313" y="939"/>
                      <a:pt x="380" y="738"/>
                      <a:pt x="491" y="560"/>
                    </a:cubicBezTo>
                    <a:cubicBezTo>
                      <a:pt x="611" y="420"/>
                      <a:pt x="785" y="334"/>
                      <a:pt x="981" y="334"/>
                    </a:cubicBezTo>
                    <a:close/>
                    <a:moveTo>
                      <a:pt x="985" y="0"/>
                    </a:moveTo>
                    <a:cubicBezTo>
                      <a:pt x="714" y="0"/>
                      <a:pt x="434" y="132"/>
                      <a:pt x="268" y="359"/>
                    </a:cubicBezTo>
                    <a:cubicBezTo>
                      <a:pt x="90" y="582"/>
                      <a:pt x="1" y="850"/>
                      <a:pt x="1" y="1140"/>
                    </a:cubicBezTo>
                    <a:cubicBezTo>
                      <a:pt x="1" y="2076"/>
                      <a:pt x="759" y="2811"/>
                      <a:pt x="1673" y="2811"/>
                    </a:cubicBezTo>
                    <a:cubicBezTo>
                      <a:pt x="1693" y="2814"/>
                      <a:pt x="1713" y="2816"/>
                      <a:pt x="1734" y="2816"/>
                    </a:cubicBezTo>
                    <a:cubicBezTo>
                      <a:pt x="1873" y="2816"/>
                      <a:pt x="2021" y="2752"/>
                      <a:pt x="2118" y="2655"/>
                    </a:cubicBezTo>
                    <a:cubicBezTo>
                      <a:pt x="2319" y="2432"/>
                      <a:pt x="2319" y="2031"/>
                      <a:pt x="2297" y="1630"/>
                    </a:cubicBezTo>
                    <a:lnTo>
                      <a:pt x="2297" y="1318"/>
                    </a:lnTo>
                    <a:cubicBezTo>
                      <a:pt x="2319" y="605"/>
                      <a:pt x="1762" y="25"/>
                      <a:pt x="1048" y="3"/>
                    </a:cubicBezTo>
                    <a:cubicBezTo>
                      <a:pt x="1027" y="1"/>
                      <a:pt x="1006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37"/>
              <p:cNvSpPr/>
              <p:nvPr/>
            </p:nvSpPr>
            <p:spPr>
              <a:xfrm>
                <a:off x="1053525" y="2885075"/>
                <a:ext cx="230725" cy="2792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11168" extrusionOk="0">
                    <a:moveTo>
                      <a:pt x="4615" y="0"/>
                    </a:moveTo>
                    <a:cubicBezTo>
                      <a:pt x="3032" y="0"/>
                      <a:pt x="1606" y="937"/>
                      <a:pt x="982" y="2363"/>
                    </a:cubicBezTo>
                    <a:cubicBezTo>
                      <a:pt x="224" y="3968"/>
                      <a:pt x="1" y="7267"/>
                      <a:pt x="1026" y="8939"/>
                    </a:cubicBezTo>
                    <a:cubicBezTo>
                      <a:pt x="1583" y="9853"/>
                      <a:pt x="2921" y="11168"/>
                      <a:pt x="4615" y="11168"/>
                    </a:cubicBezTo>
                    <a:cubicBezTo>
                      <a:pt x="6331" y="11168"/>
                      <a:pt x="7646" y="9853"/>
                      <a:pt x="8204" y="8939"/>
                    </a:cubicBezTo>
                    <a:cubicBezTo>
                      <a:pt x="9229" y="7289"/>
                      <a:pt x="9006" y="3968"/>
                      <a:pt x="8271" y="2385"/>
                    </a:cubicBezTo>
                    <a:cubicBezTo>
                      <a:pt x="7624" y="937"/>
                      <a:pt x="6220" y="0"/>
                      <a:pt x="46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37"/>
              <p:cNvSpPr/>
              <p:nvPr/>
            </p:nvSpPr>
            <p:spPr>
              <a:xfrm>
                <a:off x="1199200" y="2966000"/>
                <a:ext cx="46300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157" extrusionOk="0">
                    <a:moveTo>
                      <a:pt x="661" y="0"/>
                    </a:moveTo>
                    <a:cubicBezTo>
                      <a:pt x="312" y="0"/>
                      <a:pt x="14" y="138"/>
                      <a:pt x="14" y="464"/>
                    </a:cubicBezTo>
                    <a:cubicBezTo>
                      <a:pt x="0" y="866"/>
                      <a:pt x="609" y="1156"/>
                      <a:pt x="1108" y="1156"/>
                    </a:cubicBezTo>
                    <a:cubicBezTo>
                      <a:pt x="1410" y="1156"/>
                      <a:pt x="1671" y="1050"/>
                      <a:pt x="1730" y="798"/>
                    </a:cubicBezTo>
                    <a:cubicBezTo>
                      <a:pt x="1852" y="325"/>
                      <a:pt x="1197" y="0"/>
                      <a:pt x="6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37"/>
              <p:cNvSpPr/>
              <p:nvPr/>
            </p:nvSpPr>
            <p:spPr>
              <a:xfrm>
                <a:off x="1092075" y="2966000"/>
                <a:ext cx="461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157" extrusionOk="0">
                    <a:moveTo>
                      <a:pt x="1198" y="0"/>
                    </a:moveTo>
                    <a:cubicBezTo>
                      <a:pt x="661" y="0"/>
                      <a:pt x="0" y="325"/>
                      <a:pt x="108" y="798"/>
                    </a:cubicBezTo>
                    <a:cubicBezTo>
                      <a:pt x="176" y="1050"/>
                      <a:pt x="439" y="1156"/>
                      <a:pt x="742" y="1156"/>
                    </a:cubicBezTo>
                    <a:cubicBezTo>
                      <a:pt x="1242" y="1156"/>
                      <a:pt x="1847" y="866"/>
                      <a:pt x="1847" y="464"/>
                    </a:cubicBezTo>
                    <a:cubicBezTo>
                      <a:pt x="1847" y="138"/>
                      <a:pt x="1549" y="0"/>
                      <a:pt x="11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37"/>
              <p:cNvSpPr/>
              <p:nvPr/>
            </p:nvSpPr>
            <p:spPr>
              <a:xfrm>
                <a:off x="1204550" y="3042225"/>
                <a:ext cx="52400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717" extrusionOk="0">
                    <a:moveTo>
                      <a:pt x="1048" y="0"/>
                    </a:moveTo>
                    <a:cubicBezTo>
                      <a:pt x="469" y="0"/>
                      <a:pt x="0" y="379"/>
                      <a:pt x="0" y="847"/>
                    </a:cubicBezTo>
                    <a:cubicBezTo>
                      <a:pt x="0" y="1315"/>
                      <a:pt x="469" y="1717"/>
                      <a:pt x="1048" y="1717"/>
                    </a:cubicBezTo>
                    <a:cubicBezTo>
                      <a:pt x="1628" y="1717"/>
                      <a:pt x="2096" y="1315"/>
                      <a:pt x="2096" y="847"/>
                    </a:cubicBezTo>
                    <a:cubicBezTo>
                      <a:pt x="2096" y="379"/>
                      <a:pt x="1628" y="0"/>
                      <a:pt x="1048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37"/>
              <p:cNvSpPr/>
              <p:nvPr/>
            </p:nvSpPr>
            <p:spPr>
              <a:xfrm>
                <a:off x="1080850" y="3042225"/>
                <a:ext cx="52400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717" extrusionOk="0">
                    <a:moveTo>
                      <a:pt x="1048" y="0"/>
                    </a:moveTo>
                    <a:cubicBezTo>
                      <a:pt x="468" y="0"/>
                      <a:pt x="0" y="379"/>
                      <a:pt x="0" y="847"/>
                    </a:cubicBezTo>
                    <a:cubicBezTo>
                      <a:pt x="0" y="1315"/>
                      <a:pt x="468" y="1717"/>
                      <a:pt x="1048" y="1717"/>
                    </a:cubicBezTo>
                    <a:cubicBezTo>
                      <a:pt x="1605" y="1717"/>
                      <a:pt x="2095" y="1315"/>
                      <a:pt x="2095" y="847"/>
                    </a:cubicBezTo>
                    <a:cubicBezTo>
                      <a:pt x="2095" y="379"/>
                      <a:pt x="1627" y="0"/>
                      <a:pt x="1048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37"/>
              <p:cNvSpPr/>
              <p:nvPr/>
            </p:nvSpPr>
            <p:spPr>
              <a:xfrm>
                <a:off x="1047400" y="2880625"/>
                <a:ext cx="243000" cy="288125"/>
              </a:xfrm>
              <a:custGeom>
                <a:avLst/>
                <a:gdLst/>
                <a:ahLst/>
                <a:cxnLst/>
                <a:rect l="l" t="t" r="r" b="b"/>
                <a:pathLst>
                  <a:path w="9720" h="11525" extrusionOk="0">
                    <a:moveTo>
                      <a:pt x="4882" y="334"/>
                    </a:moveTo>
                    <a:cubicBezTo>
                      <a:pt x="6376" y="334"/>
                      <a:pt x="7758" y="1226"/>
                      <a:pt x="8359" y="2630"/>
                    </a:cubicBezTo>
                    <a:cubicBezTo>
                      <a:pt x="9117" y="4257"/>
                      <a:pt x="9273" y="7467"/>
                      <a:pt x="8315" y="9050"/>
                    </a:cubicBezTo>
                    <a:cubicBezTo>
                      <a:pt x="7825" y="9830"/>
                      <a:pt x="6554" y="11190"/>
                      <a:pt x="4860" y="11212"/>
                    </a:cubicBezTo>
                    <a:cubicBezTo>
                      <a:pt x="3188" y="11190"/>
                      <a:pt x="1895" y="9830"/>
                      <a:pt x="1405" y="9050"/>
                    </a:cubicBezTo>
                    <a:cubicBezTo>
                      <a:pt x="446" y="7467"/>
                      <a:pt x="603" y="4257"/>
                      <a:pt x="1383" y="2630"/>
                    </a:cubicBezTo>
                    <a:cubicBezTo>
                      <a:pt x="1962" y="1248"/>
                      <a:pt x="3344" y="334"/>
                      <a:pt x="4860" y="334"/>
                    </a:cubicBezTo>
                    <a:close/>
                    <a:moveTo>
                      <a:pt x="4815" y="0"/>
                    </a:moveTo>
                    <a:cubicBezTo>
                      <a:pt x="3188" y="22"/>
                      <a:pt x="1717" y="981"/>
                      <a:pt x="1071" y="2474"/>
                    </a:cubicBezTo>
                    <a:cubicBezTo>
                      <a:pt x="335" y="4012"/>
                      <a:pt x="1" y="7400"/>
                      <a:pt x="1115" y="9206"/>
                    </a:cubicBezTo>
                    <a:cubicBezTo>
                      <a:pt x="1628" y="10075"/>
                      <a:pt x="3010" y="11502"/>
                      <a:pt x="4838" y="11524"/>
                    </a:cubicBezTo>
                    <a:lnTo>
                      <a:pt x="4882" y="11524"/>
                    </a:lnTo>
                    <a:cubicBezTo>
                      <a:pt x="6688" y="11502"/>
                      <a:pt x="8070" y="10075"/>
                      <a:pt x="8582" y="9206"/>
                    </a:cubicBezTo>
                    <a:cubicBezTo>
                      <a:pt x="9719" y="7400"/>
                      <a:pt x="9363" y="4012"/>
                      <a:pt x="8649" y="2474"/>
                    </a:cubicBezTo>
                    <a:cubicBezTo>
                      <a:pt x="7981" y="981"/>
                      <a:pt x="6509" y="0"/>
                      <a:pt x="4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37"/>
              <p:cNvSpPr/>
              <p:nvPr/>
            </p:nvSpPr>
            <p:spPr>
              <a:xfrm>
                <a:off x="1196200" y="3004875"/>
                <a:ext cx="418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71" extrusionOk="0">
                    <a:moveTo>
                      <a:pt x="1471" y="1"/>
                    </a:moveTo>
                    <a:cubicBezTo>
                      <a:pt x="1360" y="1"/>
                      <a:pt x="1293" y="90"/>
                      <a:pt x="1293" y="179"/>
                    </a:cubicBezTo>
                    <a:cubicBezTo>
                      <a:pt x="1338" y="447"/>
                      <a:pt x="1137" y="714"/>
                      <a:pt x="847" y="759"/>
                    </a:cubicBezTo>
                    <a:cubicBezTo>
                      <a:pt x="647" y="759"/>
                      <a:pt x="401" y="625"/>
                      <a:pt x="334" y="224"/>
                    </a:cubicBezTo>
                    <a:cubicBezTo>
                      <a:pt x="334" y="134"/>
                      <a:pt x="245" y="68"/>
                      <a:pt x="156" y="68"/>
                    </a:cubicBezTo>
                    <a:cubicBezTo>
                      <a:pt x="67" y="90"/>
                      <a:pt x="0" y="179"/>
                      <a:pt x="22" y="268"/>
                    </a:cubicBezTo>
                    <a:cubicBezTo>
                      <a:pt x="112" y="825"/>
                      <a:pt x="468" y="1071"/>
                      <a:pt x="825" y="1071"/>
                    </a:cubicBezTo>
                    <a:lnTo>
                      <a:pt x="892" y="1071"/>
                    </a:lnTo>
                    <a:cubicBezTo>
                      <a:pt x="1338" y="1026"/>
                      <a:pt x="1672" y="625"/>
                      <a:pt x="1627" y="179"/>
                    </a:cubicBezTo>
                    <a:cubicBezTo>
                      <a:pt x="1627" y="90"/>
                      <a:pt x="1560" y="1"/>
                      <a:pt x="14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7"/>
              <p:cNvSpPr/>
              <p:nvPr/>
            </p:nvSpPr>
            <p:spPr>
              <a:xfrm>
                <a:off x="1099775" y="3004875"/>
                <a:ext cx="41275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071" extrusionOk="0">
                    <a:moveTo>
                      <a:pt x="202" y="1"/>
                    </a:moveTo>
                    <a:cubicBezTo>
                      <a:pt x="112" y="1"/>
                      <a:pt x="23" y="90"/>
                      <a:pt x="23" y="179"/>
                    </a:cubicBezTo>
                    <a:cubicBezTo>
                      <a:pt x="1" y="625"/>
                      <a:pt x="335" y="1026"/>
                      <a:pt x="781" y="1071"/>
                    </a:cubicBezTo>
                    <a:lnTo>
                      <a:pt x="826" y="1071"/>
                    </a:lnTo>
                    <a:cubicBezTo>
                      <a:pt x="1271" y="1071"/>
                      <a:pt x="1628" y="714"/>
                      <a:pt x="1650" y="268"/>
                    </a:cubicBezTo>
                    <a:cubicBezTo>
                      <a:pt x="1650" y="179"/>
                      <a:pt x="1584" y="90"/>
                      <a:pt x="1517" y="90"/>
                    </a:cubicBezTo>
                    <a:cubicBezTo>
                      <a:pt x="1502" y="87"/>
                      <a:pt x="1488" y="86"/>
                      <a:pt x="1475" y="86"/>
                    </a:cubicBezTo>
                    <a:cubicBezTo>
                      <a:pt x="1388" y="86"/>
                      <a:pt x="1335" y="146"/>
                      <a:pt x="1316" y="224"/>
                    </a:cubicBezTo>
                    <a:cubicBezTo>
                      <a:pt x="1253" y="600"/>
                      <a:pt x="1034" y="761"/>
                      <a:pt x="841" y="761"/>
                    </a:cubicBezTo>
                    <a:cubicBezTo>
                      <a:pt x="828" y="761"/>
                      <a:pt x="816" y="760"/>
                      <a:pt x="803" y="759"/>
                    </a:cubicBezTo>
                    <a:cubicBezTo>
                      <a:pt x="514" y="714"/>
                      <a:pt x="335" y="447"/>
                      <a:pt x="358" y="179"/>
                    </a:cubicBezTo>
                    <a:cubicBezTo>
                      <a:pt x="358" y="90"/>
                      <a:pt x="29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37"/>
              <p:cNvSpPr/>
              <p:nvPr/>
            </p:nvSpPr>
            <p:spPr>
              <a:xfrm>
                <a:off x="1138225" y="3070525"/>
                <a:ext cx="60775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1187" extrusionOk="0">
                    <a:moveTo>
                      <a:pt x="192" y="1"/>
                    </a:moveTo>
                    <a:cubicBezTo>
                      <a:pt x="180" y="1"/>
                      <a:pt x="169" y="2"/>
                      <a:pt x="157" y="5"/>
                    </a:cubicBezTo>
                    <a:cubicBezTo>
                      <a:pt x="68" y="27"/>
                      <a:pt x="1" y="116"/>
                      <a:pt x="23" y="206"/>
                    </a:cubicBezTo>
                    <a:cubicBezTo>
                      <a:pt x="135" y="763"/>
                      <a:pt x="647" y="1186"/>
                      <a:pt x="1227" y="1186"/>
                    </a:cubicBezTo>
                    <a:cubicBezTo>
                      <a:pt x="1806" y="1186"/>
                      <a:pt x="2297" y="763"/>
                      <a:pt x="2408" y="206"/>
                    </a:cubicBezTo>
                    <a:cubicBezTo>
                      <a:pt x="2431" y="116"/>
                      <a:pt x="2364" y="27"/>
                      <a:pt x="2297" y="5"/>
                    </a:cubicBezTo>
                    <a:cubicBezTo>
                      <a:pt x="2282" y="2"/>
                      <a:pt x="2268" y="1"/>
                      <a:pt x="2255" y="1"/>
                    </a:cubicBezTo>
                    <a:cubicBezTo>
                      <a:pt x="2169" y="1"/>
                      <a:pt x="2116" y="61"/>
                      <a:pt x="2096" y="139"/>
                    </a:cubicBezTo>
                    <a:cubicBezTo>
                      <a:pt x="2007" y="562"/>
                      <a:pt x="1650" y="852"/>
                      <a:pt x="1227" y="852"/>
                    </a:cubicBezTo>
                    <a:cubicBezTo>
                      <a:pt x="803" y="852"/>
                      <a:pt x="424" y="562"/>
                      <a:pt x="358" y="139"/>
                    </a:cubicBezTo>
                    <a:cubicBezTo>
                      <a:pt x="338" y="61"/>
                      <a:pt x="268" y="1"/>
                      <a:pt x="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37"/>
              <p:cNvSpPr/>
              <p:nvPr/>
            </p:nvSpPr>
            <p:spPr>
              <a:xfrm>
                <a:off x="1147150" y="3001900"/>
                <a:ext cx="301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2438" extrusionOk="0">
                    <a:moveTo>
                      <a:pt x="874" y="0"/>
                    </a:moveTo>
                    <a:cubicBezTo>
                      <a:pt x="808" y="0"/>
                      <a:pt x="748" y="29"/>
                      <a:pt x="714" y="97"/>
                    </a:cubicBezTo>
                    <a:cubicBezTo>
                      <a:pt x="67" y="1613"/>
                      <a:pt x="67" y="1635"/>
                      <a:pt x="67" y="1635"/>
                    </a:cubicBezTo>
                    <a:cubicBezTo>
                      <a:pt x="1" y="1769"/>
                      <a:pt x="1" y="1925"/>
                      <a:pt x="90" y="2059"/>
                    </a:cubicBezTo>
                    <a:cubicBezTo>
                      <a:pt x="313" y="2371"/>
                      <a:pt x="870" y="2438"/>
                      <a:pt x="981" y="2438"/>
                    </a:cubicBezTo>
                    <a:cubicBezTo>
                      <a:pt x="1204" y="2438"/>
                      <a:pt x="1204" y="2104"/>
                      <a:pt x="981" y="2104"/>
                    </a:cubicBezTo>
                    <a:cubicBezTo>
                      <a:pt x="758" y="2104"/>
                      <a:pt x="536" y="2014"/>
                      <a:pt x="380" y="1881"/>
                    </a:cubicBezTo>
                    <a:cubicBezTo>
                      <a:pt x="357" y="1836"/>
                      <a:pt x="357" y="1792"/>
                      <a:pt x="380" y="1769"/>
                    </a:cubicBezTo>
                    <a:cubicBezTo>
                      <a:pt x="380" y="1747"/>
                      <a:pt x="1026" y="231"/>
                      <a:pt x="1026" y="231"/>
                    </a:cubicBezTo>
                    <a:cubicBezTo>
                      <a:pt x="1048" y="142"/>
                      <a:pt x="1026" y="53"/>
                      <a:pt x="937" y="8"/>
                    </a:cubicBezTo>
                    <a:cubicBezTo>
                      <a:pt x="916" y="3"/>
                      <a:pt x="895" y="0"/>
                      <a:pt x="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37"/>
              <p:cNvSpPr/>
              <p:nvPr/>
            </p:nvSpPr>
            <p:spPr>
              <a:xfrm>
                <a:off x="1006175" y="2815425"/>
                <a:ext cx="3159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12639" h="8181" extrusionOk="0">
                    <a:moveTo>
                      <a:pt x="8069" y="0"/>
                    </a:moveTo>
                    <a:cubicBezTo>
                      <a:pt x="7178" y="0"/>
                      <a:pt x="6331" y="357"/>
                      <a:pt x="5706" y="1003"/>
                    </a:cubicBezTo>
                    <a:cubicBezTo>
                      <a:pt x="5684" y="981"/>
                      <a:pt x="5640" y="936"/>
                      <a:pt x="5617" y="914"/>
                    </a:cubicBezTo>
                    <a:cubicBezTo>
                      <a:pt x="5439" y="780"/>
                      <a:pt x="5261" y="669"/>
                      <a:pt x="5060" y="580"/>
                    </a:cubicBezTo>
                    <a:cubicBezTo>
                      <a:pt x="4726" y="401"/>
                      <a:pt x="4347" y="312"/>
                      <a:pt x="3946" y="312"/>
                    </a:cubicBezTo>
                    <a:cubicBezTo>
                      <a:pt x="2943" y="357"/>
                      <a:pt x="1984" y="869"/>
                      <a:pt x="1404" y="1694"/>
                    </a:cubicBezTo>
                    <a:cubicBezTo>
                      <a:pt x="825" y="2497"/>
                      <a:pt x="0" y="4235"/>
                      <a:pt x="892" y="7088"/>
                    </a:cubicBezTo>
                    <a:cubicBezTo>
                      <a:pt x="1092" y="7712"/>
                      <a:pt x="1494" y="7935"/>
                      <a:pt x="1783" y="7935"/>
                    </a:cubicBezTo>
                    <a:cubicBezTo>
                      <a:pt x="1984" y="7935"/>
                      <a:pt x="2162" y="7846"/>
                      <a:pt x="2252" y="7690"/>
                    </a:cubicBezTo>
                    <a:cubicBezTo>
                      <a:pt x="2564" y="7111"/>
                      <a:pt x="2920" y="6576"/>
                      <a:pt x="3366" y="6108"/>
                    </a:cubicBezTo>
                    <a:cubicBezTo>
                      <a:pt x="3522" y="5952"/>
                      <a:pt x="3678" y="5751"/>
                      <a:pt x="3923" y="5461"/>
                    </a:cubicBezTo>
                    <a:cubicBezTo>
                      <a:pt x="4235" y="5060"/>
                      <a:pt x="4503" y="4592"/>
                      <a:pt x="4681" y="4124"/>
                    </a:cubicBezTo>
                    <a:cubicBezTo>
                      <a:pt x="5216" y="5483"/>
                      <a:pt x="6487" y="6174"/>
                      <a:pt x="7111" y="6174"/>
                    </a:cubicBezTo>
                    <a:cubicBezTo>
                      <a:pt x="7128" y="6177"/>
                      <a:pt x="7146" y="6179"/>
                      <a:pt x="7164" y="6179"/>
                    </a:cubicBezTo>
                    <a:cubicBezTo>
                      <a:pt x="7284" y="6179"/>
                      <a:pt x="7412" y="6115"/>
                      <a:pt x="7490" y="6018"/>
                    </a:cubicBezTo>
                    <a:cubicBezTo>
                      <a:pt x="7534" y="5885"/>
                      <a:pt x="7534" y="5729"/>
                      <a:pt x="7445" y="5617"/>
                    </a:cubicBezTo>
                    <a:lnTo>
                      <a:pt x="7356" y="5461"/>
                    </a:lnTo>
                    <a:cubicBezTo>
                      <a:pt x="7133" y="5149"/>
                      <a:pt x="6955" y="4792"/>
                      <a:pt x="6799" y="4436"/>
                    </a:cubicBezTo>
                    <a:lnTo>
                      <a:pt x="6799" y="4436"/>
                    </a:lnTo>
                    <a:cubicBezTo>
                      <a:pt x="6866" y="4503"/>
                      <a:pt x="6955" y="4547"/>
                      <a:pt x="7044" y="4614"/>
                    </a:cubicBezTo>
                    <a:cubicBezTo>
                      <a:pt x="7356" y="4792"/>
                      <a:pt x="7646" y="4949"/>
                      <a:pt x="7980" y="5082"/>
                    </a:cubicBezTo>
                    <a:cubicBezTo>
                      <a:pt x="8604" y="5350"/>
                      <a:pt x="9206" y="5729"/>
                      <a:pt x="9719" y="6197"/>
                    </a:cubicBezTo>
                    <a:cubicBezTo>
                      <a:pt x="10142" y="6620"/>
                      <a:pt x="10454" y="7133"/>
                      <a:pt x="10610" y="7712"/>
                    </a:cubicBezTo>
                    <a:cubicBezTo>
                      <a:pt x="10699" y="8025"/>
                      <a:pt x="10856" y="8181"/>
                      <a:pt x="11056" y="8181"/>
                    </a:cubicBezTo>
                    <a:cubicBezTo>
                      <a:pt x="11591" y="8181"/>
                      <a:pt x="11970" y="7022"/>
                      <a:pt x="12015" y="6888"/>
                    </a:cubicBezTo>
                    <a:cubicBezTo>
                      <a:pt x="12639" y="4971"/>
                      <a:pt x="12438" y="3165"/>
                      <a:pt x="11457" y="1806"/>
                    </a:cubicBezTo>
                    <a:cubicBezTo>
                      <a:pt x="10677" y="713"/>
                      <a:pt x="9407" y="45"/>
                      <a:pt x="8069" y="0"/>
                    </a:cubicBezTo>
                    <a:close/>
                  </a:path>
                </a:pathLst>
              </a:custGeom>
              <a:solidFill>
                <a:srgbClr val="DB5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37"/>
              <p:cNvSpPr/>
              <p:nvPr/>
            </p:nvSpPr>
            <p:spPr>
              <a:xfrm>
                <a:off x="1179450" y="2859600"/>
                <a:ext cx="109400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4376" h="5038" extrusionOk="0">
                    <a:moveTo>
                      <a:pt x="145" y="1"/>
                    </a:moveTo>
                    <a:cubicBezTo>
                      <a:pt x="69" y="1"/>
                      <a:pt x="0" y="81"/>
                      <a:pt x="46" y="172"/>
                    </a:cubicBezTo>
                    <a:cubicBezTo>
                      <a:pt x="848" y="1800"/>
                      <a:pt x="2699" y="1443"/>
                      <a:pt x="4125" y="4965"/>
                    </a:cubicBezTo>
                    <a:cubicBezTo>
                      <a:pt x="4142" y="5016"/>
                      <a:pt x="4185" y="5038"/>
                      <a:pt x="4229" y="5038"/>
                    </a:cubicBezTo>
                    <a:cubicBezTo>
                      <a:pt x="4301" y="5038"/>
                      <a:pt x="4376" y="4981"/>
                      <a:pt x="4348" y="4898"/>
                    </a:cubicBezTo>
                    <a:cubicBezTo>
                      <a:pt x="4259" y="4341"/>
                      <a:pt x="4058" y="3806"/>
                      <a:pt x="3791" y="3315"/>
                    </a:cubicBezTo>
                    <a:cubicBezTo>
                      <a:pt x="2654" y="1198"/>
                      <a:pt x="1116" y="1265"/>
                      <a:pt x="247" y="61"/>
                    </a:cubicBezTo>
                    <a:cubicBezTo>
                      <a:pt x="218" y="18"/>
                      <a:pt x="181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7"/>
              <p:cNvSpPr/>
              <p:nvPr/>
            </p:nvSpPr>
            <p:spPr>
              <a:xfrm>
                <a:off x="1026775" y="2844800"/>
                <a:ext cx="78900" cy="132250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5290" extrusionOk="0">
                    <a:moveTo>
                      <a:pt x="3003" y="0"/>
                    </a:moveTo>
                    <a:cubicBezTo>
                      <a:pt x="2991" y="0"/>
                      <a:pt x="2979" y="2"/>
                      <a:pt x="2966" y="6"/>
                    </a:cubicBezTo>
                    <a:cubicBezTo>
                      <a:pt x="1539" y="341"/>
                      <a:pt x="1" y="2860"/>
                      <a:pt x="558" y="5178"/>
                    </a:cubicBezTo>
                    <a:cubicBezTo>
                      <a:pt x="558" y="5245"/>
                      <a:pt x="625" y="5289"/>
                      <a:pt x="692" y="5289"/>
                    </a:cubicBezTo>
                    <a:cubicBezTo>
                      <a:pt x="759" y="5289"/>
                      <a:pt x="803" y="5222"/>
                      <a:pt x="803" y="5156"/>
                    </a:cubicBezTo>
                    <a:cubicBezTo>
                      <a:pt x="781" y="4665"/>
                      <a:pt x="826" y="4197"/>
                      <a:pt x="915" y="3729"/>
                    </a:cubicBezTo>
                    <a:cubicBezTo>
                      <a:pt x="1138" y="2503"/>
                      <a:pt x="1918" y="742"/>
                      <a:pt x="3055" y="229"/>
                    </a:cubicBezTo>
                    <a:cubicBezTo>
                      <a:pt x="3155" y="169"/>
                      <a:pt x="3111" y="0"/>
                      <a:pt x="3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7"/>
              <p:cNvSpPr/>
              <p:nvPr/>
            </p:nvSpPr>
            <p:spPr>
              <a:xfrm>
                <a:off x="1190625" y="2840200"/>
                <a:ext cx="100250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4010" h="3624" extrusionOk="0">
                    <a:moveTo>
                      <a:pt x="481" y="0"/>
                    </a:moveTo>
                    <a:cubicBezTo>
                      <a:pt x="368" y="0"/>
                      <a:pt x="252" y="4"/>
                      <a:pt x="134" y="12"/>
                    </a:cubicBezTo>
                    <a:cubicBezTo>
                      <a:pt x="0" y="34"/>
                      <a:pt x="0" y="213"/>
                      <a:pt x="134" y="235"/>
                    </a:cubicBezTo>
                    <a:cubicBezTo>
                      <a:pt x="2296" y="592"/>
                      <a:pt x="3277" y="1305"/>
                      <a:pt x="3700" y="3512"/>
                    </a:cubicBezTo>
                    <a:cubicBezTo>
                      <a:pt x="3700" y="3579"/>
                      <a:pt x="3745" y="3623"/>
                      <a:pt x="3812" y="3623"/>
                    </a:cubicBezTo>
                    <a:cubicBezTo>
                      <a:pt x="3879" y="3623"/>
                      <a:pt x="3946" y="3579"/>
                      <a:pt x="3946" y="3512"/>
                    </a:cubicBezTo>
                    <a:cubicBezTo>
                      <a:pt x="4009" y="1355"/>
                      <a:pt x="2588" y="0"/>
                      <a:pt x="4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7"/>
              <p:cNvSpPr/>
              <p:nvPr/>
            </p:nvSpPr>
            <p:spPr>
              <a:xfrm>
                <a:off x="1121525" y="2853450"/>
                <a:ext cx="44700" cy="86925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3477" extrusionOk="0">
                    <a:moveTo>
                      <a:pt x="315" y="0"/>
                    </a:moveTo>
                    <a:cubicBezTo>
                      <a:pt x="262" y="0"/>
                      <a:pt x="212" y="28"/>
                      <a:pt x="201" y="84"/>
                    </a:cubicBezTo>
                    <a:cubicBezTo>
                      <a:pt x="0" y="1310"/>
                      <a:pt x="513" y="2781"/>
                      <a:pt x="1538" y="3450"/>
                    </a:cubicBezTo>
                    <a:cubicBezTo>
                      <a:pt x="1561" y="3468"/>
                      <a:pt x="1586" y="3476"/>
                      <a:pt x="1611" y="3476"/>
                    </a:cubicBezTo>
                    <a:cubicBezTo>
                      <a:pt x="1704" y="3476"/>
                      <a:pt x="1787" y="3360"/>
                      <a:pt x="1717" y="3271"/>
                    </a:cubicBezTo>
                    <a:cubicBezTo>
                      <a:pt x="1159" y="2603"/>
                      <a:pt x="780" y="1800"/>
                      <a:pt x="602" y="953"/>
                    </a:cubicBezTo>
                    <a:cubicBezTo>
                      <a:pt x="535" y="664"/>
                      <a:pt x="446" y="84"/>
                      <a:pt x="446" y="84"/>
                    </a:cubicBezTo>
                    <a:cubicBezTo>
                      <a:pt x="424" y="28"/>
                      <a:pt x="368" y="0"/>
                      <a:pt x="3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7"/>
              <p:cNvSpPr/>
              <p:nvPr/>
            </p:nvSpPr>
            <p:spPr>
              <a:xfrm>
                <a:off x="1068025" y="2874125"/>
                <a:ext cx="41250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2877" extrusionOk="0">
                    <a:moveTo>
                      <a:pt x="1424" y="0"/>
                    </a:moveTo>
                    <a:cubicBezTo>
                      <a:pt x="1401" y="0"/>
                      <a:pt x="1379" y="6"/>
                      <a:pt x="1360" y="15"/>
                    </a:cubicBezTo>
                    <a:cubicBezTo>
                      <a:pt x="246" y="906"/>
                      <a:pt x="0" y="2779"/>
                      <a:pt x="290" y="2868"/>
                    </a:cubicBezTo>
                    <a:cubicBezTo>
                      <a:pt x="307" y="2874"/>
                      <a:pt x="323" y="2877"/>
                      <a:pt x="337" y="2877"/>
                    </a:cubicBezTo>
                    <a:cubicBezTo>
                      <a:pt x="489" y="2877"/>
                      <a:pt x="486" y="2559"/>
                      <a:pt x="669" y="2110"/>
                    </a:cubicBezTo>
                    <a:cubicBezTo>
                      <a:pt x="1271" y="394"/>
                      <a:pt x="1650" y="193"/>
                      <a:pt x="1516" y="37"/>
                    </a:cubicBezTo>
                    <a:cubicBezTo>
                      <a:pt x="1490" y="11"/>
                      <a:pt x="1456" y="0"/>
                      <a:pt x="1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7"/>
              <p:cNvSpPr/>
              <p:nvPr/>
            </p:nvSpPr>
            <p:spPr>
              <a:xfrm>
                <a:off x="1149450" y="2852550"/>
                <a:ext cx="2360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944" h="1726" extrusionOk="0">
                    <a:moveTo>
                      <a:pt x="313" y="0"/>
                    </a:moveTo>
                    <a:cubicBezTo>
                      <a:pt x="57" y="0"/>
                      <a:pt x="1" y="981"/>
                      <a:pt x="488" y="1680"/>
                    </a:cubicBezTo>
                    <a:cubicBezTo>
                      <a:pt x="510" y="1703"/>
                      <a:pt x="533" y="1725"/>
                      <a:pt x="577" y="1725"/>
                    </a:cubicBezTo>
                    <a:cubicBezTo>
                      <a:pt x="584" y="1726"/>
                      <a:pt x="590" y="1726"/>
                      <a:pt x="595" y="1726"/>
                    </a:cubicBezTo>
                    <a:cubicBezTo>
                      <a:pt x="944" y="1726"/>
                      <a:pt x="575" y="426"/>
                      <a:pt x="421" y="75"/>
                    </a:cubicBezTo>
                    <a:cubicBezTo>
                      <a:pt x="399" y="53"/>
                      <a:pt x="377" y="31"/>
                      <a:pt x="354" y="9"/>
                    </a:cubicBezTo>
                    <a:cubicBezTo>
                      <a:pt x="340" y="3"/>
                      <a:pt x="326" y="0"/>
                      <a:pt x="3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7"/>
              <p:cNvSpPr/>
              <p:nvPr/>
            </p:nvSpPr>
            <p:spPr>
              <a:xfrm>
                <a:off x="1000050" y="2810950"/>
                <a:ext cx="33602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8494" extrusionOk="0">
                    <a:moveTo>
                      <a:pt x="8314" y="335"/>
                    </a:moveTo>
                    <a:lnTo>
                      <a:pt x="8314" y="357"/>
                    </a:lnTo>
                    <a:cubicBezTo>
                      <a:pt x="10744" y="357"/>
                      <a:pt x="13441" y="2921"/>
                      <a:pt x="12104" y="7044"/>
                    </a:cubicBezTo>
                    <a:cubicBezTo>
                      <a:pt x="11925" y="7602"/>
                      <a:pt x="11591" y="8204"/>
                      <a:pt x="11301" y="8204"/>
                    </a:cubicBezTo>
                    <a:cubicBezTo>
                      <a:pt x="11190" y="8204"/>
                      <a:pt x="11078" y="8092"/>
                      <a:pt x="11011" y="7869"/>
                    </a:cubicBezTo>
                    <a:cubicBezTo>
                      <a:pt x="10833" y="7245"/>
                      <a:pt x="10521" y="6710"/>
                      <a:pt x="10075" y="6264"/>
                    </a:cubicBezTo>
                    <a:cubicBezTo>
                      <a:pt x="9072" y="5328"/>
                      <a:pt x="8203" y="5194"/>
                      <a:pt x="7378" y="4659"/>
                    </a:cubicBezTo>
                    <a:cubicBezTo>
                      <a:pt x="6821" y="4303"/>
                      <a:pt x="6843" y="4191"/>
                      <a:pt x="6754" y="4191"/>
                    </a:cubicBezTo>
                    <a:lnTo>
                      <a:pt x="6732" y="4191"/>
                    </a:lnTo>
                    <a:cubicBezTo>
                      <a:pt x="6910" y="4793"/>
                      <a:pt x="7177" y="5373"/>
                      <a:pt x="7534" y="5885"/>
                    </a:cubicBezTo>
                    <a:cubicBezTo>
                      <a:pt x="7668" y="6086"/>
                      <a:pt x="7556" y="6197"/>
                      <a:pt x="7356" y="6197"/>
                    </a:cubicBezTo>
                    <a:cubicBezTo>
                      <a:pt x="6799" y="6197"/>
                      <a:pt x="5461" y="5506"/>
                      <a:pt x="5015" y="4035"/>
                    </a:cubicBezTo>
                    <a:cubicBezTo>
                      <a:pt x="4993" y="3991"/>
                      <a:pt x="4971" y="3946"/>
                      <a:pt x="4926" y="3946"/>
                    </a:cubicBezTo>
                    <a:cubicBezTo>
                      <a:pt x="4792" y="3946"/>
                      <a:pt x="4748" y="4637"/>
                      <a:pt x="4035" y="5529"/>
                    </a:cubicBezTo>
                    <a:cubicBezTo>
                      <a:pt x="3321" y="6443"/>
                      <a:pt x="3188" y="6353"/>
                      <a:pt x="2340" y="7758"/>
                    </a:cubicBezTo>
                    <a:cubicBezTo>
                      <a:pt x="2274" y="7869"/>
                      <a:pt x="2140" y="7936"/>
                      <a:pt x="2028" y="7936"/>
                    </a:cubicBezTo>
                    <a:cubicBezTo>
                      <a:pt x="1761" y="7936"/>
                      <a:pt x="1427" y="7713"/>
                      <a:pt x="1271" y="7223"/>
                    </a:cubicBezTo>
                    <a:cubicBezTo>
                      <a:pt x="0" y="3144"/>
                      <a:pt x="2162" y="647"/>
                      <a:pt x="4191" y="647"/>
                    </a:cubicBezTo>
                    <a:cubicBezTo>
                      <a:pt x="4547" y="647"/>
                      <a:pt x="4904" y="714"/>
                      <a:pt x="5238" y="892"/>
                    </a:cubicBezTo>
                    <a:cubicBezTo>
                      <a:pt x="5706" y="1115"/>
                      <a:pt x="5818" y="1338"/>
                      <a:pt x="5951" y="1338"/>
                    </a:cubicBezTo>
                    <a:cubicBezTo>
                      <a:pt x="5996" y="1316"/>
                      <a:pt x="6041" y="1294"/>
                      <a:pt x="6085" y="1249"/>
                    </a:cubicBezTo>
                    <a:cubicBezTo>
                      <a:pt x="6665" y="669"/>
                      <a:pt x="7467" y="335"/>
                      <a:pt x="8314" y="335"/>
                    </a:cubicBezTo>
                    <a:close/>
                    <a:moveTo>
                      <a:pt x="8292" y="1"/>
                    </a:moveTo>
                    <a:lnTo>
                      <a:pt x="8314" y="23"/>
                    </a:lnTo>
                    <a:cubicBezTo>
                      <a:pt x="8286" y="22"/>
                      <a:pt x="8258" y="22"/>
                      <a:pt x="8230" y="22"/>
                    </a:cubicBezTo>
                    <a:cubicBezTo>
                      <a:pt x="7370" y="22"/>
                      <a:pt x="6555" y="354"/>
                      <a:pt x="5929" y="937"/>
                    </a:cubicBezTo>
                    <a:cubicBezTo>
                      <a:pt x="5751" y="803"/>
                      <a:pt x="5573" y="692"/>
                      <a:pt x="5372" y="580"/>
                    </a:cubicBezTo>
                    <a:cubicBezTo>
                      <a:pt x="5015" y="402"/>
                      <a:pt x="4592" y="313"/>
                      <a:pt x="4191" y="313"/>
                    </a:cubicBezTo>
                    <a:cubicBezTo>
                      <a:pt x="3098" y="357"/>
                      <a:pt x="2118" y="892"/>
                      <a:pt x="1493" y="1784"/>
                    </a:cubicBezTo>
                    <a:cubicBezTo>
                      <a:pt x="914" y="2586"/>
                      <a:pt x="45" y="4370"/>
                      <a:pt x="958" y="7312"/>
                    </a:cubicBezTo>
                    <a:cubicBezTo>
                      <a:pt x="1181" y="8003"/>
                      <a:pt x="1672" y="8270"/>
                      <a:pt x="2028" y="8270"/>
                    </a:cubicBezTo>
                    <a:cubicBezTo>
                      <a:pt x="2274" y="8270"/>
                      <a:pt x="2497" y="8137"/>
                      <a:pt x="2630" y="7936"/>
                    </a:cubicBezTo>
                    <a:cubicBezTo>
                      <a:pt x="2920" y="7379"/>
                      <a:pt x="3277" y="6866"/>
                      <a:pt x="3722" y="6398"/>
                    </a:cubicBezTo>
                    <a:cubicBezTo>
                      <a:pt x="3879" y="6220"/>
                      <a:pt x="4057" y="6041"/>
                      <a:pt x="4302" y="5729"/>
                    </a:cubicBezTo>
                    <a:cubicBezTo>
                      <a:pt x="4547" y="5417"/>
                      <a:pt x="4748" y="5061"/>
                      <a:pt x="4926" y="4704"/>
                    </a:cubicBezTo>
                    <a:cubicBezTo>
                      <a:pt x="5573" y="5952"/>
                      <a:pt x="6776" y="6510"/>
                      <a:pt x="7356" y="6510"/>
                    </a:cubicBezTo>
                    <a:cubicBezTo>
                      <a:pt x="7376" y="6512"/>
                      <a:pt x="7396" y="6513"/>
                      <a:pt x="7416" y="6513"/>
                    </a:cubicBezTo>
                    <a:cubicBezTo>
                      <a:pt x="7596" y="6513"/>
                      <a:pt x="7768" y="6425"/>
                      <a:pt x="7868" y="6264"/>
                    </a:cubicBezTo>
                    <a:cubicBezTo>
                      <a:pt x="7958" y="6086"/>
                      <a:pt x="7935" y="5863"/>
                      <a:pt x="7824" y="5707"/>
                    </a:cubicBezTo>
                    <a:cubicBezTo>
                      <a:pt x="7802" y="5662"/>
                      <a:pt x="7779" y="5618"/>
                      <a:pt x="7735" y="5551"/>
                    </a:cubicBezTo>
                    <a:cubicBezTo>
                      <a:pt x="7646" y="5440"/>
                      <a:pt x="7556" y="5261"/>
                      <a:pt x="7423" y="5061"/>
                    </a:cubicBezTo>
                    <a:lnTo>
                      <a:pt x="7423" y="5061"/>
                    </a:lnTo>
                    <a:cubicBezTo>
                      <a:pt x="7668" y="5194"/>
                      <a:pt x="7913" y="5306"/>
                      <a:pt x="8136" y="5417"/>
                    </a:cubicBezTo>
                    <a:cubicBezTo>
                      <a:pt x="8760" y="5662"/>
                      <a:pt x="9340" y="6019"/>
                      <a:pt x="9852" y="6487"/>
                    </a:cubicBezTo>
                    <a:cubicBezTo>
                      <a:pt x="10253" y="6888"/>
                      <a:pt x="10543" y="7379"/>
                      <a:pt x="10677" y="7936"/>
                    </a:cubicBezTo>
                    <a:cubicBezTo>
                      <a:pt x="10833" y="8404"/>
                      <a:pt x="11101" y="8493"/>
                      <a:pt x="11301" y="8493"/>
                    </a:cubicBezTo>
                    <a:cubicBezTo>
                      <a:pt x="11903" y="8493"/>
                      <a:pt x="12304" y="7423"/>
                      <a:pt x="12416" y="7111"/>
                    </a:cubicBezTo>
                    <a:cubicBezTo>
                      <a:pt x="13040" y="5128"/>
                      <a:pt x="12839" y="3255"/>
                      <a:pt x="11836" y="1873"/>
                    </a:cubicBezTo>
                    <a:cubicBezTo>
                      <a:pt x="11011" y="714"/>
                      <a:pt x="9696" y="23"/>
                      <a:pt x="8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" name="Google Shape;3497;p37"/>
          <p:cNvGrpSpPr/>
          <p:nvPr/>
        </p:nvGrpSpPr>
        <p:grpSpPr>
          <a:xfrm>
            <a:off x="648668" y="2689089"/>
            <a:ext cx="239539" cy="246541"/>
            <a:chOff x="3677075" y="3656125"/>
            <a:chExt cx="218100" cy="224475"/>
          </a:xfrm>
        </p:grpSpPr>
        <p:sp>
          <p:nvSpPr>
            <p:cNvPr id="3498" name="Google Shape;3498;p37"/>
            <p:cNvSpPr/>
            <p:nvPr/>
          </p:nvSpPr>
          <p:spPr>
            <a:xfrm>
              <a:off x="3683450" y="3727150"/>
              <a:ext cx="55725" cy="38050"/>
            </a:xfrm>
            <a:custGeom>
              <a:avLst/>
              <a:gdLst/>
              <a:ahLst/>
              <a:cxnLst/>
              <a:rect l="l" t="t" r="r" b="b"/>
              <a:pathLst>
                <a:path w="2229" h="1522" extrusionOk="0">
                  <a:moveTo>
                    <a:pt x="1183" y="0"/>
                  </a:moveTo>
                  <a:cubicBezTo>
                    <a:pt x="778" y="0"/>
                    <a:pt x="375" y="65"/>
                    <a:pt x="0" y="184"/>
                  </a:cubicBezTo>
                  <a:cubicBezTo>
                    <a:pt x="446" y="789"/>
                    <a:pt x="1083" y="1235"/>
                    <a:pt x="1783" y="1521"/>
                  </a:cubicBezTo>
                  <a:cubicBezTo>
                    <a:pt x="1783" y="1012"/>
                    <a:pt x="1942" y="534"/>
                    <a:pt x="2229" y="152"/>
                  </a:cubicBezTo>
                  <a:cubicBezTo>
                    <a:pt x="1889" y="49"/>
                    <a:pt x="1535" y="0"/>
                    <a:pt x="1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7"/>
            <p:cNvSpPr/>
            <p:nvPr/>
          </p:nvSpPr>
          <p:spPr>
            <a:xfrm>
              <a:off x="3718450" y="3672050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860"/>
                    <a:pt x="319" y="1656"/>
                    <a:pt x="797" y="2356"/>
                  </a:cubicBezTo>
                  <a:cubicBezTo>
                    <a:pt x="1083" y="1942"/>
                    <a:pt x="1529" y="1656"/>
                    <a:pt x="2007" y="1497"/>
                  </a:cubicBezTo>
                  <a:cubicBezTo>
                    <a:pt x="1497" y="828"/>
                    <a:pt x="797" y="31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7"/>
            <p:cNvSpPr/>
            <p:nvPr/>
          </p:nvSpPr>
          <p:spPr>
            <a:xfrm>
              <a:off x="3768600" y="3656125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37"/>
                    <a:pt x="32" y="1370"/>
                    <a:pt x="1" y="2134"/>
                  </a:cubicBezTo>
                  <a:cubicBezTo>
                    <a:pt x="223" y="2054"/>
                    <a:pt x="462" y="2014"/>
                    <a:pt x="705" y="2014"/>
                  </a:cubicBezTo>
                  <a:cubicBezTo>
                    <a:pt x="948" y="2014"/>
                    <a:pt x="1194" y="2054"/>
                    <a:pt x="1433" y="2134"/>
                  </a:cubicBezTo>
                  <a:cubicBezTo>
                    <a:pt x="1401" y="1370"/>
                    <a:pt x="1147" y="637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7"/>
            <p:cNvSpPr/>
            <p:nvPr/>
          </p:nvSpPr>
          <p:spPr>
            <a:xfrm>
              <a:off x="3803625" y="3672050"/>
              <a:ext cx="50150" cy="58925"/>
            </a:xfrm>
            <a:custGeom>
              <a:avLst/>
              <a:gdLst/>
              <a:ahLst/>
              <a:cxnLst/>
              <a:rect l="l" t="t" r="r" b="b"/>
              <a:pathLst>
                <a:path w="2006" h="2357" extrusionOk="0">
                  <a:moveTo>
                    <a:pt x="2006" y="0"/>
                  </a:moveTo>
                  <a:lnTo>
                    <a:pt x="2006" y="0"/>
                  </a:lnTo>
                  <a:cubicBezTo>
                    <a:pt x="1210" y="319"/>
                    <a:pt x="510" y="828"/>
                    <a:pt x="0" y="1497"/>
                  </a:cubicBezTo>
                  <a:cubicBezTo>
                    <a:pt x="478" y="1656"/>
                    <a:pt x="892" y="1942"/>
                    <a:pt x="1210" y="2356"/>
                  </a:cubicBezTo>
                  <a:cubicBezTo>
                    <a:pt x="1688" y="1656"/>
                    <a:pt x="1942" y="860"/>
                    <a:pt x="2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7"/>
            <p:cNvSpPr/>
            <p:nvPr/>
          </p:nvSpPr>
          <p:spPr>
            <a:xfrm>
              <a:off x="3833075" y="3727150"/>
              <a:ext cx="56525" cy="38050"/>
            </a:xfrm>
            <a:custGeom>
              <a:avLst/>
              <a:gdLst/>
              <a:ahLst/>
              <a:cxnLst/>
              <a:rect l="l" t="t" r="r" b="b"/>
              <a:pathLst>
                <a:path w="2261" h="1522" extrusionOk="0">
                  <a:moveTo>
                    <a:pt x="1049" y="0"/>
                  </a:moveTo>
                  <a:cubicBezTo>
                    <a:pt x="694" y="0"/>
                    <a:pt x="340" y="49"/>
                    <a:pt x="0" y="152"/>
                  </a:cubicBezTo>
                  <a:cubicBezTo>
                    <a:pt x="287" y="534"/>
                    <a:pt x="446" y="1012"/>
                    <a:pt x="446" y="1521"/>
                  </a:cubicBezTo>
                  <a:cubicBezTo>
                    <a:pt x="1146" y="1235"/>
                    <a:pt x="1783" y="789"/>
                    <a:pt x="2260" y="184"/>
                  </a:cubicBezTo>
                  <a:cubicBezTo>
                    <a:pt x="1868" y="65"/>
                    <a:pt x="1458" y="0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7"/>
            <p:cNvSpPr/>
            <p:nvPr/>
          </p:nvSpPr>
          <p:spPr>
            <a:xfrm>
              <a:off x="3833875" y="3765175"/>
              <a:ext cx="61300" cy="39550"/>
            </a:xfrm>
            <a:custGeom>
              <a:avLst/>
              <a:gdLst/>
              <a:ahLst/>
              <a:cxnLst/>
              <a:rect l="l" t="t" r="r" b="b"/>
              <a:pathLst>
                <a:path w="2452" h="1582" extrusionOk="0">
                  <a:moveTo>
                    <a:pt x="446" y="0"/>
                  </a:moveTo>
                  <a:cubicBezTo>
                    <a:pt x="414" y="509"/>
                    <a:pt x="287" y="987"/>
                    <a:pt x="0" y="1369"/>
                  </a:cubicBezTo>
                  <a:cubicBezTo>
                    <a:pt x="438" y="1509"/>
                    <a:pt x="894" y="1582"/>
                    <a:pt x="1349" y="1582"/>
                  </a:cubicBezTo>
                  <a:cubicBezTo>
                    <a:pt x="1722" y="1582"/>
                    <a:pt x="2093" y="1533"/>
                    <a:pt x="2451" y="1433"/>
                  </a:cubicBezTo>
                  <a:cubicBezTo>
                    <a:pt x="1942" y="764"/>
                    <a:pt x="1242" y="287"/>
                    <a:pt x="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7"/>
            <p:cNvSpPr/>
            <p:nvPr/>
          </p:nvSpPr>
          <p:spPr>
            <a:xfrm>
              <a:off x="3804425" y="3799400"/>
              <a:ext cx="45375" cy="54125"/>
            </a:xfrm>
            <a:custGeom>
              <a:avLst/>
              <a:gdLst/>
              <a:ahLst/>
              <a:cxnLst/>
              <a:rect l="l" t="t" r="r" b="b"/>
              <a:pathLst>
                <a:path w="1815" h="2165" extrusionOk="0">
                  <a:moveTo>
                    <a:pt x="1178" y="0"/>
                  </a:moveTo>
                  <a:cubicBezTo>
                    <a:pt x="860" y="414"/>
                    <a:pt x="478" y="700"/>
                    <a:pt x="0" y="860"/>
                  </a:cubicBezTo>
                  <a:cubicBezTo>
                    <a:pt x="478" y="1464"/>
                    <a:pt x="1114" y="1910"/>
                    <a:pt x="1815" y="2165"/>
                  </a:cubicBezTo>
                  <a:cubicBezTo>
                    <a:pt x="1815" y="1401"/>
                    <a:pt x="1592" y="637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7"/>
            <p:cNvSpPr/>
            <p:nvPr/>
          </p:nvSpPr>
          <p:spPr>
            <a:xfrm>
              <a:off x="3768600" y="3820875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433" y="1"/>
                  </a:moveTo>
                  <a:lnTo>
                    <a:pt x="1433" y="1"/>
                  </a:lnTo>
                  <a:cubicBezTo>
                    <a:pt x="1194" y="80"/>
                    <a:pt x="948" y="120"/>
                    <a:pt x="705" y="120"/>
                  </a:cubicBezTo>
                  <a:cubicBezTo>
                    <a:pt x="462" y="120"/>
                    <a:pt x="223" y="80"/>
                    <a:pt x="1" y="1"/>
                  </a:cubicBezTo>
                  <a:lnTo>
                    <a:pt x="1" y="1"/>
                  </a:lnTo>
                  <a:cubicBezTo>
                    <a:pt x="1" y="860"/>
                    <a:pt x="255" y="1688"/>
                    <a:pt x="701" y="2388"/>
                  </a:cubicBezTo>
                  <a:cubicBezTo>
                    <a:pt x="1178" y="1688"/>
                    <a:pt x="1433" y="860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7"/>
            <p:cNvSpPr/>
            <p:nvPr/>
          </p:nvSpPr>
          <p:spPr>
            <a:xfrm>
              <a:off x="3722450" y="3799400"/>
              <a:ext cx="46175" cy="53325"/>
            </a:xfrm>
            <a:custGeom>
              <a:avLst/>
              <a:gdLst/>
              <a:ahLst/>
              <a:cxnLst/>
              <a:rect l="l" t="t" r="r" b="b"/>
              <a:pathLst>
                <a:path w="1847" h="2133" extrusionOk="0">
                  <a:moveTo>
                    <a:pt x="669" y="0"/>
                  </a:moveTo>
                  <a:cubicBezTo>
                    <a:pt x="255" y="637"/>
                    <a:pt x="32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700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7"/>
            <p:cNvSpPr/>
            <p:nvPr/>
          </p:nvSpPr>
          <p:spPr>
            <a:xfrm>
              <a:off x="3677075" y="3765175"/>
              <a:ext cx="62100" cy="39550"/>
            </a:xfrm>
            <a:custGeom>
              <a:avLst/>
              <a:gdLst/>
              <a:ahLst/>
              <a:cxnLst/>
              <a:rect l="l" t="t" r="r" b="b"/>
              <a:pathLst>
                <a:path w="2484" h="1582" extrusionOk="0">
                  <a:moveTo>
                    <a:pt x="2038" y="0"/>
                  </a:moveTo>
                  <a:cubicBezTo>
                    <a:pt x="1242" y="287"/>
                    <a:pt x="542" y="764"/>
                    <a:pt x="1" y="1433"/>
                  </a:cubicBezTo>
                  <a:cubicBezTo>
                    <a:pt x="373" y="1533"/>
                    <a:pt x="752" y="1582"/>
                    <a:pt x="1129" y="1582"/>
                  </a:cubicBezTo>
                  <a:cubicBezTo>
                    <a:pt x="1589" y="1582"/>
                    <a:pt x="2046" y="1509"/>
                    <a:pt x="2484" y="1369"/>
                  </a:cubicBezTo>
                  <a:cubicBezTo>
                    <a:pt x="2197" y="987"/>
                    <a:pt x="2038" y="509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7"/>
            <p:cNvSpPr/>
            <p:nvPr/>
          </p:nvSpPr>
          <p:spPr>
            <a:xfrm>
              <a:off x="3752675" y="3733325"/>
              <a:ext cx="76450" cy="66125"/>
            </a:xfrm>
            <a:custGeom>
              <a:avLst/>
              <a:gdLst/>
              <a:ahLst/>
              <a:cxnLst/>
              <a:rect l="l" t="t" r="r" b="b"/>
              <a:pathLst>
                <a:path w="3058" h="2645" extrusionOk="0">
                  <a:moveTo>
                    <a:pt x="1306" y="1"/>
                  </a:moveTo>
                  <a:cubicBezTo>
                    <a:pt x="574" y="1"/>
                    <a:pt x="1" y="606"/>
                    <a:pt x="1" y="1338"/>
                  </a:cubicBezTo>
                  <a:cubicBezTo>
                    <a:pt x="1" y="2116"/>
                    <a:pt x="647" y="2645"/>
                    <a:pt x="1321" y="2645"/>
                  </a:cubicBezTo>
                  <a:cubicBezTo>
                    <a:pt x="1639" y="2645"/>
                    <a:pt x="1964" y="2527"/>
                    <a:pt x="2229" y="2261"/>
                  </a:cubicBezTo>
                  <a:cubicBezTo>
                    <a:pt x="3057" y="1433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3509;p37"/>
          <p:cNvGrpSpPr/>
          <p:nvPr/>
        </p:nvGrpSpPr>
        <p:grpSpPr>
          <a:xfrm>
            <a:off x="2692358" y="1217480"/>
            <a:ext cx="239539" cy="246541"/>
            <a:chOff x="3677075" y="3656125"/>
            <a:chExt cx="218100" cy="224475"/>
          </a:xfrm>
        </p:grpSpPr>
        <p:sp>
          <p:nvSpPr>
            <p:cNvPr id="3510" name="Google Shape;3510;p37"/>
            <p:cNvSpPr/>
            <p:nvPr/>
          </p:nvSpPr>
          <p:spPr>
            <a:xfrm>
              <a:off x="3683450" y="3727150"/>
              <a:ext cx="55725" cy="38050"/>
            </a:xfrm>
            <a:custGeom>
              <a:avLst/>
              <a:gdLst/>
              <a:ahLst/>
              <a:cxnLst/>
              <a:rect l="l" t="t" r="r" b="b"/>
              <a:pathLst>
                <a:path w="2229" h="1522" extrusionOk="0">
                  <a:moveTo>
                    <a:pt x="1183" y="0"/>
                  </a:moveTo>
                  <a:cubicBezTo>
                    <a:pt x="778" y="0"/>
                    <a:pt x="375" y="65"/>
                    <a:pt x="0" y="184"/>
                  </a:cubicBezTo>
                  <a:cubicBezTo>
                    <a:pt x="446" y="789"/>
                    <a:pt x="1083" y="1235"/>
                    <a:pt x="1783" y="1521"/>
                  </a:cubicBezTo>
                  <a:cubicBezTo>
                    <a:pt x="1783" y="1012"/>
                    <a:pt x="1942" y="534"/>
                    <a:pt x="2229" y="152"/>
                  </a:cubicBezTo>
                  <a:cubicBezTo>
                    <a:pt x="1889" y="49"/>
                    <a:pt x="1535" y="0"/>
                    <a:pt x="1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7"/>
            <p:cNvSpPr/>
            <p:nvPr/>
          </p:nvSpPr>
          <p:spPr>
            <a:xfrm>
              <a:off x="3718450" y="3672050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860"/>
                    <a:pt x="319" y="1656"/>
                    <a:pt x="797" y="2356"/>
                  </a:cubicBezTo>
                  <a:cubicBezTo>
                    <a:pt x="1083" y="1942"/>
                    <a:pt x="1529" y="1656"/>
                    <a:pt x="2007" y="1497"/>
                  </a:cubicBezTo>
                  <a:cubicBezTo>
                    <a:pt x="1497" y="828"/>
                    <a:pt x="797" y="31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7"/>
            <p:cNvSpPr/>
            <p:nvPr/>
          </p:nvSpPr>
          <p:spPr>
            <a:xfrm>
              <a:off x="3768600" y="3656125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37"/>
                    <a:pt x="32" y="1370"/>
                    <a:pt x="1" y="2134"/>
                  </a:cubicBezTo>
                  <a:cubicBezTo>
                    <a:pt x="223" y="2054"/>
                    <a:pt x="462" y="2014"/>
                    <a:pt x="705" y="2014"/>
                  </a:cubicBezTo>
                  <a:cubicBezTo>
                    <a:pt x="948" y="2014"/>
                    <a:pt x="1194" y="2054"/>
                    <a:pt x="1433" y="2134"/>
                  </a:cubicBezTo>
                  <a:cubicBezTo>
                    <a:pt x="1401" y="1370"/>
                    <a:pt x="1147" y="637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7"/>
            <p:cNvSpPr/>
            <p:nvPr/>
          </p:nvSpPr>
          <p:spPr>
            <a:xfrm>
              <a:off x="3803625" y="3672050"/>
              <a:ext cx="50150" cy="58925"/>
            </a:xfrm>
            <a:custGeom>
              <a:avLst/>
              <a:gdLst/>
              <a:ahLst/>
              <a:cxnLst/>
              <a:rect l="l" t="t" r="r" b="b"/>
              <a:pathLst>
                <a:path w="2006" h="2357" extrusionOk="0">
                  <a:moveTo>
                    <a:pt x="2006" y="0"/>
                  </a:moveTo>
                  <a:lnTo>
                    <a:pt x="2006" y="0"/>
                  </a:lnTo>
                  <a:cubicBezTo>
                    <a:pt x="1210" y="319"/>
                    <a:pt x="510" y="828"/>
                    <a:pt x="0" y="1497"/>
                  </a:cubicBezTo>
                  <a:cubicBezTo>
                    <a:pt x="478" y="1656"/>
                    <a:pt x="892" y="1942"/>
                    <a:pt x="1210" y="2356"/>
                  </a:cubicBezTo>
                  <a:cubicBezTo>
                    <a:pt x="1688" y="1656"/>
                    <a:pt x="1942" y="860"/>
                    <a:pt x="2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7"/>
            <p:cNvSpPr/>
            <p:nvPr/>
          </p:nvSpPr>
          <p:spPr>
            <a:xfrm>
              <a:off x="3833075" y="3727150"/>
              <a:ext cx="56525" cy="38050"/>
            </a:xfrm>
            <a:custGeom>
              <a:avLst/>
              <a:gdLst/>
              <a:ahLst/>
              <a:cxnLst/>
              <a:rect l="l" t="t" r="r" b="b"/>
              <a:pathLst>
                <a:path w="2261" h="1522" extrusionOk="0">
                  <a:moveTo>
                    <a:pt x="1049" y="0"/>
                  </a:moveTo>
                  <a:cubicBezTo>
                    <a:pt x="694" y="0"/>
                    <a:pt x="340" y="49"/>
                    <a:pt x="0" y="152"/>
                  </a:cubicBezTo>
                  <a:cubicBezTo>
                    <a:pt x="287" y="534"/>
                    <a:pt x="446" y="1012"/>
                    <a:pt x="446" y="1521"/>
                  </a:cubicBezTo>
                  <a:cubicBezTo>
                    <a:pt x="1146" y="1235"/>
                    <a:pt x="1783" y="789"/>
                    <a:pt x="2260" y="184"/>
                  </a:cubicBezTo>
                  <a:cubicBezTo>
                    <a:pt x="1868" y="65"/>
                    <a:pt x="1458" y="0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7"/>
            <p:cNvSpPr/>
            <p:nvPr/>
          </p:nvSpPr>
          <p:spPr>
            <a:xfrm>
              <a:off x="3833875" y="3765175"/>
              <a:ext cx="61300" cy="39550"/>
            </a:xfrm>
            <a:custGeom>
              <a:avLst/>
              <a:gdLst/>
              <a:ahLst/>
              <a:cxnLst/>
              <a:rect l="l" t="t" r="r" b="b"/>
              <a:pathLst>
                <a:path w="2452" h="1582" extrusionOk="0">
                  <a:moveTo>
                    <a:pt x="446" y="0"/>
                  </a:moveTo>
                  <a:cubicBezTo>
                    <a:pt x="414" y="509"/>
                    <a:pt x="287" y="987"/>
                    <a:pt x="0" y="1369"/>
                  </a:cubicBezTo>
                  <a:cubicBezTo>
                    <a:pt x="438" y="1509"/>
                    <a:pt x="894" y="1582"/>
                    <a:pt x="1349" y="1582"/>
                  </a:cubicBezTo>
                  <a:cubicBezTo>
                    <a:pt x="1722" y="1582"/>
                    <a:pt x="2093" y="1533"/>
                    <a:pt x="2451" y="1433"/>
                  </a:cubicBezTo>
                  <a:cubicBezTo>
                    <a:pt x="1942" y="764"/>
                    <a:pt x="1242" y="287"/>
                    <a:pt x="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7"/>
            <p:cNvSpPr/>
            <p:nvPr/>
          </p:nvSpPr>
          <p:spPr>
            <a:xfrm>
              <a:off x="3804425" y="3799400"/>
              <a:ext cx="45375" cy="54125"/>
            </a:xfrm>
            <a:custGeom>
              <a:avLst/>
              <a:gdLst/>
              <a:ahLst/>
              <a:cxnLst/>
              <a:rect l="l" t="t" r="r" b="b"/>
              <a:pathLst>
                <a:path w="1815" h="2165" extrusionOk="0">
                  <a:moveTo>
                    <a:pt x="1178" y="0"/>
                  </a:moveTo>
                  <a:cubicBezTo>
                    <a:pt x="860" y="414"/>
                    <a:pt x="478" y="700"/>
                    <a:pt x="0" y="860"/>
                  </a:cubicBezTo>
                  <a:cubicBezTo>
                    <a:pt x="478" y="1464"/>
                    <a:pt x="1114" y="1910"/>
                    <a:pt x="1815" y="2165"/>
                  </a:cubicBezTo>
                  <a:cubicBezTo>
                    <a:pt x="1815" y="1401"/>
                    <a:pt x="1592" y="637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7"/>
            <p:cNvSpPr/>
            <p:nvPr/>
          </p:nvSpPr>
          <p:spPr>
            <a:xfrm>
              <a:off x="3768600" y="3820875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433" y="1"/>
                  </a:moveTo>
                  <a:lnTo>
                    <a:pt x="1433" y="1"/>
                  </a:lnTo>
                  <a:cubicBezTo>
                    <a:pt x="1194" y="80"/>
                    <a:pt x="948" y="120"/>
                    <a:pt x="705" y="120"/>
                  </a:cubicBezTo>
                  <a:cubicBezTo>
                    <a:pt x="462" y="120"/>
                    <a:pt x="223" y="80"/>
                    <a:pt x="1" y="1"/>
                  </a:cubicBezTo>
                  <a:lnTo>
                    <a:pt x="1" y="1"/>
                  </a:lnTo>
                  <a:cubicBezTo>
                    <a:pt x="1" y="860"/>
                    <a:pt x="255" y="1688"/>
                    <a:pt x="701" y="2388"/>
                  </a:cubicBezTo>
                  <a:cubicBezTo>
                    <a:pt x="1178" y="1688"/>
                    <a:pt x="1433" y="860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7"/>
            <p:cNvSpPr/>
            <p:nvPr/>
          </p:nvSpPr>
          <p:spPr>
            <a:xfrm>
              <a:off x="3722450" y="3799400"/>
              <a:ext cx="46175" cy="53325"/>
            </a:xfrm>
            <a:custGeom>
              <a:avLst/>
              <a:gdLst/>
              <a:ahLst/>
              <a:cxnLst/>
              <a:rect l="l" t="t" r="r" b="b"/>
              <a:pathLst>
                <a:path w="1847" h="2133" extrusionOk="0">
                  <a:moveTo>
                    <a:pt x="669" y="0"/>
                  </a:moveTo>
                  <a:cubicBezTo>
                    <a:pt x="255" y="637"/>
                    <a:pt x="32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700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7"/>
            <p:cNvSpPr/>
            <p:nvPr/>
          </p:nvSpPr>
          <p:spPr>
            <a:xfrm>
              <a:off x="3677075" y="3765175"/>
              <a:ext cx="62100" cy="39550"/>
            </a:xfrm>
            <a:custGeom>
              <a:avLst/>
              <a:gdLst/>
              <a:ahLst/>
              <a:cxnLst/>
              <a:rect l="l" t="t" r="r" b="b"/>
              <a:pathLst>
                <a:path w="2484" h="1582" extrusionOk="0">
                  <a:moveTo>
                    <a:pt x="2038" y="0"/>
                  </a:moveTo>
                  <a:cubicBezTo>
                    <a:pt x="1242" y="287"/>
                    <a:pt x="542" y="764"/>
                    <a:pt x="1" y="1433"/>
                  </a:cubicBezTo>
                  <a:cubicBezTo>
                    <a:pt x="373" y="1533"/>
                    <a:pt x="752" y="1582"/>
                    <a:pt x="1129" y="1582"/>
                  </a:cubicBezTo>
                  <a:cubicBezTo>
                    <a:pt x="1589" y="1582"/>
                    <a:pt x="2046" y="1509"/>
                    <a:pt x="2484" y="1369"/>
                  </a:cubicBezTo>
                  <a:cubicBezTo>
                    <a:pt x="2197" y="987"/>
                    <a:pt x="2038" y="509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7"/>
            <p:cNvSpPr/>
            <p:nvPr/>
          </p:nvSpPr>
          <p:spPr>
            <a:xfrm>
              <a:off x="3752675" y="3733325"/>
              <a:ext cx="76450" cy="66125"/>
            </a:xfrm>
            <a:custGeom>
              <a:avLst/>
              <a:gdLst/>
              <a:ahLst/>
              <a:cxnLst/>
              <a:rect l="l" t="t" r="r" b="b"/>
              <a:pathLst>
                <a:path w="3058" h="2645" extrusionOk="0">
                  <a:moveTo>
                    <a:pt x="1306" y="1"/>
                  </a:moveTo>
                  <a:cubicBezTo>
                    <a:pt x="574" y="1"/>
                    <a:pt x="1" y="606"/>
                    <a:pt x="1" y="1338"/>
                  </a:cubicBezTo>
                  <a:cubicBezTo>
                    <a:pt x="1" y="2116"/>
                    <a:pt x="647" y="2645"/>
                    <a:pt x="1321" y="2645"/>
                  </a:cubicBezTo>
                  <a:cubicBezTo>
                    <a:pt x="1639" y="2645"/>
                    <a:pt x="1964" y="2527"/>
                    <a:pt x="2229" y="2261"/>
                  </a:cubicBezTo>
                  <a:cubicBezTo>
                    <a:pt x="3057" y="1433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3521;p37"/>
          <p:cNvGrpSpPr/>
          <p:nvPr/>
        </p:nvGrpSpPr>
        <p:grpSpPr>
          <a:xfrm>
            <a:off x="3161716" y="2429351"/>
            <a:ext cx="507263" cy="506297"/>
            <a:chOff x="2284300" y="3808950"/>
            <a:chExt cx="339875" cy="339250"/>
          </a:xfrm>
        </p:grpSpPr>
        <p:sp>
          <p:nvSpPr>
            <p:cNvPr id="3522" name="Google Shape;3522;p37"/>
            <p:cNvSpPr/>
            <p:nvPr/>
          </p:nvSpPr>
          <p:spPr>
            <a:xfrm>
              <a:off x="2284300" y="3978450"/>
              <a:ext cx="54950" cy="74050"/>
            </a:xfrm>
            <a:custGeom>
              <a:avLst/>
              <a:gdLst/>
              <a:ahLst/>
              <a:cxnLst/>
              <a:rect l="l" t="t" r="r" b="b"/>
              <a:pathLst>
                <a:path w="2198" h="2962" extrusionOk="0">
                  <a:moveTo>
                    <a:pt x="1" y="1"/>
                  </a:moveTo>
                  <a:cubicBezTo>
                    <a:pt x="1" y="1020"/>
                    <a:pt x="223" y="2038"/>
                    <a:pt x="669" y="2961"/>
                  </a:cubicBezTo>
                  <a:cubicBezTo>
                    <a:pt x="765" y="2770"/>
                    <a:pt x="892" y="2579"/>
                    <a:pt x="987" y="2420"/>
                  </a:cubicBezTo>
                  <a:cubicBezTo>
                    <a:pt x="1115" y="2229"/>
                    <a:pt x="1242" y="2070"/>
                    <a:pt x="1369" y="1911"/>
                  </a:cubicBezTo>
                  <a:cubicBezTo>
                    <a:pt x="1624" y="1593"/>
                    <a:pt x="1911" y="1306"/>
                    <a:pt x="2197" y="1051"/>
                  </a:cubicBezTo>
                  <a:cubicBezTo>
                    <a:pt x="1815" y="956"/>
                    <a:pt x="1433" y="829"/>
                    <a:pt x="1083" y="669"/>
                  </a:cubicBezTo>
                  <a:cubicBezTo>
                    <a:pt x="701" y="478"/>
                    <a:pt x="351" y="25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7"/>
            <p:cNvSpPr/>
            <p:nvPr/>
          </p:nvSpPr>
          <p:spPr>
            <a:xfrm>
              <a:off x="2301025" y="4034175"/>
              <a:ext cx="83575" cy="77225"/>
            </a:xfrm>
            <a:custGeom>
              <a:avLst/>
              <a:gdLst/>
              <a:ahLst/>
              <a:cxnLst/>
              <a:rect l="l" t="t" r="r" b="b"/>
              <a:pathLst>
                <a:path w="3343" h="3089" extrusionOk="0">
                  <a:moveTo>
                    <a:pt x="3343" y="0"/>
                  </a:moveTo>
                  <a:lnTo>
                    <a:pt x="3343" y="0"/>
                  </a:lnTo>
                  <a:cubicBezTo>
                    <a:pt x="2833" y="223"/>
                    <a:pt x="2292" y="414"/>
                    <a:pt x="1751" y="541"/>
                  </a:cubicBezTo>
                  <a:cubicBezTo>
                    <a:pt x="1464" y="573"/>
                    <a:pt x="1178" y="637"/>
                    <a:pt x="891" y="669"/>
                  </a:cubicBezTo>
                  <a:cubicBezTo>
                    <a:pt x="605" y="701"/>
                    <a:pt x="287" y="732"/>
                    <a:pt x="0" y="732"/>
                  </a:cubicBezTo>
                  <a:cubicBezTo>
                    <a:pt x="446" y="1656"/>
                    <a:pt x="1082" y="2452"/>
                    <a:pt x="1878" y="3088"/>
                  </a:cubicBezTo>
                  <a:cubicBezTo>
                    <a:pt x="2006" y="2515"/>
                    <a:pt x="2228" y="1974"/>
                    <a:pt x="2451" y="1433"/>
                  </a:cubicBezTo>
                  <a:cubicBezTo>
                    <a:pt x="2706" y="924"/>
                    <a:pt x="2993" y="446"/>
                    <a:pt x="3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7"/>
            <p:cNvSpPr/>
            <p:nvPr/>
          </p:nvSpPr>
          <p:spPr>
            <a:xfrm>
              <a:off x="2347975" y="4084300"/>
              <a:ext cx="67675" cy="59725"/>
            </a:xfrm>
            <a:custGeom>
              <a:avLst/>
              <a:gdLst/>
              <a:ahLst/>
              <a:cxnLst/>
              <a:rect l="l" t="t" r="r" b="b"/>
              <a:pathLst>
                <a:path w="2707" h="2389" extrusionOk="0">
                  <a:moveTo>
                    <a:pt x="2197" y="1"/>
                  </a:moveTo>
                  <a:cubicBezTo>
                    <a:pt x="2038" y="128"/>
                    <a:pt x="1879" y="256"/>
                    <a:pt x="1719" y="351"/>
                  </a:cubicBezTo>
                  <a:cubicBezTo>
                    <a:pt x="1528" y="447"/>
                    <a:pt x="1369" y="542"/>
                    <a:pt x="1178" y="638"/>
                  </a:cubicBezTo>
                  <a:cubicBezTo>
                    <a:pt x="796" y="829"/>
                    <a:pt x="382" y="988"/>
                    <a:pt x="0" y="1083"/>
                  </a:cubicBezTo>
                  <a:cubicBezTo>
                    <a:pt x="796" y="1720"/>
                    <a:pt x="1719" y="2166"/>
                    <a:pt x="2706" y="2389"/>
                  </a:cubicBezTo>
                  <a:cubicBezTo>
                    <a:pt x="2547" y="2006"/>
                    <a:pt x="2388" y="1624"/>
                    <a:pt x="2324" y="1211"/>
                  </a:cubicBezTo>
                  <a:cubicBezTo>
                    <a:pt x="2292" y="988"/>
                    <a:pt x="2261" y="797"/>
                    <a:pt x="2229" y="606"/>
                  </a:cubicBezTo>
                  <a:cubicBezTo>
                    <a:pt x="2229" y="415"/>
                    <a:pt x="2197" y="224"/>
                    <a:pt x="2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37"/>
            <p:cNvSpPr/>
            <p:nvPr/>
          </p:nvSpPr>
          <p:spPr>
            <a:xfrm>
              <a:off x="2416425" y="4067600"/>
              <a:ext cx="74825" cy="80600"/>
            </a:xfrm>
            <a:custGeom>
              <a:avLst/>
              <a:gdLst/>
              <a:ahLst/>
              <a:cxnLst/>
              <a:rect l="l" t="t" r="r" b="b"/>
              <a:pathLst>
                <a:path w="2993" h="3224" extrusionOk="0">
                  <a:moveTo>
                    <a:pt x="1496" y="0"/>
                  </a:moveTo>
                  <a:cubicBezTo>
                    <a:pt x="1210" y="1115"/>
                    <a:pt x="700" y="2165"/>
                    <a:pt x="0" y="3057"/>
                  </a:cubicBezTo>
                  <a:cubicBezTo>
                    <a:pt x="494" y="3168"/>
                    <a:pt x="995" y="3224"/>
                    <a:pt x="1496" y="3224"/>
                  </a:cubicBezTo>
                  <a:cubicBezTo>
                    <a:pt x="1998" y="3224"/>
                    <a:pt x="2499" y="3168"/>
                    <a:pt x="2993" y="3057"/>
                  </a:cubicBezTo>
                  <a:cubicBezTo>
                    <a:pt x="2642" y="2579"/>
                    <a:pt x="2324" y="2101"/>
                    <a:pt x="2069" y="1592"/>
                  </a:cubicBezTo>
                  <a:cubicBezTo>
                    <a:pt x="1815" y="1083"/>
                    <a:pt x="1624" y="542"/>
                    <a:pt x="1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37"/>
            <p:cNvSpPr/>
            <p:nvPr/>
          </p:nvSpPr>
          <p:spPr>
            <a:xfrm>
              <a:off x="2490425" y="4084300"/>
              <a:ext cx="68475" cy="59725"/>
            </a:xfrm>
            <a:custGeom>
              <a:avLst/>
              <a:gdLst/>
              <a:ahLst/>
              <a:cxnLst/>
              <a:rect l="l" t="t" r="r" b="b"/>
              <a:pathLst>
                <a:path w="2739" h="2389" extrusionOk="0">
                  <a:moveTo>
                    <a:pt x="542" y="1"/>
                  </a:moveTo>
                  <a:cubicBezTo>
                    <a:pt x="542" y="192"/>
                    <a:pt x="542" y="383"/>
                    <a:pt x="510" y="606"/>
                  </a:cubicBezTo>
                  <a:cubicBezTo>
                    <a:pt x="478" y="797"/>
                    <a:pt x="446" y="988"/>
                    <a:pt x="415" y="1179"/>
                  </a:cubicBezTo>
                  <a:cubicBezTo>
                    <a:pt x="319" y="1593"/>
                    <a:pt x="192" y="2006"/>
                    <a:pt x="1" y="2389"/>
                  </a:cubicBezTo>
                  <a:cubicBezTo>
                    <a:pt x="988" y="2134"/>
                    <a:pt x="1943" y="1688"/>
                    <a:pt x="2739" y="1083"/>
                  </a:cubicBezTo>
                  <a:cubicBezTo>
                    <a:pt x="2325" y="956"/>
                    <a:pt x="1911" y="797"/>
                    <a:pt x="1529" y="606"/>
                  </a:cubicBezTo>
                  <a:cubicBezTo>
                    <a:pt x="1401" y="542"/>
                    <a:pt x="1210" y="447"/>
                    <a:pt x="1051" y="351"/>
                  </a:cubicBezTo>
                  <a:cubicBezTo>
                    <a:pt x="860" y="224"/>
                    <a:pt x="701" y="128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37"/>
            <p:cNvSpPr/>
            <p:nvPr/>
          </p:nvSpPr>
          <p:spPr>
            <a:xfrm>
              <a:off x="2523050" y="4034175"/>
              <a:ext cx="83600" cy="77225"/>
            </a:xfrm>
            <a:custGeom>
              <a:avLst/>
              <a:gdLst/>
              <a:ahLst/>
              <a:cxnLst/>
              <a:rect l="l" t="t" r="r" b="b"/>
              <a:pathLst>
                <a:path w="3344" h="3089" extrusionOk="0">
                  <a:moveTo>
                    <a:pt x="1" y="0"/>
                  </a:moveTo>
                  <a:lnTo>
                    <a:pt x="1" y="0"/>
                  </a:lnTo>
                  <a:cubicBezTo>
                    <a:pt x="351" y="446"/>
                    <a:pt x="638" y="924"/>
                    <a:pt x="892" y="1433"/>
                  </a:cubicBezTo>
                  <a:cubicBezTo>
                    <a:pt x="1147" y="1974"/>
                    <a:pt x="1338" y="2515"/>
                    <a:pt x="1465" y="3088"/>
                  </a:cubicBezTo>
                  <a:cubicBezTo>
                    <a:pt x="2261" y="2452"/>
                    <a:pt x="2898" y="1656"/>
                    <a:pt x="3344" y="732"/>
                  </a:cubicBezTo>
                  <a:cubicBezTo>
                    <a:pt x="3057" y="732"/>
                    <a:pt x="2739" y="701"/>
                    <a:pt x="2452" y="669"/>
                  </a:cubicBezTo>
                  <a:cubicBezTo>
                    <a:pt x="2166" y="637"/>
                    <a:pt x="1879" y="573"/>
                    <a:pt x="1593" y="541"/>
                  </a:cubicBezTo>
                  <a:cubicBezTo>
                    <a:pt x="1052" y="414"/>
                    <a:pt x="510" y="2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37"/>
            <p:cNvSpPr/>
            <p:nvPr/>
          </p:nvSpPr>
          <p:spPr>
            <a:xfrm>
              <a:off x="2567625" y="3978450"/>
              <a:ext cx="55750" cy="74050"/>
            </a:xfrm>
            <a:custGeom>
              <a:avLst/>
              <a:gdLst/>
              <a:ahLst/>
              <a:cxnLst/>
              <a:rect l="l" t="t" r="r" b="b"/>
              <a:pathLst>
                <a:path w="2230" h="2962" extrusionOk="0">
                  <a:moveTo>
                    <a:pt x="2229" y="1"/>
                  </a:moveTo>
                  <a:cubicBezTo>
                    <a:pt x="1879" y="256"/>
                    <a:pt x="1497" y="478"/>
                    <a:pt x="1147" y="638"/>
                  </a:cubicBezTo>
                  <a:cubicBezTo>
                    <a:pt x="765" y="829"/>
                    <a:pt x="383" y="956"/>
                    <a:pt x="1" y="1051"/>
                  </a:cubicBezTo>
                  <a:cubicBezTo>
                    <a:pt x="319" y="1306"/>
                    <a:pt x="606" y="1593"/>
                    <a:pt x="860" y="1911"/>
                  </a:cubicBezTo>
                  <a:cubicBezTo>
                    <a:pt x="988" y="2070"/>
                    <a:pt x="1083" y="2229"/>
                    <a:pt x="1210" y="2388"/>
                  </a:cubicBezTo>
                  <a:cubicBezTo>
                    <a:pt x="1338" y="2579"/>
                    <a:pt x="1433" y="2770"/>
                    <a:pt x="1529" y="2961"/>
                  </a:cubicBezTo>
                  <a:cubicBezTo>
                    <a:pt x="1974" y="2038"/>
                    <a:pt x="2229" y="1020"/>
                    <a:pt x="2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37"/>
            <p:cNvSpPr/>
            <p:nvPr/>
          </p:nvSpPr>
          <p:spPr>
            <a:xfrm>
              <a:off x="2540575" y="3905250"/>
              <a:ext cx="83600" cy="73225"/>
            </a:xfrm>
            <a:custGeom>
              <a:avLst/>
              <a:gdLst/>
              <a:ahLst/>
              <a:cxnLst/>
              <a:rect l="l" t="t" r="r" b="b"/>
              <a:pathLst>
                <a:path w="3344" h="2929" extrusionOk="0">
                  <a:moveTo>
                    <a:pt x="2643" y="0"/>
                  </a:moveTo>
                  <a:cubicBezTo>
                    <a:pt x="2452" y="223"/>
                    <a:pt x="2261" y="446"/>
                    <a:pt x="2070" y="637"/>
                  </a:cubicBezTo>
                  <a:cubicBezTo>
                    <a:pt x="1847" y="860"/>
                    <a:pt x="1656" y="1051"/>
                    <a:pt x="1433" y="1242"/>
                  </a:cubicBezTo>
                  <a:cubicBezTo>
                    <a:pt x="987" y="1592"/>
                    <a:pt x="510" y="1878"/>
                    <a:pt x="0" y="2133"/>
                  </a:cubicBezTo>
                  <a:cubicBezTo>
                    <a:pt x="573" y="2165"/>
                    <a:pt x="1115" y="2228"/>
                    <a:pt x="1688" y="2356"/>
                  </a:cubicBezTo>
                  <a:cubicBezTo>
                    <a:pt x="2229" y="2483"/>
                    <a:pt x="2802" y="2706"/>
                    <a:pt x="3343" y="2929"/>
                  </a:cubicBezTo>
                  <a:cubicBezTo>
                    <a:pt x="3311" y="1910"/>
                    <a:pt x="3088" y="923"/>
                    <a:pt x="2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7"/>
            <p:cNvSpPr/>
            <p:nvPr/>
          </p:nvSpPr>
          <p:spPr>
            <a:xfrm>
              <a:off x="2545350" y="3846350"/>
              <a:ext cx="61300" cy="59700"/>
            </a:xfrm>
            <a:custGeom>
              <a:avLst/>
              <a:gdLst/>
              <a:ahLst/>
              <a:cxnLst/>
              <a:rect l="l" t="t" r="r" b="b"/>
              <a:pathLst>
                <a:path w="2452" h="2388" extrusionOk="0">
                  <a:moveTo>
                    <a:pt x="573" y="0"/>
                  </a:moveTo>
                  <a:cubicBezTo>
                    <a:pt x="542" y="414"/>
                    <a:pt x="478" y="828"/>
                    <a:pt x="382" y="1242"/>
                  </a:cubicBezTo>
                  <a:cubicBezTo>
                    <a:pt x="287" y="1624"/>
                    <a:pt x="160" y="2006"/>
                    <a:pt x="0" y="2388"/>
                  </a:cubicBezTo>
                  <a:cubicBezTo>
                    <a:pt x="382" y="2292"/>
                    <a:pt x="796" y="2261"/>
                    <a:pt x="1178" y="2261"/>
                  </a:cubicBezTo>
                  <a:lnTo>
                    <a:pt x="1815" y="2261"/>
                  </a:lnTo>
                  <a:cubicBezTo>
                    <a:pt x="2038" y="2292"/>
                    <a:pt x="2229" y="2324"/>
                    <a:pt x="2452" y="2356"/>
                  </a:cubicBezTo>
                  <a:cubicBezTo>
                    <a:pt x="2006" y="1433"/>
                    <a:pt x="1369" y="637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7"/>
            <p:cNvSpPr/>
            <p:nvPr/>
          </p:nvSpPr>
          <p:spPr>
            <a:xfrm>
              <a:off x="2491225" y="3813725"/>
              <a:ext cx="68475" cy="85175"/>
            </a:xfrm>
            <a:custGeom>
              <a:avLst/>
              <a:gdLst/>
              <a:ahLst/>
              <a:cxnLst/>
              <a:rect l="l" t="t" r="r" b="b"/>
              <a:pathLst>
                <a:path w="2739" h="3407" extrusionOk="0">
                  <a:moveTo>
                    <a:pt x="1" y="0"/>
                  </a:moveTo>
                  <a:cubicBezTo>
                    <a:pt x="128" y="573"/>
                    <a:pt x="192" y="1146"/>
                    <a:pt x="192" y="1719"/>
                  </a:cubicBezTo>
                  <a:cubicBezTo>
                    <a:pt x="223" y="2006"/>
                    <a:pt x="223" y="2292"/>
                    <a:pt x="160" y="2579"/>
                  </a:cubicBezTo>
                  <a:cubicBezTo>
                    <a:pt x="128" y="2865"/>
                    <a:pt x="96" y="3120"/>
                    <a:pt x="32" y="3406"/>
                  </a:cubicBezTo>
                  <a:cubicBezTo>
                    <a:pt x="223" y="3184"/>
                    <a:pt x="414" y="2993"/>
                    <a:pt x="605" y="2770"/>
                  </a:cubicBezTo>
                  <a:cubicBezTo>
                    <a:pt x="796" y="2579"/>
                    <a:pt x="1019" y="2388"/>
                    <a:pt x="1242" y="2228"/>
                  </a:cubicBezTo>
                  <a:cubicBezTo>
                    <a:pt x="1720" y="1878"/>
                    <a:pt x="2197" y="1560"/>
                    <a:pt x="2738" y="1305"/>
                  </a:cubicBezTo>
                  <a:cubicBezTo>
                    <a:pt x="1943" y="669"/>
                    <a:pt x="987" y="2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7"/>
            <p:cNvSpPr/>
            <p:nvPr/>
          </p:nvSpPr>
          <p:spPr>
            <a:xfrm>
              <a:off x="2416425" y="3808950"/>
              <a:ext cx="74825" cy="52550"/>
            </a:xfrm>
            <a:custGeom>
              <a:avLst/>
              <a:gdLst/>
              <a:ahLst/>
              <a:cxnLst/>
              <a:rect l="l" t="t" r="r" b="b"/>
              <a:pathLst>
                <a:path w="2993" h="2102" extrusionOk="0">
                  <a:moveTo>
                    <a:pt x="1496" y="0"/>
                  </a:moveTo>
                  <a:cubicBezTo>
                    <a:pt x="995" y="0"/>
                    <a:pt x="494" y="64"/>
                    <a:pt x="0" y="191"/>
                  </a:cubicBezTo>
                  <a:cubicBezTo>
                    <a:pt x="287" y="446"/>
                    <a:pt x="605" y="764"/>
                    <a:pt x="860" y="1082"/>
                  </a:cubicBezTo>
                  <a:cubicBezTo>
                    <a:pt x="1082" y="1401"/>
                    <a:pt x="1305" y="1751"/>
                    <a:pt x="1496" y="2101"/>
                  </a:cubicBezTo>
                  <a:cubicBezTo>
                    <a:pt x="1687" y="1751"/>
                    <a:pt x="1878" y="1401"/>
                    <a:pt x="2133" y="1082"/>
                  </a:cubicBezTo>
                  <a:cubicBezTo>
                    <a:pt x="2388" y="764"/>
                    <a:pt x="2674" y="446"/>
                    <a:pt x="2993" y="191"/>
                  </a:cubicBezTo>
                  <a:cubicBezTo>
                    <a:pt x="2499" y="64"/>
                    <a:pt x="1998" y="0"/>
                    <a:pt x="1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7"/>
            <p:cNvSpPr/>
            <p:nvPr/>
          </p:nvSpPr>
          <p:spPr>
            <a:xfrm>
              <a:off x="2347975" y="3813725"/>
              <a:ext cx="68475" cy="85175"/>
            </a:xfrm>
            <a:custGeom>
              <a:avLst/>
              <a:gdLst/>
              <a:ahLst/>
              <a:cxnLst/>
              <a:rect l="l" t="t" r="r" b="b"/>
              <a:pathLst>
                <a:path w="2739" h="3407" extrusionOk="0">
                  <a:moveTo>
                    <a:pt x="2738" y="0"/>
                  </a:moveTo>
                  <a:cubicBezTo>
                    <a:pt x="1719" y="223"/>
                    <a:pt x="796" y="669"/>
                    <a:pt x="0" y="1305"/>
                  </a:cubicBezTo>
                  <a:cubicBezTo>
                    <a:pt x="541" y="1560"/>
                    <a:pt x="1019" y="1878"/>
                    <a:pt x="1497" y="2228"/>
                  </a:cubicBezTo>
                  <a:cubicBezTo>
                    <a:pt x="1719" y="2419"/>
                    <a:pt x="1910" y="2579"/>
                    <a:pt x="2133" y="2770"/>
                  </a:cubicBezTo>
                  <a:cubicBezTo>
                    <a:pt x="2324" y="2993"/>
                    <a:pt x="2515" y="3184"/>
                    <a:pt x="2706" y="3406"/>
                  </a:cubicBezTo>
                  <a:cubicBezTo>
                    <a:pt x="2643" y="3120"/>
                    <a:pt x="2579" y="2865"/>
                    <a:pt x="2579" y="2579"/>
                  </a:cubicBezTo>
                  <a:cubicBezTo>
                    <a:pt x="2547" y="2292"/>
                    <a:pt x="2515" y="2006"/>
                    <a:pt x="2515" y="1719"/>
                  </a:cubicBezTo>
                  <a:cubicBezTo>
                    <a:pt x="2515" y="1146"/>
                    <a:pt x="2579" y="573"/>
                    <a:pt x="2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7"/>
            <p:cNvSpPr/>
            <p:nvPr/>
          </p:nvSpPr>
          <p:spPr>
            <a:xfrm>
              <a:off x="2301025" y="3846350"/>
              <a:ext cx="61300" cy="59700"/>
            </a:xfrm>
            <a:custGeom>
              <a:avLst/>
              <a:gdLst/>
              <a:ahLst/>
              <a:cxnLst/>
              <a:rect l="l" t="t" r="r" b="b"/>
              <a:pathLst>
                <a:path w="2452" h="2388" extrusionOk="0">
                  <a:moveTo>
                    <a:pt x="1878" y="0"/>
                  </a:moveTo>
                  <a:cubicBezTo>
                    <a:pt x="1082" y="637"/>
                    <a:pt x="446" y="1433"/>
                    <a:pt x="0" y="2356"/>
                  </a:cubicBezTo>
                  <a:cubicBezTo>
                    <a:pt x="191" y="2324"/>
                    <a:pt x="414" y="2292"/>
                    <a:pt x="637" y="2261"/>
                  </a:cubicBezTo>
                  <a:lnTo>
                    <a:pt x="1242" y="2261"/>
                  </a:lnTo>
                  <a:cubicBezTo>
                    <a:pt x="1655" y="2261"/>
                    <a:pt x="2069" y="2292"/>
                    <a:pt x="2451" y="2388"/>
                  </a:cubicBezTo>
                  <a:cubicBezTo>
                    <a:pt x="2292" y="2006"/>
                    <a:pt x="2133" y="1624"/>
                    <a:pt x="2037" y="1242"/>
                  </a:cubicBezTo>
                  <a:cubicBezTo>
                    <a:pt x="1942" y="828"/>
                    <a:pt x="1910" y="414"/>
                    <a:pt x="18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7"/>
            <p:cNvSpPr/>
            <p:nvPr/>
          </p:nvSpPr>
          <p:spPr>
            <a:xfrm>
              <a:off x="2284300" y="3905250"/>
              <a:ext cx="82800" cy="73225"/>
            </a:xfrm>
            <a:custGeom>
              <a:avLst/>
              <a:gdLst/>
              <a:ahLst/>
              <a:cxnLst/>
              <a:rect l="l" t="t" r="r" b="b"/>
              <a:pathLst>
                <a:path w="3312" h="2929" extrusionOk="0">
                  <a:moveTo>
                    <a:pt x="669" y="0"/>
                  </a:moveTo>
                  <a:cubicBezTo>
                    <a:pt x="223" y="923"/>
                    <a:pt x="1" y="1910"/>
                    <a:pt x="1" y="2929"/>
                  </a:cubicBezTo>
                  <a:cubicBezTo>
                    <a:pt x="510" y="2706"/>
                    <a:pt x="1083" y="2483"/>
                    <a:pt x="1624" y="2356"/>
                  </a:cubicBezTo>
                  <a:cubicBezTo>
                    <a:pt x="2197" y="2228"/>
                    <a:pt x="2738" y="2165"/>
                    <a:pt x="3311" y="2133"/>
                  </a:cubicBezTo>
                  <a:cubicBezTo>
                    <a:pt x="2802" y="1878"/>
                    <a:pt x="2324" y="1592"/>
                    <a:pt x="1911" y="1242"/>
                  </a:cubicBezTo>
                  <a:cubicBezTo>
                    <a:pt x="1656" y="1051"/>
                    <a:pt x="1465" y="860"/>
                    <a:pt x="1242" y="637"/>
                  </a:cubicBezTo>
                  <a:cubicBezTo>
                    <a:pt x="1051" y="446"/>
                    <a:pt x="860" y="223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7"/>
            <p:cNvSpPr/>
            <p:nvPr/>
          </p:nvSpPr>
          <p:spPr>
            <a:xfrm>
              <a:off x="2357525" y="3976875"/>
              <a:ext cx="39825" cy="57325"/>
            </a:xfrm>
            <a:custGeom>
              <a:avLst/>
              <a:gdLst/>
              <a:ahLst/>
              <a:cxnLst/>
              <a:rect l="l" t="t" r="r" b="b"/>
              <a:pathLst>
                <a:path w="1593" h="2293" extrusionOk="0">
                  <a:moveTo>
                    <a:pt x="0" y="0"/>
                  </a:moveTo>
                  <a:cubicBezTo>
                    <a:pt x="0" y="414"/>
                    <a:pt x="64" y="796"/>
                    <a:pt x="191" y="1210"/>
                  </a:cubicBezTo>
                  <a:cubicBezTo>
                    <a:pt x="287" y="1592"/>
                    <a:pt x="478" y="1942"/>
                    <a:pt x="733" y="2292"/>
                  </a:cubicBezTo>
                  <a:cubicBezTo>
                    <a:pt x="892" y="1687"/>
                    <a:pt x="1178" y="1178"/>
                    <a:pt x="1592" y="732"/>
                  </a:cubicBezTo>
                  <a:cubicBezTo>
                    <a:pt x="1019" y="637"/>
                    <a:pt x="446" y="38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7"/>
            <p:cNvSpPr/>
            <p:nvPr/>
          </p:nvSpPr>
          <p:spPr>
            <a:xfrm>
              <a:off x="2375025" y="4008700"/>
              <a:ext cx="55750" cy="61300"/>
            </a:xfrm>
            <a:custGeom>
              <a:avLst/>
              <a:gdLst/>
              <a:ahLst/>
              <a:cxnLst/>
              <a:rect l="l" t="t" r="r" b="b"/>
              <a:pathLst>
                <a:path w="2230" h="2452" extrusionOk="0">
                  <a:moveTo>
                    <a:pt x="2229" y="1"/>
                  </a:moveTo>
                  <a:cubicBezTo>
                    <a:pt x="1592" y="542"/>
                    <a:pt x="828" y="892"/>
                    <a:pt x="1" y="1019"/>
                  </a:cubicBezTo>
                  <a:cubicBezTo>
                    <a:pt x="478" y="1688"/>
                    <a:pt x="1179" y="2165"/>
                    <a:pt x="1943" y="2452"/>
                  </a:cubicBezTo>
                  <a:cubicBezTo>
                    <a:pt x="1783" y="1624"/>
                    <a:pt x="1879" y="765"/>
                    <a:pt x="2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7"/>
            <p:cNvSpPr/>
            <p:nvPr/>
          </p:nvSpPr>
          <p:spPr>
            <a:xfrm>
              <a:off x="2423575" y="4036550"/>
              <a:ext cx="59725" cy="37450"/>
            </a:xfrm>
            <a:custGeom>
              <a:avLst/>
              <a:gdLst/>
              <a:ahLst/>
              <a:cxnLst/>
              <a:rect l="l" t="t" r="r" b="b"/>
              <a:pathLst>
                <a:path w="2389" h="1498" extrusionOk="0">
                  <a:moveTo>
                    <a:pt x="1210" y="1"/>
                  </a:moveTo>
                  <a:cubicBezTo>
                    <a:pt x="924" y="542"/>
                    <a:pt x="510" y="988"/>
                    <a:pt x="1" y="1306"/>
                  </a:cubicBezTo>
                  <a:cubicBezTo>
                    <a:pt x="399" y="1433"/>
                    <a:pt x="804" y="1497"/>
                    <a:pt x="1206" y="1497"/>
                  </a:cubicBezTo>
                  <a:cubicBezTo>
                    <a:pt x="1608" y="1497"/>
                    <a:pt x="2006" y="1433"/>
                    <a:pt x="2388" y="1306"/>
                  </a:cubicBezTo>
                  <a:cubicBezTo>
                    <a:pt x="1879" y="988"/>
                    <a:pt x="1497" y="542"/>
                    <a:pt x="1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7"/>
            <p:cNvSpPr/>
            <p:nvPr/>
          </p:nvSpPr>
          <p:spPr>
            <a:xfrm>
              <a:off x="2476900" y="4008700"/>
              <a:ext cx="55725" cy="61300"/>
            </a:xfrm>
            <a:custGeom>
              <a:avLst/>
              <a:gdLst/>
              <a:ahLst/>
              <a:cxnLst/>
              <a:rect l="l" t="t" r="r" b="b"/>
              <a:pathLst>
                <a:path w="2229" h="2452" extrusionOk="0">
                  <a:moveTo>
                    <a:pt x="1" y="1"/>
                  </a:moveTo>
                  <a:lnTo>
                    <a:pt x="1" y="1"/>
                  </a:lnTo>
                  <a:cubicBezTo>
                    <a:pt x="319" y="765"/>
                    <a:pt x="414" y="1624"/>
                    <a:pt x="287" y="2452"/>
                  </a:cubicBezTo>
                  <a:cubicBezTo>
                    <a:pt x="1051" y="2197"/>
                    <a:pt x="1720" y="1688"/>
                    <a:pt x="2229" y="1019"/>
                  </a:cubicBezTo>
                  <a:cubicBezTo>
                    <a:pt x="1401" y="924"/>
                    <a:pt x="605" y="57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7"/>
            <p:cNvSpPr/>
            <p:nvPr/>
          </p:nvSpPr>
          <p:spPr>
            <a:xfrm>
              <a:off x="2510325" y="3976875"/>
              <a:ext cx="40625" cy="57325"/>
            </a:xfrm>
            <a:custGeom>
              <a:avLst/>
              <a:gdLst/>
              <a:ahLst/>
              <a:cxnLst/>
              <a:rect l="l" t="t" r="r" b="b"/>
              <a:pathLst>
                <a:path w="1625" h="2293" extrusionOk="0">
                  <a:moveTo>
                    <a:pt x="1624" y="0"/>
                  </a:moveTo>
                  <a:lnTo>
                    <a:pt x="1624" y="0"/>
                  </a:lnTo>
                  <a:cubicBezTo>
                    <a:pt x="1147" y="382"/>
                    <a:pt x="605" y="637"/>
                    <a:pt x="1" y="732"/>
                  </a:cubicBezTo>
                  <a:cubicBezTo>
                    <a:pt x="414" y="1178"/>
                    <a:pt x="733" y="1687"/>
                    <a:pt x="892" y="2292"/>
                  </a:cubicBezTo>
                  <a:cubicBezTo>
                    <a:pt x="1115" y="1942"/>
                    <a:pt x="1306" y="1592"/>
                    <a:pt x="1433" y="1210"/>
                  </a:cubicBezTo>
                  <a:cubicBezTo>
                    <a:pt x="1561" y="828"/>
                    <a:pt x="1624" y="414"/>
                    <a:pt x="1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7"/>
            <p:cNvSpPr/>
            <p:nvPr/>
          </p:nvSpPr>
          <p:spPr>
            <a:xfrm>
              <a:off x="2491225" y="3920350"/>
              <a:ext cx="59725" cy="56550"/>
            </a:xfrm>
            <a:custGeom>
              <a:avLst/>
              <a:gdLst/>
              <a:ahLst/>
              <a:cxnLst/>
              <a:rect l="l" t="t" r="r" b="b"/>
              <a:pathLst>
                <a:path w="2389" h="2262" extrusionOk="0">
                  <a:moveTo>
                    <a:pt x="1656" y="1"/>
                  </a:moveTo>
                  <a:cubicBezTo>
                    <a:pt x="1274" y="733"/>
                    <a:pt x="701" y="1370"/>
                    <a:pt x="1" y="1784"/>
                  </a:cubicBezTo>
                  <a:cubicBezTo>
                    <a:pt x="143" y="1767"/>
                    <a:pt x="285" y="1759"/>
                    <a:pt x="426" y="1759"/>
                  </a:cubicBezTo>
                  <a:cubicBezTo>
                    <a:pt x="1110" y="1759"/>
                    <a:pt x="1782" y="1945"/>
                    <a:pt x="2388" y="2261"/>
                  </a:cubicBezTo>
                  <a:cubicBezTo>
                    <a:pt x="2388" y="1847"/>
                    <a:pt x="2325" y="1465"/>
                    <a:pt x="2197" y="1083"/>
                  </a:cubicBezTo>
                  <a:cubicBezTo>
                    <a:pt x="2070" y="701"/>
                    <a:pt x="1879" y="319"/>
                    <a:pt x="1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7"/>
            <p:cNvSpPr/>
            <p:nvPr/>
          </p:nvSpPr>
          <p:spPr>
            <a:xfrm>
              <a:off x="2484075" y="3884550"/>
              <a:ext cx="48550" cy="43800"/>
            </a:xfrm>
            <a:custGeom>
              <a:avLst/>
              <a:gdLst/>
              <a:ahLst/>
              <a:cxnLst/>
              <a:rect l="l" t="t" r="r" b="b"/>
              <a:pathLst>
                <a:path w="1942" h="1752" extrusionOk="0">
                  <a:moveTo>
                    <a:pt x="0" y="0"/>
                  </a:moveTo>
                  <a:lnTo>
                    <a:pt x="0" y="0"/>
                  </a:lnTo>
                  <a:cubicBezTo>
                    <a:pt x="223" y="573"/>
                    <a:pt x="287" y="1178"/>
                    <a:pt x="191" y="1751"/>
                  </a:cubicBezTo>
                  <a:cubicBezTo>
                    <a:pt x="678" y="1522"/>
                    <a:pt x="1216" y="1396"/>
                    <a:pt x="1759" y="1396"/>
                  </a:cubicBezTo>
                  <a:cubicBezTo>
                    <a:pt x="1820" y="1396"/>
                    <a:pt x="1881" y="1398"/>
                    <a:pt x="1942" y="1401"/>
                  </a:cubicBezTo>
                  <a:cubicBezTo>
                    <a:pt x="1433" y="764"/>
                    <a:pt x="764" y="25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7"/>
            <p:cNvSpPr/>
            <p:nvPr/>
          </p:nvSpPr>
          <p:spPr>
            <a:xfrm>
              <a:off x="2424375" y="3879775"/>
              <a:ext cx="59725" cy="58125"/>
            </a:xfrm>
            <a:custGeom>
              <a:avLst/>
              <a:gdLst/>
              <a:ahLst/>
              <a:cxnLst/>
              <a:rect l="l" t="t" r="r" b="b"/>
              <a:pathLst>
                <a:path w="2389" h="2325" extrusionOk="0">
                  <a:moveTo>
                    <a:pt x="1182" y="0"/>
                  </a:moveTo>
                  <a:cubicBezTo>
                    <a:pt x="780" y="0"/>
                    <a:pt x="382" y="64"/>
                    <a:pt x="0" y="191"/>
                  </a:cubicBezTo>
                  <a:cubicBezTo>
                    <a:pt x="573" y="764"/>
                    <a:pt x="987" y="1497"/>
                    <a:pt x="1178" y="2324"/>
                  </a:cubicBezTo>
                  <a:cubicBezTo>
                    <a:pt x="1369" y="1497"/>
                    <a:pt x="1783" y="764"/>
                    <a:pt x="2388" y="191"/>
                  </a:cubicBezTo>
                  <a:cubicBezTo>
                    <a:pt x="1990" y="64"/>
                    <a:pt x="1584" y="0"/>
                    <a:pt x="1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7"/>
            <p:cNvSpPr/>
            <p:nvPr/>
          </p:nvSpPr>
          <p:spPr>
            <a:xfrm>
              <a:off x="2375025" y="3884550"/>
              <a:ext cx="48575" cy="44600"/>
            </a:xfrm>
            <a:custGeom>
              <a:avLst/>
              <a:gdLst/>
              <a:ahLst/>
              <a:cxnLst/>
              <a:rect l="l" t="t" r="r" b="b"/>
              <a:pathLst>
                <a:path w="1943" h="1784" extrusionOk="0">
                  <a:moveTo>
                    <a:pt x="1943" y="0"/>
                  </a:moveTo>
                  <a:lnTo>
                    <a:pt x="1943" y="0"/>
                  </a:lnTo>
                  <a:cubicBezTo>
                    <a:pt x="1179" y="255"/>
                    <a:pt x="478" y="764"/>
                    <a:pt x="1" y="1401"/>
                  </a:cubicBezTo>
                  <a:cubicBezTo>
                    <a:pt x="61" y="1398"/>
                    <a:pt x="122" y="1396"/>
                    <a:pt x="182" y="1396"/>
                  </a:cubicBezTo>
                  <a:cubicBezTo>
                    <a:pt x="726" y="1396"/>
                    <a:pt x="1265" y="1525"/>
                    <a:pt x="1752" y="1783"/>
                  </a:cubicBezTo>
                  <a:cubicBezTo>
                    <a:pt x="1656" y="1178"/>
                    <a:pt x="1720" y="573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7"/>
            <p:cNvSpPr/>
            <p:nvPr/>
          </p:nvSpPr>
          <p:spPr>
            <a:xfrm>
              <a:off x="2356725" y="3919575"/>
              <a:ext cx="60500" cy="57325"/>
            </a:xfrm>
            <a:custGeom>
              <a:avLst/>
              <a:gdLst/>
              <a:ahLst/>
              <a:cxnLst/>
              <a:rect l="l" t="t" r="r" b="b"/>
              <a:pathLst>
                <a:path w="2420" h="2293" extrusionOk="0">
                  <a:moveTo>
                    <a:pt x="765" y="0"/>
                  </a:moveTo>
                  <a:cubicBezTo>
                    <a:pt x="510" y="350"/>
                    <a:pt x="319" y="700"/>
                    <a:pt x="191" y="1082"/>
                  </a:cubicBezTo>
                  <a:cubicBezTo>
                    <a:pt x="96" y="1496"/>
                    <a:pt x="32" y="1878"/>
                    <a:pt x="0" y="2292"/>
                  </a:cubicBezTo>
                  <a:cubicBezTo>
                    <a:pt x="607" y="1976"/>
                    <a:pt x="1301" y="1790"/>
                    <a:pt x="1992" y="1790"/>
                  </a:cubicBezTo>
                  <a:cubicBezTo>
                    <a:pt x="2135" y="1790"/>
                    <a:pt x="2278" y="1798"/>
                    <a:pt x="2420" y="1815"/>
                  </a:cubicBezTo>
                  <a:cubicBezTo>
                    <a:pt x="1688" y="1401"/>
                    <a:pt x="1115" y="764"/>
                    <a:pt x="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7"/>
            <p:cNvSpPr/>
            <p:nvPr/>
          </p:nvSpPr>
          <p:spPr>
            <a:xfrm>
              <a:off x="2396525" y="3936275"/>
              <a:ext cx="98700" cy="84025"/>
            </a:xfrm>
            <a:custGeom>
              <a:avLst/>
              <a:gdLst/>
              <a:ahLst/>
              <a:cxnLst/>
              <a:rect l="l" t="t" r="r" b="b"/>
              <a:pathLst>
                <a:path w="3948" h="3361" extrusionOk="0">
                  <a:moveTo>
                    <a:pt x="2248" y="940"/>
                  </a:moveTo>
                  <a:cubicBezTo>
                    <a:pt x="2624" y="940"/>
                    <a:pt x="2993" y="1233"/>
                    <a:pt x="2993" y="1688"/>
                  </a:cubicBezTo>
                  <a:cubicBezTo>
                    <a:pt x="2993" y="2070"/>
                    <a:pt x="2674" y="2388"/>
                    <a:pt x="2261" y="2388"/>
                  </a:cubicBezTo>
                  <a:cubicBezTo>
                    <a:pt x="1592" y="2388"/>
                    <a:pt x="1274" y="1624"/>
                    <a:pt x="1751" y="1147"/>
                  </a:cubicBezTo>
                  <a:cubicBezTo>
                    <a:pt x="1893" y="1004"/>
                    <a:pt x="2071" y="940"/>
                    <a:pt x="2248" y="940"/>
                  </a:cubicBezTo>
                  <a:close/>
                  <a:moveTo>
                    <a:pt x="2261" y="1"/>
                  </a:moveTo>
                  <a:cubicBezTo>
                    <a:pt x="764" y="1"/>
                    <a:pt x="0" y="1815"/>
                    <a:pt x="1083" y="2866"/>
                  </a:cubicBezTo>
                  <a:cubicBezTo>
                    <a:pt x="1424" y="3207"/>
                    <a:pt x="1846" y="3360"/>
                    <a:pt x="2260" y="3360"/>
                  </a:cubicBezTo>
                  <a:cubicBezTo>
                    <a:pt x="3120" y="3360"/>
                    <a:pt x="3948" y="2698"/>
                    <a:pt x="3948" y="1688"/>
                  </a:cubicBezTo>
                  <a:cubicBezTo>
                    <a:pt x="3948" y="733"/>
                    <a:pt x="3184" y="1"/>
                    <a:pt x="2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3547;p37"/>
          <p:cNvGrpSpPr/>
          <p:nvPr/>
        </p:nvGrpSpPr>
        <p:grpSpPr>
          <a:xfrm>
            <a:off x="1003066" y="1991101"/>
            <a:ext cx="507263" cy="506297"/>
            <a:chOff x="2284300" y="3808950"/>
            <a:chExt cx="339875" cy="339250"/>
          </a:xfrm>
        </p:grpSpPr>
        <p:sp>
          <p:nvSpPr>
            <p:cNvPr id="3548" name="Google Shape;3548;p37"/>
            <p:cNvSpPr/>
            <p:nvPr/>
          </p:nvSpPr>
          <p:spPr>
            <a:xfrm>
              <a:off x="2284300" y="3978450"/>
              <a:ext cx="54950" cy="74050"/>
            </a:xfrm>
            <a:custGeom>
              <a:avLst/>
              <a:gdLst/>
              <a:ahLst/>
              <a:cxnLst/>
              <a:rect l="l" t="t" r="r" b="b"/>
              <a:pathLst>
                <a:path w="2198" h="2962" extrusionOk="0">
                  <a:moveTo>
                    <a:pt x="1" y="1"/>
                  </a:moveTo>
                  <a:cubicBezTo>
                    <a:pt x="1" y="1020"/>
                    <a:pt x="223" y="2038"/>
                    <a:pt x="669" y="2961"/>
                  </a:cubicBezTo>
                  <a:cubicBezTo>
                    <a:pt x="765" y="2770"/>
                    <a:pt x="892" y="2579"/>
                    <a:pt x="987" y="2420"/>
                  </a:cubicBezTo>
                  <a:cubicBezTo>
                    <a:pt x="1115" y="2229"/>
                    <a:pt x="1242" y="2070"/>
                    <a:pt x="1369" y="1911"/>
                  </a:cubicBezTo>
                  <a:cubicBezTo>
                    <a:pt x="1624" y="1593"/>
                    <a:pt x="1911" y="1306"/>
                    <a:pt x="2197" y="1051"/>
                  </a:cubicBezTo>
                  <a:cubicBezTo>
                    <a:pt x="1815" y="956"/>
                    <a:pt x="1433" y="829"/>
                    <a:pt x="1083" y="669"/>
                  </a:cubicBezTo>
                  <a:cubicBezTo>
                    <a:pt x="701" y="478"/>
                    <a:pt x="351" y="25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7"/>
            <p:cNvSpPr/>
            <p:nvPr/>
          </p:nvSpPr>
          <p:spPr>
            <a:xfrm>
              <a:off x="2301025" y="4034175"/>
              <a:ext cx="83575" cy="77225"/>
            </a:xfrm>
            <a:custGeom>
              <a:avLst/>
              <a:gdLst/>
              <a:ahLst/>
              <a:cxnLst/>
              <a:rect l="l" t="t" r="r" b="b"/>
              <a:pathLst>
                <a:path w="3343" h="3089" extrusionOk="0">
                  <a:moveTo>
                    <a:pt x="3343" y="0"/>
                  </a:moveTo>
                  <a:lnTo>
                    <a:pt x="3343" y="0"/>
                  </a:lnTo>
                  <a:cubicBezTo>
                    <a:pt x="2833" y="223"/>
                    <a:pt x="2292" y="414"/>
                    <a:pt x="1751" y="541"/>
                  </a:cubicBezTo>
                  <a:cubicBezTo>
                    <a:pt x="1464" y="573"/>
                    <a:pt x="1178" y="637"/>
                    <a:pt x="891" y="669"/>
                  </a:cubicBezTo>
                  <a:cubicBezTo>
                    <a:pt x="605" y="701"/>
                    <a:pt x="287" y="732"/>
                    <a:pt x="0" y="732"/>
                  </a:cubicBezTo>
                  <a:cubicBezTo>
                    <a:pt x="446" y="1656"/>
                    <a:pt x="1082" y="2452"/>
                    <a:pt x="1878" y="3088"/>
                  </a:cubicBezTo>
                  <a:cubicBezTo>
                    <a:pt x="2006" y="2515"/>
                    <a:pt x="2228" y="1974"/>
                    <a:pt x="2451" y="1433"/>
                  </a:cubicBezTo>
                  <a:cubicBezTo>
                    <a:pt x="2706" y="924"/>
                    <a:pt x="2993" y="446"/>
                    <a:pt x="3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37"/>
            <p:cNvSpPr/>
            <p:nvPr/>
          </p:nvSpPr>
          <p:spPr>
            <a:xfrm>
              <a:off x="2347975" y="4084300"/>
              <a:ext cx="67675" cy="59725"/>
            </a:xfrm>
            <a:custGeom>
              <a:avLst/>
              <a:gdLst/>
              <a:ahLst/>
              <a:cxnLst/>
              <a:rect l="l" t="t" r="r" b="b"/>
              <a:pathLst>
                <a:path w="2707" h="2389" extrusionOk="0">
                  <a:moveTo>
                    <a:pt x="2197" y="1"/>
                  </a:moveTo>
                  <a:cubicBezTo>
                    <a:pt x="2038" y="128"/>
                    <a:pt x="1879" y="256"/>
                    <a:pt x="1719" y="351"/>
                  </a:cubicBezTo>
                  <a:cubicBezTo>
                    <a:pt x="1528" y="447"/>
                    <a:pt x="1369" y="542"/>
                    <a:pt x="1178" y="638"/>
                  </a:cubicBezTo>
                  <a:cubicBezTo>
                    <a:pt x="796" y="829"/>
                    <a:pt x="382" y="988"/>
                    <a:pt x="0" y="1083"/>
                  </a:cubicBezTo>
                  <a:cubicBezTo>
                    <a:pt x="796" y="1720"/>
                    <a:pt x="1719" y="2166"/>
                    <a:pt x="2706" y="2389"/>
                  </a:cubicBezTo>
                  <a:cubicBezTo>
                    <a:pt x="2547" y="2006"/>
                    <a:pt x="2388" y="1624"/>
                    <a:pt x="2324" y="1211"/>
                  </a:cubicBezTo>
                  <a:cubicBezTo>
                    <a:pt x="2292" y="988"/>
                    <a:pt x="2261" y="797"/>
                    <a:pt x="2229" y="606"/>
                  </a:cubicBezTo>
                  <a:cubicBezTo>
                    <a:pt x="2229" y="415"/>
                    <a:pt x="2197" y="224"/>
                    <a:pt x="2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37"/>
            <p:cNvSpPr/>
            <p:nvPr/>
          </p:nvSpPr>
          <p:spPr>
            <a:xfrm>
              <a:off x="2416425" y="4067600"/>
              <a:ext cx="74825" cy="80600"/>
            </a:xfrm>
            <a:custGeom>
              <a:avLst/>
              <a:gdLst/>
              <a:ahLst/>
              <a:cxnLst/>
              <a:rect l="l" t="t" r="r" b="b"/>
              <a:pathLst>
                <a:path w="2993" h="3224" extrusionOk="0">
                  <a:moveTo>
                    <a:pt x="1496" y="0"/>
                  </a:moveTo>
                  <a:cubicBezTo>
                    <a:pt x="1210" y="1115"/>
                    <a:pt x="700" y="2165"/>
                    <a:pt x="0" y="3057"/>
                  </a:cubicBezTo>
                  <a:cubicBezTo>
                    <a:pt x="494" y="3168"/>
                    <a:pt x="995" y="3224"/>
                    <a:pt x="1496" y="3224"/>
                  </a:cubicBezTo>
                  <a:cubicBezTo>
                    <a:pt x="1998" y="3224"/>
                    <a:pt x="2499" y="3168"/>
                    <a:pt x="2993" y="3057"/>
                  </a:cubicBezTo>
                  <a:cubicBezTo>
                    <a:pt x="2642" y="2579"/>
                    <a:pt x="2324" y="2101"/>
                    <a:pt x="2069" y="1592"/>
                  </a:cubicBezTo>
                  <a:cubicBezTo>
                    <a:pt x="1815" y="1083"/>
                    <a:pt x="1624" y="542"/>
                    <a:pt x="1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37"/>
            <p:cNvSpPr/>
            <p:nvPr/>
          </p:nvSpPr>
          <p:spPr>
            <a:xfrm>
              <a:off x="2490425" y="4084300"/>
              <a:ext cx="68475" cy="59725"/>
            </a:xfrm>
            <a:custGeom>
              <a:avLst/>
              <a:gdLst/>
              <a:ahLst/>
              <a:cxnLst/>
              <a:rect l="l" t="t" r="r" b="b"/>
              <a:pathLst>
                <a:path w="2739" h="2389" extrusionOk="0">
                  <a:moveTo>
                    <a:pt x="542" y="1"/>
                  </a:moveTo>
                  <a:cubicBezTo>
                    <a:pt x="542" y="192"/>
                    <a:pt x="542" y="383"/>
                    <a:pt x="510" y="606"/>
                  </a:cubicBezTo>
                  <a:cubicBezTo>
                    <a:pt x="478" y="797"/>
                    <a:pt x="446" y="988"/>
                    <a:pt x="415" y="1179"/>
                  </a:cubicBezTo>
                  <a:cubicBezTo>
                    <a:pt x="319" y="1593"/>
                    <a:pt x="192" y="2006"/>
                    <a:pt x="1" y="2389"/>
                  </a:cubicBezTo>
                  <a:cubicBezTo>
                    <a:pt x="988" y="2134"/>
                    <a:pt x="1943" y="1688"/>
                    <a:pt x="2739" y="1083"/>
                  </a:cubicBezTo>
                  <a:cubicBezTo>
                    <a:pt x="2325" y="956"/>
                    <a:pt x="1911" y="797"/>
                    <a:pt x="1529" y="606"/>
                  </a:cubicBezTo>
                  <a:cubicBezTo>
                    <a:pt x="1401" y="542"/>
                    <a:pt x="1210" y="447"/>
                    <a:pt x="1051" y="351"/>
                  </a:cubicBezTo>
                  <a:cubicBezTo>
                    <a:pt x="860" y="224"/>
                    <a:pt x="701" y="128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37"/>
            <p:cNvSpPr/>
            <p:nvPr/>
          </p:nvSpPr>
          <p:spPr>
            <a:xfrm>
              <a:off x="2523050" y="4034175"/>
              <a:ext cx="83600" cy="77225"/>
            </a:xfrm>
            <a:custGeom>
              <a:avLst/>
              <a:gdLst/>
              <a:ahLst/>
              <a:cxnLst/>
              <a:rect l="l" t="t" r="r" b="b"/>
              <a:pathLst>
                <a:path w="3344" h="3089" extrusionOk="0">
                  <a:moveTo>
                    <a:pt x="1" y="0"/>
                  </a:moveTo>
                  <a:lnTo>
                    <a:pt x="1" y="0"/>
                  </a:lnTo>
                  <a:cubicBezTo>
                    <a:pt x="351" y="446"/>
                    <a:pt x="638" y="924"/>
                    <a:pt x="892" y="1433"/>
                  </a:cubicBezTo>
                  <a:cubicBezTo>
                    <a:pt x="1147" y="1974"/>
                    <a:pt x="1338" y="2515"/>
                    <a:pt x="1465" y="3088"/>
                  </a:cubicBezTo>
                  <a:cubicBezTo>
                    <a:pt x="2261" y="2452"/>
                    <a:pt x="2898" y="1656"/>
                    <a:pt x="3344" y="732"/>
                  </a:cubicBezTo>
                  <a:cubicBezTo>
                    <a:pt x="3057" y="732"/>
                    <a:pt x="2739" y="701"/>
                    <a:pt x="2452" y="669"/>
                  </a:cubicBezTo>
                  <a:cubicBezTo>
                    <a:pt x="2166" y="637"/>
                    <a:pt x="1879" y="573"/>
                    <a:pt x="1593" y="541"/>
                  </a:cubicBezTo>
                  <a:cubicBezTo>
                    <a:pt x="1052" y="414"/>
                    <a:pt x="510" y="2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37"/>
            <p:cNvSpPr/>
            <p:nvPr/>
          </p:nvSpPr>
          <p:spPr>
            <a:xfrm>
              <a:off x="2567625" y="3978450"/>
              <a:ext cx="55750" cy="74050"/>
            </a:xfrm>
            <a:custGeom>
              <a:avLst/>
              <a:gdLst/>
              <a:ahLst/>
              <a:cxnLst/>
              <a:rect l="l" t="t" r="r" b="b"/>
              <a:pathLst>
                <a:path w="2230" h="2962" extrusionOk="0">
                  <a:moveTo>
                    <a:pt x="2229" y="1"/>
                  </a:moveTo>
                  <a:cubicBezTo>
                    <a:pt x="1879" y="256"/>
                    <a:pt x="1497" y="478"/>
                    <a:pt x="1147" y="638"/>
                  </a:cubicBezTo>
                  <a:cubicBezTo>
                    <a:pt x="765" y="829"/>
                    <a:pt x="383" y="956"/>
                    <a:pt x="1" y="1051"/>
                  </a:cubicBezTo>
                  <a:cubicBezTo>
                    <a:pt x="319" y="1306"/>
                    <a:pt x="606" y="1593"/>
                    <a:pt x="860" y="1911"/>
                  </a:cubicBezTo>
                  <a:cubicBezTo>
                    <a:pt x="988" y="2070"/>
                    <a:pt x="1083" y="2229"/>
                    <a:pt x="1210" y="2388"/>
                  </a:cubicBezTo>
                  <a:cubicBezTo>
                    <a:pt x="1338" y="2579"/>
                    <a:pt x="1433" y="2770"/>
                    <a:pt x="1529" y="2961"/>
                  </a:cubicBezTo>
                  <a:cubicBezTo>
                    <a:pt x="1974" y="2038"/>
                    <a:pt x="2229" y="1020"/>
                    <a:pt x="2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37"/>
            <p:cNvSpPr/>
            <p:nvPr/>
          </p:nvSpPr>
          <p:spPr>
            <a:xfrm>
              <a:off x="2540575" y="3905250"/>
              <a:ext cx="83600" cy="73225"/>
            </a:xfrm>
            <a:custGeom>
              <a:avLst/>
              <a:gdLst/>
              <a:ahLst/>
              <a:cxnLst/>
              <a:rect l="l" t="t" r="r" b="b"/>
              <a:pathLst>
                <a:path w="3344" h="2929" extrusionOk="0">
                  <a:moveTo>
                    <a:pt x="2643" y="0"/>
                  </a:moveTo>
                  <a:cubicBezTo>
                    <a:pt x="2452" y="223"/>
                    <a:pt x="2261" y="446"/>
                    <a:pt x="2070" y="637"/>
                  </a:cubicBezTo>
                  <a:cubicBezTo>
                    <a:pt x="1847" y="860"/>
                    <a:pt x="1656" y="1051"/>
                    <a:pt x="1433" y="1242"/>
                  </a:cubicBezTo>
                  <a:cubicBezTo>
                    <a:pt x="987" y="1592"/>
                    <a:pt x="510" y="1878"/>
                    <a:pt x="0" y="2133"/>
                  </a:cubicBezTo>
                  <a:cubicBezTo>
                    <a:pt x="573" y="2165"/>
                    <a:pt x="1115" y="2228"/>
                    <a:pt x="1688" y="2356"/>
                  </a:cubicBezTo>
                  <a:cubicBezTo>
                    <a:pt x="2229" y="2483"/>
                    <a:pt x="2802" y="2706"/>
                    <a:pt x="3343" y="2929"/>
                  </a:cubicBezTo>
                  <a:cubicBezTo>
                    <a:pt x="3311" y="1910"/>
                    <a:pt x="3088" y="923"/>
                    <a:pt x="2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37"/>
            <p:cNvSpPr/>
            <p:nvPr/>
          </p:nvSpPr>
          <p:spPr>
            <a:xfrm>
              <a:off x="2545350" y="3846350"/>
              <a:ext cx="61300" cy="59700"/>
            </a:xfrm>
            <a:custGeom>
              <a:avLst/>
              <a:gdLst/>
              <a:ahLst/>
              <a:cxnLst/>
              <a:rect l="l" t="t" r="r" b="b"/>
              <a:pathLst>
                <a:path w="2452" h="2388" extrusionOk="0">
                  <a:moveTo>
                    <a:pt x="573" y="0"/>
                  </a:moveTo>
                  <a:cubicBezTo>
                    <a:pt x="542" y="414"/>
                    <a:pt x="478" y="828"/>
                    <a:pt x="382" y="1242"/>
                  </a:cubicBezTo>
                  <a:cubicBezTo>
                    <a:pt x="287" y="1624"/>
                    <a:pt x="160" y="2006"/>
                    <a:pt x="0" y="2388"/>
                  </a:cubicBezTo>
                  <a:cubicBezTo>
                    <a:pt x="382" y="2292"/>
                    <a:pt x="796" y="2261"/>
                    <a:pt x="1178" y="2261"/>
                  </a:cubicBezTo>
                  <a:lnTo>
                    <a:pt x="1815" y="2261"/>
                  </a:lnTo>
                  <a:cubicBezTo>
                    <a:pt x="2038" y="2292"/>
                    <a:pt x="2229" y="2324"/>
                    <a:pt x="2452" y="2356"/>
                  </a:cubicBezTo>
                  <a:cubicBezTo>
                    <a:pt x="2006" y="1433"/>
                    <a:pt x="1369" y="637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37"/>
            <p:cNvSpPr/>
            <p:nvPr/>
          </p:nvSpPr>
          <p:spPr>
            <a:xfrm>
              <a:off x="2491225" y="3813725"/>
              <a:ext cx="68475" cy="85175"/>
            </a:xfrm>
            <a:custGeom>
              <a:avLst/>
              <a:gdLst/>
              <a:ahLst/>
              <a:cxnLst/>
              <a:rect l="l" t="t" r="r" b="b"/>
              <a:pathLst>
                <a:path w="2739" h="3407" extrusionOk="0">
                  <a:moveTo>
                    <a:pt x="1" y="0"/>
                  </a:moveTo>
                  <a:cubicBezTo>
                    <a:pt x="128" y="573"/>
                    <a:pt x="192" y="1146"/>
                    <a:pt x="192" y="1719"/>
                  </a:cubicBezTo>
                  <a:cubicBezTo>
                    <a:pt x="223" y="2006"/>
                    <a:pt x="223" y="2292"/>
                    <a:pt x="160" y="2579"/>
                  </a:cubicBezTo>
                  <a:cubicBezTo>
                    <a:pt x="128" y="2865"/>
                    <a:pt x="96" y="3120"/>
                    <a:pt x="32" y="3406"/>
                  </a:cubicBezTo>
                  <a:cubicBezTo>
                    <a:pt x="223" y="3184"/>
                    <a:pt x="414" y="2993"/>
                    <a:pt x="605" y="2770"/>
                  </a:cubicBezTo>
                  <a:cubicBezTo>
                    <a:pt x="796" y="2579"/>
                    <a:pt x="1019" y="2388"/>
                    <a:pt x="1242" y="2228"/>
                  </a:cubicBezTo>
                  <a:cubicBezTo>
                    <a:pt x="1720" y="1878"/>
                    <a:pt x="2197" y="1560"/>
                    <a:pt x="2738" y="1305"/>
                  </a:cubicBezTo>
                  <a:cubicBezTo>
                    <a:pt x="1943" y="669"/>
                    <a:pt x="987" y="2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37"/>
            <p:cNvSpPr/>
            <p:nvPr/>
          </p:nvSpPr>
          <p:spPr>
            <a:xfrm>
              <a:off x="2416425" y="3808950"/>
              <a:ext cx="74825" cy="52550"/>
            </a:xfrm>
            <a:custGeom>
              <a:avLst/>
              <a:gdLst/>
              <a:ahLst/>
              <a:cxnLst/>
              <a:rect l="l" t="t" r="r" b="b"/>
              <a:pathLst>
                <a:path w="2993" h="2102" extrusionOk="0">
                  <a:moveTo>
                    <a:pt x="1496" y="0"/>
                  </a:moveTo>
                  <a:cubicBezTo>
                    <a:pt x="995" y="0"/>
                    <a:pt x="494" y="64"/>
                    <a:pt x="0" y="191"/>
                  </a:cubicBezTo>
                  <a:cubicBezTo>
                    <a:pt x="287" y="446"/>
                    <a:pt x="605" y="764"/>
                    <a:pt x="860" y="1082"/>
                  </a:cubicBezTo>
                  <a:cubicBezTo>
                    <a:pt x="1082" y="1401"/>
                    <a:pt x="1305" y="1751"/>
                    <a:pt x="1496" y="2101"/>
                  </a:cubicBezTo>
                  <a:cubicBezTo>
                    <a:pt x="1687" y="1751"/>
                    <a:pt x="1878" y="1401"/>
                    <a:pt x="2133" y="1082"/>
                  </a:cubicBezTo>
                  <a:cubicBezTo>
                    <a:pt x="2388" y="764"/>
                    <a:pt x="2674" y="446"/>
                    <a:pt x="2993" y="191"/>
                  </a:cubicBezTo>
                  <a:cubicBezTo>
                    <a:pt x="2499" y="64"/>
                    <a:pt x="1998" y="0"/>
                    <a:pt x="1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37"/>
            <p:cNvSpPr/>
            <p:nvPr/>
          </p:nvSpPr>
          <p:spPr>
            <a:xfrm>
              <a:off x="2347975" y="3813725"/>
              <a:ext cx="68475" cy="85175"/>
            </a:xfrm>
            <a:custGeom>
              <a:avLst/>
              <a:gdLst/>
              <a:ahLst/>
              <a:cxnLst/>
              <a:rect l="l" t="t" r="r" b="b"/>
              <a:pathLst>
                <a:path w="2739" h="3407" extrusionOk="0">
                  <a:moveTo>
                    <a:pt x="2738" y="0"/>
                  </a:moveTo>
                  <a:cubicBezTo>
                    <a:pt x="1719" y="223"/>
                    <a:pt x="796" y="669"/>
                    <a:pt x="0" y="1305"/>
                  </a:cubicBezTo>
                  <a:cubicBezTo>
                    <a:pt x="541" y="1560"/>
                    <a:pt x="1019" y="1878"/>
                    <a:pt x="1497" y="2228"/>
                  </a:cubicBezTo>
                  <a:cubicBezTo>
                    <a:pt x="1719" y="2419"/>
                    <a:pt x="1910" y="2579"/>
                    <a:pt x="2133" y="2770"/>
                  </a:cubicBezTo>
                  <a:cubicBezTo>
                    <a:pt x="2324" y="2993"/>
                    <a:pt x="2515" y="3184"/>
                    <a:pt x="2706" y="3406"/>
                  </a:cubicBezTo>
                  <a:cubicBezTo>
                    <a:pt x="2643" y="3120"/>
                    <a:pt x="2579" y="2865"/>
                    <a:pt x="2579" y="2579"/>
                  </a:cubicBezTo>
                  <a:cubicBezTo>
                    <a:pt x="2547" y="2292"/>
                    <a:pt x="2515" y="2006"/>
                    <a:pt x="2515" y="1719"/>
                  </a:cubicBezTo>
                  <a:cubicBezTo>
                    <a:pt x="2515" y="1146"/>
                    <a:pt x="2579" y="573"/>
                    <a:pt x="2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37"/>
            <p:cNvSpPr/>
            <p:nvPr/>
          </p:nvSpPr>
          <p:spPr>
            <a:xfrm>
              <a:off x="2301025" y="3846350"/>
              <a:ext cx="61300" cy="59700"/>
            </a:xfrm>
            <a:custGeom>
              <a:avLst/>
              <a:gdLst/>
              <a:ahLst/>
              <a:cxnLst/>
              <a:rect l="l" t="t" r="r" b="b"/>
              <a:pathLst>
                <a:path w="2452" h="2388" extrusionOk="0">
                  <a:moveTo>
                    <a:pt x="1878" y="0"/>
                  </a:moveTo>
                  <a:cubicBezTo>
                    <a:pt x="1082" y="637"/>
                    <a:pt x="446" y="1433"/>
                    <a:pt x="0" y="2356"/>
                  </a:cubicBezTo>
                  <a:cubicBezTo>
                    <a:pt x="191" y="2324"/>
                    <a:pt x="414" y="2292"/>
                    <a:pt x="637" y="2261"/>
                  </a:cubicBezTo>
                  <a:lnTo>
                    <a:pt x="1242" y="2261"/>
                  </a:lnTo>
                  <a:cubicBezTo>
                    <a:pt x="1655" y="2261"/>
                    <a:pt x="2069" y="2292"/>
                    <a:pt x="2451" y="2388"/>
                  </a:cubicBezTo>
                  <a:cubicBezTo>
                    <a:pt x="2292" y="2006"/>
                    <a:pt x="2133" y="1624"/>
                    <a:pt x="2037" y="1242"/>
                  </a:cubicBezTo>
                  <a:cubicBezTo>
                    <a:pt x="1942" y="828"/>
                    <a:pt x="1910" y="414"/>
                    <a:pt x="18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37"/>
            <p:cNvSpPr/>
            <p:nvPr/>
          </p:nvSpPr>
          <p:spPr>
            <a:xfrm>
              <a:off x="2284300" y="3905250"/>
              <a:ext cx="82800" cy="73225"/>
            </a:xfrm>
            <a:custGeom>
              <a:avLst/>
              <a:gdLst/>
              <a:ahLst/>
              <a:cxnLst/>
              <a:rect l="l" t="t" r="r" b="b"/>
              <a:pathLst>
                <a:path w="3312" h="2929" extrusionOk="0">
                  <a:moveTo>
                    <a:pt x="669" y="0"/>
                  </a:moveTo>
                  <a:cubicBezTo>
                    <a:pt x="223" y="923"/>
                    <a:pt x="1" y="1910"/>
                    <a:pt x="1" y="2929"/>
                  </a:cubicBezTo>
                  <a:cubicBezTo>
                    <a:pt x="510" y="2706"/>
                    <a:pt x="1083" y="2483"/>
                    <a:pt x="1624" y="2356"/>
                  </a:cubicBezTo>
                  <a:cubicBezTo>
                    <a:pt x="2197" y="2228"/>
                    <a:pt x="2738" y="2165"/>
                    <a:pt x="3311" y="2133"/>
                  </a:cubicBezTo>
                  <a:cubicBezTo>
                    <a:pt x="2802" y="1878"/>
                    <a:pt x="2324" y="1592"/>
                    <a:pt x="1911" y="1242"/>
                  </a:cubicBezTo>
                  <a:cubicBezTo>
                    <a:pt x="1656" y="1051"/>
                    <a:pt x="1465" y="860"/>
                    <a:pt x="1242" y="637"/>
                  </a:cubicBezTo>
                  <a:cubicBezTo>
                    <a:pt x="1051" y="446"/>
                    <a:pt x="860" y="223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37"/>
            <p:cNvSpPr/>
            <p:nvPr/>
          </p:nvSpPr>
          <p:spPr>
            <a:xfrm>
              <a:off x="2357525" y="3976875"/>
              <a:ext cx="39825" cy="57325"/>
            </a:xfrm>
            <a:custGeom>
              <a:avLst/>
              <a:gdLst/>
              <a:ahLst/>
              <a:cxnLst/>
              <a:rect l="l" t="t" r="r" b="b"/>
              <a:pathLst>
                <a:path w="1593" h="2293" extrusionOk="0">
                  <a:moveTo>
                    <a:pt x="0" y="0"/>
                  </a:moveTo>
                  <a:cubicBezTo>
                    <a:pt x="0" y="414"/>
                    <a:pt x="64" y="796"/>
                    <a:pt x="191" y="1210"/>
                  </a:cubicBezTo>
                  <a:cubicBezTo>
                    <a:pt x="287" y="1592"/>
                    <a:pt x="478" y="1942"/>
                    <a:pt x="733" y="2292"/>
                  </a:cubicBezTo>
                  <a:cubicBezTo>
                    <a:pt x="892" y="1687"/>
                    <a:pt x="1178" y="1178"/>
                    <a:pt x="1592" y="732"/>
                  </a:cubicBezTo>
                  <a:cubicBezTo>
                    <a:pt x="1019" y="637"/>
                    <a:pt x="446" y="38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37"/>
            <p:cNvSpPr/>
            <p:nvPr/>
          </p:nvSpPr>
          <p:spPr>
            <a:xfrm>
              <a:off x="2375025" y="4008700"/>
              <a:ext cx="55750" cy="61300"/>
            </a:xfrm>
            <a:custGeom>
              <a:avLst/>
              <a:gdLst/>
              <a:ahLst/>
              <a:cxnLst/>
              <a:rect l="l" t="t" r="r" b="b"/>
              <a:pathLst>
                <a:path w="2230" h="2452" extrusionOk="0">
                  <a:moveTo>
                    <a:pt x="2229" y="1"/>
                  </a:moveTo>
                  <a:cubicBezTo>
                    <a:pt x="1592" y="542"/>
                    <a:pt x="828" y="892"/>
                    <a:pt x="1" y="1019"/>
                  </a:cubicBezTo>
                  <a:cubicBezTo>
                    <a:pt x="478" y="1688"/>
                    <a:pt x="1179" y="2165"/>
                    <a:pt x="1943" y="2452"/>
                  </a:cubicBezTo>
                  <a:cubicBezTo>
                    <a:pt x="1783" y="1624"/>
                    <a:pt x="1879" y="765"/>
                    <a:pt x="2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37"/>
            <p:cNvSpPr/>
            <p:nvPr/>
          </p:nvSpPr>
          <p:spPr>
            <a:xfrm>
              <a:off x="2423575" y="4036550"/>
              <a:ext cx="59725" cy="37450"/>
            </a:xfrm>
            <a:custGeom>
              <a:avLst/>
              <a:gdLst/>
              <a:ahLst/>
              <a:cxnLst/>
              <a:rect l="l" t="t" r="r" b="b"/>
              <a:pathLst>
                <a:path w="2389" h="1498" extrusionOk="0">
                  <a:moveTo>
                    <a:pt x="1210" y="1"/>
                  </a:moveTo>
                  <a:cubicBezTo>
                    <a:pt x="924" y="542"/>
                    <a:pt x="510" y="988"/>
                    <a:pt x="1" y="1306"/>
                  </a:cubicBezTo>
                  <a:cubicBezTo>
                    <a:pt x="399" y="1433"/>
                    <a:pt x="804" y="1497"/>
                    <a:pt x="1206" y="1497"/>
                  </a:cubicBezTo>
                  <a:cubicBezTo>
                    <a:pt x="1608" y="1497"/>
                    <a:pt x="2006" y="1433"/>
                    <a:pt x="2388" y="1306"/>
                  </a:cubicBezTo>
                  <a:cubicBezTo>
                    <a:pt x="1879" y="988"/>
                    <a:pt x="1497" y="542"/>
                    <a:pt x="1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37"/>
            <p:cNvSpPr/>
            <p:nvPr/>
          </p:nvSpPr>
          <p:spPr>
            <a:xfrm>
              <a:off x="2476900" y="4008700"/>
              <a:ext cx="55725" cy="61300"/>
            </a:xfrm>
            <a:custGeom>
              <a:avLst/>
              <a:gdLst/>
              <a:ahLst/>
              <a:cxnLst/>
              <a:rect l="l" t="t" r="r" b="b"/>
              <a:pathLst>
                <a:path w="2229" h="2452" extrusionOk="0">
                  <a:moveTo>
                    <a:pt x="1" y="1"/>
                  </a:moveTo>
                  <a:lnTo>
                    <a:pt x="1" y="1"/>
                  </a:lnTo>
                  <a:cubicBezTo>
                    <a:pt x="319" y="765"/>
                    <a:pt x="414" y="1624"/>
                    <a:pt x="287" y="2452"/>
                  </a:cubicBezTo>
                  <a:cubicBezTo>
                    <a:pt x="1051" y="2197"/>
                    <a:pt x="1720" y="1688"/>
                    <a:pt x="2229" y="1019"/>
                  </a:cubicBezTo>
                  <a:cubicBezTo>
                    <a:pt x="1401" y="924"/>
                    <a:pt x="605" y="57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37"/>
            <p:cNvSpPr/>
            <p:nvPr/>
          </p:nvSpPr>
          <p:spPr>
            <a:xfrm>
              <a:off x="2510325" y="3976875"/>
              <a:ext cx="40625" cy="57325"/>
            </a:xfrm>
            <a:custGeom>
              <a:avLst/>
              <a:gdLst/>
              <a:ahLst/>
              <a:cxnLst/>
              <a:rect l="l" t="t" r="r" b="b"/>
              <a:pathLst>
                <a:path w="1625" h="2293" extrusionOk="0">
                  <a:moveTo>
                    <a:pt x="1624" y="0"/>
                  </a:moveTo>
                  <a:lnTo>
                    <a:pt x="1624" y="0"/>
                  </a:lnTo>
                  <a:cubicBezTo>
                    <a:pt x="1147" y="382"/>
                    <a:pt x="605" y="637"/>
                    <a:pt x="1" y="732"/>
                  </a:cubicBezTo>
                  <a:cubicBezTo>
                    <a:pt x="414" y="1178"/>
                    <a:pt x="733" y="1687"/>
                    <a:pt x="892" y="2292"/>
                  </a:cubicBezTo>
                  <a:cubicBezTo>
                    <a:pt x="1115" y="1942"/>
                    <a:pt x="1306" y="1592"/>
                    <a:pt x="1433" y="1210"/>
                  </a:cubicBezTo>
                  <a:cubicBezTo>
                    <a:pt x="1561" y="828"/>
                    <a:pt x="1624" y="414"/>
                    <a:pt x="1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37"/>
            <p:cNvSpPr/>
            <p:nvPr/>
          </p:nvSpPr>
          <p:spPr>
            <a:xfrm>
              <a:off x="2491225" y="3920350"/>
              <a:ext cx="59725" cy="56550"/>
            </a:xfrm>
            <a:custGeom>
              <a:avLst/>
              <a:gdLst/>
              <a:ahLst/>
              <a:cxnLst/>
              <a:rect l="l" t="t" r="r" b="b"/>
              <a:pathLst>
                <a:path w="2389" h="2262" extrusionOk="0">
                  <a:moveTo>
                    <a:pt x="1656" y="1"/>
                  </a:moveTo>
                  <a:cubicBezTo>
                    <a:pt x="1274" y="733"/>
                    <a:pt x="701" y="1370"/>
                    <a:pt x="1" y="1784"/>
                  </a:cubicBezTo>
                  <a:cubicBezTo>
                    <a:pt x="143" y="1767"/>
                    <a:pt x="285" y="1759"/>
                    <a:pt x="426" y="1759"/>
                  </a:cubicBezTo>
                  <a:cubicBezTo>
                    <a:pt x="1110" y="1759"/>
                    <a:pt x="1782" y="1945"/>
                    <a:pt x="2388" y="2261"/>
                  </a:cubicBezTo>
                  <a:cubicBezTo>
                    <a:pt x="2388" y="1847"/>
                    <a:pt x="2325" y="1465"/>
                    <a:pt x="2197" y="1083"/>
                  </a:cubicBezTo>
                  <a:cubicBezTo>
                    <a:pt x="2070" y="701"/>
                    <a:pt x="1879" y="319"/>
                    <a:pt x="1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37"/>
            <p:cNvSpPr/>
            <p:nvPr/>
          </p:nvSpPr>
          <p:spPr>
            <a:xfrm>
              <a:off x="2484075" y="3884550"/>
              <a:ext cx="48550" cy="43800"/>
            </a:xfrm>
            <a:custGeom>
              <a:avLst/>
              <a:gdLst/>
              <a:ahLst/>
              <a:cxnLst/>
              <a:rect l="l" t="t" r="r" b="b"/>
              <a:pathLst>
                <a:path w="1942" h="1752" extrusionOk="0">
                  <a:moveTo>
                    <a:pt x="0" y="0"/>
                  </a:moveTo>
                  <a:lnTo>
                    <a:pt x="0" y="0"/>
                  </a:lnTo>
                  <a:cubicBezTo>
                    <a:pt x="223" y="573"/>
                    <a:pt x="287" y="1178"/>
                    <a:pt x="191" y="1751"/>
                  </a:cubicBezTo>
                  <a:cubicBezTo>
                    <a:pt x="678" y="1522"/>
                    <a:pt x="1216" y="1396"/>
                    <a:pt x="1759" y="1396"/>
                  </a:cubicBezTo>
                  <a:cubicBezTo>
                    <a:pt x="1820" y="1396"/>
                    <a:pt x="1881" y="1398"/>
                    <a:pt x="1942" y="1401"/>
                  </a:cubicBezTo>
                  <a:cubicBezTo>
                    <a:pt x="1433" y="764"/>
                    <a:pt x="764" y="25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37"/>
            <p:cNvSpPr/>
            <p:nvPr/>
          </p:nvSpPr>
          <p:spPr>
            <a:xfrm>
              <a:off x="2424375" y="3879775"/>
              <a:ext cx="59725" cy="58125"/>
            </a:xfrm>
            <a:custGeom>
              <a:avLst/>
              <a:gdLst/>
              <a:ahLst/>
              <a:cxnLst/>
              <a:rect l="l" t="t" r="r" b="b"/>
              <a:pathLst>
                <a:path w="2389" h="2325" extrusionOk="0">
                  <a:moveTo>
                    <a:pt x="1182" y="0"/>
                  </a:moveTo>
                  <a:cubicBezTo>
                    <a:pt x="780" y="0"/>
                    <a:pt x="382" y="64"/>
                    <a:pt x="0" y="191"/>
                  </a:cubicBezTo>
                  <a:cubicBezTo>
                    <a:pt x="573" y="764"/>
                    <a:pt x="987" y="1497"/>
                    <a:pt x="1178" y="2324"/>
                  </a:cubicBezTo>
                  <a:cubicBezTo>
                    <a:pt x="1369" y="1497"/>
                    <a:pt x="1783" y="764"/>
                    <a:pt x="2388" y="191"/>
                  </a:cubicBezTo>
                  <a:cubicBezTo>
                    <a:pt x="1990" y="64"/>
                    <a:pt x="1584" y="0"/>
                    <a:pt x="1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37"/>
            <p:cNvSpPr/>
            <p:nvPr/>
          </p:nvSpPr>
          <p:spPr>
            <a:xfrm>
              <a:off x="2375025" y="3884550"/>
              <a:ext cx="48575" cy="44600"/>
            </a:xfrm>
            <a:custGeom>
              <a:avLst/>
              <a:gdLst/>
              <a:ahLst/>
              <a:cxnLst/>
              <a:rect l="l" t="t" r="r" b="b"/>
              <a:pathLst>
                <a:path w="1943" h="1784" extrusionOk="0">
                  <a:moveTo>
                    <a:pt x="1943" y="0"/>
                  </a:moveTo>
                  <a:lnTo>
                    <a:pt x="1943" y="0"/>
                  </a:lnTo>
                  <a:cubicBezTo>
                    <a:pt x="1179" y="255"/>
                    <a:pt x="478" y="764"/>
                    <a:pt x="1" y="1401"/>
                  </a:cubicBezTo>
                  <a:cubicBezTo>
                    <a:pt x="61" y="1398"/>
                    <a:pt x="122" y="1396"/>
                    <a:pt x="182" y="1396"/>
                  </a:cubicBezTo>
                  <a:cubicBezTo>
                    <a:pt x="726" y="1396"/>
                    <a:pt x="1265" y="1525"/>
                    <a:pt x="1752" y="1783"/>
                  </a:cubicBezTo>
                  <a:cubicBezTo>
                    <a:pt x="1656" y="1178"/>
                    <a:pt x="1720" y="573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37"/>
            <p:cNvSpPr/>
            <p:nvPr/>
          </p:nvSpPr>
          <p:spPr>
            <a:xfrm>
              <a:off x="2356725" y="3919575"/>
              <a:ext cx="60500" cy="57325"/>
            </a:xfrm>
            <a:custGeom>
              <a:avLst/>
              <a:gdLst/>
              <a:ahLst/>
              <a:cxnLst/>
              <a:rect l="l" t="t" r="r" b="b"/>
              <a:pathLst>
                <a:path w="2420" h="2293" extrusionOk="0">
                  <a:moveTo>
                    <a:pt x="765" y="0"/>
                  </a:moveTo>
                  <a:cubicBezTo>
                    <a:pt x="510" y="350"/>
                    <a:pt x="319" y="700"/>
                    <a:pt x="191" y="1082"/>
                  </a:cubicBezTo>
                  <a:cubicBezTo>
                    <a:pt x="96" y="1496"/>
                    <a:pt x="32" y="1878"/>
                    <a:pt x="0" y="2292"/>
                  </a:cubicBezTo>
                  <a:cubicBezTo>
                    <a:pt x="607" y="1976"/>
                    <a:pt x="1301" y="1790"/>
                    <a:pt x="1992" y="1790"/>
                  </a:cubicBezTo>
                  <a:cubicBezTo>
                    <a:pt x="2135" y="1790"/>
                    <a:pt x="2278" y="1798"/>
                    <a:pt x="2420" y="1815"/>
                  </a:cubicBezTo>
                  <a:cubicBezTo>
                    <a:pt x="1688" y="1401"/>
                    <a:pt x="1115" y="764"/>
                    <a:pt x="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37"/>
            <p:cNvSpPr/>
            <p:nvPr/>
          </p:nvSpPr>
          <p:spPr>
            <a:xfrm>
              <a:off x="2396525" y="3936275"/>
              <a:ext cx="98700" cy="84025"/>
            </a:xfrm>
            <a:custGeom>
              <a:avLst/>
              <a:gdLst/>
              <a:ahLst/>
              <a:cxnLst/>
              <a:rect l="l" t="t" r="r" b="b"/>
              <a:pathLst>
                <a:path w="3948" h="3361" extrusionOk="0">
                  <a:moveTo>
                    <a:pt x="2248" y="940"/>
                  </a:moveTo>
                  <a:cubicBezTo>
                    <a:pt x="2624" y="940"/>
                    <a:pt x="2993" y="1233"/>
                    <a:pt x="2993" y="1688"/>
                  </a:cubicBezTo>
                  <a:cubicBezTo>
                    <a:pt x="2993" y="2070"/>
                    <a:pt x="2674" y="2388"/>
                    <a:pt x="2261" y="2388"/>
                  </a:cubicBezTo>
                  <a:cubicBezTo>
                    <a:pt x="1592" y="2388"/>
                    <a:pt x="1274" y="1624"/>
                    <a:pt x="1751" y="1147"/>
                  </a:cubicBezTo>
                  <a:cubicBezTo>
                    <a:pt x="1893" y="1004"/>
                    <a:pt x="2071" y="940"/>
                    <a:pt x="2248" y="940"/>
                  </a:cubicBezTo>
                  <a:close/>
                  <a:moveTo>
                    <a:pt x="2261" y="1"/>
                  </a:moveTo>
                  <a:cubicBezTo>
                    <a:pt x="764" y="1"/>
                    <a:pt x="0" y="1815"/>
                    <a:pt x="1083" y="2866"/>
                  </a:cubicBezTo>
                  <a:cubicBezTo>
                    <a:pt x="1424" y="3207"/>
                    <a:pt x="1846" y="3360"/>
                    <a:pt x="2260" y="3360"/>
                  </a:cubicBezTo>
                  <a:cubicBezTo>
                    <a:pt x="3120" y="3360"/>
                    <a:pt x="3948" y="2698"/>
                    <a:pt x="3948" y="1688"/>
                  </a:cubicBezTo>
                  <a:cubicBezTo>
                    <a:pt x="3948" y="733"/>
                    <a:pt x="3184" y="1"/>
                    <a:pt x="2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3573;p37"/>
          <p:cNvGrpSpPr/>
          <p:nvPr/>
        </p:nvGrpSpPr>
        <p:grpSpPr>
          <a:xfrm>
            <a:off x="2816993" y="1882264"/>
            <a:ext cx="239539" cy="246541"/>
            <a:chOff x="3677075" y="3656125"/>
            <a:chExt cx="218100" cy="224475"/>
          </a:xfrm>
        </p:grpSpPr>
        <p:sp>
          <p:nvSpPr>
            <p:cNvPr id="3574" name="Google Shape;3574;p37"/>
            <p:cNvSpPr/>
            <p:nvPr/>
          </p:nvSpPr>
          <p:spPr>
            <a:xfrm>
              <a:off x="3683450" y="3727150"/>
              <a:ext cx="55725" cy="38050"/>
            </a:xfrm>
            <a:custGeom>
              <a:avLst/>
              <a:gdLst/>
              <a:ahLst/>
              <a:cxnLst/>
              <a:rect l="l" t="t" r="r" b="b"/>
              <a:pathLst>
                <a:path w="2229" h="1522" extrusionOk="0">
                  <a:moveTo>
                    <a:pt x="1183" y="0"/>
                  </a:moveTo>
                  <a:cubicBezTo>
                    <a:pt x="778" y="0"/>
                    <a:pt x="375" y="65"/>
                    <a:pt x="0" y="184"/>
                  </a:cubicBezTo>
                  <a:cubicBezTo>
                    <a:pt x="446" y="789"/>
                    <a:pt x="1083" y="1235"/>
                    <a:pt x="1783" y="1521"/>
                  </a:cubicBezTo>
                  <a:cubicBezTo>
                    <a:pt x="1783" y="1012"/>
                    <a:pt x="1942" y="534"/>
                    <a:pt x="2229" y="152"/>
                  </a:cubicBezTo>
                  <a:cubicBezTo>
                    <a:pt x="1889" y="49"/>
                    <a:pt x="1535" y="0"/>
                    <a:pt x="1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37"/>
            <p:cNvSpPr/>
            <p:nvPr/>
          </p:nvSpPr>
          <p:spPr>
            <a:xfrm>
              <a:off x="3718450" y="3672050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860"/>
                    <a:pt x="319" y="1656"/>
                    <a:pt x="797" y="2356"/>
                  </a:cubicBezTo>
                  <a:cubicBezTo>
                    <a:pt x="1083" y="1942"/>
                    <a:pt x="1529" y="1656"/>
                    <a:pt x="2007" y="1497"/>
                  </a:cubicBezTo>
                  <a:cubicBezTo>
                    <a:pt x="1497" y="828"/>
                    <a:pt x="797" y="31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37"/>
            <p:cNvSpPr/>
            <p:nvPr/>
          </p:nvSpPr>
          <p:spPr>
            <a:xfrm>
              <a:off x="3768600" y="3656125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37"/>
                    <a:pt x="32" y="1370"/>
                    <a:pt x="1" y="2134"/>
                  </a:cubicBezTo>
                  <a:cubicBezTo>
                    <a:pt x="223" y="2054"/>
                    <a:pt x="462" y="2014"/>
                    <a:pt x="705" y="2014"/>
                  </a:cubicBezTo>
                  <a:cubicBezTo>
                    <a:pt x="948" y="2014"/>
                    <a:pt x="1194" y="2054"/>
                    <a:pt x="1433" y="2134"/>
                  </a:cubicBezTo>
                  <a:cubicBezTo>
                    <a:pt x="1401" y="1370"/>
                    <a:pt x="1147" y="637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37"/>
            <p:cNvSpPr/>
            <p:nvPr/>
          </p:nvSpPr>
          <p:spPr>
            <a:xfrm>
              <a:off x="3803625" y="3672050"/>
              <a:ext cx="50150" cy="58925"/>
            </a:xfrm>
            <a:custGeom>
              <a:avLst/>
              <a:gdLst/>
              <a:ahLst/>
              <a:cxnLst/>
              <a:rect l="l" t="t" r="r" b="b"/>
              <a:pathLst>
                <a:path w="2006" h="2357" extrusionOk="0">
                  <a:moveTo>
                    <a:pt x="2006" y="0"/>
                  </a:moveTo>
                  <a:lnTo>
                    <a:pt x="2006" y="0"/>
                  </a:lnTo>
                  <a:cubicBezTo>
                    <a:pt x="1210" y="319"/>
                    <a:pt x="510" y="828"/>
                    <a:pt x="0" y="1497"/>
                  </a:cubicBezTo>
                  <a:cubicBezTo>
                    <a:pt x="478" y="1656"/>
                    <a:pt x="892" y="1942"/>
                    <a:pt x="1210" y="2356"/>
                  </a:cubicBezTo>
                  <a:cubicBezTo>
                    <a:pt x="1688" y="1656"/>
                    <a:pt x="1942" y="860"/>
                    <a:pt x="2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37"/>
            <p:cNvSpPr/>
            <p:nvPr/>
          </p:nvSpPr>
          <p:spPr>
            <a:xfrm>
              <a:off x="3833075" y="3727150"/>
              <a:ext cx="56525" cy="38050"/>
            </a:xfrm>
            <a:custGeom>
              <a:avLst/>
              <a:gdLst/>
              <a:ahLst/>
              <a:cxnLst/>
              <a:rect l="l" t="t" r="r" b="b"/>
              <a:pathLst>
                <a:path w="2261" h="1522" extrusionOk="0">
                  <a:moveTo>
                    <a:pt x="1049" y="0"/>
                  </a:moveTo>
                  <a:cubicBezTo>
                    <a:pt x="694" y="0"/>
                    <a:pt x="340" y="49"/>
                    <a:pt x="0" y="152"/>
                  </a:cubicBezTo>
                  <a:cubicBezTo>
                    <a:pt x="287" y="534"/>
                    <a:pt x="446" y="1012"/>
                    <a:pt x="446" y="1521"/>
                  </a:cubicBezTo>
                  <a:cubicBezTo>
                    <a:pt x="1146" y="1235"/>
                    <a:pt x="1783" y="789"/>
                    <a:pt x="2260" y="184"/>
                  </a:cubicBezTo>
                  <a:cubicBezTo>
                    <a:pt x="1868" y="65"/>
                    <a:pt x="1458" y="0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37"/>
            <p:cNvSpPr/>
            <p:nvPr/>
          </p:nvSpPr>
          <p:spPr>
            <a:xfrm>
              <a:off x="3833875" y="3765175"/>
              <a:ext cx="61300" cy="39550"/>
            </a:xfrm>
            <a:custGeom>
              <a:avLst/>
              <a:gdLst/>
              <a:ahLst/>
              <a:cxnLst/>
              <a:rect l="l" t="t" r="r" b="b"/>
              <a:pathLst>
                <a:path w="2452" h="1582" extrusionOk="0">
                  <a:moveTo>
                    <a:pt x="446" y="0"/>
                  </a:moveTo>
                  <a:cubicBezTo>
                    <a:pt x="414" y="509"/>
                    <a:pt x="287" y="987"/>
                    <a:pt x="0" y="1369"/>
                  </a:cubicBezTo>
                  <a:cubicBezTo>
                    <a:pt x="438" y="1509"/>
                    <a:pt x="894" y="1582"/>
                    <a:pt x="1349" y="1582"/>
                  </a:cubicBezTo>
                  <a:cubicBezTo>
                    <a:pt x="1722" y="1582"/>
                    <a:pt x="2093" y="1533"/>
                    <a:pt x="2451" y="1433"/>
                  </a:cubicBezTo>
                  <a:cubicBezTo>
                    <a:pt x="1942" y="764"/>
                    <a:pt x="1242" y="287"/>
                    <a:pt x="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37"/>
            <p:cNvSpPr/>
            <p:nvPr/>
          </p:nvSpPr>
          <p:spPr>
            <a:xfrm>
              <a:off x="3804425" y="3799400"/>
              <a:ext cx="45375" cy="54125"/>
            </a:xfrm>
            <a:custGeom>
              <a:avLst/>
              <a:gdLst/>
              <a:ahLst/>
              <a:cxnLst/>
              <a:rect l="l" t="t" r="r" b="b"/>
              <a:pathLst>
                <a:path w="1815" h="2165" extrusionOk="0">
                  <a:moveTo>
                    <a:pt x="1178" y="0"/>
                  </a:moveTo>
                  <a:cubicBezTo>
                    <a:pt x="860" y="414"/>
                    <a:pt x="478" y="700"/>
                    <a:pt x="0" y="860"/>
                  </a:cubicBezTo>
                  <a:cubicBezTo>
                    <a:pt x="478" y="1464"/>
                    <a:pt x="1114" y="1910"/>
                    <a:pt x="1815" y="2165"/>
                  </a:cubicBezTo>
                  <a:cubicBezTo>
                    <a:pt x="1815" y="1401"/>
                    <a:pt x="1592" y="637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37"/>
            <p:cNvSpPr/>
            <p:nvPr/>
          </p:nvSpPr>
          <p:spPr>
            <a:xfrm>
              <a:off x="3768600" y="3820875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433" y="1"/>
                  </a:moveTo>
                  <a:lnTo>
                    <a:pt x="1433" y="1"/>
                  </a:lnTo>
                  <a:cubicBezTo>
                    <a:pt x="1194" y="80"/>
                    <a:pt x="948" y="120"/>
                    <a:pt x="705" y="120"/>
                  </a:cubicBezTo>
                  <a:cubicBezTo>
                    <a:pt x="462" y="120"/>
                    <a:pt x="223" y="80"/>
                    <a:pt x="1" y="1"/>
                  </a:cubicBezTo>
                  <a:lnTo>
                    <a:pt x="1" y="1"/>
                  </a:lnTo>
                  <a:cubicBezTo>
                    <a:pt x="1" y="860"/>
                    <a:pt x="255" y="1688"/>
                    <a:pt x="701" y="2388"/>
                  </a:cubicBezTo>
                  <a:cubicBezTo>
                    <a:pt x="1178" y="1688"/>
                    <a:pt x="1433" y="860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37"/>
            <p:cNvSpPr/>
            <p:nvPr/>
          </p:nvSpPr>
          <p:spPr>
            <a:xfrm>
              <a:off x="3722450" y="3799400"/>
              <a:ext cx="46175" cy="53325"/>
            </a:xfrm>
            <a:custGeom>
              <a:avLst/>
              <a:gdLst/>
              <a:ahLst/>
              <a:cxnLst/>
              <a:rect l="l" t="t" r="r" b="b"/>
              <a:pathLst>
                <a:path w="1847" h="2133" extrusionOk="0">
                  <a:moveTo>
                    <a:pt x="669" y="0"/>
                  </a:moveTo>
                  <a:cubicBezTo>
                    <a:pt x="255" y="637"/>
                    <a:pt x="32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700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37"/>
            <p:cNvSpPr/>
            <p:nvPr/>
          </p:nvSpPr>
          <p:spPr>
            <a:xfrm>
              <a:off x="3677075" y="3765175"/>
              <a:ext cx="62100" cy="39550"/>
            </a:xfrm>
            <a:custGeom>
              <a:avLst/>
              <a:gdLst/>
              <a:ahLst/>
              <a:cxnLst/>
              <a:rect l="l" t="t" r="r" b="b"/>
              <a:pathLst>
                <a:path w="2484" h="1582" extrusionOk="0">
                  <a:moveTo>
                    <a:pt x="2038" y="0"/>
                  </a:moveTo>
                  <a:cubicBezTo>
                    <a:pt x="1242" y="287"/>
                    <a:pt x="542" y="764"/>
                    <a:pt x="1" y="1433"/>
                  </a:cubicBezTo>
                  <a:cubicBezTo>
                    <a:pt x="373" y="1533"/>
                    <a:pt x="752" y="1582"/>
                    <a:pt x="1129" y="1582"/>
                  </a:cubicBezTo>
                  <a:cubicBezTo>
                    <a:pt x="1589" y="1582"/>
                    <a:pt x="2046" y="1509"/>
                    <a:pt x="2484" y="1369"/>
                  </a:cubicBezTo>
                  <a:cubicBezTo>
                    <a:pt x="2197" y="987"/>
                    <a:pt x="2038" y="509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37"/>
            <p:cNvSpPr/>
            <p:nvPr/>
          </p:nvSpPr>
          <p:spPr>
            <a:xfrm>
              <a:off x="3752675" y="3733325"/>
              <a:ext cx="76450" cy="66125"/>
            </a:xfrm>
            <a:custGeom>
              <a:avLst/>
              <a:gdLst/>
              <a:ahLst/>
              <a:cxnLst/>
              <a:rect l="l" t="t" r="r" b="b"/>
              <a:pathLst>
                <a:path w="3058" h="2645" extrusionOk="0">
                  <a:moveTo>
                    <a:pt x="1306" y="1"/>
                  </a:moveTo>
                  <a:cubicBezTo>
                    <a:pt x="574" y="1"/>
                    <a:pt x="1" y="606"/>
                    <a:pt x="1" y="1338"/>
                  </a:cubicBezTo>
                  <a:cubicBezTo>
                    <a:pt x="1" y="2116"/>
                    <a:pt x="647" y="2645"/>
                    <a:pt x="1321" y="2645"/>
                  </a:cubicBezTo>
                  <a:cubicBezTo>
                    <a:pt x="1639" y="2645"/>
                    <a:pt x="1964" y="2527"/>
                    <a:pt x="2229" y="2261"/>
                  </a:cubicBezTo>
                  <a:cubicBezTo>
                    <a:pt x="3057" y="1433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Title 168"/>
          <p:cNvSpPr>
            <a:spLocks noGrp="1"/>
          </p:cNvSpPr>
          <p:nvPr>
            <p:ph type="title"/>
          </p:nvPr>
        </p:nvSpPr>
        <p:spPr>
          <a:xfrm>
            <a:off x="3929058" y="928676"/>
            <a:ext cx="4661988" cy="3357586"/>
          </a:xfrm>
        </p:spPr>
        <p:txBody>
          <a:bodyPr/>
          <a:lstStyle/>
          <a:p>
            <a:pPr lvl="0">
              <a:lnSpc>
                <a:spcPct val="200000"/>
              </a:lnSpc>
            </a:pPr>
            <a:r>
              <a:rPr lang="id-ID" sz="1200" dirty="0" smtClean="0">
                <a:solidFill>
                  <a:schemeClr val="tx1"/>
                </a:solidFill>
                <a:latin typeface="+mn-lt"/>
              </a:rPr>
              <a:t>- Duduklah dengan nyaman</a:t>
            </a:r>
            <a:br>
              <a:rPr lang="id-ID" sz="1200" dirty="0" smtClean="0">
                <a:solidFill>
                  <a:schemeClr val="tx1"/>
                </a:solidFill>
                <a:latin typeface="+mn-lt"/>
              </a:rPr>
            </a:br>
            <a:r>
              <a:rPr lang="id-ID" sz="1200" dirty="0" smtClean="0">
                <a:solidFill>
                  <a:schemeClr val="tx1"/>
                </a:solidFill>
                <a:latin typeface="+mn-lt"/>
              </a:rPr>
              <a:t>- Perhatikan sekitarmu dan fokuslah pada inderamu</a:t>
            </a:r>
            <a:br>
              <a:rPr lang="id-ID" sz="1200" dirty="0" smtClean="0">
                <a:solidFill>
                  <a:schemeClr val="tx1"/>
                </a:solidFill>
                <a:latin typeface="+mn-lt"/>
              </a:rPr>
            </a:br>
            <a:r>
              <a:rPr lang="id-ID" sz="1200" dirty="0" smtClean="0">
                <a:solidFill>
                  <a:schemeClr val="tx1"/>
                </a:solidFill>
                <a:latin typeface="+mn-lt"/>
              </a:rPr>
              <a:t>- Lihatlah sekelilingmu. Lihat apa yang bisa diamati dengan mata</a:t>
            </a:r>
            <a:br>
              <a:rPr lang="id-ID" sz="1200" dirty="0" smtClean="0">
                <a:solidFill>
                  <a:schemeClr val="tx1"/>
                </a:solidFill>
                <a:latin typeface="+mn-lt"/>
              </a:rPr>
            </a:br>
            <a:r>
              <a:rPr lang="id-ID" sz="1200" dirty="0" smtClean="0">
                <a:solidFill>
                  <a:schemeClr val="tx1"/>
                </a:solidFill>
                <a:latin typeface="+mn-lt"/>
              </a:rPr>
              <a:t>- Sambil tetap fokus pada pengelihatan, dengarlah suara yang ada di sekitarmu</a:t>
            </a:r>
            <a:br>
              <a:rPr lang="id-ID" sz="1200" dirty="0" smtClean="0">
                <a:solidFill>
                  <a:schemeClr val="tx1"/>
                </a:solidFill>
                <a:latin typeface="+mn-lt"/>
              </a:rPr>
            </a:br>
            <a:r>
              <a:rPr lang="id-ID" sz="1200" dirty="0" smtClean="0">
                <a:solidFill>
                  <a:schemeClr val="tx1"/>
                </a:solidFill>
                <a:latin typeface="+mn-lt"/>
              </a:rPr>
              <a:t>- Pertahankan fokus ketiga indera</a:t>
            </a:r>
            <a:br>
              <a:rPr lang="id-ID" sz="1200" dirty="0" smtClean="0">
                <a:solidFill>
                  <a:schemeClr val="tx1"/>
                </a:solidFill>
                <a:latin typeface="+mn-lt"/>
              </a:rPr>
            </a:br>
            <a:r>
              <a:rPr lang="id-ID" sz="1200" dirty="0" smtClean="0">
                <a:solidFill>
                  <a:schemeClr val="tx1"/>
                </a:solidFill>
                <a:latin typeface="+mn-lt"/>
              </a:rPr>
              <a:t>- Genggam sesuatu dengan tanganmu dan rasakan teksturnya </a:t>
            </a:r>
            <a:br>
              <a:rPr lang="id-ID" sz="1200" dirty="0" smtClean="0">
                <a:solidFill>
                  <a:schemeClr val="tx1"/>
                </a:solidFill>
                <a:latin typeface="+mn-lt"/>
              </a:rPr>
            </a:br>
            <a:r>
              <a:rPr lang="id-ID" sz="1200" dirty="0" smtClean="0">
                <a:solidFill>
                  <a:schemeClr val="tx1"/>
                </a:solidFill>
                <a:latin typeface="+mn-lt"/>
              </a:rPr>
              <a:t>- Rasakan sesuatu dengan tubuhmu (misal kaki, punggung)</a:t>
            </a:r>
            <a:br>
              <a:rPr lang="id-ID" sz="1200" dirty="0" smtClean="0">
                <a:solidFill>
                  <a:schemeClr val="tx1"/>
                </a:solidFill>
                <a:latin typeface="+mn-lt"/>
              </a:rPr>
            </a:br>
            <a:r>
              <a:rPr lang="id-ID" sz="1200" dirty="0" smtClean="0">
                <a:solidFill>
                  <a:schemeClr val="tx1"/>
                </a:solidFill>
                <a:latin typeface="+mn-lt"/>
              </a:rPr>
              <a:t>- Pertahankan fokus kelima indera tersebut</a:t>
            </a:r>
            <a:br>
              <a:rPr lang="id-ID" sz="1200" dirty="0" smtClean="0">
                <a:solidFill>
                  <a:schemeClr val="tx1"/>
                </a:solidFill>
                <a:latin typeface="+mn-lt"/>
              </a:rPr>
            </a:br>
            <a:r>
              <a:rPr lang="id-ID" sz="1200" dirty="0" smtClean="0">
                <a:solidFill>
                  <a:schemeClr val="tx1"/>
                </a:solidFill>
                <a:latin typeface="+mn-lt"/>
              </a:rPr>
              <a:t>- Bila kesulitan, tetap tenang dan coba dengan perlahan</a:t>
            </a:r>
            <a:endParaRPr lang="id-ID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0" y="142858"/>
            <a:ext cx="535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MINDFUL-OBSERVING (FIVE SENSES)</a:t>
            </a:r>
            <a:endParaRPr lang="id-ID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4" name="Google Shape;5944;p54"/>
          <p:cNvSpPr txBox="1">
            <a:spLocks noGrp="1"/>
          </p:cNvSpPr>
          <p:nvPr>
            <p:ph type="subTitle" idx="1"/>
          </p:nvPr>
        </p:nvSpPr>
        <p:spPr>
          <a:xfrm>
            <a:off x="785786" y="928676"/>
            <a:ext cx="3549900" cy="3643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sz="1200" smtClean="0">
                <a:latin typeface="+mn-lt"/>
              </a:rPr>
              <a:t> Duduklah berhadapan</a:t>
            </a:r>
            <a:endParaRPr sz="1200">
              <a:latin typeface="+mn-lt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x-none" sz="1200" smtClean="0">
                <a:latin typeface="+mn-lt"/>
              </a:rPr>
              <a:t>Berceritalah kepada teman di hadapanmu selama 3 menit</a:t>
            </a: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x-none" sz="1200" smtClean="0">
                <a:latin typeface="+mn-lt"/>
              </a:rPr>
              <a:t> Teman bicara harap mendengarkan dengan seksama dan tidak merespon dalam bentuk apapun selama 3 menit</a:t>
            </a: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x-none" sz="1200" smtClean="0">
                <a:latin typeface="+mn-lt"/>
              </a:rPr>
              <a:t> Teman bicara mengulang apa yang didengar selama satu menit</a:t>
            </a: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x-none" sz="1200" smtClean="0">
                <a:latin typeface="+mn-lt"/>
              </a:rPr>
              <a:t> Bergantian</a:t>
            </a:r>
          </a:p>
        </p:txBody>
      </p:sp>
      <p:grpSp>
        <p:nvGrpSpPr>
          <p:cNvPr id="5946" name="Google Shape;5946;p54"/>
          <p:cNvGrpSpPr/>
          <p:nvPr/>
        </p:nvGrpSpPr>
        <p:grpSpPr>
          <a:xfrm>
            <a:off x="8374050" y="3984636"/>
            <a:ext cx="573633" cy="570005"/>
            <a:chOff x="4675900" y="4147975"/>
            <a:chExt cx="347825" cy="345625"/>
          </a:xfrm>
        </p:grpSpPr>
        <p:sp>
          <p:nvSpPr>
            <p:cNvPr id="5947" name="Google Shape;5947;p54"/>
            <p:cNvSpPr/>
            <p:nvPr/>
          </p:nvSpPr>
          <p:spPr>
            <a:xfrm>
              <a:off x="4678275" y="4260825"/>
              <a:ext cx="55750" cy="46250"/>
            </a:xfrm>
            <a:custGeom>
              <a:avLst/>
              <a:gdLst/>
              <a:ahLst/>
              <a:cxnLst/>
              <a:rect l="l" t="t" r="r" b="b"/>
              <a:pathLst>
                <a:path w="2230" h="1850" extrusionOk="0">
                  <a:moveTo>
                    <a:pt x="1059" y="1"/>
                  </a:moveTo>
                  <a:cubicBezTo>
                    <a:pt x="839" y="1"/>
                    <a:pt x="621" y="34"/>
                    <a:pt x="415" y="103"/>
                  </a:cubicBezTo>
                  <a:cubicBezTo>
                    <a:pt x="224" y="166"/>
                    <a:pt x="65" y="357"/>
                    <a:pt x="33" y="548"/>
                  </a:cubicBezTo>
                  <a:cubicBezTo>
                    <a:pt x="1" y="771"/>
                    <a:pt x="65" y="962"/>
                    <a:pt x="224" y="1121"/>
                  </a:cubicBezTo>
                  <a:cubicBezTo>
                    <a:pt x="542" y="1472"/>
                    <a:pt x="988" y="1726"/>
                    <a:pt x="1465" y="1822"/>
                  </a:cubicBezTo>
                  <a:cubicBezTo>
                    <a:pt x="1517" y="1839"/>
                    <a:pt x="1567" y="1849"/>
                    <a:pt x="1613" y="1849"/>
                  </a:cubicBezTo>
                  <a:cubicBezTo>
                    <a:pt x="1736" y="1849"/>
                    <a:pt x="1833" y="1776"/>
                    <a:pt x="1879" y="1567"/>
                  </a:cubicBezTo>
                  <a:cubicBezTo>
                    <a:pt x="1911" y="1376"/>
                    <a:pt x="2102" y="644"/>
                    <a:pt x="2166" y="453"/>
                  </a:cubicBezTo>
                  <a:cubicBezTo>
                    <a:pt x="2229" y="262"/>
                    <a:pt x="2102" y="198"/>
                    <a:pt x="1911" y="166"/>
                  </a:cubicBezTo>
                  <a:cubicBezTo>
                    <a:pt x="1640" y="58"/>
                    <a:pt x="1348" y="1"/>
                    <a:pt x="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54"/>
            <p:cNvSpPr/>
            <p:nvPr/>
          </p:nvSpPr>
          <p:spPr>
            <a:xfrm>
              <a:off x="4715700" y="4195725"/>
              <a:ext cx="55725" cy="53750"/>
            </a:xfrm>
            <a:custGeom>
              <a:avLst/>
              <a:gdLst/>
              <a:ahLst/>
              <a:cxnLst/>
              <a:rect l="l" t="t" r="r" b="b"/>
              <a:pathLst>
                <a:path w="2229" h="2150" extrusionOk="0">
                  <a:moveTo>
                    <a:pt x="700" y="1"/>
                  </a:moveTo>
                  <a:cubicBezTo>
                    <a:pt x="478" y="1"/>
                    <a:pt x="287" y="64"/>
                    <a:pt x="159" y="255"/>
                  </a:cubicBezTo>
                  <a:cubicBezTo>
                    <a:pt x="32" y="415"/>
                    <a:pt x="0" y="637"/>
                    <a:pt x="64" y="828"/>
                  </a:cubicBezTo>
                  <a:cubicBezTo>
                    <a:pt x="191" y="1306"/>
                    <a:pt x="446" y="1720"/>
                    <a:pt x="828" y="2038"/>
                  </a:cubicBezTo>
                  <a:cubicBezTo>
                    <a:pt x="891" y="2102"/>
                    <a:pt x="963" y="2150"/>
                    <a:pt x="1043" y="2150"/>
                  </a:cubicBezTo>
                  <a:cubicBezTo>
                    <a:pt x="1122" y="2150"/>
                    <a:pt x="1210" y="2102"/>
                    <a:pt x="1305" y="1975"/>
                  </a:cubicBezTo>
                  <a:cubicBezTo>
                    <a:pt x="1433" y="1847"/>
                    <a:pt x="1942" y="1274"/>
                    <a:pt x="2069" y="1147"/>
                  </a:cubicBezTo>
                  <a:cubicBezTo>
                    <a:pt x="2229" y="1019"/>
                    <a:pt x="2165" y="892"/>
                    <a:pt x="2006" y="765"/>
                  </a:cubicBezTo>
                  <a:cubicBezTo>
                    <a:pt x="1656" y="383"/>
                    <a:pt x="1210" y="96"/>
                    <a:pt x="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54"/>
            <p:cNvSpPr/>
            <p:nvPr/>
          </p:nvSpPr>
          <p:spPr>
            <a:xfrm>
              <a:off x="4777775" y="4154900"/>
              <a:ext cx="48575" cy="54525"/>
            </a:xfrm>
            <a:custGeom>
              <a:avLst/>
              <a:gdLst/>
              <a:ahLst/>
              <a:cxnLst/>
              <a:rect l="l" t="t" r="r" b="b"/>
              <a:pathLst>
                <a:path w="1943" h="2181" extrusionOk="0">
                  <a:moveTo>
                    <a:pt x="702" y="0"/>
                  </a:moveTo>
                  <a:cubicBezTo>
                    <a:pt x="621" y="0"/>
                    <a:pt x="544" y="16"/>
                    <a:pt x="478" y="42"/>
                  </a:cubicBezTo>
                  <a:cubicBezTo>
                    <a:pt x="287" y="138"/>
                    <a:pt x="128" y="329"/>
                    <a:pt x="96" y="520"/>
                  </a:cubicBezTo>
                  <a:cubicBezTo>
                    <a:pt x="0" y="997"/>
                    <a:pt x="32" y="1506"/>
                    <a:pt x="223" y="1952"/>
                  </a:cubicBezTo>
                  <a:cubicBezTo>
                    <a:pt x="270" y="2092"/>
                    <a:pt x="333" y="2181"/>
                    <a:pt x="477" y="2181"/>
                  </a:cubicBezTo>
                  <a:cubicBezTo>
                    <a:pt x="529" y="2181"/>
                    <a:pt x="592" y="2169"/>
                    <a:pt x="669" y="2143"/>
                  </a:cubicBezTo>
                  <a:cubicBezTo>
                    <a:pt x="860" y="2048"/>
                    <a:pt x="1560" y="1793"/>
                    <a:pt x="1751" y="1729"/>
                  </a:cubicBezTo>
                  <a:cubicBezTo>
                    <a:pt x="1942" y="1666"/>
                    <a:pt x="1942" y="1538"/>
                    <a:pt x="1878" y="1379"/>
                  </a:cubicBezTo>
                  <a:cubicBezTo>
                    <a:pt x="1751" y="870"/>
                    <a:pt x="1433" y="424"/>
                    <a:pt x="1051" y="106"/>
                  </a:cubicBezTo>
                  <a:cubicBezTo>
                    <a:pt x="939" y="31"/>
                    <a:pt x="816" y="0"/>
                    <a:pt x="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54"/>
            <p:cNvSpPr/>
            <p:nvPr/>
          </p:nvSpPr>
          <p:spPr>
            <a:xfrm>
              <a:off x="4843825" y="4147975"/>
              <a:ext cx="46975" cy="52700"/>
            </a:xfrm>
            <a:custGeom>
              <a:avLst/>
              <a:gdLst/>
              <a:ahLst/>
              <a:cxnLst/>
              <a:rect l="l" t="t" r="r" b="b"/>
              <a:pathLst>
                <a:path w="1879" h="2108" extrusionOk="0">
                  <a:moveTo>
                    <a:pt x="1147" y="1"/>
                  </a:moveTo>
                  <a:cubicBezTo>
                    <a:pt x="924" y="1"/>
                    <a:pt x="733" y="96"/>
                    <a:pt x="574" y="255"/>
                  </a:cubicBezTo>
                  <a:cubicBezTo>
                    <a:pt x="287" y="637"/>
                    <a:pt x="96" y="1083"/>
                    <a:pt x="32" y="1561"/>
                  </a:cubicBezTo>
                  <a:cubicBezTo>
                    <a:pt x="1" y="1752"/>
                    <a:pt x="32" y="1911"/>
                    <a:pt x="351" y="1943"/>
                  </a:cubicBezTo>
                  <a:lnTo>
                    <a:pt x="924" y="2006"/>
                  </a:lnTo>
                  <a:cubicBezTo>
                    <a:pt x="1147" y="2070"/>
                    <a:pt x="1401" y="2070"/>
                    <a:pt x="1497" y="2102"/>
                  </a:cubicBezTo>
                  <a:cubicBezTo>
                    <a:pt x="1509" y="2106"/>
                    <a:pt x="1522" y="2108"/>
                    <a:pt x="1534" y="2108"/>
                  </a:cubicBezTo>
                  <a:cubicBezTo>
                    <a:pt x="1623" y="2108"/>
                    <a:pt x="1724" y="2014"/>
                    <a:pt x="1751" y="1847"/>
                  </a:cubicBezTo>
                  <a:cubicBezTo>
                    <a:pt x="1879" y="1338"/>
                    <a:pt x="1847" y="797"/>
                    <a:pt x="1624" y="319"/>
                  </a:cubicBezTo>
                  <a:cubicBezTo>
                    <a:pt x="1529" y="128"/>
                    <a:pt x="1338" y="33"/>
                    <a:pt x="1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54"/>
            <p:cNvSpPr/>
            <p:nvPr/>
          </p:nvSpPr>
          <p:spPr>
            <a:xfrm>
              <a:off x="4902725" y="4177575"/>
              <a:ext cx="54150" cy="53400"/>
            </a:xfrm>
            <a:custGeom>
              <a:avLst/>
              <a:gdLst/>
              <a:ahLst/>
              <a:cxnLst/>
              <a:rect l="l" t="t" r="r" b="b"/>
              <a:pathLst>
                <a:path w="2166" h="2136" extrusionOk="0">
                  <a:moveTo>
                    <a:pt x="1496" y="1"/>
                  </a:moveTo>
                  <a:cubicBezTo>
                    <a:pt x="1407" y="1"/>
                    <a:pt x="1322" y="18"/>
                    <a:pt x="1242" y="58"/>
                  </a:cubicBezTo>
                  <a:cubicBezTo>
                    <a:pt x="796" y="249"/>
                    <a:pt x="414" y="568"/>
                    <a:pt x="159" y="950"/>
                  </a:cubicBezTo>
                  <a:cubicBezTo>
                    <a:pt x="64" y="1109"/>
                    <a:pt x="0" y="1268"/>
                    <a:pt x="287" y="1427"/>
                  </a:cubicBezTo>
                  <a:cubicBezTo>
                    <a:pt x="350" y="1491"/>
                    <a:pt x="542" y="1618"/>
                    <a:pt x="733" y="1745"/>
                  </a:cubicBezTo>
                  <a:cubicBezTo>
                    <a:pt x="924" y="1873"/>
                    <a:pt x="1115" y="2032"/>
                    <a:pt x="1210" y="2096"/>
                  </a:cubicBezTo>
                  <a:cubicBezTo>
                    <a:pt x="1235" y="2120"/>
                    <a:pt x="1278" y="2135"/>
                    <a:pt x="1328" y="2135"/>
                  </a:cubicBezTo>
                  <a:cubicBezTo>
                    <a:pt x="1407" y="2135"/>
                    <a:pt x="1502" y="2098"/>
                    <a:pt x="1560" y="2000"/>
                  </a:cubicBezTo>
                  <a:cubicBezTo>
                    <a:pt x="1910" y="1586"/>
                    <a:pt x="2133" y="1109"/>
                    <a:pt x="2165" y="599"/>
                  </a:cubicBezTo>
                  <a:cubicBezTo>
                    <a:pt x="2165" y="377"/>
                    <a:pt x="2038" y="186"/>
                    <a:pt x="1879" y="90"/>
                  </a:cubicBezTo>
                  <a:cubicBezTo>
                    <a:pt x="1749" y="35"/>
                    <a:pt x="1620" y="1"/>
                    <a:pt x="1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54"/>
            <p:cNvSpPr/>
            <p:nvPr/>
          </p:nvSpPr>
          <p:spPr>
            <a:xfrm>
              <a:off x="4948075" y="4235125"/>
              <a:ext cx="58125" cy="47775"/>
            </a:xfrm>
            <a:custGeom>
              <a:avLst/>
              <a:gdLst/>
              <a:ahLst/>
              <a:cxnLst/>
              <a:rect l="l" t="t" r="r" b="b"/>
              <a:pathLst>
                <a:path w="2325" h="1911" extrusionOk="0">
                  <a:moveTo>
                    <a:pt x="1439" y="0"/>
                  </a:moveTo>
                  <a:cubicBezTo>
                    <a:pt x="1046" y="0"/>
                    <a:pt x="661" y="119"/>
                    <a:pt x="319" y="303"/>
                  </a:cubicBezTo>
                  <a:cubicBezTo>
                    <a:pt x="128" y="399"/>
                    <a:pt x="1" y="494"/>
                    <a:pt x="160" y="781"/>
                  </a:cubicBezTo>
                  <a:cubicBezTo>
                    <a:pt x="224" y="876"/>
                    <a:pt x="319" y="1067"/>
                    <a:pt x="415" y="1290"/>
                  </a:cubicBezTo>
                  <a:cubicBezTo>
                    <a:pt x="542" y="1481"/>
                    <a:pt x="638" y="1704"/>
                    <a:pt x="669" y="1799"/>
                  </a:cubicBezTo>
                  <a:cubicBezTo>
                    <a:pt x="690" y="1861"/>
                    <a:pt x="765" y="1910"/>
                    <a:pt x="867" y="1910"/>
                  </a:cubicBezTo>
                  <a:cubicBezTo>
                    <a:pt x="922" y="1910"/>
                    <a:pt x="985" y="1896"/>
                    <a:pt x="1051" y="1863"/>
                  </a:cubicBezTo>
                  <a:cubicBezTo>
                    <a:pt x="1529" y="1704"/>
                    <a:pt x="1943" y="1354"/>
                    <a:pt x="2229" y="908"/>
                  </a:cubicBezTo>
                  <a:cubicBezTo>
                    <a:pt x="2325" y="717"/>
                    <a:pt x="2325" y="494"/>
                    <a:pt x="2229" y="335"/>
                  </a:cubicBezTo>
                  <a:cubicBezTo>
                    <a:pt x="2102" y="144"/>
                    <a:pt x="1911" y="17"/>
                    <a:pt x="1688" y="17"/>
                  </a:cubicBezTo>
                  <a:cubicBezTo>
                    <a:pt x="1605" y="5"/>
                    <a:pt x="1522" y="0"/>
                    <a:pt x="1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54"/>
            <p:cNvSpPr/>
            <p:nvPr/>
          </p:nvSpPr>
          <p:spPr>
            <a:xfrm>
              <a:off x="4970375" y="4301575"/>
              <a:ext cx="53350" cy="44200"/>
            </a:xfrm>
            <a:custGeom>
              <a:avLst/>
              <a:gdLst/>
              <a:ahLst/>
              <a:cxnLst/>
              <a:rect l="l" t="t" r="r" b="b"/>
              <a:pathLst>
                <a:path w="2134" h="1768" extrusionOk="0">
                  <a:moveTo>
                    <a:pt x="350" y="1"/>
                  </a:moveTo>
                  <a:cubicBezTo>
                    <a:pt x="159" y="1"/>
                    <a:pt x="0" y="33"/>
                    <a:pt x="0" y="351"/>
                  </a:cubicBezTo>
                  <a:lnTo>
                    <a:pt x="0" y="924"/>
                  </a:lnTo>
                  <a:cubicBezTo>
                    <a:pt x="0" y="1115"/>
                    <a:pt x="0" y="1306"/>
                    <a:pt x="0" y="1497"/>
                  </a:cubicBezTo>
                  <a:cubicBezTo>
                    <a:pt x="0" y="1656"/>
                    <a:pt x="96" y="1752"/>
                    <a:pt x="319" y="1752"/>
                  </a:cubicBezTo>
                  <a:cubicBezTo>
                    <a:pt x="406" y="1763"/>
                    <a:pt x="493" y="1768"/>
                    <a:pt x="580" y="1768"/>
                  </a:cubicBezTo>
                  <a:cubicBezTo>
                    <a:pt x="1001" y="1768"/>
                    <a:pt x="1414" y="1644"/>
                    <a:pt x="1783" y="1433"/>
                  </a:cubicBezTo>
                  <a:cubicBezTo>
                    <a:pt x="2133" y="1147"/>
                    <a:pt x="2101" y="606"/>
                    <a:pt x="1719" y="383"/>
                  </a:cubicBezTo>
                  <a:cubicBezTo>
                    <a:pt x="1306" y="128"/>
                    <a:pt x="828" y="1"/>
                    <a:pt x="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54"/>
            <p:cNvSpPr/>
            <p:nvPr/>
          </p:nvSpPr>
          <p:spPr>
            <a:xfrm>
              <a:off x="4946500" y="4363550"/>
              <a:ext cx="54125" cy="49600"/>
            </a:xfrm>
            <a:custGeom>
              <a:avLst/>
              <a:gdLst/>
              <a:ahLst/>
              <a:cxnLst/>
              <a:rect l="l" t="t" r="r" b="b"/>
              <a:pathLst>
                <a:path w="2165" h="1984" extrusionOk="0">
                  <a:moveTo>
                    <a:pt x="841" y="1"/>
                  </a:moveTo>
                  <a:cubicBezTo>
                    <a:pt x="750" y="1"/>
                    <a:pt x="667" y="59"/>
                    <a:pt x="573" y="228"/>
                  </a:cubicBezTo>
                  <a:cubicBezTo>
                    <a:pt x="541" y="291"/>
                    <a:pt x="510" y="355"/>
                    <a:pt x="478" y="451"/>
                  </a:cubicBezTo>
                  <a:cubicBezTo>
                    <a:pt x="414" y="546"/>
                    <a:pt x="350" y="642"/>
                    <a:pt x="319" y="737"/>
                  </a:cubicBezTo>
                  <a:cubicBezTo>
                    <a:pt x="191" y="928"/>
                    <a:pt x="64" y="1151"/>
                    <a:pt x="32" y="1246"/>
                  </a:cubicBezTo>
                  <a:cubicBezTo>
                    <a:pt x="0" y="1342"/>
                    <a:pt x="0" y="1501"/>
                    <a:pt x="159" y="1597"/>
                  </a:cubicBezTo>
                  <a:cubicBezTo>
                    <a:pt x="561" y="1855"/>
                    <a:pt x="1013" y="1983"/>
                    <a:pt x="1471" y="1983"/>
                  </a:cubicBezTo>
                  <a:cubicBezTo>
                    <a:pt x="1522" y="1983"/>
                    <a:pt x="1573" y="1982"/>
                    <a:pt x="1624" y="1979"/>
                  </a:cubicBezTo>
                  <a:cubicBezTo>
                    <a:pt x="1847" y="1947"/>
                    <a:pt x="2038" y="1819"/>
                    <a:pt x="2101" y="1628"/>
                  </a:cubicBezTo>
                  <a:cubicBezTo>
                    <a:pt x="2165" y="1437"/>
                    <a:pt x="2165" y="1215"/>
                    <a:pt x="2070" y="1024"/>
                  </a:cubicBezTo>
                  <a:cubicBezTo>
                    <a:pt x="1815" y="610"/>
                    <a:pt x="1465" y="291"/>
                    <a:pt x="1051" y="69"/>
                  </a:cubicBezTo>
                  <a:cubicBezTo>
                    <a:pt x="972" y="29"/>
                    <a:pt x="904" y="1"/>
                    <a:pt x="8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54"/>
            <p:cNvSpPr/>
            <p:nvPr/>
          </p:nvSpPr>
          <p:spPr>
            <a:xfrm>
              <a:off x="4897950" y="4414150"/>
              <a:ext cx="50950" cy="54775"/>
            </a:xfrm>
            <a:custGeom>
              <a:avLst/>
              <a:gdLst/>
              <a:ahLst/>
              <a:cxnLst/>
              <a:rect l="l" t="t" r="r" b="b"/>
              <a:pathLst>
                <a:path w="2038" h="2191" extrusionOk="0">
                  <a:moveTo>
                    <a:pt x="1313" y="0"/>
                  </a:moveTo>
                  <a:cubicBezTo>
                    <a:pt x="1250" y="0"/>
                    <a:pt x="1175" y="24"/>
                    <a:pt x="1083" y="82"/>
                  </a:cubicBezTo>
                  <a:cubicBezTo>
                    <a:pt x="987" y="146"/>
                    <a:pt x="796" y="305"/>
                    <a:pt x="605" y="432"/>
                  </a:cubicBezTo>
                  <a:cubicBezTo>
                    <a:pt x="414" y="560"/>
                    <a:pt x="223" y="655"/>
                    <a:pt x="128" y="719"/>
                  </a:cubicBezTo>
                  <a:cubicBezTo>
                    <a:pt x="64" y="814"/>
                    <a:pt x="0" y="942"/>
                    <a:pt x="96" y="1101"/>
                  </a:cubicBezTo>
                  <a:cubicBezTo>
                    <a:pt x="350" y="1578"/>
                    <a:pt x="733" y="1928"/>
                    <a:pt x="1210" y="2151"/>
                  </a:cubicBezTo>
                  <a:cubicBezTo>
                    <a:pt x="1285" y="2178"/>
                    <a:pt x="1357" y="2190"/>
                    <a:pt x="1425" y="2190"/>
                  </a:cubicBezTo>
                  <a:cubicBezTo>
                    <a:pt x="1764" y="2190"/>
                    <a:pt x="2011" y="1886"/>
                    <a:pt x="2038" y="1515"/>
                  </a:cubicBezTo>
                  <a:cubicBezTo>
                    <a:pt x="2006" y="1037"/>
                    <a:pt x="1847" y="560"/>
                    <a:pt x="1560" y="178"/>
                  </a:cubicBezTo>
                  <a:cubicBezTo>
                    <a:pt x="1499" y="76"/>
                    <a:pt x="1425" y="0"/>
                    <a:pt x="1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54"/>
            <p:cNvSpPr/>
            <p:nvPr/>
          </p:nvSpPr>
          <p:spPr>
            <a:xfrm>
              <a:off x="4837450" y="4441525"/>
              <a:ext cx="45400" cy="52075"/>
            </a:xfrm>
            <a:custGeom>
              <a:avLst/>
              <a:gdLst/>
              <a:ahLst/>
              <a:cxnLst/>
              <a:rect l="l" t="t" r="r" b="b"/>
              <a:pathLst>
                <a:path w="1816" h="2083" extrusionOk="0">
                  <a:moveTo>
                    <a:pt x="1429" y="1"/>
                  </a:moveTo>
                  <a:cubicBezTo>
                    <a:pt x="1401" y="1"/>
                    <a:pt x="1371" y="2"/>
                    <a:pt x="1338" y="6"/>
                  </a:cubicBezTo>
                  <a:cubicBezTo>
                    <a:pt x="1147" y="69"/>
                    <a:pt x="415" y="101"/>
                    <a:pt x="224" y="133"/>
                  </a:cubicBezTo>
                  <a:cubicBezTo>
                    <a:pt x="33" y="165"/>
                    <a:pt x="1" y="260"/>
                    <a:pt x="1" y="451"/>
                  </a:cubicBezTo>
                  <a:cubicBezTo>
                    <a:pt x="1" y="961"/>
                    <a:pt x="192" y="1470"/>
                    <a:pt x="510" y="1884"/>
                  </a:cubicBezTo>
                  <a:cubicBezTo>
                    <a:pt x="616" y="2017"/>
                    <a:pt x="789" y="2083"/>
                    <a:pt x="954" y="2083"/>
                  </a:cubicBezTo>
                  <a:cubicBezTo>
                    <a:pt x="987" y="2083"/>
                    <a:pt x="1020" y="2080"/>
                    <a:pt x="1051" y="2075"/>
                  </a:cubicBezTo>
                  <a:cubicBezTo>
                    <a:pt x="1274" y="2011"/>
                    <a:pt x="1433" y="1884"/>
                    <a:pt x="1529" y="1693"/>
                  </a:cubicBezTo>
                  <a:cubicBezTo>
                    <a:pt x="1752" y="1247"/>
                    <a:pt x="1815" y="770"/>
                    <a:pt x="1752" y="292"/>
                  </a:cubicBezTo>
                  <a:cubicBezTo>
                    <a:pt x="1752" y="121"/>
                    <a:pt x="1675" y="1"/>
                    <a:pt x="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54"/>
            <p:cNvSpPr/>
            <p:nvPr/>
          </p:nvSpPr>
          <p:spPr>
            <a:xfrm>
              <a:off x="4769025" y="4427550"/>
              <a:ext cx="49350" cy="54550"/>
            </a:xfrm>
            <a:custGeom>
              <a:avLst/>
              <a:gdLst/>
              <a:ahLst/>
              <a:cxnLst/>
              <a:rect l="l" t="t" r="r" b="b"/>
              <a:pathLst>
                <a:path w="1974" h="2182" extrusionOk="0">
                  <a:moveTo>
                    <a:pt x="550" y="0"/>
                  </a:moveTo>
                  <a:cubicBezTo>
                    <a:pt x="445" y="0"/>
                    <a:pt x="391" y="78"/>
                    <a:pt x="318" y="246"/>
                  </a:cubicBezTo>
                  <a:cubicBezTo>
                    <a:pt x="96" y="692"/>
                    <a:pt x="0" y="1233"/>
                    <a:pt x="96" y="1743"/>
                  </a:cubicBezTo>
                  <a:cubicBezTo>
                    <a:pt x="127" y="1934"/>
                    <a:pt x="287" y="2093"/>
                    <a:pt x="478" y="2156"/>
                  </a:cubicBezTo>
                  <a:cubicBezTo>
                    <a:pt x="537" y="2174"/>
                    <a:pt x="597" y="2181"/>
                    <a:pt x="655" y="2181"/>
                  </a:cubicBezTo>
                  <a:cubicBezTo>
                    <a:pt x="815" y="2181"/>
                    <a:pt x="966" y="2122"/>
                    <a:pt x="1082" y="2029"/>
                  </a:cubicBezTo>
                  <a:cubicBezTo>
                    <a:pt x="1464" y="1743"/>
                    <a:pt x="1783" y="1361"/>
                    <a:pt x="1942" y="915"/>
                  </a:cubicBezTo>
                  <a:cubicBezTo>
                    <a:pt x="1974" y="819"/>
                    <a:pt x="1974" y="724"/>
                    <a:pt x="1974" y="660"/>
                  </a:cubicBezTo>
                  <a:cubicBezTo>
                    <a:pt x="1942" y="597"/>
                    <a:pt x="1878" y="533"/>
                    <a:pt x="1719" y="469"/>
                  </a:cubicBezTo>
                  <a:cubicBezTo>
                    <a:pt x="1528" y="406"/>
                    <a:pt x="860" y="119"/>
                    <a:pt x="669" y="24"/>
                  </a:cubicBezTo>
                  <a:cubicBezTo>
                    <a:pt x="622" y="8"/>
                    <a:pt x="583" y="0"/>
                    <a:pt x="5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54"/>
            <p:cNvSpPr/>
            <p:nvPr/>
          </p:nvSpPr>
          <p:spPr>
            <a:xfrm>
              <a:off x="4708525" y="4385950"/>
              <a:ext cx="55750" cy="51150"/>
            </a:xfrm>
            <a:custGeom>
              <a:avLst/>
              <a:gdLst/>
              <a:ahLst/>
              <a:cxnLst/>
              <a:rect l="l" t="t" r="r" b="b"/>
              <a:pathLst>
                <a:path w="2230" h="2046" extrusionOk="0">
                  <a:moveTo>
                    <a:pt x="1151" y="0"/>
                  </a:moveTo>
                  <a:cubicBezTo>
                    <a:pt x="1075" y="0"/>
                    <a:pt x="1003" y="32"/>
                    <a:pt x="956" y="96"/>
                  </a:cubicBezTo>
                  <a:cubicBezTo>
                    <a:pt x="542" y="382"/>
                    <a:pt x="223" y="796"/>
                    <a:pt x="64" y="1306"/>
                  </a:cubicBezTo>
                  <a:cubicBezTo>
                    <a:pt x="1" y="1497"/>
                    <a:pt x="64" y="1719"/>
                    <a:pt x="223" y="1879"/>
                  </a:cubicBezTo>
                  <a:cubicBezTo>
                    <a:pt x="355" y="1984"/>
                    <a:pt x="509" y="2046"/>
                    <a:pt x="685" y="2046"/>
                  </a:cubicBezTo>
                  <a:cubicBezTo>
                    <a:pt x="721" y="2046"/>
                    <a:pt x="758" y="2043"/>
                    <a:pt x="796" y="2038"/>
                  </a:cubicBezTo>
                  <a:cubicBezTo>
                    <a:pt x="1274" y="1974"/>
                    <a:pt x="1720" y="1751"/>
                    <a:pt x="2070" y="1433"/>
                  </a:cubicBezTo>
                  <a:cubicBezTo>
                    <a:pt x="2134" y="1369"/>
                    <a:pt x="2197" y="1306"/>
                    <a:pt x="2229" y="1210"/>
                  </a:cubicBezTo>
                  <a:cubicBezTo>
                    <a:pt x="2197" y="1115"/>
                    <a:pt x="2165" y="1019"/>
                    <a:pt x="2070" y="923"/>
                  </a:cubicBezTo>
                  <a:cubicBezTo>
                    <a:pt x="1943" y="796"/>
                    <a:pt x="1497" y="223"/>
                    <a:pt x="1370" y="96"/>
                  </a:cubicBezTo>
                  <a:cubicBezTo>
                    <a:pt x="1306" y="32"/>
                    <a:pt x="1226" y="0"/>
                    <a:pt x="1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54"/>
            <p:cNvSpPr/>
            <p:nvPr/>
          </p:nvSpPr>
          <p:spPr>
            <a:xfrm>
              <a:off x="4675900" y="4326650"/>
              <a:ext cx="54150" cy="45025"/>
            </a:xfrm>
            <a:custGeom>
              <a:avLst/>
              <a:gdLst/>
              <a:ahLst/>
              <a:cxnLst/>
              <a:rect l="l" t="t" r="r" b="b"/>
              <a:pathLst>
                <a:path w="2166" h="1801" extrusionOk="0">
                  <a:moveTo>
                    <a:pt x="1678" y="1"/>
                  </a:moveTo>
                  <a:cubicBezTo>
                    <a:pt x="1634" y="1"/>
                    <a:pt x="1584" y="7"/>
                    <a:pt x="1528" y="17"/>
                  </a:cubicBezTo>
                  <a:cubicBezTo>
                    <a:pt x="1019" y="80"/>
                    <a:pt x="542" y="303"/>
                    <a:pt x="160" y="685"/>
                  </a:cubicBezTo>
                  <a:cubicBezTo>
                    <a:pt x="32" y="844"/>
                    <a:pt x="0" y="1035"/>
                    <a:pt x="64" y="1258"/>
                  </a:cubicBezTo>
                  <a:cubicBezTo>
                    <a:pt x="128" y="1449"/>
                    <a:pt x="287" y="1608"/>
                    <a:pt x="478" y="1672"/>
                  </a:cubicBezTo>
                  <a:cubicBezTo>
                    <a:pt x="747" y="1762"/>
                    <a:pt x="1016" y="1801"/>
                    <a:pt x="1285" y="1801"/>
                  </a:cubicBezTo>
                  <a:cubicBezTo>
                    <a:pt x="1494" y="1801"/>
                    <a:pt x="1702" y="1777"/>
                    <a:pt x="1910" y="1736"/>
                  </a:cubicBezTo>
                  <a:cubicBezTo>
                    <a:pt x="1974" y="1704"/>
                    <a:pt x="2070" y="1672"/>
                    <a:pt x="2133" y="1608"/>
                  </a:cubicBezTo>
                  <a:cubicBezTo>
                    <a:pt x="2165" y="1513"/>
                    <a:pt x="2165" y="1385"/>
                    <a:pt x="2133" y="1290"/>
                  </a:cubicBezTo>
                  <a:cubicBezTo>
                    <a:pt x="2070" y="1099"/>
                    <a:pt x="1942" y="367"/>
                    <a:pt x="1879" y="176"/>
                  </a:cubicBezTo>
                  <a:cubicBezTo>
                    <a:pt x="1856" y="40"/>
                    <a:pt x="1785" y="1"/>
                    <a:pt x="1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54"/>
            <p:cNvSpPr/>
            <p:nvPr/>
          </p:nvSpPr>
          <p:spPr>
            <a:xfrm>
              <a:off x="4743550" y="4279900"/>
              <a:ext cx="56525" cy="38425"/>
            </a:xfrm>
            <a:custGeom>
              <a:avLst/>
              <a:gdLst/>
              <a:ahLst/>
              <a:cxnLst/>
              <a:rect l="l" t="t" r="r" b="b"/>
              <a:pathLst>
                <a:path w="2261" h="1537" extrusionOk="0">
                  <a:moveTo>
                    <a:pt x="1130" y="0"/>
                  </a:moveTo>
                  <a:cubicBezTo>
                    <a:pt x="748" y="0"/>
                    <a:pt x="366" y="56"/>
                    <a:pt x="0" y="167"/>
                  </a:cubicBezTo>
                  <a:cubicBezTo>
                    <a:pt x="478" y="772"/>
                    <a:pt x="1115" y="1250"/>
                    <a:pt x="1815" y="1536"/>
                  </a:cubicBezTo>
                  <a:cubicBezTo>
                    <a:pt x="1815" y="1027"/>
                    <a:pt x="1974" y="549"/>
                    <a:pt x="2261" y="167"/>
                  </a:cubicBezTo>
                  <a:cubicBezTo>
                    <a:pt x="1895" y="56"/>
                    <a:pt x="1512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54"/>
            <p:cNvSpPr/>
            <p:nvPr/>
          </p:nvSpPr>
          <p:spPr>
            <a:xfrm>
              <a:off x="4779350" y="4225175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828"/>
                    <a:pt x="319" y="1656"/>
                    <a:pt x="797" y="2356"/>
                  </a:cubicBezTo>
                  <a:cubicBezTo>
                    <a:pt x="1083" y="1943"/>
                    <a:pt x="1529" y="1624"/>
                    <a:pt x="2007" y="1497"/>
                  </a:cubicBezTo>
                  <a:cubicBezTo>
                    <a:pt x="1497" y="828"/>
                    <a:pt x="797" y="28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54"/>
            <p:cNvSpPr/>
            <p:nvPr/>
          </p:nvSpPr>
          <p:spPr>
            <a:xfrm>
              <a:off x="4829500" y="4209250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06"/>
                    <a:pt x="32" y="1338"/>
                    <a:pt x="1" y="2102"/>
                  </a:cubicBezTo>
                  <a:cubicBezTo>
                    <a:pt x="223" y="2038"/>
                    <a:pt x="462" y="2007"/>
                    <a:pt x="705" y="2007"/>
                  </a:cubicBezTo>
                  <a:cubicBezTo>
                    <a:pt x="947" y="2007"/>
                    <a:pt x="1193" y="2038"/>
                    <a:pt x="1432" y="2102"/>
                  </a:cubicBezTo>
                  <a:lnTo>
                    <a:pt x="1432" y="2102"/>
                  </a:lnTo>
                  <a:cubicBezTo>
                    <a:pt x="1394" y="1348"/>
                    <a:pt x="1140" y="597"/>
                    <a:pt x="701" y="1"/>
                  </a:cubicBezTo>
                  <a:close/>
                  <a:moveTo>
                    <a:pt x="1432" y="2102"/>
                  </a:moveTo>
                  <a:lnTo>
                    <a:pt x="1432" y="2102"/>
                  </a:lnTo>
                  <a:cubicBezTo>
                    <a:pt x="1432" y="2112"/>
                    <a:pt x="1433" y="2123"/>
                    <a:pt x="1433" y="2134"/>
                  </a:cubicBezTo>
                  <a:lnTo>
                    <a:pt x="1433" y="2102"/>
                  </a:lnTo>
                  <a:cubicBezTo>
                    <a:pt x="1433" y="2102"/>
                    <a:pt x="1432" y="2102"/>
                    <a:pt x="1432" y="2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54"/>
            <p:cNvSpPr/>
            <p:nvPr/>
          </p:nvSpPr>
          <p:spPr>
            <a:xfrm>
              <a:off x="4864525" y="4225175"/>
              <a:ext cx="49350" cy="58925"/>
            </a:xfrm>
            <a:custGeom>
              <a:avLst/>
              <a:gdLst/>
              <a:ahLst/>
              <a:cxnLst/>
              <a:rect l="l" t="t" r="r" b="b"/>
              <a:pathLst>
                <a:path w="1974" h="2357" extrusionOk="0">
                  <a:moveTo>
                    <a:pt x="1974" y="1"/>
                  </a:moveTo>
                  <a:lnTo>
                    <a:pt x="1974" y="1"/>
                  </a:lnTo>
                  <a:cubicBezTo>
                    <a:pt x="1178" y="287"/>
                    <a:pt x="478" y="828"/>
                    <a:pt x="0" y="1497"/>
                  </a:cubicBezTo>
                  <a:cubicBezTo>
                    <a:pt x="478" y="1624"/>
                    <a:pt x="892" y="1943"/>
                    <a:pt x="1178" y="2356"/>
                  </a:cubicBezTo>
                  <a:cubicBezTo>
                    <a:pt x="1656" y="1656"/>
                    <a:pt x="1942" y="828"/>
                    <a:pt x="19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54"/>
            <p:cNvSpPr/>
            <p:nvPr/>
          </p:nvSpPr>
          <p:spPr>
            <a:xfrm>
              <a:off x="4893975" y="4279900"/>
              <a:ext cx="56525" cy="38425"/>
            </a:xfrm>
            <a:custGeom>
              <a:avLst/>
              <a:gdLst/>
              <a:ahLst/>
              <a:cxnLst/>
              <a:rect l="l" t="t" r="r" b="b"/>
              <a:pathLst>
                <a:path w="2261" h="1537" extrusionOk="0">
                  <a:moveTo>
                    <a:pt x="1142" y="0"/>
                  </a:moveTo>
                  <a:cubicBezTo>
                    <a:pt x="764" y="0"/>
                    <a:pt x="382" y="56"/>
                    <a:pt x="0" y="167"/>
                  </a:cubicBezTo>
                  <a:cubicBezTo>
                    <a:pt x="287" y="549"/>
                    <a:pt x="446" y="1027"/>
                    <a:pt x="478" y="1536"/>
                  </a:cubicBezTo>
                  <a:cubicBezTo>
                    <a:pt x="1178" y="1250"/>
                    <a:pt x="1783" y="772"/>
                    <a:pt x="2260" y="167"/>
                  </a:cubicBezTo>
                  <a:cubicBezTo>
                    <a:pt x="1894" y="56"/>
                    <a:pt x="1520" y="0"/>
                    <a:pt x="1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54"/>
            <p:cNvSpPr/>
            <p:nvPr/>
          </p:nvSpPr>
          <p:spPr>
            <a:xfrm>
              <a:off x="4893975" y="4318300"/>
              <a:ext cx="62100" cy="39125"/>
            </a:xfrm>
            <a:custGeom>
              <a:avLst/>
              <a:gdLst/>
              <a:ahLst/>
              <a:cxnLst/>
              <a:rect l="l" t="t" r="r" b="b"/>
              <a:pathLst>
                <a:path w="2484" h="1565" extrusionOk="0">
                  <a:moveTo>
                    <a:pt x="478" y="0"/>
                  </a:moveTo>
                  <a:cubicBezTo>
                    <a:pt x="446" y="478"/>
                    <a:pt x="287" y="955"/>
                    <a:pt x="0" y="1369"/>
                  </a:cubicBezTo>
                  <a:cubicBezTo>
                    <a:pt x="411" y="1501"/>
                    <a:pt x="848" y="1564"/>
                    <a:pt x="1284" y="1564"/>
                  </a:cubicBezTo>
                  <a:cubicBezTo>
                    <a:pt x="1692" y="1564"/>
                    <a:pt x="2099" y="1509"/>
                    <a:pt x="2483" y="1401"/>
                  </a:cubicBezTo>
                  <a:cubicBezTo>
                    <a:pt x="1974" y="733"/>
                    <a:pt x="1274" y="255"/>
                    <a:pt x="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54"/>
            <p:cNvSpPr/>
            <p:nvPr/>
          </p:nvSpPr>
          <p:spPr>
            <a:xfrm>
              <a:off x="4865325" y="4352525"/>
              <a:ext cx="45375" cy="53350"/>
            </a:xfrm>
            <a:custGeom>
              <a:avLst/>
              <a:gdLst/>
              <a:ahLst/>
              <a:cxnLst/>
              <a:rect l="l" t="t" r="r" b="b"/>
              <a:pathLst>
                <a:path w="1815" h="2134" extrusionOk="0">
                  <a:moveTo>
                    <a:pt x="1146" y="0"/>
                  </a:moveTo>
                  <a:cubicBezTo>
                    <a:pt x="860" y="382"/>
                    <a:pt x="446" y="669"/>
                    <a:pt x="0" y="828"/>
                  </a:cubicBezTo>
                  <a:cubicBezTo>
                    <a:pt x="478" y="1433"/>
                    <a:pt x="1114" y="1878"/>
                    <a:pt x="1815" y="2133"/>
                  </a:cubicBezTo>
                  <a:cubicBezTo>
                    <a:pt x="1815" y="1369"/>
                    <a:pt x="1560" y="605"/>
                    <a:pt x="1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54"/>
            <p:cNvSpPr/>
            <p:nvPr/>
          </p:nvSpPr>
          <p:spPr>
            <a:xfrm>
              <a:off x="4829500" y="4373200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" y="1"/>
                  </a:moveTo>
                  <a:cubicBezTo>
                    <a:pt x="1" y="860"/>
                    <a:pt x="255" y="1688"/>
                    <a:pt x="701" y="2389"/>
                  </a:cubicBezTo>
                  <a:cubicBezTo>
                    <a:pt x="1178" y="1688"/>
                    <a:pt x="1433" y="860"/>
                    <a:pt x="1433" y="1"/>
                  </a:cubicBezTo>
                  <a:lnTo>
                    <a:pt x="1433" y="1"/>
                  </a:lnTo>
                  <a:cubicBezTo>
                    <a:pt x="1194" y="81"/>
                    <a:pt x="948" y="120"/>
                    <a:pt x="705" y="120"/>
                  </a:cubicBezTo>
                  <a:cubicBezTo>
                    <a:pt x="462" y="120"/>
                    <a:pt x="223" y="8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54"/>
            <p:cNvSpPr/>
            <p:nvPr/>
          </p:nvSpPr>
          <p:spPr>
            <a:xfrm>
              <a:off x="4783350" y="4352525"/>
              <a:ext cx="46175" cy="53350"/>
            </a:xfrm>
            <a:custGeom>
              <a:avLst/>
              <a:gdLst/>
              <a:ahLst/>
              <a:cxnLst/>
              <a:rect l="l" t="t" r="r" b="b"/>
              <a:pathLst>
                <a:path w="1847" h="2134" extrusionOk="0">
                  <a:moveTo>
                    <a:pt x="669" y="0"/>
                  </a:moveTo>
                  <a:cubicBezTo>
                    <a:pt x="255" y="637"/>
                    <a:pt x="0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669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54"/>
            <p:cNvSpPr/>
            <p:nvPr/>
          </p:nvSpPr>
          <p:spPr>
            <a:xfrm>
              <a:off x="4737975" y="4318300"/>
              <a:ext cx="62100" cy="38850"/>
            </a:xfrm>
            <a:custGeom>
              <a:avLst/>
              <a:gdLst/>
              <a:ahLst/>
              <a:cxnLst/>
              <a:rect l="l" t="t" r="r" b="b"/>
              <a:pathLst>
                <a:path w="2484" h="1554" extrusionOk="0">
                  <a:moveTo>
                    <a:pt x="2038" y="0"/>
                  </a:moveTo>
                  <a:cubicBezTo>
                    <a:pt x="1242" y="255"/>
                    <a:pt x="542" y="733"/>
                    <a:pt x="0" y="1401"/>
                  </a:cubicBezTo>
                  <a:cubicBezTo>
                    <a:pt x="385" y="1505"/>
                    <a:pt x="776" y="1553"/>
                    <a:pt x="1165" y="1553"/>
                  </a:cubicBezTo>
                  <a:cubicBezTo>
                    <a:pt x="1613" y="1553"/>
                    <a:pt x="2057" y="1489"/>
                    <a:pt x="2484" y="1369"/>
                  </a:cubicBezTo>
                  <a:cubicBezTo>
                    <a:pt x="2197" y="955"/>
                    <a:pt x="2038" y="478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54"/>
            <p:cNvSpPr/>
            <p:nvPr/>
          </p:nvSpPr>
          <p:spPr>
            <a:xfrm>
              <a:off x="4813575" y="4286450"/>
              <a:ext cx="76425" cy="65500"/>
            </a:xfrm>
            <a:custGeom>
              <a:avLst/>
              <a:gdLst/>
              <a:ahLst/>
              <a:cxnLst/>
              <a:rect l="l" t="t" r="r" b="b"/>
              <a:pathLst>
                <a:path w="3057" h="2620" extrusionOk="0">
                  <a:moveTo>
                    <a:pt x="1306" y="1"/>
                  </a:moveTo>
                  <a:cubicBezTo>
                    <a:pt x="574" y="1"/>
                    <a:pt x="1" y="606"/>
                    <a:pt x="1" y="1306"/>
                  </a:cubicBezTo>
                  <a:cubicBezTo>
                    <a:pt x="1" y="2101"/>
                    <a:pt x="638" y="2620"/>
                    <a:pt x="1307" y="2620"/>
                  </a:cubicBezTo>
                  <a:cubicBezTo>
                    <a:pt x="1630" y="2620"/>
                    <a:pt x="1960" y="2499"/>
                    <a:pt x="2229" y="2229"/>
                  </a:cubicBezTo>
                  <a:cubicBezTo>
                    <a:pt x="3057" y="1434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1" name="Google Shape;5971;p54"/>
          <p:cNvGrpSpPr/>
          <p:nvPr/>
        </p:nvGrpSpPr>
        <p:grpSpPr>
          <a:xfrm>
            <a:off x="4280538" y="1134638"/>
            <a:ext cx="218100" cy="224475"/>
            <a:chOff x="3677075" y="3656125"/>
            <a:chExt cx="218100" cy="224475"/>
          </a:xfrm>
        </p:grpSpPr>
        <p:sp>
          <p:nvSpPr>
            <p:cNvPr id="5972" name="Google Shape;5972;p54"/>
            <p:cNvSpPr/>
            <p:nvPr/>
          </p:nvSpPr>
          <p:spPr>
            <a:xfrm>
              <a:off x="3683450" y="3727150"/>
              <a:ext cx="55725" cy="38050"/>
            </a:xfrm>
            <a:custGeom>
              <a:avLst/>
              <a:gdLst/>
              <a:ahLst/>
              <a:cxnLst/>
              <a:rect l="l" t="t" r="r" b="b"/>
              <a:pathLst>
                <a:path w="2229" h="1522" extrusionOk="0">
                  <a:moveTo>
                    <a:pt x="1183" y="0"/>
                  </a:moveTo>
                  <a:cubicBezTo>
                    <a:pt x="778" y="0"/>
                    <a:pt x="375" y="65"/>
                    <a:pt x="0" y="184"/>
                  </a:cubicBezTo>
                  <a:cubicBezTo>
                    <a:pt x="446" y="789"/>
                    <a:pt x="1083" y="1235"/>
                    <a:pt x="1783" y="1521"/>
                  </a:cubicBezTo>
                  <a:cubicBezTo>
                    <a:pt x="1783" y="1012"/>
                    <a:pt x="1942" y="534"/>
                    <a:pt x="2229" y="152"/>
                  </a:cubicBezTo>
                  <a:cubicBezTo>
                    <a:pt x="1889" y="49"/>
                    <a:pt x="1535" y="0"/>
                    <a:pt x="1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54"/>
            <p:cNvSpPr/>
            <p:nvPr/>
          </p:nvSpPr>
          <p:spPr>
            <a:xfrm>
              <a:off x="3718450" y="3672050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860"/>
                    <a:pt x="319" y="1656"/>
                    <a:pt x="797" y="2356"/>
                  </a:cubicBezTo>
                  <a:cubicBezTo>
                    <a:pt x="1083" y="1942"/>
                    <a:pt x="1529" y="1656"/>
                    <a:pt x="2007" y="1497"/>
                  </a:cubicBezTo>
                  <a:cubicBezTo>
                    <a:pt x="1497" y="828"/>
                    <a:pt x="797" y="31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54"/>
            <p:cNvSpPr/>
            <p:nvPr/>
          </p:nvSpPr>
          <p:spPr>
            <a:xfrm>
              <a:off x="3768600" y="3656125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37"/>
                    <a:pt x="32" y="1370"/>
                    <a:pt x="1" y="2134"/>
                  </a:cubicBezTo>
                  <a:cubicBezTo>
                    <a:pt x="223" y="2054"/>
                    <a:pt x="462" y="2014"/>
                    <a:pt x="705" y="2014"/>
                  </a:cubicBezTo>
                  <a:cubicBezTo>
                    <a:pt x="948" y="2014"/>
                    <a:pt x="1194" y="2054"/>
                    <a:pt x="1433" y="2134"/>
                  </a:cubicBezTo>
                  <a:cubicBezTo>
                    <a:pt x="1401" y="1370"/>
                    <a:pt x="1147" y="637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54"/>
            <p:cNvSpPr/>
            <p:nvPr/>
          </p:nvSpPr>
          <p:spPr>
            <a:xfrm>
              <a:off x="3803625" y="3672050"/>
              <a:ext cx="50150" cy="58925"/>
            </a:xfrm>
            <a:custGeom>
              <a:avLst/>
              <a:gdLst/>
              <a:ahLst/>
              <a:cxnLst/>
              <a:rect l="l" t="t" r="r" b="b"/>
              <a:pathLst>
                <a:path w="2006" h="2357" extrusionOk="0">
                  <a:moveTo>
                    <a:pt x="2006" y="0"/>
                  </a:moveTo>
                  <a:lnTo>
                    <a:pt x="2006" y="0"/>
                  </a:lnTo>
                  <a:cubicBezTo>
                    <a:pt x="1210" y="319"/>
                    <a:pt x="510" y="828"/>
                    <a:pt x="0" y="1497"/>
                  </a:cubicBezTo>
                  <a:cubicBezTo>
                    <a:pt x="478" y="1656"/>
                    <a:pt x="892" y="1942"/>
                    <a:pt x="1210" y="2356"/>
                  </a:cubicBezTo>
                  <a:cubicBezTo>
                    <a:pt x="1688" y="1656"/>
                    <a:pt x="1942" y="860"/>
                    <a:pt x="2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54"/>
            <p:cNvSpPr/>
            <p:nvPr/>
          </p:nvSpPr>
          <p:spPr>
            <a:xfrm>
              <a:off x="3833075" y="3727150"/>
              <a:ext cx="56525" cy="38050"/>
            </a:xfrm>
            <a:custGeom>
              <a:avLst/>
              <a:gdLst/>
              <a:ahLst/>
              <a:cxnLst/>
              <a:rect l="l" t="t" r="r" b="b"/>
              <a:pathLst>
                <a:path w="2261" h="1522" extrusionOk="0">
                  <a:moveTo>
                    <a:pt x="1049" y="0"/>
                  </a:moveTo>
                  <a:cubicBezTo>
                    <a:pt x="694" y="0"/>
                    <a:pt x="340" y="49"/>
                    <a:pt x="0" y="152"/>
                  </a:cubicBezTo>
                  <a:cubicBezTo>
                    <a:pt x="287" y="534"/>
                    <a:pt x="446" y="1012"/>
                    <a:pt x="446" y="1521"/>
                  </a:cubicBezTo>
                  <a:cubicBezTo>
                    <a:pt x="1146" y="1235"/>
                    <a:pt x="1783" y="789"/>
                    <a:pt x="2260" y="184"/>
                  </a:cubicBezTo>
                  <a:cubicBezTo>
                    <a:pt x="1868" y="65"/>
                    <a:pt x="1458" y="0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54"/>
            <p:cNvSpPr/>
            <p:nvPr/>
          </p:nvSpPr>
          <p:spPr>
            <a:xfrm>
              <a:off x="3833875" y="3765175"/>
              <a:ext cx="61300" cy="39550"/>
            </a:xfrm>
            <a:custGeom>
              <a:avLst/>
              <a:gdLst/>
              <a:ahLst/>
              <a:cxnLst/>
              <a:rect l="l" t="t" r="r" b="b"/>
              <a:pathLst>
                <a:path w="2452" h="1582" extrusionOk="0">
                  <a:moveTo>
                    <a:pt x="446" y="0"/>
                  </a:moveTo>
                  <a:cubicBezTo>
                    <a:pt x="414" y="509"/>
                    <a:pt x="287" y="987"/>
                    <a:pt x="0" y="1369"/>
                  </a:cubicBezTo>
                  <a:cubicBezTo>
                    <a:pt x="438" y="1509"/>
                    <a:pt x="894" y="1582"/>
                    <a:pt x="1349" y="1582"/>
                  </a:cubicBezTo>
                  <a:cubicBezTo>
                    <a:pt x="1722" y="1582"/>
                    <a:pt x="2093" y="1533"/>
                    <a:pt x="2451" y="1433"/>
                  </a:cubicBezTo>
                  <a:cubicBezTo>
                    <a:pt x="1942" y="764"/>
                    <a:pt x="1242" y="287"/>
                    <a:pt x="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54"/>
            <p:cNvSpPr/>
            <p:nvPr/>
          </p:nvSpPr>
          <p:spPr>
            <a:xfrm>
              <a:off x="3804425" y="3799400"/>
              <a:ext cx="45375" cy="54125"/>
            </a:xfrm>
            <a:custGeom>
              <a:avLst/>
              <a:gdLst/>
              <a:ahLst/>
              <a:cxnLst/>
              <a:rect l="l" t="t" r="r" b="b"/>
              <a:pathLst>
                <a:path w="1815" h="2165" extrusionOk="0">
                  <a:moveTo>
                    <a:pt x="1178" y="0"/>
                  </a:moveTo>
                  <a:cubicBezTo>
                    <a:pt x="860" y="414"/>
                    <a:pt x="478" y="700"/>
                    <a:pt x="0" y="860"/>
                  </a:cubicBezTo>
                  <a:cubicBezTo>
                    <a:pt x="478" y="1464"/>
                    <a:pt x="1114" y="1910"/>
                    <a:pt x="1815" y="2165"/>
                  </a:cubicBezTo>
                  <a:cubicBezTo>
                    <a:pt x="1815" y="1401"/>
                    <a:pt x="1592" y="637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54"/>
            <p:cNvSpPr/>
            <p:nvPr/>
          </p:nvSpPr>
          <p:spPr>
            <a:xfrm>
              <a:off x="3768600" y="3820875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433" y="1"/>
                  </a:moveTo>
                  <a:lnTo>
                    <a:pt x="1433" y="1"/>
                  </a:lnTo>
                  <a:cubicBezTo>
                    <a:pt x="1194" y="80"/>
                    <a:pt x="948" y="120"/>
                    <a:pt x="705" y="120"/>
                  </a:cubicBezTo>
                  <a:cubicBezTo>
                    <a:pt x="462" y="120"/>
                    <a:pt x="223" y="80"/>
                    <a:pt x="1" y="1"/>
                  </a:cubicBezTo>
                  <a:lnTo>
                    <a:pt x="1" y="1"/>
                  </a:lnTo>
                  <a:cubicBezTo>
                    <a:pt x="1" y="860"/>
                    <a:pt x="255" y="1688"/>
                    <a:pt x="701" y="2388"/>
                  </a:cubicBezTo>
                  <a:cubicBezTo>
                    <a:pt x="1178" y="1688"/>
                    <a:pt x="1433" y="860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54"/>
            <p:cNvSpPr/>
            <p:nvPr/>
          </p:nvSpPr>
          <p:spPr>
            <a:xfrm>
              <a:off x="3722450" y="3799400"/>
              <a:ext cx="46175" cy="53325"/>
            </a:xfrm>
            <a:custGeom>
              <a:avLst/>
              <a:gdLst/>
              <a:ahLst/>
              <a:cxnLst/>
              <a:rect l="l" t="t" r="r" b="b"/>
              <a:pathLst>
                <a:path w="1847" h="2133" extrusionOk="0">
                  <a:moveTo>
                    <a:pt x="669" y="0"/>
                  </a:moveTo>
                  <a:cubicBezTo>
                    <a:pt x="255" y="637"/>
                    <a:pt x="32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700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54"/>
            <p:cNvSpPr/>
            <p:nvPr/>
          </p:nvSpPr>
          <p:spPr>
            <a:xfrm>
              <a:off x="3677075" y="3765175"/>
              <a:ext cx="62100" cy="39550"/>
            </a:xfrm>
            <a:custGeom>
              <a:avLst/>
              <a:gdLst/>
              <a:ahLst/>
              <a:cxnLst/>
              <a:rect l="l" t="t" r="r" b="b"/>
              <a:pathLst>
                <a:path w="2484" h="1582" extrusionOk="0">
                  <a:moveTo>
                    <a:pt x="2038" y="0"/>
                  </a:moveTo>
                  <a:cubicBezTo>
                    <a:pt x="1242" y="287"/>
                    <a:pt x="542" y="764"/>
                    <a:pt x="1" y="1433"/>
                  </a:cubicBezTo>
                  <a:cubicBezTo>
                    <a:pt x="373" y="1533"/>
                    <a:pt x="752" y="1582"/>
                    <a:pt x="1129" y="1582"/>
                  </a:cubicBezTo>
                  <a:cubicBezTo>
                    <a:pt x="1589" y="1582"/>
                    <a:pt x="2046" y="1509"/>
                    <a:pt x="2484" y="1369"/>
                  </a:cubicBezTo>
                  <a:cubicBezTo>
                    <a:pt x="2197" y="987"/>
                    <a:pt x="2038" y="509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54"/>
            <p:cNvSpPr/>
            <p:nvPr/>
          </p:nvSpPr>
          <p:spPr>
            <a:xfrm>
              <a:off x="3752675" y="3733325"/>
              <a:ext cx="76450" cy="66125"/>
            </a:xfrm>
            <a:custGeom>
              <a:avLst/>
              <a:gdLst/>
              <a:ahLst/>
              <a:cxnLst/>
              <a:rect l="l" t="t" r="r" b="b"/>
              <a:pathLst>
                <a:path w="3058" h="2645" extrusionOk="0">
                  <a:moveTo>
                    <a:pt x="1306" y="1"/>
                  </a:moveTo>
                  <a:cubicBezTo>
                    <a:pt x="574" y="1"/>
                    <a:pt x="1" y="606"/>
                    <a:pt x="1" y="1338"/>
                  </a:cubicBezTo>
                  <a:cubicBezTo>
                    <a:pt x="1" y="2116"/>
                    <a:pt x="647" y="2645"/>
                    <a:pt x="1321" y="2645"/>
                  </a:cubicBezTo>
                  <a:cubicBezTo>
                    <a:pt x="1639" y="2645"/>
                    <a:pt x="1964" y="2527"/>
                    <a:pt x="2229" y="2261"/>
                  </a:cubicBezTo>
                  <a:cubicBezTo>
                    <a:pt x="3057" y="1433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3" name="Google Shape;5983;p54"/>
          <p:cNvGrpSpPr/>
          <p:nvPr/>
        </p:nvGrpSpPr>
        <p:grpSpPr>
          <a:xfrm>
            <a:off x="8617213" y="3517288"/>
            <a:ext cx="218100" cy="224475"/>
            <a:chOff x="3677075" y="3656125"/>
            <a:chExt cx="218100" cy="224475"/>
          </a:xfrm>
        </p:grpSpPr>
        <p:sp>
          <p:nvSpPr>
            <p:cNvPr id="5984" name="Google Shape;5984;p54"/>
            <p:cNvSpPr/>
            <p:nvPr/>
          </p:nvSpPr>
          <p:spPr>
            <a:xfrm>
              <a:off x="3683450" y="3727150"/>
              <a:ext cx="55725" cy="38050"/>
            </a:xfrm>
            <a:custGeom>
              <a:avLst/>
              <a:gdLst/>
              <a:ahLst/>
              <a:cxnLst/>
              <a:rect l="l" t="t" r="r" b="b"/>
              <a:pathLst>
                <a:path w="2229" h="1522" extrusionOk="0">
                  <a:moveTo>
                    <a:pt x="1183" y="0"/>
                  </a:moveTo>
                  <a:cubicBezTo>
                    <a:pt x="778" y="0"/>
                    <a:pt x="375" y="65"/>
                    <a:pt x="0" y="184"/>
                  </a:cubicBezTo>
                  <a:cubicBezTo>
                    <a:pt x="446" y="789"/>
                    <a:pt x="1083" y="1235"/>
                    <a:pt x="1783" y="1521"/>
                  </a:cubicBezTo>
                  <a:cubicBezTo>
                    <a:pt x="1783" y="1012"/>
                    <a:pt x="1942" y="534"/>
                    <a:pt x="2229" y="152"/>
                  </a:cubicBezTo>
                  <a:cubicBezTo>
                    <a:pt x="1889" y="49"/>
                    <a:pt x="1535" y="0"/>
                    <a:pt x="1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54"/>
            <p:cNvSpPr/>
            <p:nvPr/>
          </p:nvSpPr>
          <p:spPr>
            <a:xfrm>
              <a:off x="3718450" y="3672050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860"/>
                    <a:pt x="319" y="1656"/>
                    <a:pt x="797" y="2356"/>
                  </a:cubicBezTo>
                  <a:cubicBezTo>
                    <a:pt x="1083" y="1942"/>
                    <a:pt x="1529" y="1656"/>
                    <a:pt x="2007" y="1497"/>
                  </a:cubicBezTo>
                  <a:cubicBezTo>
                    <a:pt x="1497" y="828"/>
                    <a:pt x="797" y="31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54"/>
            <p:cNvSpPr/>
            <p:nvPr/>
          </p:nvSpPr>
          <p:spPr>
            <a:xfrm>
              <a:off x="3768600" y="3656125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37"/>
                    <a:pt x="32" y="1370"/>
                    <a:pt x="1" y="2134"/>
                  </a:cubicBezTo>
                  <a:cubicBezTo>
                    <a:pt x="223" y="2054"/>
                    <a:pt x="462" y="2014"/>
                    <a:pt x="705" y="2014"/>
                  </a:cubicBezTo>
                  <a:cubicBezTo>
                    <a:pt x="948" y="2014"/>
                    <a:pt x="1194" y="2054"/>
                    <a:pt x="1433" y="2134"/>
                  </a:cubicBezTo>
                  <a:cubicBezTo>
                    <a:pt x="1401" y="1370"/>
                    <a:pt x="1147" y="637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54"/>
            <p:cNvSpPr/>
            <p:nvPr/>
          </p:nvSpPr>
          <p:spPr>
            <a:xfrm>
              <a:off x="3803625" y="3672050"/>
              <a:ext cx="50150" cy="58925"/>
            </a:xfrm>
            <a:custGeom>
              <a:avLst/>
              <a:gdLst/>
              <a:ahLst/>
              <a:cxnLst/>
              <a:rect l="l" t="t" r="r" b="b"/>
              <a:pathLst>
                <a:path w="2006" h="2357" extrusionOk="0">
                  <a:moveTo>
                    <a:pt x="2006" y="0"/>
                  </a:moveTo>
                  <a:lnTo>
                    <a:pt x="2006" y="0"/>
                  </a:lnTo>
                  <a:cubicBezTo>
                    <a:pt x="1210" y="319"/>
                    <a:pt x="510" y="828"/>
                    <a:pt x="0" y="1497"/>
                  </a:cubicBezTo>
                  <a:cubicBezTo>
                    <a:pt x="478" y="1656"/>
                    <a:pt x="892" y="1942"/>
                    <a:pt x="1210" y="2356"/>
                  </a:cubicBezTo>
                  <a:cubicBezTo>
                    <a:pt x="1688" y="1656"/>
                    <a:pt x="1942" y="860"/>
                    <a:pt x="2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54"/>
            <p:cNvSpPr/>
            <p:nvPr/>
          </p:nvSpPr>
          <p:spPr>
            <a:xfrm>
              <a:off x="3833075" y="3727150"/>
              <a:ext cx="56525" cy="38050"/>
            </a:xfrm>
            <a:custGeom>
              <a:avLst/>
              <a:gdLst/>
              <a:ahLst/>
              <a:cxnLst/>
              <a:rect l="l" t="t" r="r" b="b"/>
              <a:pathLst>
                <a:path w="2261" h="1522" extrusionOk="0">
                  <a:moveTo>
                    <a:pt x="1049" y="0"/>
                  </a:moveTo>
                  <a:cubicBezTo>
                    <a:pt x="694" y="0"/>
                    <a:pt x="340" y="49"/>
                    <a:pt x="0" y="152"/>
                  </a:cubicBezTo>
                  <a:cubicBezTo>
                    <a:pt x="287" y="534"/>
                    <a:pt x="446" y="1012"/>
                    <a:pt x="446" y="1521"/>
                  </a:cubicBezTo>
                  <a:cubicBezTo>
                    <a:pt x="1146" y="1235"/>
                    <a:pt x="1783" y="789"/>
                    <a:pt x="2260" y="184"/>
                  </a:cubicBezTo>
                  <a:cubicBezTo>
                    <a:pt x="1868" y="65"/>
                    <a:pt x="1458" y="0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54"/>
            <p:cNvSpPr/>
            <p:nvPr/>
          </p:nvSpPr>
          <p:spPr>
            <a:xfrm>
              <a:off x="3833875" y="3765175"/>
              <a:ext cx="61300" cy="39550"/>
            </a:xfrm>
            <a:custGeom>
              <a:avLst/>
              <a:gdLst/>
              <a:ahLst/>
              <a:cxnLst/>
              <a:rect l="l" t="t" r="r" b="b"/>
              <a:pathLst>
                <a:path w="2452" h="1582" extrusionOk="0">
                  <a:moveTo>
                    <a:pt x="446" y="0"/>
                  </a:moveTo>
                  <a:cubicBezTo>
                    <a:pt x="414" y="509"/>
                    <a:pt x="287" y="987"/>
                    <a:pt x="0" y="1369"/>
                  </a:cubicBezTo>
                  <a:cubicBezTo>
                    <a:pt x="438" y="1509"/>
                    <a:pt x="894" y="1582"/>
                    <a:pt x="1349" y="1582"/>
                  </a:cubicBezTo>
                  <a:cubicBezTo>
                    <a:pt x="1722" y="1582"/>
                    <a:pt x="2093" y="1533"/>
                    <a:pt x="2451" y="1433"/>
                  </a:cubicBezTo>
                  <a:cubicBezTo>
                    <a:pt x="1942" y="764"/>
                    <a:pt x="1242" y="287"/>
                    <a:pt x="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54"/>
            <p:cNvSpPr/>
            <p:nvPr/>
          </p:nvSpPr>
          <p:spPr>
            <a:xfrm>
              <a:off x="3804425" y="3799400"/>
              <a:ext cx="45375" cy="54125"/>
            </a:xfrm>
            <a:custGeom>
              <a:avLst/>
              <a:gdLst/>
              <a:ahLst/>
              <a:cxnLst/>
              <a:rect l="l" t="t" r="r" b="b"/>
              <a:pathLst>
                <a:path w="1815" h="2165" extrusionOk="0">
                  <a:moveTo>
                    <a:pt x="1178" y="0"/>
                  </a:moveTo>
                  <a:cubicBezTo>
                    <a:pt x="860" y="414"/>
                    <a:pt x="478" y="700"/>
                    <a:pt x="0" y="860"/>
                  </a:cubicBezTo>
                  <a:cubicBezTo>
                    <a:pt x="478" y="1464"/>
                    <a:pt x="1114" y="1910"/>
                    <a:pt x="1815" y="2165"/>
                  </a:cubicBezTo>
                  <a:cubicBezTo>
                    <a:pt x="1815" y="1401"/>
                    <a:pt x="1592" y="637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54"/>
            <p:cNvSpPr/>
            <p:nvPr/>
          </p:nvSpPr>
          <p:spPr>
            <a:xfrm>
              <a:off x="3768600" y="3820875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433" y="1"/>
                  </a:moveTo>
                  <a:lnTo>
                    <a:pt x="1433" y="1"/>
                  </a:lnTo>
                  <a:cubicBezTo>
                    <a:pt x="1194" y="80"/>
                    <a:pt x="948" y="120"/>
                    <a:pt x="705" y="120"/>
                  </a:cubicBezTo>
                  <a:cubicBezTo>
                    <a:pt x="462" y="120"/>
                    <a:pt x="223" y="80"/>
                    <a:pt x="1" y="1"/>
                  </a:cubicBezTo>
                  <a:lnTo>
                    <a:pt x="1" y="1"/>
                  </a:lnTo>
                  <a:cubicBezTo>
                    <a:pt x="1" y="860"/>
                    <a:pt x="255" y="1688"/>
                    <a:pt x="701" y="2388"/>
                  </a:cubicBezTo>
                  <a:cubicBezTo>
                    <a:pt x="1178" y="1688"/>
                    <a:pt x="1433" y="860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54"/>
            <p:cNvSpPr/>
            <p:nvPr/>
          </p:nvSpPr>
          <p:spPr>
            <a:xfrm>
              <a:off x="3722450" y="3799400"/>
              <a:ext cx="46175" cy="53325"/>
            </a:xfrm>
            <a:custGeom>
              <a:avLst/>
              <a:gdLst/>
              <a:ahLst/>
              <a:cxnLst/>
              <a:rect l="l" t="t" r="r" b="b"/>
              <a:pathLst>
                <a:path w="1847" h="2133" extrusionOk="0">
                  <a:moveTo>
                    <a:pt x="669" y="0"/>
                  </a:moveTo>
                  <a:cubicBezTo>
                    <a:pt x="255" y="637"/>
                    <a:pt x="32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700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54"/>
            <p:cNvSpPr/>
            <p:nvPr/>
          </p:nvSpPr>
          <p:spPr>
            <a:xfrm>
              <a:off x="3677075" y="3765175"/>
              <a:ext cx="62100" cy="39550"/>
            </a:xfrm>
            <a:custGeom>
              <a:avLst/>
              <a:gdLst/>
              <a:ahLst/>
              <a:cxnLst/>
              <a:rect l="l" t="t" r="r" b="b"/>
              <a:pathLst>
                <a:path w="2484" h="1582" extrusionOk="0">
                  <a:moveTo>
                    <a:pt x="2038" y="0"/>
                  </a:moveTo>
                  <a:cubicBezTo>
                    <a:pt x="1242" y="287"/>
                    <a:pt x="542" y="764"/>
                    <a:pt x="1" y="1433"/>
                  </a:cubicBezTo>
                  <a:cubicBezTo>
                    <a:pt x="373" y="1533"/>
                    <a:pt x="752" y="1582"/>
                    <a:pt x="1129" y="1582"/>
                  </a:cubicBezTo>
                  <a:cubicBezTo>
                    <a:pt x="1589" y="1582"/>
                    <a:pt x="2046" y="1509"/>
                    <a:pt x="2484" y="1369"/>
                  </a:cubicBezTo>
                  <a:cubicBezTo>
                    <a:pt x="2197" y="987"/>
                    <a:pt x="2038" y="509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54"/>
            <p:cNvSpPr/>
            <p:nvPr/>
          </p:nvSpPr>
          <p:spPr>
            <a:xfrm>
              <a:off x="3752675" y="3733325"/>
              <a:ext cx="76450" cy="66125"/>
            </a:xfrm>
            <a:custGeom>
              <a:avLst/>
              <a:gdLst/>
              <a:ahLst/>
              <a:cxnLst/>
              <a:rect l="l" t="t" r="r" b="b"/>
              <a:pathLst>
                <a:path w="3058" h="2645" extrusionOk="0">
                  <a:moveTo>
                    <a:pt x="1306" y="1"/>
                  </a:moveTo>
                  <a:cubicBezTo>
                    <a:pt x="574" y="1"/>
                    <a:pt x="1" y="606"/>
                    <a:pt x="1" y="1338"/>
                  </a:cubicBezTo>
                  <a:cubicBezTo>
                    <a:pt x="1" y="2116"/>
                    <a:pt x="647" y="2645"/>
                    <a:pt x="1321" y="2645"/>
                  </a:cubicBezTo>
                  <a:cubicBezTo>
                    <a:pt x="1639" y="2645"/>
                    <a:pt x="1964" y="2527"/>
                    <a:pt x="2229" y="2261"/>
                  </a:cubicBezTo>
                  <a:cubicBezTo>
                    <a:pt x="3057" y="1433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5" name="Google Shape;5995;p54"/>
          <p:cNvGrpSpPr/>
          <p:nvPr/>
        </p:nvGrpSpPr>
        <p:grpSpPr>
          <a:xfrm>
            <a:off x="4378875" y="410686"/>
            <a:ext cx="573633" cy="570005"/>
            <a:chOff x="4675900" y="4147975"/>
            <a:chExt cx="347825" cy="345625"/>
          </a:xfrm>
        </p:grpSpPr>
        <p:sp>
          <p:nvSpPr>
            <p:cNvPr id="5996" name="Google Shape;5996;p54"/>
            <p:cNvSpPr/>
            <p:nvPr/>
          </p:nvSpPr>
          <p:spPr>
            <a:xfrm>
              <a:off x="4678275" y="4260825"/>
              <a:ext cx="55750" cy="46250"/>
            </a:xfrm>
            <a:custGeom>
              <a:avLst/>
              <a:gdLst/>
              <a:ahLst/>
              <a:cxnLst/>
              <a:rect l="l" t="t" r="r" b="b"/>
              <a:pathLst>
                <a:path w="2230" h="1850" extrusionOk="0">
                  <a:moveTo>
                    <a:pt x="1059" y="1"/>
                  </a:moveTo>
                  <a:cubicBezTo>
                    <a:pt x="839" y="1"/>
                    <a:pt x="621" y="34"/>
                    <a:pt x="415" y="103"/>
                  </a:cubicBezTo>
                  <a:cubicBezTo>
                    <a:pt x="224" y="166"/>
                    <a:pt x="65" y="357"/>
                    <a:pt x="33" y="548"/>
                  </a:cubicBezTo>
                  <a:cubicBezTo>
                    <a:pt x="1" y="771"/>
                    <a:pt x="65" y="962"/>
                    <a:pt x="224" y="1121"/>
                  </a:cubicBezTo>
                  <a:cubicBezTo>
                    <a:pt x="542" y="1472"/>
                    <a:pt x="988" y="1726"/>
                    <a:pt x="1465" y="1822"/>
                  </a:cubicBezTo>
                  <a:cubicBezTo>
                    <a:pt x="1517" y="1839"/>
                    <a:pt x="1567" y="1849"/>
                    <a:pt x="1613" y="1849"/>
                  </a:cubicBezTo>
                  <a:cubicBezTo>
                    <a:pt x="1736" y="1849"/>
                    <a:pt x="1833" y="1776"/>
                    <a:pt x="1879" y="1567"/>
                  </a:cubicBezTo>
                  <a:cubicBezTo>
                    <a:pt x="1911" y="1376"/>
                    <a:pt x="2102" y="644"/>
                    <a:pt x="2166" y="453"/>
                  </a:cubicBezTo>
                  <a:cubicBezTo>
                    <a:pt x="2229" y="262"/>
                    <a:pt x="2102" y="198"/>
                    <a:pt x="1911" y="166"/>
                  </a:cubicBezTo>
                  <a:cubicBezTo>
                    <a:pt x="1640" y="58"/>
                    <a:pt x="1348" y="1"/>
                    <a:pt x="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54"/>
            <p:cNvSpPr/>
            <p:nvPr/>
          </p:nvSpPr>
          <p:spPr>
            <a:xfrm>
              <a:off x="4715700" y="4195725"/>
              <a:ext cx="55725" cy="53750"/>
            </a:xfrm>
            <a:custGeom>
              <a:avLst/>
              <a:gdLst/>
              <a:ahLst/>
              <a:cxnLst/>
              <a:rect l="l" t="t" r="r" b="b"/>
              <a:pathLst>
                <a:path w="2229" h="2150" extrusionOk="0">
                  <a:moveTo>
                    <a:pt x="700" y="1"/>
                  </a:moveTo>
                  <a:cubicBezTo>
                    <a:pt x="478" y="1"/>
                    <a:pt x="287" y="64"/>
                    <a:pt x="159" y="255"/>
                  </a:cubicBezTo>
                  <a:cubicBezTo>
                    <a:pt x="32" y="415"/>
                    <a:pt x="0" y="637"/>
                    <a:pt x="64" y="828"/>
                  </a:cubicBezTo>
                  <a:cubicBezTo>
                    <a:pt x="191" y="1306"/>
                    <a:pt x="446" y="1720"/>
                    <a:pt x="828" y="2038"/>
                  </a:cubicBezTo>
                  <a:cubicBezTo>
                    <a:pt x="891" y="2102"/>
                    <a:pt x="963" y="2150"/>
                    <a:pt x="1043" y="2150"/>
                  </a:cubicBezTo>
                  <a:cubicBezTo>
                    <a:pt x="1122" y="2150"/>
                    <a:pt x="1210" y="2102"/>
                    <a:pt x="1305" y="1975"/>
                  </a:cubicBezTo>
                  <a:cubicBezTo>
                    <a:pt x="1433" y="1847"/>
                    <a:pt x="1942" y="1274"/>
                    <a:pt x="2069" y="1147"/>
                  </a:cubicBezTo>
                  <a:cubicBezTo>
                    <a:pt x="2229" y="1019"/>
                    <a:pt x="2165" y="892"/>
                    <a:pt x="2006" y="765"/>
                  </a:cubicBezTo>
                  <a:cubicBezTo>
                    <a:pt x="1656" y="383"/>
                    <a:pt x="1210" y="96"/>
                    <a:pt x="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54"/>
            <p:cNvSpPr/>
            <p:nvPr/>
          </p:nvSpPr>
          <p:spPr>
            <a:xfrm>
              <a:off x="4777775" y="4154900"/>
              <a:ext cx="48575" cy="54525"/>
            </a:xfrm>
            <a:custGeom>
              <a:avLst/>
              <a:gdLst/>
              <a:ahLst/>
              <a:cxnLst/>
              <a:rect l="l" t="t" r="r" b="b"/>
              <a:pathLst>
                <a:path w="1943" h="2181" extrusionOk="0">
                  <a:moveTo>
                    <a:pt x="702" y="0"/>
                  </a:moveTo>
                  <a:cubicBezTo>
                    <a:pt x="621" y="0"/>
                    <a:pt x="544" y="16"/>
                    <a:pt x="478" y="42"/>
                  </a:cubicBezTo>
                  <a:cubicBezTo>
                    <a:pt x="287" y="138"/>
                    <a:pt x="128" y="329"/>
                    <a:pt x="96" y="520"/>
                  </a:cubicBezTo>
                  <a:cubicBezTo>
                    <a:pt x="0" y="997"/>
                    <a:pt x="32" y="1506"/>
                    <a:pt x="223" y="1952"/>
                  </a:cubicBezTo>
                  <a:cubicBezTo>
                    <a:pt x="270" y="2092"/>
                    <a:pt x="333" y="2181"/>
                    <a:pt x="477" y="2181"/>
                  </a:cubicBezTo>
                  <a:cubicBezTo>
                    <a:pt x="529" y="2181"/>
                    <a:pt x="592" y="2169"/>
                    <a:pt x="669" y="2143"/>
                  </a:cubicBezTo>
                  <a:cubicBezTo>
                    <a:pt x="860" y="2048"/>
                    <a:pt x="1560" y="1793"/>
                    <a:pt x="1751" y="1729"/>
                  </a:cubicBezTo>
                  <a:cubicBezTo>
                    <a:pt x="1942" y="1666"/>
                    <a:pt x="1942" y="1538"/>
                    <a:pt x="1878" y="1379"/>
                  </a:cubicBezTo>
                  <a:cubicBezTo>
                    <a:pt x="1751" y="870"/>
                    <a:pt x="1433" y="424"/>
                    <a:pt x="1051" y="106"/>
                  </a:cubicBezTo>
                  <a:cubicBezTo>
                    <a:pt x="939" y="31"/>
                    <a:pt x="816" y="0"/>
                    <a:pt x="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54"/>
            <p:cNvSpPr/>
            <p:nvPr/>
          </p:nvSpPr>
          <p:spPr>
            <a:xfrm>
              <a:off x="4843825" y="4147975"/>
              <a:ext cx="46975" cy="52700"/>
            </a:xfrm>
            <a:custGeom>
              <a:avLst/>
              <a:gdLst/>
              <a:ahLst/>
              <a:cxnLst/>
              <a:rect l="l" t="t" r="r" b="b"/>
              <a:pathLst>
                <a:path w="1879" h="2108" extrusionOk="0">
                  <a:moveTo>
                    <a:pt x="1147" y="1"/>
                  </a:moveTo>
                  <a:cubicBezTo>
                    <a:pt x="924" y="1"/>
                    <a:pt x="733" y="96"/>
                    <a:pt x="574" y="255"/>
                  </a:cubicBezTo>
                  <a:cubicBezTo>
                    <a:pt x="287" y="637"/>
                    <a:pt x="96" y="1083"/>
                    <a:pt x="32" y="1561"/>
                  </a:cubicBezTo>
                  <a:cubicBezTo>
                    <a:pt x="1" y="1752"/>
                    <a:pt x="32" y="1911"/>
                    <a:pt x="351" y="1943"/>
                  </a:cubicBezTo>
                  <a:lnTo>
                    <a:pt x="924" y="2006"/>
                  </a:lnTo>
                  <a:cubicBezTo>
                    <a:pt x="1147" y="2070"/>
                    <a:pt x="1401" y="2070"/>
                    <a:pt x="1497" y="2102"/>
                  </a:cubicBezTo>
                  <a:cubicBezTo>
                    <a:pt x="1509" y="2106"/>
                    <a:pt x="1522" y="2108"/>
                    <a:pt x="1534" y="2108"/>
                  </a:cubicBezTo>
                  <a:cubicBezTo>
                    <a:pt x="1623" y="2108"/>
                    <a:pt x="1724" y="2014"/>
                    <a:pt x="1751" y="1847"/>
                  </a:cubicBezTo>
                  <a:cubicBezTo>
                    <a:pt x="1879" y="1338"/>
                    <a:pt x="1847" y="797"/>
                    <a:pt x="1624" y="319"/>
                  </a:cubicBezTo>
                  <a:cubicBezTo>
                    <a:pt x="1529" y="128"/>
                    <a:pt x="1338" y="33"/>
                    <a:pt x="1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54"/>
            <p:cNvSpPr/>
            <p:nvPr/>
          </p:nvSpPr>
          <p:spPr>
            <a:xfrm>
              <a:off x="4902725" y="4177575"/>
              <a:ext cx="54150" cy="53400"/>
            </a:xfrm>
            <a:custGeom>
              <a:avLst/>
              <a:gdLst/>
              <a:ahLst/>
              <a:cxnLst/>
              <a:rect l="l" t="t" r="r" b="b"/>
              <a:pathLst>
                <a:path w="2166" h="2136" extrusionOk="0">
                  <a:moveTo>
                    <a:pt x="1496" y="1"/>
                  </a:moveTo>
                  <a:cubicBezTo>
                    <a:pt x="1407" y="1"/>
                    <a:pt x="1322" y="18"/>
                    <a:pt x="1242" y="58"/>
                  </a:cubicBezTo>
                  <a:cubicBezTo>
                    <a:pt x="796" y="249"/>
                    <a:pt x="414" y="568"/>
                    <a:pt x="159" y="950"/>
                  </a:cubicBezTo>
                  <a:cubicBezTo>
                    <a:pt x="64" y="1109"/>
                    <a:pt x="0" y="1268"/>
                    <a:pt x="287" y="1427"/>
                  </a:cubicBezTo>
                  <a:cubicBezTo>
                    <a:pt x="350" y="1491"/>
                    <a:pt x="542" y="1618"/>
                    <a:pt x="733" y="1745"/>
                  </a:cubicBezTo>
                  <a:cubicBezTo>
                    <a:pt x="924" y="1873"/>
                    <a:pt x="1115" y="2032"/>
                    <a:pt x="1210" y="2096"/>
                  </a:cubicBezTo>
                  <a:cubicBezTo>
                    <a:pt x="1235" y="2120"/>
                    <a:pt x="1278" y="2135"/>
                    <a:pt x="1328" y="2135"/>
                  </a:cubicBezTo>
                  <a:cubicBezTo>
                    <a:pt x="1407" y="2135"/>
                    <a:pt x="1502" y="2098"/>
                    <a:pt x="1560" y="2000"/>
                  </a:cubicBezTo>
                  <a:cubicBezTo>
                    <a:pt x="1910" y="1586"/>
                    <a:pt x="2133" y="1109"/>
                    <a:pt x="2165" y="599"/>
                  </a:cubicBezTo>
                  <a:cubicBezTo>
                    <a:pt x="2165" y="377"/>
                    <a:pt x="2038" y="186"/>
                    <a:pt x="1879" y="90"/>
                  </a:cubicBezTo>
                  <a:cubicBezTo>
                    <a:pt x="1749" y="35"/>
                    <a:pt x="1620" y="1"/>
                    <a:pt x="1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54"/>
            <p:cNvSpPr/>
            <p:nvPr/>
          </p:nvSpPr>
          <p:spPr>
            <a:xfrm>
              <a:off x="4948075" y="4235125"/>
              <a:ext cx="58125" cy="47775"/>
            </a:xfrm>
            <a:custGeom>
              <a:avLst/>
              <a:gdLst/>
              <a:ahLst/>
              <a:cxnLst/>
              <a:rect l="l" t="t" r="r" b="b"/>
              <a:pathLst>
                <a:path w="2325" h="1911" extrusionOk="0">
                  <a:moveTo>
                    <a:pt x="1439" y="0"/>
                  </a:moveTo>
                  <a:cubicBezTo>
                    <a:pt x="1046" y="0"/>
                    <a:pt x="661" y="119"/>
                    <a:pt x="319" y="303"/>
                  </a:cubicBezTo>
                  <a:cubicBezTo>
                    <a:pt x="128" y="399"/>
                    <a:pt x="1" y="494"/>
                    <a:pt x="160" y="781"/>
                  </a:cubicBezTo>
                  <a:cubicBezTo>
                    <a:pt x="224" y="876"/>
                    <a:pt x="319" y="1067"/>
                    <a:pt x="415" y="1290"/>
                  </a:cubicBezTo>
                  <a:cubicBezTo>
                    <a:pt x="542" y="1481"/>
                    <a:pt x="638" y="1704"/>
                    <a:pt x="669" y="1799"/>
                  </a:cubicBezTo>
                  <a:cubicBezTo>
                    <a:pt x="690" y="1861"/>
                    <a:pt x="765" y="1910"/>
                    <a:pt x="867" y="1910"/>
                  </a:cubicBezTo>
                  <a:cubicBezTo>
                    <a:pt x="922" y="1910"/>
                    <a:pt x="985" y="1896"/>
                    <a:pt x="1051" y="1863"/>
                  </a:cubicBezTo>
                  <a:cubicBezTo>
                    <a:pt x="1529" y="1704"/>
                    <a:pt x="1943" y="1354"/>
                    <a:pt x="2229" y="908"/>
                  </a:cubicBezTo>
                  <a:cubicBezTo>
                    <a:pt x="2325" y="717"/>
                    <a:pt x="2325" y="494"/>
                    <a:pt x="2229" y="335"/>
                  </a:cubicBezTo>
                  <a:cubicBezTo>
                    <a:pt x="2102" y="144"/>
                    <a:pt x="1911" y="17"/>
                    <a:pt x="1688" y="17"/>
                  </a:cubicBezTo>
                  <a:cubicBezTo>
                    <a:pt x="1605" y="5"/>
                    <a:pt x="1522" y="0"/>
                    <a:pt x="1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54"/>
            <p:cNvSpPr/>
            <p:nvPr/>
          </p:nvSpPr>
          <p:spPr>
            <a:xfrm>
              <a:off x="4970375" y="4301575"/>
              <a:ext cx="53350" cy="44200"/>
            </a:xfrm>
            <a:custGeom>
              <a:avLst/>
              <a:gdLst/>
              <a:ahLst/>
              <a:cxnLst/>
              <a:rect l="l" t="t" r="r" b="b"/>
              <a:pathLst>
                <a:path w="2134" h="1768" extrusionOk="0">
                  <a:moveTo>
                    <a:pt x="350" y="1"/>
                  </a:moveTo>
                  <a:cubicBezTo>
                    <a:pt x="159" y="1"/>
                    <a:pt x="0" y="33"/>
                    <a:pt x="0" y="351"/>
                  </a:cubicBezTo>
                  <a:lnTo>
                    <a:pt x="0" y="924"/>
                  </a:lnTo>
                  <a:cubicBezTo>
                    <a:pt x="0" y="1115"/>
                    <a:pt x="0" y="1306"/>
                    <a:pt x="0" y="1497"/>
                  </a:cubicBezTo>
                  <a:cubicBezTo>
                    <a:pt x="0" y="1656"/>
                    <a:pt x="96" y="1752"/>
                    <a:pt x="319" y="1752"/>
                  </a:cubicBezTo>
                  <a:cubicBezTo>
                    <a:pt x="406" y="1763"/>
                    <a:pt x="493" y="1768"/>
                    <a:pt x="580" y="1768"/>
                  </a:cubicBezTo>
                  <a:cubicBezTo>
                    <a:pt x="1001" y="1768"/>
                    <a:pt x="1414" y="1644"/>
                    <a:pt x="1783" y="1433"/>
                  </a:cubicBezTo>
                  <a:cubicBezTo>
                    <a:pt x="2133" y="1147"/>
                    <a:pt x="2101" y="606"/>
                    <a:pt x="1719" y="383"/>
                  </a:cubicBezTo>
                  <a:cubicBezTo>
                    <a:pt x="1306" y="128"/>
                    <a:pt x="828" y="1"/>
                    <a:pt x="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54"/>
            <p:cNvSpPr/>
            <p:nvPr/>
          </p:nvSpPr>
          <p:spPr>
            <a:xfrm>
              <a:off x="4946500" y="4363550"/>
              <a:ext cx="54125" cy="49600"/>
            </a:xfrm>
            <a:custGeom>
              <a:avLst/>
              <a:gdLst/>
              <a:ahLst/>
              <a:cxnLst/>
              <a:rect l="l" t="t" r="r" b="b"/>
              <a:pathLst>
                <a:path w="2165" h="1984" extrusionOk="0">
                  <a:moveTo>
                    <a:pt x="841" y="1"/>
                  </a:moveTo>
                  <a:cubicBezTo>
                    <a:pt x="750" y="1"/>
                    <a:pt x="667" y="59"/>
                    <a:pt x="573" y="228"/>
                  </a:cubicBezTo>
                  <a:cubicBezTo>
                    <a:pt x="541" y="291"/>
                    <a:pt x="510" y="355"/>
                    <a:pt x="478" y="451"/>
                  </a:cubicBezTo>
                  <a:cubicBezTo>
                    <a:pt x="414" y="546"/>
                    <a:pt x="350" y="642"/>
                    <a:pt x="319" y="737"/>
                  </a:cubicBezTo>
                  <a:cubicBezTo>
                    <a:pt x="191" y="928"/>
                    <a:pt x="64" y="1151"/>
                    <a:pt x="32" y="1246"/>
                  </a:cubicBezTo>
                  <a:cubicBezTo>
                    <a:pt x="0" y="1342"/>
                    <a:pt x="0" y="1501"/>
                    <a:pt x="159" y="1597"/>
                  </a:cubicBezTo>
                  <a:cubicBezTo>
                    <a:pt x="561" y="1855"/>
                    <a:pt x="1013" y="1983"/>
                    <a:pt x="1471" y="1983"/>
                  </a:cubicBezTo>
                  <a:cubicBezTo>
                    <a:pt x="1522" y="1983"/>
                    <a:pt x="1573" y="1982"/>
                    <a:pt x="1624" y="1979"/>
                  </a:cubicBezTo>
                  <a:cubicBezTo>
                    <a:pt x="1847" y="1947"/>
                    <a:pt x="2038" y="1819"/>
                    <a:pt x="2101" y="1628"/>
                  </a:cubicBezTo>
                  <a:cubicBezTo>
                    <a:pt x="2165" y="1437"/>
                    <a:pt x="2165" y="1215"/>
                    <a:pt x="2070" y="1024"/>
                  </a:cubicBezTo>
                  <a:cubicBezTo>
                    <a:pt x="1815" y="610"/>
                    <a:pt x="1465" y="291"/>
                    <a:pt x="1051" y="69"/>
                  </a:cubicBezTo>
                  <a:cubicBezTo>
                    <a:pt x="972" y="29"/>
                    <a:pt x="904" y="1"/>
                    <a:pt x="8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54"/>
            <p:cNvSpPr/>
            <p:nvPr/>
          </p:nvSpPr>
          <p:spPr>
            <a:xfrm>
              <a:off x="4897950" y="4414150"/>
              <a:ext cx="50950" cy="54775"/>
            </a:xfrm>
            <a:custGeom>
              <a:avLst/>
              <a:gdLst/>
              <a:ahLst/>
              <a:cxnLst/>
              <a:rect l="l" t="t" r="r" b="b"/>
              <a:pathLst>
                <a:path w="2038" h="2191" extrusionOk="0">
                  <a:moveTo>
                    <a:pt x="1313" y="0"/>
                  </a:moveTo>
                  <a:cubicBezTo>
                    <a:pt x="1250" y="0"/>
                    <a:pt x="1175" y="24"/>
                    <a:pt x="1083" y="82"/>
                  </a:cubicBezTo>
                  <a:cubicBezTo>
                    <a:pt x="987" y="146"/>
                    <a:pt x="796" y="305"/>
                    <a:pt x="605" y="432"/>
                  </a:cubicBezTo>
                  <a:cubicBezTo>
                    <a:pt x="414" y="560"/>
                    <a:pt x="223" y="655"/>
                    <a:pt x="128" y="719"/>
                  </a:cubicBezTo>
                  <a:cubicBezTo>
                    <a:pt x="64" y="814"/>
                    <a:pt x="0" y="942"/>
                    <a:pt x="96" y="1101"/>
                  </a:cubicBezTo>
                  <a:cubicBezTo>
                    <a:pt x="350" y="1578"/>
                    <a:pt x="733" y="1928"/>
                    <a:pt x="1210" y="2151"/>
                  </a:cubicBezTo>
                  <a:cubicBezTo>
                    <a:pt x="1285" y="2178"/>
                    <a:pt x="1357" y="2190"/>
                    <a:pt x="1425" y="2190"/>
                  </a:cubicBezTo>
                  <a:cubicBezTo>
                    <a:pt x="1764" y="2190"/>
                    <a:pt x="2011" y="1886"/>
                    <a:pt x="2038" y="1515"/>
                  </a:cubicBezTo>
                  <a:cubicBezTo>
                    <a:pt x="2006" y="1037"/>
                    <a:pt x="1847" y="560"/>
                    <a:pt x="1560" y="178"/>
                  </a:cubicBezTo>
                  <a:cubicBezTo>
                    <a:pt x="1499" y="76"/>
                    <a:pt x="1425" y="0"/>
                    <a:pt x="1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54"/>
            <p:cNvSpPr/>
            <p:nvPr/>
          </p:nvSpPr>
          <p:spPr>
            <a:xfrm>
              <a:off x="4837450" y="4441525"/>
              <a:ext cx="45400" cy="52075"/>
            </a:xfrm>
            <a:custGeom>
              <a:avLst/>
              <a:gdLst/>
              <a:ahLst/>
              <a:cxnLst/>
              <a:rect l="l" t="t" r="r" b="b"/>
              <a:pathLst>
                <a:path w="1816" h="2083" extrusionOk="0">
                  <a:moveTo>
                    <a:pt x="1429" y="1"/>
                  </a:moveTo>
                  <a:cubicBezTo>
                    <a:pt x="1401" y="1"/>
                    <a:pt x="1371" y="2"/>
                    <a:pt x="1338" y="6"/>
                  </a:cubicBezTo>
                  <a:cubicBezTo>
                    <a:pt x="1147" y="69"/>
                    <a:pt x="415" y="101"/>
                    <a:pt x="224" y="133"/>
                  </a:cubicBezTo>
                  <a:cubicBezTo>
                    <a:pt x="33" y="165"/>
                    <a:pt x="1" y="260"/>
                    <a:pt x="1" y="451"/>
                  </a:cubicBezTo>
                  <a:cubicBezTo>
                    <a:pt x="1" y="961"/>
                    <a:pt x="192" y="1470"/>
                    <a:pt x="510" y="1884"/>
                  </a:cubicBezTo>
                  <a:cubicBezTo>
                    <a:pt x="616" y="2017"/>
                    <a:pt x="789" y="2083"/>
                    <a:pt x="954" y="2083"/>
                  </a:cubicBezTo>
                  <a:cubicBezTo>
                    <a:pt x="987" y="2083"/>
                    <a:pt x="1020" y="2080"/>
                    <a:pt x="1051" y="2075"/>
                  </a:cubicBezTo>
                  <a:cubicBezTo>
                    <a:pt x="1274" y="2011"/>
                    <a:pt x="1433" y="1884"/>
                    <a:pt x="1529" y="1693"/>
                  </a:cubicBezTo>
                  <a:cubicBezTo>
                    <a:pt x="1752" y="1247"/>
                    <a:pt x="1815" y="770"/>
                    <a:pt x="1752" y="292"/>
                  </a:cubicBezTo>
                  <a:cubicBezTo>
                    <a:pt x="1752" y="121"/>
                    <a:pt x="1675" y="1"/>
                    <a:pt x="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54"/>
            <p:cNvSpPr/>
            <p:nvPr/>
          </p:nvSpPr>
          <p:spPr>
            <a:xfrm>
              <a:off x="4769025" y="4427550"/>
              <a:ext cx="49350" cy="54550"/>
            </a:xfrm>
            <a:custGeom>
              <a:avLst/>
              <a:gdLst/>
              <a:ahLst/>
              <a:cxnLst/>
              <a:rect l="l" t="t" r="r" b="b"/>
              <a:pathLst>
                <a:path w="1974" h="2182" extrusionOk="0">
                  <a:moveTo>
                    <a:pt x="550" y="0"/>
                  </a:moveTo>
                  <a:cubicBezTo>
                    <a:pt x="445" y="0"/>
                    <a:pt x="391" y="78"/>
                    <a:pt x="318" y="246"/>
                  </a:cubicBezTo>
                  <a:cubicBezTo>
                    <a:pt x="96" y="692"/>
                    <a:pt x="0" y="1233"/>
                    <a:pt x="96" y="1743"/>
                  </a:cubicBezTo>
                  <a:cubicBezTo>
                    <a:pt x="127" y="1934"/>
                    <a:pt x="287" y="2093"/>
                    <a:pt x="478" y="2156"/>
                  </a:cubicBezTo>
                  <a:cubicBezTo>
                    <a:pt x="537" y="2174"/>
                    <a:pt x="597" y="2181"/>
                    <a:pt x="655" y="2181"/>
                  </a:cubicBezTo>
                  <a:cubicBezTo>
                    <a:pt x="815" y="2181"/>
                    <a:pt x="966" y="2122"/>
                    <a:pt x="1082" y="2029"/>
                  </a:cubicBezTo>
                  <a:cubicBezTo>
                    <a:pt x="1464" y="1743"/>
                    <a:pt x="1783" y="1361"/>
                    <a:pt x="1942" y="915"/>
                  </a:cubicBezTo>
                  <a:cubicBezTo>
                    <a:pt x="1974" y="819"/>
                    <a:pt x="1974" y="724"/>
                    <a:pt x="1974" y="660"/>
                  </a:cubicBezTo>
                  <a:cubicBezTo>
                    <a:pt x="1942" y="597"/>
                    <a:pt x="1878" y="533"/>
                    <a:pt x="1719" y="469"/>
                  </a:cubicBezTo>
                  <a:cubicBezTo>
                    <a:pt x="1528" y="406"/>
                    <a:pt x="860" y="119"/>
                    <a:pt x="669" y="24"/>
                  </a:cubicBezTo>
                  <a:cubicBezTo>
                    <a:pt x="622" y="8"/>
                    <a:pt x="583" y="0"/>
                    <a:pt x="5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54"/>
            <p:cNvSpPr/>
            <p:nvPr/>
          </p:nvSpPr>
          <p:spPr>
            <a:xfrm>
              <a:off x="4708525" y="4385950"/>
              <a:ext cx="55750" cy="51150"/>
            </a:xfrm>
            <a:custGeom>
              <a:avLst/>
              <a:gdLst/>
              <a:ahLst/>
              <a:cxnLst/>
              <a:rect l="l" t="t" r="r" b="b"/>
              <a:pathLst>
                <a:path w="2230" h="2046" extrusionOk="0">
                  <a:moveTo>
                    <a:pt x="1151" y="0"/>
                  </a:moveTo>
                  <a:cubicBezTo>
                    <a:pt x="1075" y="0"/>
                    <a:pt x="1003" y="32"/>
                    <a:pt x="956" y="96"/>
                  </a:cubicBezTo>
                  <a:cubicBezTo>
                    <a:pt x="542" y="382"/>
                    <a:pt x="223" y="796"/>
                    <a:pt x="64" y="1306"/>
                  </a:cubicBezTo>
                  <a:cubicBezTo>
                    <a:pt x="1" y="1497"/>
                    <a:pt x="64" y="1719"/>
                    <a:pt x="223" y="1879"/>
                  </a:cubicBezTo>
                  <a:cubicBezTo>
                    <a:pt x="355" y="1984"/>
                    <a:pt x="509" y="2046"/>
                    <a:pt x="685" y="2046"/>
                  </a:cubicBezTo>
                  <a:cubicBezTo>
                    <a:pt x="721" y="2046"/>
                    <a:pt x="758" y="2043"/>
                    <a:pt x="796" y="2038"/>
                  </a:cubicBezTo>
                  <a:cubicBezTo>
                    <a:pt x="1274" y="1974"/>
                    <a:pt x="1720" y="1751"/>
                    <a:pt x="2070" y="1433"/>
                  </a:cubicBezTo>
                  <a:cubicBezTo>
                    <a:pt x="2134" y="1369"/>
                    <a:pt x="2197" y="1306"/>
                    <a:pt x="2229" y="1210"/>
                  </a:cubicBezTo>
                  <a:cubicBezTo>
                    <a:pt x="2197" y="1115"/>
                    <a:pt x="2165" y="1019"/>
                    <a:pt x="2070" y="923"/>
                  </a:cubicBezTo>
                  <a:cubicBezTo>
                    <a:pt x="1943" y="796"/>
                    <a:pt x="1497" y="223"/>
                    <a:pt x="1370" y="96"/>
                  </a:cubicBezTo>
                  <a:cubicBezTo>
                    <a:pt x="1306" y="32"/>
                    <a:pt x="1226" y="0"/>
                    <a:pt x="1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54"/>
            <p:cNvSpPr/>
            <p:nvPr/>
          </p:nvSpPr>
          <p:spPr>
            <a:xfrm>
              <a:off x="4675900" y="4326650"/>
              <a:ext cx="54150" cy="45025"/>
            </a:xfrm>
            <a:custGeom>
              <a:avLst/>
              <a:gdLst/>
              <a:ahLst/>
              <a:cxnLst/>
              <a:rect l="l" t="t" r="r" b="b"/>
              <a:pathLst>
                <a:path w="2166" h="1801" extrusionOk="0">
                  <a:moveTo>
                    <a:pt x="1678" y="1"/>
                  </a:moveTo>
                  <a:cubicBezTo>
                    <a:pt x="1634" y="1"/>
                    <a:pt x="1584" y="7"/>
                    <a:pt x="1528" y="17"/>
                  </a:cubicBezTo>
                  <a:cubicBezTo>
                    <a:pt x="1019" y="80"/>
                    <a:pt x="542" y="303"/>
                    <a:pt x="160" y="685"/>
                  </a:cubicBezTo>
                  <a:cubicBezTo>
                    <a:pt x="32" y="844"/>
                    <a:pt x="0" y="1035"/>
                    <a:pt x="64" y="1258"/>
                  </a:cubicBezTo>
                  <a:cubicBezTo>
                    <a:pt x="128" y="1449"/>
                    <a:pt x="287" y="1608"/>
                    <a:pt x="478" y="1672"/>
                  </a:cubicBezTo>
                  <a:cubicBezTo>
                    <a:pt x="747" y="1762"/>
                    <a:pt x="1016" y="1801"/>
                    <a:pt x="1285" y="1801"/>
                  </a:cubicBezTo>
                  <a:cubicBezTo>
                    <a:pt x="1494" y="1801"/>
                    <a:pt x="1702" y="1777"/>
                    <a:pt x="1910" y="1736"/>
                  </a:cubicBezTo>
                  <a:cubicBezTo>
                    <a:pt x="1974" y="1704"/>
                    <a:pt x="2070" y="1672"/>
                    <a:pt x="2133" y="1608"/>
                  </a:cubicBezTo>
                  <a:cubicBezTo>
                    <a:pt x="2165" y="1513"/>
                    <a:pt x="2165" y="1385"/>
                    <a:pt x="2133" y="1290"/>
                  </a:cubicBezTo>
                  <a:cubicBezTo>
                    <a:pt x="2070" y="1099"/>
                    <a:pt x="1942" y="367"/>
                    <a:pt x="1879" y="176"/>
                  </a:cubicBezTo>
                  <a:cubicBezTo>
                    <a:pt x="1856" y="40"/>
                    <a:pt x="1785" y="1"/>
                    <a:pt x="1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54"/>
            <p:cNvSpPr/>
            <p:nvPr/>
          </p:nvSpPr>
          <p:spPr>
            <a:xfrm>
              <a:off x="4743550" y="4279900"/>
              <a:ext cx="56525" cy="38425"/>
            </a:xfrm>
            <a:custGeom>
              <a:avLst/>
              <a:gdLst/>
              <a:ahLst/>
              <a:cxnLst/>
              <a:rect l="l" t="t" r="r" b="b"/>
              <a:pathLst>
                <a:path w="2261" h="1537" extrusionOk="0">
                  <a:moveTo>
                    <a:pt x="1130" y="0"/>
                  </a:moveTo>
                  <a:cubicBezTo>
                    <a:pt x="748" y="0"/>
                    <a:pt x="366" y="56"/>
                    <a:pt x="0" y="167"/>
                  </a:cubicBezTo>
                  <a:cubicBezTo>
                    <a:pt x="478" y="772"/>
                    <a:pt x="1115" y="1250"/>
                    <a:pt x="1815" y="1536"/>
                  </a:cubicBezTo>
                  <a:cubicBezTo>
                    <a:pt x="1815" y="1027"/>
                    <a:pt x="1974" y="549"/>
                    <a:pt x="2261" y="167"/>
                  </a:cubicBezTo>
                  <a:cubicBezTo>
                    <a:pt x="1895" y="56"/>
                    <a:pt x="1512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54"/>
            <p:cNvSpPr/>
            <p:nvPr/>
          </p:nvSpPr>
          <p:spPr>
            <a:xfrm>
              <a:off x="4779350" y="4225175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828"/>
                    <a:pt x="319" y="1656"/>
                    <a:pt x="797" y="2356"/>
                  </a:cubicBezTo>
                  <a:cubicBezTo>
                    <a:pt x="1083" y="1943"/>
                    <a:pt x="1529" y="1624"/>
                    <a:pt x="2007" y="1497"/>
                  </a:cubicBezTo>
                  <a:cubicBezTo>
                    <a:pt x="1497" y="828"/>
                    <a:pt x="797" y="28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54"/>
            <p:cNvSpPr/>
            <p:nvPr/>
          </p:nvSpPr>
          <p:spPr>
            <a:xfrm>
              <a:off x="4829500" y="4209250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06"/>
                    <a:pt x="32" y="1338"/>
                    <a:pt x="1" y="2102"/>
                  </a:cubicBezTo>
                  <a:cubicBezTo>
                    <a:pt x="223" y="2038"/>
                    <a:pt x="462" y="2007"/>
                    <a:pt x="705" y="2007"/>
                  </a:cubicBezTo>
                  <a:cubicBezTo>
                    <a:pt x="947" y="2007"/>
                    <a:pt x="1193" y="2038"/>
                    <a:pt x="1432" y="2102"/>
                  </a:cubicBezTo>
                  <a:lnTo>
                    <a:pt x="1432" y="2102"/>
                  </a:lnTo>
                  <a:cubicBezTo>
                    <a:pt x="1394" y="1348"/>
                    <a:pt x="1140" y="597"/>
                    <a:pt x="701" y="1"/>
                  </a:cubicBezTo>
                  <a:close/>
                  <a:moveTo>
                    <a:pt x="1432" y="2102"/>
                  </a:moveTo>
                  <a:lnTo>
                    <a:pt x="1432" y="2102"/>
                  </a:lnTo>
                  <a:cubicBezTo>
                    <a:pt x="1432" y="2112"/>
                    <a:pt x="1433" y="2123"/>
                    <a:pt x="1433" y="2134"/>
                  </a:cubicBezTo>
                  <a:lnTo>
                    <a:pt x="1433" y="2102"/>
                  </a:lnTo>
                  <a:cubicBezTo>
                    <a:pt x="1433" y="2102"/>
                    <a:pt x="1432" y="2102"/>
                    <a:pt x="1432" y="2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54"/>
            <p:cNvSpPr/>
            <p:nvPr/>
          </p:nvSpPr>
          <p:spPr>
            <a:xfrm>
              <a:off x="4864525" y="4225175"/>
              <a:ext cx="49350" cy="58925"/>
            </a:xfrm>
            <a:custGeom>
              <a:avLst/>
              <a:gdLst/>
              <a:ahLst/>
              <a:cxnLst/>
              <a:rect l="l" t="t" r="r" b="b"/>
              <a:pathLst>
                <a:path w="1974" h="2357" extrusionOk="0">
                  <a:moveTo>
                    <a:pt x="1974" y="1"/>
                  </a:moveTo>
                  <a:lnTo>
                    <a:pt x="1974" y="1"/>
                  </a:lnTo>
                  <a:cubicBezTo>
                    <a:pt x="1178" y="287"/>
                    <a:pt x="478" y="828"/>
                    <a:pt x="0" y="1497"/>
                  </a:cubicBezTo>
                  <a:cubicBezTo>
                    <a:pt x="478" y="1624"/>
                    <a:pt x="892" y="1943"/>
                    <a:pt x="1178" y="2356"/>
                  </a:cubicBezTo>
                  <a:cubicBezTo>
                    <a:pt x="1656" y="1656"/>
                    <a:pt x="1942" y="828"/>
                    <a:pt x="19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54"/>
            <p:cNvSpPr/>
            <p:nvPr/>
          </p:nvSpPr>
          <p:spPr>
            <a:xfrm>
              <a:off x="4893975" y="4279900"/>
              <a:ext cx="56525" cy="38425"/>
            </a:xfrm>
            <a:custGeom>
              <a:avLst/>
              <a:gdLst/>
              <a:ahLst/>
              <a:cxnLst/>
              <a:rect l="l" t="t" r="r" b="b"/>
              <a:pathLst>
                <a:path w="2261" h="1537" extrusionOk="0">
                  <a:moveTo>
                    <a:pt x="1142" y="0"/>
                  </a:moveTo>
                  <a:cubicBezTo>
                    <a:pt x="764" y="0"/>
                    <a:pt x="382" y="56"/>
                    <a:pt x="0" y="167"/>
                  </a:cubicBezTo>
                  <a:cubicBezTo>
                    <a:pt x="287" y="549"/>
                    <a:pt x="446" y="1027"/>
                    <a:pt x="478" y="1536"/>
                  </a:cubicBezTo>
                  <a:cubicBezTo>
                    <a:pt x="1178" y="1250"/>
                    <a:pt x="1783" y="772"/>
                    <a:pt x="2260" y="167"/>
                  </a:cubicBezTo>
                  <a:cubicBezTo>
                    <a:pt x="1894" y="56"/>
                    <a:pt x="1520" y="0"/>
                    <a:pt x="1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54"/>
            <p:cNvSpPr/>
            <p:nvPr/>
          </p:nvSpPr>
          <p:spPr>
            <a:xfrm>
              <a:off x="4893975" y="4318300"/>
              <a:ext cx="62100" cy="39125"/>
            </a:xfrm>
            <a:custGeom>
              <a:avLst/>
              <a:gdLst/>
              <a:ahLst/>
              <a:cxnLst/>
              <a:rect l="l" t="t" r="r" b="b"/>
              <a:pathLst>
                <a:path w="2484" h="1565" extrusionOk="0">
                  <a:moveTo>
                    <a:pt x="478" y="0"/>
                  </a:moveTo>
                  <a:cubicBezTo>
                    <a:pt x="446" y="478"/>
                    <a:pt x="287" y="955"/>
                    <a:pt x="0" y="1369"/>
                  </a:cubicBezTo>
                  <a:cubicBezTo>
                    <a:pt x="411" y="1501"/>
                    <a:pt x="848" y="1564"/>
                    <a:pt x="1284" y="1564"/>
                  </a:cubicBezTo>
                  <a:cubicBezTo>
                    <a:pt x="1692" y="1564"/>
                    <a:pt x="2099" y="1509"/>
                    <a:pt x="2483" y="1401"/>
                  </a:cubicBezTo>
                  <a:cubicBezTo>
                    <a:pt x="1974" y="733"/>
                    <a:pt x="1274" y="255"/>
                    <a:pt x="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54"/>
            <p:cNvSpPr/>
            <p:nvPr/>
          </p:nvSpPr>
          <p:spPr>
            <a:xfrm>
              <a:off x="4865325" y="4352525"/>
              <a:ext cx="45375" cy="53350"/>
            </a:xfrm>
            <a:custGeom>
              <a:avLst/>
              <a:gdLst/>
              <a:ahLst/>
              <a:cxnLst/>
              <a:rect l="l" t="t" r="r" b="b"/>
              <a:pathLst>
                <a:path w="1815" h="2134" extrusionOk="0">
                  <a:moveTo>
                    <a:pt x="1146" y="0"/>
                  </a:moveTo>
                  <a:cubicBezTo>
                    <a:pt x="860" y="382"/>
                    <a:pt x="446" y="669"/>
                    <a:pt x="0" y="828"/>
                  </a:cubicBezTo>
                  <a:cubicBezTo>
                    <a:pt x="478" y="1433"/>
                    <a:pt x="1114" y="1878"/>
                    <a:pt x="1815" y="2133"/>
                  </a:cubicBezTo>
                  <a:cubicBezTo>
                    <a:pt x="1815" y="1369"/>
                    <a:pt x="1560" y="605"/>
                    <a:pt x="1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54"/>
            <p:cNvSpPr/>
            <p:nvPr/>
          </p:nvSpPr>
          <p:spPr>
            <a:xfrm>
              <a:off x="4829500" y="4373200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" y="1"/>
                  </a:moveTo>
                  <a:cubicBezTo>
                    <a:pt x="1" y="860"/>
                    <a:pt x="255" y="1688"/>
                    <a:pt x="701" y="2389"/>
                  </a:cubicBezTo>
                  <a:cubicBezTo>
                    <a:pt x="1178" y="1688"/>
                    <a:pt x="1433" y="860"/>
                    <a:pt x="1433" y="1"/>
                  </a:cubicBezTo>
                  <a:lnTo>
                    <a:pt x="1433" y="1"/>
                  </a:lnTo>
                  <a:cubicBezTo>
                    <a:pt x="1194" y="81"/>
                    <a:pt x="948" y="120"/>
                    <a:pt x="705" y="120"/>
                  </a:cubicBezTo>
                  <a:cubicBezTo>
                    <a:pt x="462" y="120"/>
                    <a:pt x="223" y="8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54"/>
            <p:cNvSpPr/>
            <p:nvPr/>
          </p:nvSpPr>
          <p:spPr>
            <a:xfrm>
              <a:off x="4783350" y="4352525"/>
              <a:ext cx="46175" cy="53350"/>
            </a:xfrm>
            <a:custGeom>
              <a:avLst/>
              <a:gdLst/>
              <a:ahLst/>
              <a:cxnLst/>
              <a:rect l="l" t="t" r="r" b="b"/>
              <a:pathLst>
                <a:path w="1847" h="2134" extrusionOk="0">
                  <a:moveTo>
                    <a:pt x="669" y="0"/>
                  </a:moveTo>
                  <a:cubicBezTo>
                    <a:pt x="255" y="637"/>
                    <a:pt x="0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669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54"/>
            <p:cNvSpPr/>
            <p:nvPr/>
          </p:nvSpPr>
          <p:spPr>
            <a:xfrm>
              <a:off x="4737975" y="4318300"/>
              <a:ext cx="62100" cy="38850"/>
            </a:xfrm>
            <a:custGeom>
              <a:avLst/>
              <a:gdLst/>
              <a:ahLst/>
              <a:cxnLst/>
              <a:rect l="l" t="t" r="r" b="b"/>
              <a:pathLst>
                <a:path w="2484" h="1554" extrusionOk="0">
                  <a:moveTo>
                    <a:pt x="2038" y="0"/>
                  </a:moveTo>
                  <a:cubicBezTo>
                    <a:pt x="1242" y="255"/>
                    <a:pt x="542" y="733"/>
                    <a:pt x="0" y="1401"/>
                  </a:cubicBezTo>
                  <a:cubicBezTo>
                    <a:pt x="385" y="1505"/>
                    <a:pt x="776" y="1553"/>
                    <a:pt x="1165" y="1553"/>
                  </a:cubicBezTo>
                  <a:cubicBezTo>
                    <a:pt x="1613" y="1553"/>
                    <a:pt x="2057" y="1489"/>
                    <a:pt x="2484" y="1369"/>
                  </a:cubicBezTo>
                  <a:cubicBezTo>
                    <a:pt x="2197" y="955"/>
                    <a:pt x="2038" y="478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54"/>
            <p:cNvSpPr/>
            <p:nvPr/>
          </p:nvSpPr>
          <p:spPr>
            <a:xfrm>
              <a:off x="4813575" y="4286450"/>
              <a:ext cx="76425" cy="65500"/>
            </a:xfrm>
            <a:custGeom>
              <a:avLst/>
              <a:gdLst/>
              <a:ahLst/>
              <a:cxnLst/>
              <a:rect l="l" t="t" r="r" b="b"/>
              <a:pathLst>
                <a:path w="3057" h="2620" extrusionOk="0">
                  <a:moveTo>
                    <a:pt x="1306" y="1"/>
                  </a:moveTo>
                  <a:cubicBezTo>
                    <a:pt x="574" y="1"/>
                    <a:pt x="1" y="606"/>
                    <a:pt x="1" y="1306"/>
                  </a:cubicBezTo>
                  <a:cubicBezTo>
                    <a:pt x="1" y="2101"/>
                    <a:pt x="638" y="2620"/>
                    <a:pt x="1307" y="2620"/>
                  </a:cubicBezTo>
                  <a:cubicBezTo>
                    <a:pt x="1630" y="2620"/>
                    <a:pt x="1960" y="2499"/>
                    <a:pt x="2229" y="2229"/>
                  </a:cubicBezTo>
                  <a:cubicBezTo>
                    <a:pt x="3057" y="1434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0" name="Google Shape;6020;p54"/>
          <p:cNvGrpSpPr/>
          <p:nvPr/>
        </p:nvGrpSpPr>
        <p:grpSpPr>
          <a:xfrm>
            <a:off x="7979463" y="4330163"/>
            <a:ext cx="218100" cy="224475"/>
            <a:chOff x="3677075" y="3656125"/>
            <a:chExt cx="218100" cy="224475"/>
          </a:xfrm>
        </p:grpSpPr>
        <p:sp>
          <p:nvSpPr>
            <p:cNvPr id="6021" name="Google Shape;6021;p54"/>
            <p:cNvSpPr/>
            <p:nvPr/>
          </p:nvSpPr>
          <p:spPr>
            <a:xfrm>
              <a:off x="3683450" y="3727150"/>
              <a:ext cx="55725" cy="38050"/>
            </a:xfrm>
            <a:custGeom>
              <a:avLst/>
              <a:gdLst/>
              <a:ahLst/>
              <a:cxnLst/>
              <a:rect l="l" t="t" r="r" b="b"/>
              <a:pathLst>
                <a:path w="2229" h="1522" extrusionOk="0">
                  <a:moveTo>
                    <a:pt x="1183" y="0"/>
                  </a:moveTo>
                  <a:cubicBezTo>
                    <a:pt x="778" y="0"/>
                    <a:pt x="375" y="65"/>
                    <a:pt x="0" y="184"/>
                  </a:cubicBezTo>
                  <a:cubicBezTo>
                    <a:pt x="446" y="789"/>
                    <a:pt x="1083" y="1235"/>
                    <a:pt x="1783" y="1521"/>
                  </a:cubicBezTo>
                  <a:cubicBezTo>
                    <a:pt x="1783" y="1012"/>
                    <a:pt x="1942" y="534"/>
                    <a:pt x="2229" y="152"/>
                  </a:cubicBezTo>
                  <a:cubicBezTo>
                    <a:pt x="1889" y="49"/>
                    <a:pt x="1535" y="0"/>
                    <a:pt x="1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54"/>
            <p:cNvSpPr/>
            <p:nvPr/>
          </p:nvSpPr>
          <p:spPr>
            <a:xfrm>
              <a:off x="3718450" y="3672050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860"/>
                    <a:pt x="319" y="1656"/>
                    <a:pt x="797" y="2356"/>
                  </a:cubicBezTo>
                  <a:cubicBezTo>
                    <a:pt x="1083" y="1942"/>
                    <a:pt x="1529" y="1656"/>
                    <a:pt x="2007" y="1497"/>
                  </a:cubicBezTo>
                  <a:cubicBezTo>
                    <a:pt x="1497" y="828"/>
                    <a:pt x="797" y="31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54"/>
            <p:cNvSpPr/>
            <p:nvPr/>
          </p:nvSpPr>
          <p:spPr>
            <a:xfrm>
              <a:off x="3768600" y="3656125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37"/>
                    <a:pt x="32" y="1370"/>
                    <a:pt x="1" y="2134"/>
                  </a:cubicBezTo>
                  <a:cubicBezTo>
                    <a:pt x="223" y="2054"/>
                    <a:pt x="462" y="2014"/>
                    <a:pt x="705" y="2014"/>
                  </a:cubicBezTo>
                  <a:cubicBezTo>
                    <a:pt x="948" y="2014"/>
                    <a:pt x="1194" y="2054"/>
                    <a:pt x="1433" y="2134"/>
                  </a:cubicBezTo>
                  <a:cubicBezTo>
                    <a:pt x="1401" y="1370"/>
                    <a:pt x="1147" y="637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54"/>
            <p:cNvSpPr/>
            <p:nvPr/>
          </p:nvSpPr>
          <p:spPr>
            <a:xfrm>
              <a:off x="3803625" y="3672050"/>
              <a:ext cx="50150" cy="58925"/>
            </a:xfrm>
            <a:custGeom>
              <a:avLst/>
              <a:gdLst/>
              <a:ahLst/>
              <a:cxnLst/>
              <a:rect l="l" t="t" r="r" b="b"/>
              <a:pathLst>
                <a:path w="2006" h="2357" extrusionOk="0">
                  <a:moveTo>
                    <a:pt x="2006" y="0"/>
                  </a:moveTo>
                  <a:lnTo>
                    <a:pt x="2006" y="0"/>
                  </a:lnTo>
                  <a:cubicBezTo>
                    <a:pt x="1210" y="319"/>
                    <a:pt x="510" y="828"/>
                    <a:pt x="0" y="1497"/>
                  </a:cubicBezTo>
                  <a:cubicBezTo>
                    <a:pt x="478" y="1656"/>
                    <a:pt x="892" y="1942"/>
                    <a:pt x="1210" y="2356"/>
                  </a:cubicBezTo>
                  <a:cubicBezTo>
                    <a:pt x="1688" y="1656"/>
                    <a:pt x="1942" y="860"/>
                    <a:pt x="2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54"/>
            <p:cNvSpPr/>
            <p:nvPr/>
          </p:nvSpPr>
          <p:spPr>
            <a:xfrm>
              <a:off x="3833075" y="3727150"/>
              <a:ext cx="56525" cy="38050"/>
            </a:xfrm>
            <a:custGeom>
              <a:avLst/>
              <a:gdLst/>
              <a:ahLst/>
              <a:cxnLst/>
              <a:rect l="l" t="t" r="r" b="b"/>
              <a:pathLst>
                <a:path w="2261" h="1522" extrusionOk="0">
                  <a:moveTo>
                    <a:pt x="1049" y="0"/>
                  </a:moveTo>
                  <a:cubicBezTo>
                    <a:pt x="694" y="0"/>
                    <a:pt x="340" y="49"/>
                    <a:pt x="0" y="152"/>
                  </a:cubicBezTo>
                  <a:cubicBezTo>
                    <a:pt x="287" y="534"/>
                    <a:pt x="446" y="1012"/>
                    <a:pt x="446" y="1521"/>
                  </a:cubicBezTo>
                  <a:cubicBezTo>
                    <a:pt x="1146" y="1235"/>
                    <a:pt x="1783" y="789"/>
                    <a:pt x="2260" y="184"/>
                  </a:cubicBezTo>
                  <a:cubicBezTo>
                    <a:pt x="1868" y="65"/>
                    <a:pt x="1458" y="0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54"/>
            <p:cNvSpPr/>
            <p:nvPr/>
          </p:nvSpPr>
          <p:spPr>
            <a:xfrm>
              <a:off x="3833875" y="3765175"/>
              <a:ext cx="61300" cy="39550"/>
            </a:xfrm>
            <a:custGeom>
              <a:avLst/>
              <a:gdLst/>
              <a:ahLst/>
              <a:cxnLst/>
              <a:rect l="l" t="t" r="r" b="b"/>
              <a:pathLst>
                <a:path w="2452" h="1582" extrusionOk="0">
                  <a:moveTo>
                    <a:pt x="446" y="0"/>
                  </a:moveTo>
                  <a:cubicBezTo>
                    <a:pt x="414" y="509"/>
                    <a:pt x="287" y="987"/>
                    <a:pt x="0" y="1369"/>
                  </a:cubicBezTo>
                  <a:cubicBezTo>
                    <a:pt x="438" y="1509"/>
                    <a:pt x="894" y="1582"/>
                    <a:pt x="1349" y="1582"/>
                  </a:cubicBezTo>
                  <a:cubicBezTo>
                    <a:pt x="1722" y="1582"/>
                    <a:pt x="2093" y="1533"/>
                    <a:pt x="2451" y="1433"/>
                  </a:cubicBezTo>
                  <a:cubicBezTo>
                    <a:pt x="1942" y="764"/>
                    <a:pt x="1242" y="287"/>
                    <a:pt x="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54"/>
            <p:cNvSpPr/>
            <p:nvPr/>
          </p:nvSpPr>
          <p:spPr>
            <a:xfrm>
              <a:off x="3804425" y="3799400"/>
              <a:ext cx="45375" cy="54125"/>
            </a:xfrm>
            <a:custGeom>
              <a:avLst/>
              <a:gdLst/>
              <a:ahLst/>
              <a:cxnLst/>
              <a:rect l="l" t="t" r="r" b="b"/>
              <a:pathLst>
                <a:path w="1815" h="2165" extrusionOk="0">
                  <a:moveTo>
                    <a:pt x="1178" y="0"/>
                  </a:moveTo>
                  <a:cubicBezTo>
                    <a:pt x="860" y="414"/>
                    <a:pt x="478" y="700"/>
                    <a:pt x="0" y="860"/>
                  </a:cubicBezTo>
                  <a:cubicBezTo>
                    <a:pt x="478" y="1464"/>
                    <a:pt x="1114" y="1910"/>
                    <a:pt x="1815" y="2165"/>
                  </a:cubicBezTo>
                  <a:cubicBezTo>
                    <a:pt x="1815" y="1401"/>
                    <a:pt x="1592" y="637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54"/>
            <p:cNvSpPr/>
            <p:nvPr/>
          </p:nvSpPr>
          <p:spPr>
            <a:xfrm>
              <a:off x="3768600" y="3820875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433" y="1"/>
                  </a:moveTo>
                  <a:lnTo>
                    <a:pt x="1433" y="1"/>
                  </a:lnTo>
                  <a:cubicBezTo>
                    <a:pt x="1194" y="80"/>
                    <a:pt x="948" y="120"/>
                    <a:pt x="705" y="120"/>
                  </a:cubicBezTo>
                  <a:cubicBezTo>
                    <a:pt x="462" y="120"/>
                    <a:pt x="223" y="80"/>
                    <a:pt x="1" y="1"/>
                  </a:cubicBezTo>
                  <a:lnTo>
                    <a:pt x="1" y="1"/>
                  </a:lnTo>
                  <a:cubicBezTo>
                    <a:pt x="1" y="860"/>
                    <a:pt x="255" y="1688"/>
                    <a:pt x="701" y="2388"/>
                  </a:cubicBezTo>
                  <a:cubicBezTo>
                    <a:pt x="1178" y="1688"/>
                    <a:pt x="1433" y="860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54"/>
            <p:cNvSpPr/>
            <p:nvPr/>
          </p:nvSpPr>
          <p:spPr>
            <a:xfrm>
              <a:off x="3722450" y="3799400"/>
              <a:ext cx="46175" cy="53325"/>
            </a:xfrm>
            <a:custGeom>
              <a:avLst/>
              <a:gdLst/>
              <a:ahLst/>
              <a:cxnLst/>
              <a:rect l="l" t="t" r="r" b="b"/>
              <a:pathLst>
                <a:path w="1847" h="2133" extrusionOk="0">
                  <a:moveTo>
                    <a:pt x="669" y="0"/>
                  </a:moveTo>
                  <a:cubicBezTo>
                    <a:pt x="255" y="637"/>
                    <a:pt x="32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700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54"/>
            <p:cNvSpPr/>
            <p:nvPr/>
          </p:nvSpPr>
          <p:spPr>
            <a:xfrm>
              <a:off x="3677075" y="3765175"/>
              <a:ext cx="62100" cy="39550"/>
            </a:xfrm>
            <a:custGeom>
              <a:avLst/>
              <a:gdLst/>
              <a:ahLst/>
              <a:cxnLst/>
              <a:rect l="l" t="t" r="r" b="b"/>
              <a:pathLst>
                <a:path w="2484" h="1582" extrusionOk="0">
                  <a:moveTo>
                    <a:pt x="2038" y="0"/>
                  </a:moveTo>
                  <a:cubicBezTo>
                    <a:pt x="1242" y="287"/>
                    <a:pt x="542" y="764"/>
                    <a:pt x="1" y="1433"/>
                  </a:cubicBezTo>
                  <a:cubicBezTo>
                    <a:pt x="373" y="1533"/>
                    <a:pt x="752" y="1582"/>
                    <a:pt x="1129" y="1582"/>
                  </a:cubicBezTo>
                  <a:cubicBezTo>
                    <a:pt x="1589" y="1582"/>
                    <a:pt x="2046" y="1509"/>
                    <a:pt x="2484" y="1369"/>
                  </a:cubicBezTo>
                  <a:cubicBezTo>
                    <a:pt x="2197" y="987"/>
                    <a:pt x="2038" y="509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54"/>
            <p:cNvSpPr/>
            <p:nvPr/>
          </p:nvSpPr>
          <p:spPr>
            <a:xfrm>
              <a:off x="3752675" y="3733325"/>
              <a:ext cx="76450" cy="66125"/>
            </a:xfrm>
            <a:custGeom>
              <a:avLst/>
              <a:gdLst/>
              <a:ahLst/>
              <a:cxnLst/>
              <a:rect l="l" t="t" r="r" b="b"/>
              <a:pathLst>
                <a:path w="3058" h="2645" extrusionOk="0">
                  <a:moveTo>
                    <a:pt x="1306" y="1"/>
                  </a:moveTo>
                  <a:cubicBezTo>
                    <a:pt x="574" y="1"/>
                    <a:pt x="1" y="606"/>
                    <a:pt x="1" y="1338"/>
                  </a:cubicBezTo>
                  <a:cubicBezTo>
                    <a:pt x="1" y="2116"/>
                    <a:pt x="647" y="2645"/>
                    <a:pt x="1321" y="2645"/>
                  </a:cubicBezTo>
                  <a:cubicBezTo>
                    <a:pt x="1639" y="2645"/>
                    <a:pt x="1964" y="2527"/>
                    <a:pt x="2229" y="2261"/>
                  </a:cubicBezTo>
                  <a:cubicBezTo>
                    <a:pt x="3057" y="1433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2" name="Google Shape;6032;p54"/>
          <p:cNvGrpSpPr/>
          <p:nvPr/>
        </p:nvGrpSpPr>
        <p:grpSpPr>
          <a:xfrm>
            <a:off x="5099938" y="427250"/>
            <a:ext cx="218100" cy="224475"/>
            <a:chOff x="3677075" y="3656125"/>
            <a:chExt cx="218100" cy="224475"/>
          </a:xfrm>
        </p:grpSpPr>
        <p:sp>
          <p:nvSpPr>
            <p:cNvPr id="6033" name="Google Shape;6033;p54"/>
            <p:cNvSpPr/>
            <p:nvPr/>
          </p:nvSpPr>
          <p:spPr>
            <a:xfrm>
              <a:off x="3683450" y="3727150"/>
              <a:ext cx="55725" cy="38050"/>
            </a:xfrm>
            <a:custGeom>
              <a:avLst/>
              <a:gdLst/>
              <a:ahLst/>
              <a:cxnLst/>
              <a:rect l="l" t="t" r="r" b="b"/>
              <a:pathLst>
                <a:path w="2229" h="1522" extrusionOk="0">
                  <a:moveTo>
                    <a:pt x="1183" y="0"/>
                  </a:moveTo>
                  <a:cubicBezTo>
                    <a:pt x="778" y="0"/>
                    <a:pt x="375" y="65"/>
                    <a:pt x="0" y="184"/>
                  </a:cubicBezTo>
                  <a:cubicBezTo>
                    <a:pt x="446" y="789"/>
                    <a:pt x="1083" y="1235"/>
                    <a:pt x="1783" y="1521"/>
                  </a:cubicBezTo>
                  <a:cubicBezTo>
                    <a:pt x="1783" y="1012"/>
                    <a:pt x="1942" y="534"/>
                    <a:pt x="2229" y="152"/>
                  </a:cubicBezTo>
                  <a:cubicBezTo>
                    <a:pt x="1889" y="49"/>
                    <a:pt x="1535" y="0"/>
                    <a:pt x="1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54"/>
            <p:cNvSpPr/>
            <p:nvPr/>
          </p:nvSpPr>
          <p:spPr>
            <a:xfrm>
              <a:off x="3718450" y="3672050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860"/>
                    <a:pt x="319" y="1656"/>
                    <a:pt x="797" y="2356"/>
                  </a:cubicBezTo>
                  <a:cubicBezTo>
                    <a:pt x="1083" y="1942"/>
                    <a:pt x="1529" y="1656"/>
                    <a:pt x="2007" y="1497"/>
                  </a:cubicBezTo>
                  <a:cubicBezTo>
                    <a:pt x="1497" y="828"/>
                    <a:pt x="797" y="31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54"/>
            <p:cNvSpPr/>
            <p:nvPr/>
          </p:nvSpPr>
          <p:spPr>
            <a:xfrm>
              <a:off x="3768600" y="3656125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37"/>
                    <a:pt x="32" y="1370"/>
                    <a:pt x="1" y="2134"/>
                  </a:cubicBezTo>
                  <a:cubicBezTo>
                    <a:pt x="223" y="2054"/>
                    <a:pt x="462" y="2014"/>
                    <a:pt x="705" y="2014"/>
                  </a:cubicBezTo>
                  <a:cubicBezTo>
                    <a:pt x="948" y="2014"/>
                    <a:pt x="1194" y="2054"/>
                    <a:pt x="1433" y="2134"/>
                  </a:cubicBezTo>
                  <a:cubicBezTo>
                    <a:pt x="1401" y="1370"/>
                    <a:pt x="1147" y="637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54"/>
            <p:cNvSpPr/>
            <p:nvPr/>
          </p:nvSpPr>
          <p:spPr>
            <a:xfrm>
              <a:off x="3803625" y="3672050"/>
              <a:ext cx="50150" cy="58925"/>
            </a:xfrm>
            <a:custGeom>
              <a:avLst/>
              <a:gdLst/>
              <a:ahLst/>
              <a:cxnLst/>
              <a:rect l="l" t="t" r="r" b="b"/>
              <a:pathLst>
                <a:path w="2006" h="2357" extrusionOk="0">
                  <a:moveTo>
                    <a:pt x="2006" y="0"/>
                  </a:moveTo>
                  <a:lnTo>
                    <a:pt x="2006" y="0"/>
                  </a:lnTo>
                  <a:cubicBezTo>
                    <a:pt x="1210" y="319"/>
                    <a:pt x="510" y="828"/>
                    <a:pt x="0" y="1497"/>
                  </a:cubicBezTo>
                  <a:cubicBezTo>
                    <a:pt x="478" y="1656"/>
                    <a:pt x="892" y="1942"/>
                    <a:pt x="1210" y="2356"/>
                  </a:cubicBezTo>
                  <a:cubicBezTo>
                    <a:pt x="1688" y="1656"/>
                    <a:pt x="1942" y="860"/>
                    <a:pt x="2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54"/>
            <p:cNvSpPr/>
            <p:nvPr/>
          </p:nvSpPr>
          <p:spPr>
            <a:xfrm>
              <a:off x="3833075" y="3727150"/>
              <a:ext cx="56525" cy="38050"/>
            </a:xfrm>
            <a:custGeom>
              <a:avLst/>
              <a:gdLst/>
              <a:ahLst/>
              <a:cxnLst/>
              <a:rect l="l" t="t" r="r" b="b"/>
              <a:pathLst>
                <a:path w="2261" h="1522" extrusionOk="0">
                  <a:moveTo>
                    <a:pt x="1049" y="0"/>
                  </a:moveTo>
                  <a:cubicBezTo>
                    <a:pt x="694" y="0"/>
                    <a:pt x="340" y="49"/>
                    <a:pt x="0" y="152"/>
                  </a:cubicBezTo>
                  <a:cubicBezTo>
                    <a:pt x="287" y="534"/>
                    <a:pt x="446" y="1012"/>
                    <a:pt x="446" y="1521"/>
                  </a:cubicBezTo>
                  <a:cubicBezTo>
                    <a:pt x="1146" y="1235"/>
                    <a:pt x="1783" y="789"/>
                    <a:pt x="2260" y="184"/>
                  </a:cubicBezTo>
                  <a:cubicBezTo>
                    <a:pt x="1868" y="65"/>
                    <a:pt x="1458" y="0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54"/>
            <p:cNvSpPr/>
            <p:nvPr/>
          </p:nvSpPr>
          <p:spPr>
            <a:xfrm>
              <a:off x="3833875" y="3765175"/>
              <a:ext cx="61300" cy="39550"/>
            </a:xfrm>
            <a:custGeom>
              <a:avLst/>
              <a:gdLst/>
              <a:ahLst/>
              <a:cxnLst/>
              <a:rect l="l" t="t" r="r" b="b"/>
              <a:pathLst>
                <a:path w="2452" h="1582" extrusionOk="0">
                  <a:moveTo>
                    <a:pt x="446" y="0"/>
                  </a:moveTo>
                  <a:cubicBezTo>
                    <a:pt x="414" y="509"/>
                    <a:pt x="287" y="987"/>
                    <a:pt x="0" y="1369"/>
                  </a:cubicBezTo>
                  <a:cubicBezTo>
                    <a:pt x="438" y="1509"/>
                    <a:pt x="894" y="1582"/>
                    <a:pt x="1349" y="1582"/>
                  </a:cubicBezTo>
                  <a:cubicBezTo>
                    <a:pt x="1722" y="1582"/>
                    <a:pt x="2093" y="1533"/>
                    <a:pt x="2451" y="1433"/>
                  </a:cubicBezTo>
                  <a:cubicBezTo>
                    <a:pt x="1942" y="764"/>
                    <a:pt x="1242" y="287"/>
                    <a:pt x="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54"/>
            <p:cNvSpPr/>
            <p:nvPr/>
          </p:nvSpPr>
          <p:spPr>
            <a:xfrm>
              <a:off x="3804425" y="3799400"/>
              <a:ext cx="45375" cy="54125"/>
            </a:xfrm>
            <a:custGeom>
              <a:avLst/>
              <a:gdLst/>
              <a:ahLst/>
              <a:cxnLst/>
              <a:rect l="l" t="t" r="r" b="b"/>
              <a:pathLst>
                <a:path w="1815" h="2165" extrusionOk="0">
                  <a:moveTo>
                    <a:pt x="1178" y="0"/>
                  </a:moveTo>
                  <a:cubicBezTo>
                    <a:pt x="860" y="414"/>
                    <a:pt x="478" y="700"/>
                    <a:pt x="0" y="860"/>
                  </a:cubicBezTo>
                  <a:cubicBezTo>
                    <a:pt x="478" y="1464"/>
                    <a:pt x="1114" y="1910"/>
                    <a:pt x="1815" y="2165"/>
                  </a:cubicBezTo>
                  <a:cubicBezTo>
                    <a:pt x="1815" y="1401"/>
                    <a:pt x="1592" y="637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54"/>
            <p:cNvSpPr/>
            <p:nvPr/>
          </p:nvSpPr>
          <p:spPr>
            <a:xfrm>
              <a:off x="3768600" y="3820875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433" y="1"/>
                  </a:moveTo>
                  <a:lnTo>
                    <a:pt x="1433" y="1"/>
                  </a:lnTo>
                  <a:cubicBezTo>
                    <a:pt x="1194" y="80"/>
                    <a:pt x="948" y="120"/>
                    <a:pt x="705" y="120"/>
                  </a:cubicBezTo>
                  <a:cubicBezTo>
                    <a:pt x="462" y="120"/>
                    <a:pt x="223" y="80"/>
                    <a:pt x="1" y="1"/>
                  </a:cubicBezTo>
                  <a:lnTo>
                    <a:pt x="1" y="1"/>
                  </a:lnTo>
                  <a:cubicBezTo>
                    <a:pt x="1" y="860"/>
                    <a:pt x="255" y="1688"/>
                    <a:pt x="701" y="2388"/>
                  </a:cubicBezTo>
                  <a:cubicBezTo>
                    <a:pt x="1178" y="1688"/>
                    <a:pt x="1433" y="860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54"/>
            <p:cNvSpPr/>
            <p:nvPr/>
          </p:nvSpPr>
          <p:spPr>
            <a:xfrm>
              <a:off x="3722450" y="3799400"/>
              <a:ext cx="46175" cy="53325"/>
            </a:xfrm>
            <a:custGeom>
              <a:avLst/>
              <a:gdLst/>
              <a:ahLst/>
              <a:cxnLst/>
              <a:rect l="l" t="t" r="r" b="b"/>
              <a:pathLst>
                <a:path w="1847" h="2133" extrusionOk="0">
                  <a:moveTo>
                    <a:pt x="669" y="0"/>
                  </a:moveTo>
                  <a:cubicBezTo>
                    <a:pt x="255" y="637"/>
                    <a:pt x="32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700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54"/>
            <p:cNvSpPr/>
            <p:nvPr/>
          </p:nvSpPr>
          <p:spPr>
            <a:xfrm>
              <a:off x="3677075" y="3765175"/>
              <a:ext cx="62100" cy="39550"/>
            </a:xfrm>
            <a:custGeom>
              <a:avLst/>
              <a:gdLst/>
              <a:ahLst/>
              <a:cxnLst/>
              <a:rect l="l" t="t" r="r" b="b"/>
              <a:pathLst>
                <a:path w="2484" h="1582" extrusionOk="0">
                  <a:moveTo>
                    <a:pt x="2038" y="0"/>
                  </a:moveTo>
                  <a:cubicBezTo>
                    <a:pt x="1242" y="287"/>
                    <a:pt x="542" y="764"/>
                    <a:pt x="1" y="1433"/>
                  </a:cubicBezTo>
                  <a:cubicBezTo>
                    <a:pt x="373" y="1533"/>
                    <a:pt x="752" y="1582"/>
                    <a:pt x="1129" y="1582"/>
                  </a:cubicBezTo>
                  <a:cubicBezTo>
                    <a:pt x="1589" y="1582"/>
                    <a:pt x="2046" y="1509"/>
                    <a:pt x="2484" y="1369"/>
                  </a:cubicBezTo>
                  <a:cubicBezTo>
                    <a:pt x="2197" y="987"/>
                    <a:pt x="2038" y="509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54"/>
            <p:cNvSpPr/>
            <p:nvPr/>
          </p:nvSpPr>
          <p:spPr>
            <a:xfrm>
              <a:off x="3752675" y="3733325"/>
              <a:ext cx="76450" cy="66125"/>
            </a:xfrm>
            <a:custGeom>
              <a:avLst/>
              <a:gdLst/>
              <a:ahLst/>
              <a:cxnLst/>
              <a:rect l="l" t="t" r="r" b="b"/>
              <a:pathLst>
                <a:path w="3058" h="2645" extrusionOk="0">
                  <a:moveTo>
                    <a:pt x="1306" y="1"/>
                  </a:moveTo>
                  <a:cubicBezTo>
                    <a:pt x="574" y="1"/>
                    <a:pt x="1" y="606"/>
                    <a:pt x="1" y="1338"/>
                  </a:cubicBezTo>
                  <a:cubicBezTo>
                    <a:pt x="1" y="2116"/>
                    <a:pt x="647" y="2645"/>
                    <a:pt x="1321" y="2645"/>
                  </a:cubicBezTo>
                  <a:cubicBezTo>
                    <a:pt x="1639" y="2645"/>
                    <a:pt x="1964" y="2527"/>
                    <a:pt x="2229" y="2261"/>
                  </a:cubicBezTo>
                  <a:cubicBezTo>
                    <a:pt x="3057" y="1433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" name="Picture 102" descr="participa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357304"/>
            <a:ext cx="2847975" cy="2357454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0" y="142858"/>
            <a:ext cx="3357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MINDFUL-PARTICIPATING</a:t>
            </a:r>
            <a:endParaRPr lang="id-ID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" name="Google Shape;2823;p32"/>
          <p:cNvSpPr txBox="1">
            <a:spLocks noGrp="1"/>
          </p:cNvSpPr>
          <p:nvPr>
            <p:ph type="ctrTitle"/>
          </p:nvPr>
        </p:nvSpPr>
        <p:spPr>
          <a:xfrm>
            <a:off x="4071934" y="1214428"/>
            <a:ext cx="4266600" cy="27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accent4"/>
                </a:solidFill>
              </a:rPr>
              <a:t>Terima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Kasih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dan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Selamat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Latihan</a:t>
            </a:r>
            <a:r>
              <a:rPr lang="en-US" dirty="0" smtClean="0">
                <a:solidFill>
                  <a:schemeClr val="accent4"/>
                </a:solidFill>
              </a:rPr>
              <a:t>!</a:t>
            </a:r>
            <a:endParaRPr>
              <a:solidFill>
                <a:schemeClr val="accent4"/>
              </a:solidFill>
            </a:endParaRPr>
          </a:p>
        </p:txBody>
      </p:sp>
      <p:grpSp>
        <p:nvGrpSpPr>
          <p:cNvPr id="2" name="Google Shape;2825;p32"/>
          <p:cNvGrpSpPr/>
          <p:nvPr/>
        </p:nvGrpSpPr>
        <p:grpSpPr>
          <a:xfrm>
            <a:off x="1063801" y="1529010"/>
            <a:ext cx="573633" cy="570005"/>
            <a:chOff x="4675900" y="4147975"/>
            <a:chExt cx="347825" cy="345625"/>
          </a:xfrm>
        </p:grpSpPr>
        <p:sp>
          <p:nvSpPr>
            <p:cNvPr id="2826" name="Google Shape;2826;p32"/>
            <p:cNvSpPr/>
            <p:nvPr/>
          </p:nvSpPr>
          <p:spPr>
            <a:xfrm>
              <a:off x="4678275" y="4260825"/>
              <a:ext cx="55750" cy="46250"/>
            </a:xfrm>
            <a:custGeom>
              <a:avLst/>
              <a:gdLst/>
              <a:ahLst/>
              <a:cxnLst/>
              <a:rect l="l" t="t" r="r" b="b"/>
              <a:pathLst>
                <a:path w="2230" h="1850" extrusionOk="0">
                  <a:moveTo>
                    <a:pt x="1059" y="1"/>
                  </a:moveTo>
                  <a:cubicBezTo>
                    <a:pt x="839" y="1"/>
                    <a:pt x="621" y="34"/>
                    <a:pt x="415" y="103"/>
                  </a:cubicBezTo>
                  <a:cubicBezTo>
                    <a:pt x="224" y="166"/>
                    <a:pt x="65" y="357"/>
                    <a:pt x="33" y="548"/>
                  </a:cubicBezTo>
                  <a:cubicBezTo>
                    <a:pt x="1" y="771"/>
                    <a:pt x="65" y="962"/>
                    <a:pt x="224" y="1121"/>
                  </a:cubicBezTo>
                  <a:cubicBezTo>
                    <a:pt x="542" y="1472"/>
                    <a:pt x="988" y="1726"/>
                    <a:pt x="1465" y="1822"/>
                  </a:cubicBezTo>
                  <a:cubicBezTo>
                    <a:pt x="1517" y="1839"/>
                    <a:pt x="1567" y="1849"/>
                    <a:pt x="1613" y="1849"/>
                  </a:cubicBezTo>
                  <a:cubicBezTo>
                    <a:pt x="1736" y="1849"/>
                    <a:pt x="1833" y="1776"/>
                    <a:pt x="1879" y="1567"/>
                  </a:cubicBezTo>
                  <a:cubicBezTo>
                    <a:pt x="1911" y="1376"/>
                    <a:pt x="2102" y="644"/>
                    <a:pt x="2166" y="453"/>
                  </a:cubicBezTo>
                  <a:cubicBezTo>
                    <a:pt x="2229" y="262"/>
                    <a:pt x="2102" y="198"/>
                    <a:pt x="1911" y="166"/>
                  </a:cubicBezTo>
                  <a:cubicBezTo>
                    <a:pt x="1640" y="58"/>
                    <a:pt x="1348" y="1"/>
                    <a:pt x="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2"/>
            <p:cNvSpPr/>
            <p:nvPr/>
          </p:nvSpPr>
          <p:spPr>
            <a:xfrm>
              <a:off x="4715700" y="4195725"/>
              <a:ext cx="55725" cy="53750"/>
            </a:xfrm>
            <a:custGeom>
              <a:avLst/>
              <a:gdLst/>
              <a:ahLst/>
              <a:cxnLst/>
              <a:rect l="l" t="t" r="r" b="b"/>
              <a:pathLst>
                <a:path w="2229" h="2150" extrusionOk="0">
                  <a:moveTo>
                    <a:pt x="700" y="1"/>
                  </a:moveTo>
                  <a:cubicBezTo>
                    <a:pt x="478" y="1"/>
                    <a:pt x="287" y="64"/>
                    <a:pt x="159" y="255"/>
                  </a:cubicBezTo>
                  <a:cubicBezTo>
                    <a:pt x="32" y="415"/>
                    <a:pt x="0" y="637"/>
                    <a:pt x="64" y="828"/>
                  </a:cubicBezTo>
                  <a:cubicBezTo>
                    <a:pt x="191" y="1306"/>
                    <a:pt x="446" y="1720"/>
                    <a:pt x="828" y="2038"/>
                  </a:cubicBezTo>
                  <a:cubicBezTo>
                    <a:pt x="891" y="2102"/>
                    <a:pt x="963" y="2150"/>
                    <a:pt x="1043" y="2150"/>
                  </a:cubicBezTo>
                  <a:cubicBezTo>
                    <a:pt x="1122" y="2150"/>
                    <a:pt x="1210" y="2102"/>
                    <a:pt x="1305" y="1975"/>
                  </a:cubicBezTo>
                  <a:cubicBezTo>
                    <a:pt x="1433" y="1847"/>
                    <a:pt x="1942" y="1274"/>
                    <a:pt x="2069" y="1147"/>
                  </a:cubicBezTo>
                  <a:cubicBezTo>
                    <a:pt x="2229" y="1019"/>
                    <a:pt x="2165" y="892"/>
                    <a:pt x="2006" y="765"/>
                  </a:cubicBezTo>
                  <a:cubicBezTo>
                    <a:pt x="1656" y="383"/>
                    <a:pt x="1210" y="96"/>
                    <a:pt x="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2"/>
            <p:cNvSpPr/>
            <p:nvPr/>
          </p:nvSpPr>
          <p:spPr>
            <a:xfrm>
              <a:off x="4777775" y="4154900"/>
              <a:ext cx="48575" cy="54525"/>
            </a:xfrm>
            <a:custGeom>
              <a:avLst/>
              <a:gdLst/>
              <a:ahLst/>
              <a:cxnLst/>
              <a:rect l="l" t="t" r="r" b="b"/>
              <a:pathLst>
                <a:path w="1943" h="2181" extrusionOk="0">
                  <a:moveTo>
                    <a:pt x="702" y="0"/>
                  </a:moveTo>
                  <a:cubicBezTo>
                    <a:pt x="621" y="0"/>
                    <a:pt x="544" y="16"/>
                    <a:pt x="478" y="42"/>
                  </a:cubicBezTo>
                  <a:cubicBezTo>
                    <a:pt x="287" y="138"/>
                    <a:pt x="128" y="329"/>
                    <a:pt x="96" y="520"/>
                  </a:cubicBezTo>
                  <a:cubicBezTo>
                    <a:pt x="0" y="997"/>
                    <a:pt x="32" y="1506"/>
                    <a:pt x="223" y="1952"/>
                  </a:cubicBezTo>
                  <a:cubicBezTo>
                    <a:pt x="270" y="2092"/>
                    <a:pt x="333" y="2181"/>
                    <a:pt x="477" y="2181"/>
                  </a:cubicBezTo>
                  <a:cubicBezTo>
                    <a:pt x="529" y="2181"/>
                    <a:pt x="592" y="2169"/>
                    <a:pt x="669" y="2143"/>
                  </a:cubicBezTo>
                  <a:cubicBezTo>
                    <a:pt x="860" y="2048"/>
                    <a:pt x="1560" y="1793"/>
                    <a:pt x="1751" y="1729"/>
                  </a:cubicBezTo>
                  <a:cubicBezTo>
                    <a:pt x="1942" y="1666"/>
                    <a:pt x="1942" y="1538"/>
                    <a:pt x="1878" y="1379"/>
                  </a:cubicBezTo>
                  <a:cubicBezTo>
                    <a:pt x="1751" y="870"/>
                    <a:pt x="1433" y="424"/>
                    <a:pt x="1051" y="106"/>
                  </a:cubicBezTo>
                  <a:cubicBezTo>
                    <a:pt x="939" y="31"/>
                    <a:pt x="816" y="0"/>
                    <a:pt x="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2"/>
            <p:cNvSpPr/>
            <p:nvPr/>
          </p:nvSpPr>
          <p:spPr>
            <a:xfrm>
              <a:off x="4843825" y="4147975"/>
              <a:ext cx="46975" cy="52700"/>
            </a:xfrm>
            <a:custGeom>
              <a:avLst/>
              <a:gdLst/>
              <a:ahLst/>
              <a:cxnLst/>
              <a:rect l="l" t="t" r="r" b="b"/>
              <a:pathLst>
                <a:path w="1879" h="2108" extrusionOk="0">
                  <a:moveTo>
                    <a:pt x="1147" y="1"/>
                  </a:moveTo>
                  <a:cubicBezTo>
                    <a:pt x="924" y="1"/>
                    <a:pt x="733" y="96"/>
                    <a:pt x="574" y="255"/>
                  </a:cubicBezTo>
                  <a:cubicBezTo>
                    <a:pt x="287" y="637"/>
                    <a:pt x="96" y="1083"/>
                    <a:pt x="32" y="1561"/>
                  </a:cubicBezTo>
                  <a:cubicBezTo>
                    <a:pt x="1" y="1752"/>
                    <a:pt x="32" y="1911"/>
                    <a:pt x="351" y="1943"/>
                  </a:cubicBezTo>
                  <a:lnTo>
                    <a:pt x="924" y="2006"/>
                  </a:lnTo>
                  <a:cubicBezTo>
                    <a:pt x="1147" y="2070"/>
                    <a:pt x="1401" y="2070"/>
                    <a:pt x="1497" y="2102"/>
                  </a:cubicBezTo>
                  <a:cubicBezTo>
                    <a:pt x="1509" y="2106"/>
                    <a:pt x="1522" y="2108"/>
                    <a:pt x="1534" y="2108"/>
                  </a:cubicBezTo>
                  <a:cubicBezTo>
                    <a:pt x="1623" y="2108"/>
                    <a:pt x="1724" y="2014"/>
                    <a:pt x="1751" y="1847"/>
                  </a:cubicBezTo>
                  <a:cubicBezTo>
                    <a:pt x="1879" y="1338"/>
                    <a:pt x="1847" y="797"/>
                    <a:pt x="1624" y="319"/>
                  </a:cubicBezTo>
                  <a:cubicBezTo>
                    <a:pt x="1529" y="128"/>
                    <a:pt x="1338" y="33"/>
                    <a:pt x="1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2"/>
            <p:cNvSpPr/>
            <p:nvPr/>
          </p:nvSpPr>
          <p:spPr>
            <a:xfrm>
              <a:off x="4902725" y="4177575"/>
              <a:ext cx="54150" cy="53400"/>
            </a:xfrm>
            <a:custGeom>
              <a:avLst/>
              <a:gdLst/>
              <a:ahLst/>
              <a:cxnLst/>
              <a:rect l="l" t="t" r="r" b="b"/>
              <a:pathLst>
                <a:path w="2166" h="2136" extrusionOk="0">
                  <a:moveTo>
                    <a:pt x="1496" y="1"/>
                  </a:moveTo>
                  <a:cubicBezTo>
                    <a:pt x="1407" y="1"/>
                    <a:pt x="1322" y="18"/>
                    <a:pt x="1242" y="58"/>
                  </a:cubicBezTo>
                  <a:cubicBezTo>
                    <a:pt x="796" y="249"/>
                    <a:pt x="414" y="568"/>
                    <a:pt x="159" y="950"/>
                  </a:cubicBezTo>
                  <a:cubicBezTo>
                    <a:pt x="64" y="1109"/>
                    <a:pt x="0" y="1268"/>
                    <a:pt x="287" y="1427"/>
                  </a:cubicBezTo>
                  <a:cubicBezTo>
                    <a:pt x="350" y="1491"/>
                    <a:pt x="542" y="1618"/>
                    <a:pt x="733" y="1745"/>
                  </a:cubicBezTo>
                  <a:cubicBezTo>
                    <a:pt x="924" y="1873"/>
                    <a:pt x="1115" y="2032"/>
                    <a:pt x="1210" y="2096"/>
                  </a:cubicBezTo>
                  <a:cubicBezTo>
                    <a:pt x="1235" y="2120"/>
                    <a:pt x="1278" y="2135"/>
                    <a:pt x="1328" y="2135"/>
                  </a:cubicBezTo>
                  <a:cubicBezTo>
                    <a:pt x="1407" y="2135"/>
                    <a:pt x="1502" y="2098"/>
                    <a:pt x="1560" y="2000"/>
                  </a:cubicBezTo>
                  <a:cubicBezTo>
                    <a:pt x="1910" y="1586"/>
                    <a:pt x="2133" y="1109"/>
                    <a:pt x="2165" y="599"/>
                  </a:cubicBezTo>
                  <a:cubicBezTo>
                    <a:pt x="2165" y="377"/>
                    <a:pt x="2038" y="186"/>
                    <a:pt x="1879" y="90"/>
                  </a:cubicBezTo>
                  <a:cubicBezTo>
                    <a:pt x="1749" y="35"/>
                    <a:pt x="1620" y="1"/>
                    <a:pt x="1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2"/>
            <p:cNvSpPr/>
            <p:nvPr/>
          </p:nvSpPr>
          <p:spPr>
            <a:xfrm>
              <a:off x="4948075" y="4235125"/>
              <a:ext cx="58125" cy="47775"/>
            </a:xfrm>
            <a:custGeom>
              <a:avLst/>
              <a:gdLst/>
              <a:ahLst/>
              <a:cxnLst/>
              <a:rect l="l" t="t" r="r" b="b"/>
              <a:pathLst>
                <a:path w="2325" h="1911" extrusionOk="0">
                  <a:moveTo>
                    <a:pt x="1439" y="0"/>
                  </a:moveTo>
                  <a:cubicBezTo>
                    <a:pt x="1046" y="0"/>
                    <a:pt x="661" y="119"/>
                    <a:pt x="319" y="303"/>
                  </a:cubicBezTo>
                  <a:cubicBezTo>
                    <a:pt x="128" y="399"/>
                    <a:pt x="1" y="494"/>
                    <a:pt x="160" y="781"/>
                  </a:cubicBezTo>
                  <a:cubicBezTo>
                    <a:pt x="224" y="876"/>
                    <a:pt x="319" y="1067"/>
                    <a:pt x="415" y="1290"/>
                  </a:cubicBezTo>
                  <a:cubicBezTo>
                    <a:pt x="542" y="1481"/>
                    <a:pt x="638" y="1704"/>
                    <a:pt x="669" y="1799"/>
                  </a:cubicBezTo>
                  <a:cubicBezTo>
                    <a:pt x="690" y="1861"/>
                    <a:pt x="765" y="1910"/>
                    <a:pt x="867" y="1910"/>
                  </a:cubicBezTo>
                  <a:cubicBezTo>
                    <a:pt x="922" y="1910"/>
                    <a:pt x="985" y="1896"/>
                    <a:pt x="1051" y="1863"/>
                  </a:cubicBezTo>
                  <a:cubicBezTo>
                    <a:pt x="1529" y="1704"/>
                    <a:pt x="1943" y="1354"/>
                    <a:pt x="2229" y="908"/>
                  </a:cubicBezTo>
                  <a:cubicBezTo>
                    <a:pt x="2325" y="717"/>
                    <a:pt x="2325" y="494"/>
                    <a:pt x="2229" y="335"/>
                  </a:cubicBezTo>
                  <a:cubicBezTo>
                    <a:pt x="2102" y="144"/>
                    <a:pt x="1911" y="17"/>
                    <a:pt x="1688" y="17"/>
                  </a:cubicBezTo>
                  <a:cubicBezTo>
                    <a:pt x="1605" y="5"/>
                    <a:pt x="1522" y="0"/>
                    <a:pt x="1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2"/>
            <p:cNvSpPr/>
            <p:nvPr/>
          </p:nvSpPr>
          <p:spPr>
            <a:xfrm>
              <a:off x="4970375" y="4301575"/>
              <a:ext cx="53350" cy="44200"/>
            </a:xfrm>
            <a:custGeom>
              <a:avLst/>
              <a:gdLst/>
              <a:ahLst/>
              <a:cxnLst/>
              <a:rect l="l" t="t" r="r" b="b"/>
              <a:pathLst>
                <a:path w="2134" h="1768" extrusionOk="0">
                  <a:moveTo>
                    <a:pt x="350" y="1"/>
                  </a:moveTo>
                  <a:cubicBezTo>
                    <a:pt x="159" y="1"/>
                    <a:pt x="0" y="33"/>
                    <a:pt x="0" y="351"/>
                  </a:cubicBezTo>
                  <a:lnTo>
                    <a:pt x="0" y="924"/>
                  </a:lnTo>
                  <a:cubicBezTo>
                    <a:pt x="0" y="1115"/>
                    <a:pt x="0" y="1306"/>
                    <a:pt x="0" y="1497"/>
                  </a:cubicBezTo>
                  <a:cubicBezTo>
                    <a:pt x="0" y="1656"/>
                    <a:pt x="96" y="1752"/>
                    <a:pt x="319" y="1752"/>
                  </a:cubicBezTo>
                  <a:cubicBezTo>
                    <a:pt x="406" y="1763"/>
                    <a:pt x="493" y="1768"/>
                    <a:pt x="580" y="1768"/>
                  </a:cubicBezTo>
                  <a:cubicBezTo>
                    <a:pt x="1001" y="1768"/>
                    <a:pt x="1414" y="1644"/>
                    <a:pt x="1783" y="1433"/>
                  </a:cubicBezTo>
                  <a:cubicBezTo>
                    <a:pt x="2133" y="1147"/>
                    <a:pt x="2101" y="606"/>
                    <a:pt x="1719" y="383"/>
                  </a:cubicBezTo>
                  <a:cubicBezTo>
                    <a:pt x="1306" y="128"/>
                    <a:pt x="828" y="1"/>
                    <a:pt x="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2"/>
            <p:cNvSpPr/>
            <p:nvPr/>
          </p:nvSpPr>
          <p:spPr>
            <a:xfrm>
              <a:off x="4946500" y="4363550"/>
              <a:ext cx="54125" cy="49600"/>
            </a:xfrm>
            <a:custGeom>
              <a:avLst/>
              <a:gdLst/>
              <a:ahLst/>
              <a:cxnLst/>
              <a:rect l="l" t="t" r="r" b="b"/>
              <a:pathLst>
                <a:path w="2165" h="1984" extrusionOk="0">
                  <a:moveTo>
                    <a:pt x="841" y="1"/>
                  </a:moveTo>
                  <a:cubicBezTo>
                    <a:pt x="750" y="1"/>
                    <a:pt x="667" y="59"/>
                    <a:pt x="573" y="228"/>
                  </a:cubicBezTo>
                  <a:cubicBezTo>
                    <a:pt x="541" y="291"/>
                    <a:pt x="510" y="355"/>
                    <a:pt x="478" y="451"/>
                  </a:cubicBezTo>
                  <a:cubicBezTo>
                    <a:pt x="414" y="546"/>
                    <a:pt x="350" y="642"/>
                    <a:pt x="319" y="737"/>
                  </a:cubicBezTo>
                  <a:cubicBezTo>
                    <a:pt x="191" y="928"/>
                    <a:pt x="64" y="1151"/>
                    <a:pt x="32" y="1246"/>
                  </a:cubicBezTo>
                  <a:cubicBezTo>
                    <a:pt x="0" y="1342"/>
                    <a:pt x="0" y="1501"/>
                    <a:pt x="159" y="1597"/>
                  </a:cubicBezTo>
                  <a:cubicBezTo>
                    <a:pt x="561" y="1855"/>
                    <a:pt x="1013" y="1983"/>
                    <a:pt x="1471" y="1983"/>
                  </a:cubicBezTo>
                  <a:cubicBezTo>
                    <a:pt x="1522" y="1983"/>
                    <a:pt x="1573" y="1982"/>
                    <a:pt x="1624" y="1979"/>
                  </a:cubicBezTo>
                  <a:cubicBezTo>
                    <a:pt x="1847" y="1947"/>
                    <a:pt x="2038" y="1819"/>
                    <a:pt x="2101" y="1628"/>
                  </a:cubicBezTo>
                  <a:cubicBezTo>
                    <a:pt x="2165" y="1437"/>
                    <a:pt x="2165" y="1215"/>
                    <a:pt x="2070" y="1024"/>
                  </a:cubicBezTo>
                  <a:cubicBezTo>
                    <a:pt x="1815" y="610"/>
                    <a:pt x="1465" y="291"/>
                    <a:pt x="1051" y="69"/>
                  </a:cubicBezTo>
                  <a:cubicBezTo>
                    <a:pt x="972" y="29"/>
                    <a:pt x="904" y="1"/>
                    <a:pt x="8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2"/>
            <p:cNvSpPr/>
            <p:nvPr/>
          </p:nvSpPr>
          <p:spPr>
            <a:xfrm>
              <a:off x="4897950" y="4414150"/>
              <a:ext cx="50950" cy="54775"/>
            </a:xfrm>
            <a:custGeom>
              <a:avLst/>
              <a:gdLst/>
              <a:ahLst/>
              <a:cxnLst/>
              <a:rect l="l" t="t" r="r" b="b"/>
              <a:pathLst>
                <a:path w="2038" h="2191" extrusionOk="0">
                  <a:moveTo>
                    <a:pt x="1313" y="0"/>
                  </a:moveTo>
                  <a:cubicBezTo>
                    <a:pt x="1250" y="0"/>
                    <a:pt x="1175" y="24"/>
                    <a:pt x="1083" y="82"/>
                  </a:cubicBezTo>
                  <a:cubicBezTo>
                    <a:pt x="987" y="146"/>
                    <a:pt x="796" y="305"/>
                    <a:pt x="605" y="432"/>
                  </a:cubicBezTo>
                  <a:cubicBezTo>
                    <a:pt x="414" y="560"/>
                    <a:pt x="223" y="655"/>
                    <a:pt x="128" y="719"/>
                  </a:cubicBezTo>
                  <a:cubicBezTo>
                    <a:pt x="64" y="814"/>
                    <a:pt x="0" y="942"/>
                    <a:pt x="96" y="1101"/>
                  </a:cubicBezTo>
                  <a:cubicBezTo>
                    <a:pt x="350" y="1578"/>
                    <a:pt x="733" y="1928"/>
                    <a:pt x="1210" y="2151"/>
                  </a:cubicBezTo>
                  <a:cubicBezTo>
                    <a:pt x="1285" y="2178"/>
                    <a:pt x="1357" y="2190"/>
                    <a:pt x="1425" y="2190"/>
                  </a:cubicBezTo>
                  <a:cubicBezTo>
                    <a:pt x="1764" y="2190"/>
                    <a:pt x="2011" y="1886"/>
                    <a:pt x="2038" y="1515"/>
                  </a:cubicBezTo>
                  <a:cubicBezTo>
                    <a:pt x="2006" y="1037"/>
                    <a:pt x="1847" y="560"/>
                    <a:pt x="1560" y="178"/>
                  </a:cubicBezTo>
                  <a:cubicBezTo>
                    <a:pt x="1499" y="76"/>
                    <a:pt x="1425" y="0"/>
                    <a:pt x="1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2"/>
            <p:cNvSpPr/>
            <p:nvPr/>
          </p:nvSpPr>
          <p:spPr>
            <a:xfrm>
              <a:off x="4837450" y="4441525"/>
              <a:ext cx="45400" cy="52075"/>
            </a:xfrm>
            <a:custGeom>
              <a:avLst/>
              <a:gdLst/>
              <a:ahLst/>
              <a:cxnLst/>
              <a:rect l="l" t="t" r="r" b="b"/>
              <a:pathLst>
                <a:path w="1816" h="2083" extrusionOk="0">
                  <a:moveTo>
                    <a:pt x="1429" y="1"/>
                  </a:moveTo>
                  <a:cubicBezTo>
                    <a:pt x="1401" y="1"/>
                    <a:pt x="1371" y="2"/>
                    <a:pt x="1338" y="6"/>
                  </a:cubicBezTo>
                  <a:cubicBezTo>
                    <a:pt x="1147" y="69"/>
                    <a:pt x="415" y="101"/>
                    <a:pt x="224" y="133"/>
                  </a:cubicBezTo>
                  <a:cubicBezTo>
                    <a:pt x="33" y="165"/>
                    <a:pt x="1" y="260"/>
                    <a:pt x="1" y="451"/>
                  </a:cubicBezTo>
                  <a:cubicBezTo>
                    <a:pt x="1" y="961"/>
                    <a:pt x="192" y="1470"/>
                    <a:pt x="510" y="1884"/>
                  </a:cubicBezTo>
                  <a:cubicBezTo>
                    <a:pt x="616" y="2017"/>
                    <a:pt x="789" y="2083"/>
                    <a:pt x="954" y="2083"/>
                  </a:cubicBezTo>
                  <a:cubicBezTo>
                    <a:pt x="987" y="2083"/>
                    <a:pt x="1020" y="2080"/>
                    <a:pt x="1051" y="2075"/>
                  </a:cubicBezTo>
                  <a:cubicBezTo>
                    <a:pt x="1274" y="2011"/>
                    <a:pt x="1433" y="1884"/>
                    <a:pt x="1529" y="1693"/>
                  </a:cubicBezTo>
                  <a:cubicBezTo>
                    <a:pt x="1752" y="1247"/>
                    <a:pt x="1815" y="770"/>
                    <a:pt x="1752" y="292"/>
                  </a:cubicBezTo>
                  <a:cubicBezTo>
                    <a:pt x="1752" y="121"/>
                    <a:pt x="1675" y="1"/>
                    <a:pt x="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2"/>
            <p:cNvSpPr/>
            <p:nvPr/>
          </p:nvSpPr>
          <p:spPr>
            <a:xfrm>
              <a:off x="4769025" y="4427550"/>
              <a:ext cx="49350" cy="54550"/>
            </a:xfrm>
            <a:custGeom>
              <a:avLst/>
              <a:gdLst/>
              <a:ahLst/>
              <a:cxnLst/>
              <a:rect l="l" t="t" r="r" b="b"/>
              <a:pathLst>
                <a:path w="1974" h="2182" extrusionOk="0">
                  <a:moveTo>
                    <a:pt x="550" y="0"/>
                  </a:moveTo>
                  <a:cubicBezTo>
                    <a:pt x="445" y="0"/>
                    <a:pt x="391" y="78"/>
                    <a:pt x="318" y="246"/>
                  </a:cubicBezTo>
                  <a:cubicBezTo>
                    <a:pt x="96" y="692"/>
                    <a:pt x="0" y="1233"/>
                    <a:pt x="96" y="1743"/>
                  </a:cubicBezTo>
                  <a:cubicBezTo>
                    <a:pt x="127" y="1934"/>
                    <a:pt x="287" y="2093"/>
                    <a:pt x="478" y="2156"/>
                  </a:cubicBezTo>
                  <a:cubicBezTo>
                    <a:pt x="537" y="2174"/>
                    <a:pt x="597" y="2181"/>
                    <a:pt x="655" y="2181"/>
                  </a:cubicBezTo>
                  <a:cubicBezTo>
                    <a:pt x="815" y="2181"/>
                    <a:pt x="966" y="2122"/>
                    <a:pt x="1082" y="2029"/>
                  </a:cubicBezTo>
                  <a:cubicBezTo>
                    <a:pt x="1464" y="1743"/>
                    <a:pt x="1783" y="1361"/>
                    <a:pt x="1942" y="915"/>
                  </a:cubicBezTo>
                  <a:cubicBezTo>
                    <a:pt x="1974" y="819"/>
                    <a:pt x="1974" y="724"/>
                    <a:pt x="1974" y="660"/>
                  </a:cubicBezTo>
                  <a:cubicBezTo>
                    <a:pt x="1942" y="597"/>
                    <a:pt x="1878" y="533"/>
                    <a:pt x="1719" y="469"/>
                  </a:cubicBezTo>
                  <a:cubicBezTo>
                    <a:pt x="1528" y="406"/>
                    <a:pt x="860" y="119"/>
                    <a:pt x="669" y="24"/>
                  </a:cubicBezTo>
                  <a:cubicBezTo>
                    <a:pt x="622" y="8"/>
                    <a:pt x="583" y="0"/>
                    <a:pt x="5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2"/>
            <p:cNvSpPr/>
            <p:nvPr/>
          </p:nvSpPr>
          <p:spPr>
            <a:xfrm>
              <a:off x="4708525" y="4385950"/>
              <a:ext cx="55750" cy="51150"/>
            </a:xfrm>
            <a:custGeom>
              <a:avLst/>
              <a:gdLst/>
              <a:ahLst/>
              <a:cxnLst/>
              <a:rect l="l" t="t" r="r" b="b"/>
              <a:pathLst>
                <a:path w="2230" h="2046" extrusionOk="0">
                  <a:moveTo>
                    <a:pt x="1151" y="0"/>
                  </a:moveTo>
                  <a:cubicBezTo>
                    <a:pt x="1075" y="0"/>
                    <a:pt x="1003" y="32"/>
                    <a:pt x="956" y="96"/>
                  </a:cubicBezTo>
                  <a:cubicBezTo>
                    <a:pt x="542" y="382"/>
                    <a:pt x="223" y="796"/>
                    <a:pt x="64" y="1306"/>
                  </a:cubicBezTo>
                  <a:cubicBezTo>
                    <a:pt x="1" y="1497"/>
                    <a:pt x="64" y="1719"/>
                    <a:pt x="223" y="1879"/>
                  </a:cubicBezTo>
                  <a:cubicBezTo>
                    <a:pt x="355" y="1984"/>
                    <a:pt x="509" y="2046"/>
                    <a:pt x="685" y="2046"/>
                  </a:cubicBezTo>
                  <a:cubicBezTo>
                    <a:pt x="721" y="2046"/>
                    <a:pt x="758" y="2043"/>
                    <a:pt x="796" y="2038"/>
                  </a:cubicBezTo>
                  <a:cubicBezTo>
                    <a:pt x="1274" y="1974"/>
                    <a:pt x="1720" y="1751"/>
                    <a:pt x="2070" y="1433"/>
                  </a:cubicBezTo>
                  <a:cubicBezTo>
                    <a:pt x="2134" y="1369"/>
                    <a:pt x="2197" y="1306"/>
                    <a:pt x="2229" y="1210"/>
                  </a:cubicBezTo>
                  <a:cubicBezTo>
                    <a:pt x="2197" y="1115"/>
                    <a:pt x="2165" y="1019"/>
                    <a:pt x="2070" y="923"/>
                  </a:cubicBezTo>
                  <a:cubicBezTo>
                    <a:pt x="1943" y="796"/>
                    <a:pt x="1497" y="223"/>
                    <a:pt x="1370" y="96"/>
                  </a:cubicBezTo>
                  <a:cubicBezTo>
                    <a:pt x="1306" y="32"/>
                    <a:pt x="1226" y="0"/>
                    <a:pt x="1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2"/>
            <p:cNvSpPr/>
            <p:nvPr/>
          </p:nvSpPr>
          <p:spPr>
            <a:xfrm>
              <a:off x="4675900" y="4326650"/>
              <a:ext cx="54150" cy="45025"/>
            </a:xfrm>
            <a:custGeom>
              <a:avLst/>
              <a:gdLst/>
              <a:ahLst/>
              <a:cxnLst/>
              <a:rect l="l" t="t" r="r" b="b"/>
              <a:pathLst>
                <a:path w="2166" h="1801" extrusionOk="0">
                  <a:moveTo>
                    <a:pt x="1678" y="1"/>
                  </a:moveTo>
                  <a:cubicBezTo>
                    <a:pt x="1634" y="1"/>
                    <a:pt x="1584" y="7"/>
                    <a:pt x="1528" y="17"/>
                  </a:cubicBezTo>
                  <a:cubicBezTo>
                    <a:pt x="1019" y="80"/>
                    <a:pt x="542" y="303"/>
                    <a:pt x="160" y="685"/>
                  </a:cubicBezTo>
                  <a:cubicBezTo>
                    <a:pt x="32" y="844"/>
                    <a:pt x="0" y="1035"/>
                    <a:pt x="64" y="1258"/>
                  </a:cubicBezTo>
                  <a:cubicBezTo>
                    <a:pt x="128" y="1449"/>
                    <a:pt x="287" y="1608"/>
                    <a:pt x="478" y="1672"/>
                  </a:cubicBezTo>
                  <a:cubicBezTo>
                    <a:pt x="747" y="1762"/>
                    <a:pt x="1016" y="1801"/>
                    <a:pt x="1285" y="1801"/>
                  </a:cubicBezTo>
                  <a:cubicBezTo>
                    <a:pt x="1494" y="1801"/>
                    <a:pt x="1702" y="1777"/>
                    <a:pt x="1910" y="1736"/>
                  </a:cubicBezTo>
                  <a:cubicBezTo>
                    <a:pt x="1974" y="1704"/>
                    <a:pt x="2070" y="1672"/>
                    <a:pt x="2133" y="1608"/>
                  </a:cubicBezTo>
                  <a:cubicBezTo>
                    <a:pt x="2165" y="1513"/>
                    <a:pt x="2165" y="1385"/>
                    <a:pt x="2133" y="1290"/>
                  </a:cubicBezTo>
                  <a:cubicBezTo>
                    <a:pt x="2070" y="1099"/>
                    <a:pt x="1942" y="367"/>
                    <a:pt x="1879" y="176"/>
                  </a:cubicBezTo>
                  <a:cubicBezTo>
                    <a:pt x="1856" y="40"/>
                    <a:pt x="1785" y="1"/>
                    <a:pt x="1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2"/>
            <p:cNvSpPr/>
            <p:nvPr/>
          </p:nvSpPr>
          <p:spPr>
            <a:xfrm>
              <a:off x="4743550" y="4279900"/>
              <a:ext cx="56525" cy="38425"/>
            </a:xfrm>
            <a:custGeom>
              <a:avLst/>
              <a:gdLst/>
              <a:ahLst/>
              <a:cxnLst/>
              <a:rect l="l" t="t" r="r" b="b"/>
              <a:pathLst>
                <a:path w="2261" h="1537" extrusionOk="0">
                  <a:moveTo>
                    <a:pt x="1130" y="0"/>
                  </a:moveTo>
                  <a:cubicBezTo>
                    <a:pt x="748" y="0"/>
                    <a:pt x="366" y="56"/>
                    <a:pt x="0" y="167"/>
                  </a:cubicBezTo>
                  <a:cubicBezTo>
                    <a:pt x="478" y="772"/>
                    <a:pt x="1115" y="1250"/>
                    <a:pt x="1815" y="1536"/>
                  </a:cubicBezTo>
                  <a:cubicBezTo>
                    <a:pt x="1815" y="1027"/>
                    <a:pt x="1974" y="549"/>
                    <a:pt x="2261" y="167"/>
                  </a:cubicBezTo>
                  <a:cubicBezTo>
                    <a:pt x="1895" y="56"/>
                    <a:pt x="1512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2"/>
            <p:cNvSpPr/>
            <p:nvPr/>
          </p:nvSpPr>
          <p:spPr>
            <a:xfrm>
              <a:off x="4779350" y="4225175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828"/>
                    <a:pt x="319" y="1656"/>
                    <a:pt x="797" y="2356"/>
                  </a:cubicBezTo>
                  <a:cubicBezTo>
                    <a:pt x="1083" y="1943"/>
                    <a:pt x="1529" y="1624"/>
                    <a:pt x="2007" y="1497"/>
                  </a:cubicBezTo>
                  <a:cubicBezTo>
                    <a:pt x="1497" y="828"/>
                    <a:pt x="797" y="28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2"/>
            <p:cNvSpPr/>
            <p:nvPr/>
          </p:nvSpPr>
          <p:spPr>
            <a:xfrm>
              <a:off x="4829500" y="4209250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06"/>
                    <a:pt x="32" y="1338"/>
                    <a:pt x="1" y="2102"/>
                  </a:cubicBezTo>
                  <a:cubicBezTo>
                    <a:pt x="223" y="2038"/>
                    <a:pt x="462" y="2007"/>
                    <a:pt x="705" y="2007"/>
                  </a:cubicBezTo>
                  <a:cubicBezTo>
                    <a:pt x="947" y="2007"/>
                    <a:pt x="1193" y="2038"/>
                    <a:pt x="1432" y="2102"/>
                  </a:cubicBezTo>
                  <a:lnTo>
                    <a:pt x="1432" y="2102"/>
                  </a:lnTo>
                  <a:cubicBezTo>
                    <a:pt x="1394" y="1348"/>
                    <a:pt x="1140" y="597"/>
                    <a:pt x="701" y="1"/>
                  </a:cubicBezTo>
                  <a:close/>
                  <a:moveTo>
                    <a:pt x="1432" y="2102"/>
                  </a:moveTo>
                  <a:lnTo>
                    <a:pt x="1432" y="2102"/>
                  </a:lnTo>
                  <a:cubicBezTo>
                    <a:pt x="1432" y="2112"/>
                    <a:pt x="1433" y="2123"/>
                    <a:pt x="1433" y="2134"/>
                  </a:cubicBezTo>
                  <a:lnTo>
                    <a:pt x="1433" y="2102"/>
                  </a:lnTo>
                  <a:cubicBezTo>
                    <a:pt x="1433" y="2102"/>
                    <a:pt x="1432" y="2102"/>
                    <a:pt x="1432" y="2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2"/>
            <p:cNvSpPr/>
            <p:nvPr/>
          </p:nvSpPr>
          <p:spPr>
            <a:xfrm>
              <a:off x="4864525" y="4225175"/>
              <a:ext cx="49350" cy="58925"/>
            </a:xfrm>
            <a:custGeom>
              <a:avLst/>
              <a:gdLst/>
              <a:ahLst/>
              <a:cxnLst/>
              <a:rect l="l" t="t" r="r" b="b"/>
              <a:pathLst>
                <a:path w="1974" h="2357" extrusionOk="0">
                  <a:moveTo>
                    <a:pt x="1974" y="1"/>
                  </a:moveTo>
                  <a:lnTo>
                    <a:pt x="1974" y="1"/>
                  </a:lnTo>
                  <a:cubicBezTo>
                    <a:pt x="1178" y="287"/>
                    <a:pt x="478" y="828"/>
                    <a:pt x="0" y="1497"/>
                  </a:cubicBezTo>
                  <a:cubicBezTo>
                    <a:pt x="478" y="1624"/>
                    <a:pt x="892" y="1943"/>
                    <a:pt x="1178" y="2356"/>
                  </a:cubicBezTo>
                  <a:cubicBezTo>
                    <a:pt x="1656" y="1656"/>
                    <a:pt x="1942" y="828"/>
                    <a:pt x="19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2"/>
            <p:cNvSpPr/>
            <p:nvPr/>
          </p:nvSpPr>
          <p:spPr>
            <a:xfrm>
              <a:off x="4893975" y="4279900"/>
              <a:ext cx="56525" cy="38425"/>
            </a:xfrm>
            <a:custGeom>
              <a:avLst/>
              <a:gdLst/>
              <a:ahLst/>
              <a:cxnLst/>
              <a:rect l="l" t="t" r="r" b="b"/>
              <a:pathLst>
                <a:path w="2261" h="1537" extrusionOk="0">
                  <a:moveTo>
                    <a:pt x="1142" y="0"/>
                  </a:moveTo>
                  <a:cubicBezTo>
                    <a:pt x="764" y="0"/>
                    <a:pt x="382" y="56"/>
                    <a:pt x="0" y="167"/>
                  </a:cubicBezTo>
                  <a:cubicBezTo>
                    <a:pt x="287" y="549"/>
                    <a:pt x="446" y="1027"/>
                    <a:pt x="478" y="1536"/>
                  </a:cubicBezTo>
                  <a:cubicBezTo>
                    <a:pt x="1178" y="1250"/>
                    <a:pt x="1783" y="772"/>
                    <a:pt x="2260" y="167"/>
                  </a:cubicBezTo>
                  <a:cubicBezTo>
                    <a:pt x="1894" y="56"/>
                    <a:pt x="1520" y="0"/>
                    <a:pt x="1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2"/>
            <p:cNvSpPr/>
            <p:nvPr/>
          </p:nvSpPr>
          <p:spPr>
            <a:xfrm>
              <a:off x="4893975" y="4318300"/>
              <a:ext cx="62100" cy="39125"/>
            </a:xfrm>
            <a:custGeom>
              <a:avLst/>
              <a:gdLst/>
              <a:ahLst/>
              <a:cxnLst/>
              <a:rect l="l" t="t" r="r" b="b"/>
              <a:pathLst>
                <a:path w="2484" h="1565" extrusionOk="0">
                  <a:moveTo>
                    <a:pt x="478" y="0"/>
                  </a:moveTo>
                  <a:cubicBezTo>
                    <a:pt x="446" y="478"/>
                    <a:pt x="287" y="955"/>
                    <a:pt x="0" y="1369"/>
                  </a:cubicBezTo>
                  <a:cubicBezTo>
                    <a:pt x="411" y="1501"/>
                    <a:pt x="848" y="1564"/>
                    <a:pt x="1284" y="1564"/>
                  </a:cubicBezTo>
                  <a:cubicBezTo>
                    <a:pt x="1692" y="1564"/>
                    <a:pt x="2099" y="1509"/>
                    <a:pt x="2483" y="1401"/>
                  </a:cubicBezTo>
                  <a:cubicBezTo>
                    <a:pt x="1974" y="733"/>
                    <a:pt x="1274" y="255"/>
                    <a:pt x="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2"/>
            <p:cNvSpPr/>
            <p:nvPr/>
          </p:nvSpPr>
          <p:spPr>
            <a:xfrm>
              <a:off x="4865325" y="4352525"/>
              <a:ext cx="45375" cy="53350"/>
            </a:xfrm>
            <a:custGeom>
              <a:avLst/>
              <a:gdLst/>
              <a:ahLst/>
              <a:cxnLst/>
              <a:rect l="l" t="t" r="r" b="b"/>
              <a:pathLst>
                <a:path w="1815" h="2134" extrusionOk="0">
                  <a:moveTo>
                    <a:pt x="1146" y="0"/>
                  </a:moveTo>
                  <a:cubicBezTo>
                    <a:pt x="860" y="382"/>
                    <a:pt x="446" y="669"/>
                    <a:pt x="0" y="828"/>
                  </a:cubicBezTo>
                  <a:cubicBezTo>
                    <a:pt x="478" y="1433"/>
                    <a:pt x="1114" y="1878"/>
                    <a:pt x="1815" y="2133"/>
                  </a:cubicBezTo>
                  <a:cubicBezTo>
                    <a:pt x="1815" y="1369"/>
                    <a:pt x="1560" y="605"/>
                    <a:pt x="1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2"/>
            <p:cNvSpPr/>
            <p:nvPr/>
          </p:nvSpPr>
          <p:spPr>
            <a:xfrm>
              <a:off x="4829500" y="4373200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" y="1"/>
                  </a:moveTo>
                  <a:cubicBezTo>
                    <a:pt x="1" y="860"/>
                    <a:pt x="255" y="1688"/>
                    <a:pt x="701" y="2389"/>
                  </a:cubicBezTo>
                  <a:cubicBezTo>
                    <a:pt x="1178" y="1688"/>
                    <a:pt x="1433" y="860"/>
                    <a:pt x="1433" y="1"/>
                  </a:cubicBezTo>
                  <a:lnTo>
                    <a:pt x="1433" y="1"/>
                  </a:lnTo>
                  <a:cubicBezTo>
                    <a:pt x="1194" y="81"/>
                    <a:pt x="948" y="120"/>
                    <a:pt x="705" y="120"/>
                  </a:cubicBezTo>
                  <a:cubicBezTo>
                    <a:pt x="462" y="120"/>
                    <a:pt x="223" y="8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2"/>
            <p:cNvSpPr/>
            <p:nvPr/>
          </p:nvSpPr>
          <p:spPr>
            <a:xfrm>
              <a:off x="4783350" y="4352525"/>
              <a:ext cx="46175" cy="53350"/>
            </a:xfrm>
            <a:custGeom>
              <a:avLst/>
              <a:gdLst/>
              <a:ahLst/>
              <a:cxnLst/>
              <a:rect l="l" t="t" r="r" b="b"/>
              <a:pathLst>
                <a:path w="1847" h="2134" extrusionOk="0">
                  <a:moveTo>
                    <a:pt x="669" y="0"/>
                  </a:moveTo>
                  <a:cubicBezTo>
                    <a:pt x="255" y="637"/>
                    <a:pt x="0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669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2"/>
            <p:cNvSpPr/>
            <p:nvPr/>
          </p:nvSpPr>
          <p:spPr>
            <a:xfrm>
              <a:off x="4737975" y="4318300"/>
              <a:ext cx="62100" cy="38850"/>
            </a:xfrm>
            <a:custGeom>
              <a:avLst/>
              <a:gdLst/>
              <a:ahLst/>
              <a:cxnLst/>
              <a:rect l="l" t="t" r="r" b="b"/>
              <a:pathLst>
                <a:path w="2484" h="1554" extrusionOk="0">
                  <a:moveTo>
                    <a:pt x="2038" y="0"/>
                  </a:moveTo>
                  <a:cubicBezTo>
                    <a:pt x="1242" y="255"/>
                    <a:pt x="542" y="733"/>
                    <a:pt x="0" y="1401"/>
                  </a:cubicBezTo>
                  <a:cubicBezTo>
                    <a:pt x="385" y="1505"/>
                    <a:pt x="776" y="1553"/>
                    <a:pt x="1165" y="1553"/>
                  </a:cubicBezTo>
                  <a:cubicBezTo>
                    <a:pt x="1613" y="1553"/>
                    <a:pt x="2057" y="1489"/>
                    <a:pt x="2484" y="1369"/>
                  </a:cubicBezTo>
                  <a:cubicBezTo>
                    <a:pt x="2197" y="955"/>
                    <a:pt x="2038" y="478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2"/>
            <p:cNvSpPr/>
            <p:nvPr/>
          </p:nvSpPr>
          <p:spPr>
            <a:xfrm>
              <a:off x="4813575" y="4286450"/>
              <a:ext cx="76425" cy="65500"/>
            </a:xfrm>
            <a:custGeom>
              <a:avLst/>
              <a:gdLst/>
              <a:ahLst/>
              <a:cxnLst/>
              <a:rect l="l" t="t" r="r" b="b"/>
              <a:pathLst>
                <a:path w="3057" h="2620" extrusionOk="0">
                  <a:moveTo>
                    <a:pt x="1306" y="1"/>
                  </a:moveTo>
                  <a:cubicBezTo>
                    <a:pt x="574" y="1"/>
                    <a:pt x="1" y="606"/>
                    <a:pt x="1" y="1306"/>
                  </a:cubicBezTo>
                  <a:cubicBezTo>
                    <a:pt x="1" y="2101"/>
                    <a:pt x="638" y="2620"/>
                    <a:pt x="1307" y="2620"/>
                  </a:cubicBezTo>
                  <a:cubicBezTo>
                    <a:pt x="1630" y="2620"/>
                    <a:pt x="1960" y="2499"/>
                    <a:pt x="2229" y="2229"/>
                  </a:cubicBezTo>
                  <a:cubicBezTo>
                    <a:pt x="3057" y="1434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850;p32"/>
          <p:cNvGrpSpPr/>
          <p:nvPr/>
        </p:nvGrpSpPr>
        <p:grpSpPr>
          <a:xfrm>
            <a:off x="1063797" y="1135862"/>
            <a:ext cx="2302473" cy="2601476"/>
            <a:chOff x="2223838" y="2696625"/>
            <a:chExt cx="1120425" cy="1265925"/>
          </a:xfrm>
        </p:grpSpPr>
        <p:sp>
          <p:nvSpPr>
            <p:cNvPr id="2851" name="Google Shape;2851;p32"/>
            <p:cNvSpPr/>
            <p:nvPr/>
          </p:nvSpPr>
          <p:spPr>
            <a:xfrm>
              <a:off x="2230688" y="2697075"/>
              <a:ext cx="1106725" cy="1265025"/>
            </a:xfrm>
            <a:custGeom>
              <a:avLst/>
              <a:gdLst/>
              <a:ahLst/>
              <a:cxnLst/>
              <a:rect l="l" t="t" r="r" b="b"/>
              <a:pathLst>
                <a:path w="44269" h="50601" extrusionOk="0">
                  <a:moveTo>
                    <a:pt x="25166" y="15981"/>
                  </a:moveTo>
                  <a:lnTo>
                    <a:pt x="25189" y="16003"/>
                  </a:lnTo>
                  <a:lnTo>
                    <a:pt x="25211" y="16003"/>
                  </a:lnTo>
                  <a:cubicBezTo>
                    <a:pt x="25322" y="16047"/>
                    <a:pt x="25412" y="16137"/>
                    <a:pt x="25478" y="16226"/>
                  </a:cubicBezTo>
                  <a:cubicBezTo>
                    <a:pt x="25568" y="16315"/>
                    <a:pt x="25612" y="16449"/>
                    <a:pt x="25634" y="16560"/>
                  </a:cubicBezTo>
                  <a:lnTo>
                    <a:pt x="25634" y="16582"/>
                  </a:lnTo>
                  <a:cubicBezTo>
                    <a:pt x="25657" y="16694"/>
                    <a:pt x="25634" y="16828"/>
                    <a:pt x="25612" y="16939"/>
                  </a:cubicBezTo>
                  <a:cubicBezTo>
                    <a:pt x="25590" y="17006"/>
                    <a:pt x="25568" y="17073"/>
                    <a:pt x="25545" y="17140"/>
                  </a:cubicBezTo>
                  <a:lnTo>
                    <a:pt x="25478" y="17340"/>
                  </a:lnTo>
                  <a:cubicBezTo>
                    <a:pt x="25412" y="17519"/>
                    <a:pt x="25367" y="17719"/>
                    <a:pt x="25345" y="17898"/>
                  </a:cubicBezTo>
                  <a:cubicBezTo>
                    <a:pt x="25010" y="17853"/>
                    <a:pt x="24654" y="17808"/>
                    <a:pt x="24319" y="17786"/>
                  </a:cubicBezTo>
                  <a:cubicBezTo>
                    <a:pt x="24252" y="17452"/>
                    <a:pt x="24208" y="17162"/>
                    <a:pt x="24186" y="16894"/>
                  </a:cubicBezTo>
                  <a:cubicBezTo>
                    <a:pt x="24163" y="16672"/>
                    <a:pt x="24141" y="16493"/>
                    <a:pt x="24119" y="16315"/>
                  </a:cubicBezTo>
                  <a:cubicBezTo>
                    <a:pt x="24475" y="16226"/>
                    <a:pt x="24832" y="16114"/>
                    <a:pt x="25166" y="15981"/>
                  </a:cubicBezTo>
                  <a:close/>
                  <a:moveTo>
                    <a:pt x="15829" y="35983"/>
                  </a:moveTo>
                  <a:lnTo>
                    <a:pt x="15829" y="35983"/>
                  </a:lnTo>
                  <a:cubicBezTo>
                    <a:pt x="15769" y="36140"/>
                    <a:pt x="15706" y="36280"/>
                    <a:pt x="15626" y="36421"/>
                  </a:cubicBezTo>
                  <a:cubicBezTo>
                    <a:pt x="14779" y="38092"/>
                    <a:pt x="14133" y="38137"/>
                    <a:pt x="13174" y="40344"/>
                  </a:cubicBezTo>
                  <a:cubicBezTo>
                    <a:pt x="12884" y="41057"/>
                    <a:pt x="12907" y="41748"/>
                    <a:pt x="12639" y="41793"/>
                  </a:cubicBezTo>
                  <a:cubicBezTo>
                    <a:pt x="12575" y="41804"/>
                    <a:pt x="12495" y="41809"/>
                    <a:pt x="12398" y="41809"/>
                  </a:cubicBezTo>
                  <a:cubicBezTo>
                    <a:pt x="11924" y="41809"/>
                    <a:pt x="11077" y="41688"/>
                    <a:pt x="10076" y="41614"/>
                  </a:cubicBezTo>
                  <a:cubicBezTo>
                    <a:pt x="12220" y="39979"/>
                    <a:pt x="14145" y="38080"/>
                    <a:pt x="15829" y="35983"/>
                  </a:cubicBezTo>
                  <a:close/>
                  <a:moveTo>
                    <a:pt x="2899" y="42060"/>
                  </a:moveTo>
                  <a:lnTo>
                    <a:pt x="2854" y="42082"/>
                  </a:lnTo>
                  <a:cubicBezTo>
                    <a:pt x="2765" y="42127"/>
                    <a:pt x="2653" y="42149"/>
                    <a:pt x="2564" y="42149"/>
                  </a:cubicBezTo>
                  <a:cubicBezTo>
                    <a:pt x="2676" y="42127"/>
                    <a:pt x="2787" y="42105"/>
                    <a:pt x="2899" y="42060"/>
                  </a:cubicBezTo>
                  <a:close/>
                  <a:moveTo>
                    <a:pt x="41282" y="42060"/>
                  </a:moveTo>
                  <a:lnTo>
                    <a:pt x="41282" y="42060"/>
                  </a:lnTo>
                  <a:cubicBezTo>
                    <a:pt x="41394" y="42105"/>
                    <a:pt x="41505" y="42127"/>
                    <a:pt x="41616" y="42149"/>
                  </a:cubicBezTo>
                  <a:cubicBezTo>
                    <a:pt x="41527" y="42149"/>
                    <a:pt x="41416" y="42127"/>
                    <a:pt x="41327" y="42082"/>
                  </a:cubicBezTo>
                  <a:lnTo>
                    <a:pt x="41282" y="42060"/>
                  </a:lnTo>
                  <a:close/>
                  <a:moveTo>
                    <a:pt x="28354" y="35975"/>
                  </a:moveTo>
                  <a:lnTo>
                    <a:pt x="28354" y="35975"/>
                  </a:lnTo>
                  <a:cubicBezTo>
                    <a:pt x="30115" y="38182"/>
                    <a:pt x="32143" y="40143"/>
                    <a:pt x="34394" y="41837"/>
                  </a:cubicBezTo>
                  <a:cubicBezTo>
                    <a:pt x="33547" y="41949"/>
                    <a:pt x="32723" y="42127"/>
                    <a:pt x="31965" y="42305"/>
                  </a:cubicBezTo>
                  <a:cubicBezTo>
                    <a:pt x="31905" y="42320"/>
                    <a:pt x="31834" y="42330"/>
                    <a:pt x="31763" y="42330"/>
                  </a:cubicBezTo>
                  <a:cubicBezTo>
                    <a:pt x="31621" y="42330"/>
                    <a:pt x="31482" y="42290"/>
                    <a:pt x="31452" y="42172"/>
                  </a:cubicBezTo>
                  <a:cubicBezTo>
                    <a:pt x="31363" y="41904"/>
                    <a:pt x="31452" y="41258"/>
                    <a:pt x="30806" y="39898"/>
                  </a:cubicBezTo>
                  <a:cubicBezTo>
                    <a:pt x="30115" y="38427"/>
                    <a:pt x="29558" y="38048"/>
                    <a:pt x="28978" y="37134"/>
                  </a:cubicBezTo>
                  <a:cubicBezTo>
                    <a:pt x="28733" y="36777"/>
                    <a:pt x="28532" y="36376"/>
                    <a:pt x="28354" y="35975"/>
                  </a:cubicBezTo>
                  <a:close/>
                  <a:moveTo>
                    <a:pt x="39701" y="42634"/>
                  </a:moveTo>
                  <a:lnTo>
                    <a:pt x="39701" y="42634"/>
                  </a:lnTo>
                  <a:cubicBezTo>
                    <a:pt x="39693" y="42636"/>
                    <a:pt x="39685" y="42638"/>
                    <a:pt x="39677" y="42640"/>
                  </a:cubicBezTo>
                  <a:lnTo>
                    <a:pt x="39655" y="42640"/>
                  </a:lnTo>
                  <a:cubicBezTo>
                    <a:pt x="39670" y="42638"/>
                    <a:pt x="39686" y="42636"/>
                    <a:pt x="39701" y="42634"/>
                  </a:cubicBezTo>
                  <a:close/>
                  <a:moveTo>
                    <a:pt x="42005" y="42705"/>
                  </a:moveTo>
                  <a:cubicBezTo>
                    <a:pt x="41961" y="42737"/>
                    <a:pt x="41911" y="42767"/>
                    <a:pt x="41862" y="42796"/>
                  </a:cubicBezTo>
                  <a:cubicBezTo>
                    <a:pt x="41910" y="42767"/>
                    <a:pt x="41958" y="42738"/>
                    <a:pt x="42005" y="42705"/>
                  </a:cubicBezTo>
                  <a:close/>
                  <a:moveTo>
                    <a:pt x="42417" y="42886"/>
                  </a:moveTo>
                  <a:lnTo>
                    <a:pt x="42417" y="42886"/>
                  </a:lnTo>
                  <a:cubicBezTo>
                    <a:pt x="42373" y="42931"/>
                    <a:pt x="42307" y="42997"/>
                    <a:pt x="42263" y="43063"/>
                  </a:cubicBezTo>
                  <a:cubicBezTo>
                    <a:pt x="42259" y="43067"/>
                    <a:pt x="42255" y="43071"/>
                    <a:pt x="42251" y="43075"/>
                  </a:cubicBezTo>
                  <a:lnTo>
                    <a:pt x="42251" y="43075"/>
                  </a:lnTo>
                  <a:cubicBezTo>
                    <a:pt x="42298" y="43006"/>
                    <a:pt x="42364" y="42939"/>
                    <a:pt x="42417" y="42886"/>
                  </a:cubicBezTo>
                  <a:close/>
                  <a:moveTo>
                    <a:pt x="40111" y="42890"/>
                  </a:moveTo>
                  <a:cubicBezTo>
                    <a:pt x="40351" y="42890"/>
                    <a:pt x="40583" y="42936"/>
                    <a:pt x="40814" y="43019"/>
                  </a:cubicBezTo>
                  <a:cubicBezTo>
                    <a:pt x="41059" y="43130"/>
                    <a:pt x="41349" y="43175"/>
                    <a:pt x="41639" y="43175"/>
                  </a:cubicBezTo>
                  <a:lnTo>
                    <a:pt x="41750" y="43152"/>
                  </a:lnTo>
                  <a:lnTo>
                    <a:pt x="41750" y="43152"/>
                  </a:lnTo>
                  <a:cubicBezTo>
                    <a:pt x="41506" y="43320"/>
                    <a:pt x="41209" y="43415"/>
                    <a:pt x="40903" y="43415"/>
                  </a:cubicBezTo>
                  <a:cubicBezTo>
                    <a:pt x="40763" y="43415"/>
                    <a:pt x="40620" y="43395"/>
                    <a:pt x="40480" y="43353"/>
                  </a:cubicBezTo>
                  <a:cubicBezTo>
                    <a:pt x="40391" y="43308"/>
                    <a:pt x="40279" y="43264"/>
                    <a:pt x="40190" y="43219"/>
                  </a:cubicBezTo>
                  <a:cubicBezTo>
                    <a:pt x="40123" y="43130"/>
                    <a:pt x="40034" y="43063"/>
                    <a:pt x="39945" y="42996"/>
                  </a:cubicBezTo>
                  <a:cubicBezTo>
                    <a:pt x="39922" y="42952"/>
                    <a:pt x="39900" y="42952"/>
                    <a:pt x="39856" y="42907"/>
                  </a:cubicBezTo>
                  <a:cubicBezTo>
                    <a:pt x="39942" y="42896"/>
                    <a:pt x="40027" y="42890"/>
                    <a:pt x="40111" y="42890"/>
                  </a:cubicBezTo>
                  <a:close/>
                  <a:moveTo>
                    <a:pt x="4027" y="42909"/>
                  </a:moveTo>
                  <a:cubicBezTo>
                    <a:pt x="4125" y="42909"/>
                    <a:pt x="4224" y="42916"/>
                    <a:pt x="4325" y="42929"/>
                  </a:cubicBezTo>
                  <a:cubicBezTo>
                    <a:pt x="4236" y="43019"/>
                    <a:pt x="4124" y="43108"/>
                    <a:pt x="4035" y="43197"/>
                  </a:cubicBezTo>
                  <a:cubicBezTo>
                    <a:pt x="3924" y="43286"/>
                    <a:pt x="3812" y="43331"/>
                    <a:pt x="3701" y="43375"/>
                  </a:cubicBezTo>
                  <a:cubicBezTo>
                    <a:pt x="3561" y="43417"/>
                    <a:pt x="3418" y="43437"/>
                    <a:pt x="3277" y="43437"/>
                  </a:cubicBezTo>
                  <a:cubicBezTo>
                    <a:pt x="2971" y="43437"/>
                    <a:pt x="2675" y="43343"/>
                    <a:pt x="2430" y="43175"/>
                  </a:cubicBezTo>
                  <a:lnTo>
                    <a:pt x="2542" y="43175"/>
                  </a:lnTo>
                  <a:cubicBezTo>
                    <a:pt x="2580" y="43178"/>
                    <a:pt x="2618" y="43179"/>
                    <a:pt x="2655" y="43179"/>
                  </a:cubicBezTo>
                  <a:cubicBezTo>
                    <a:pt x="2902" y="43179"/>
                    <a:pt x="3134" y="43118"/>
                    <a:pt x="3367" y="43041"/>
                  </a:cubicBezTo>
                  <a:cubicBezTo>
                    <a:pt x="3584" y="42948"/>
                    <a:pt x="3802" y="42909"/>
                    <a:pt x="4027" y="42909"/>
                  </a:cubicBezTo>
                  <a:close/>
                  <a:moveTo>
                    <a:pt x="1295" y="42912"/>
                  </a:moveTo>
                  <a:cubicBezTo>
                    <a:pt x="1361" y="43110"/>
                    <a:pt x="1428" y="43287"/>
                    <a:pt x="1539" y="43442"/>
                  </a:cubicBezTo>
                  <a:lnTo>
                    <a:pt x="1517" y="43442"/>
                  </a:lnTo>
                  <a:cubicBezTo>
                    <a:pt x="1428" y="43287"/>
                    <a:pt x="1361" y="43110"/>
                    <a:pt x="1295" y="42912"/>
                  </a:cubicBezTo>
                  <a:close/>
                  <a:moveTo>
                    <a:pt x="2341" y="43464"/>
                  </a:moveTo>
                  <a:cubicBezTo>
                    <a:pt x="2364" y="43464"/>
                    <a:pt x="2408" y="43487"/>
                    <a:pt x="2430" y="43509"/>
                  </a:cubicBezTo>
                  <a:cubicBezTo>
                    <a:pt x="2408" y="43487"/>
                    <a:pt x="2364" y="43487"/>
                    <a:pt x="2341" y="43464"/>
                  </a:cubicBezTo>
                  <a:close/>
                  <a:moveTo>
                    <a:pt x="41781" y="43501"/>
                  </a:moveTo>
                  <a:lnTo>
                    <a:pt x="41781" y="43501"/>
                  </a:lnTo>
                  <a:cubicBezTo>
                    <a:pt x="41778" y="43503"/>
                    <a:pt x="41775" y="43506"/>
                    <a:pt x="41772" y="43509"/>
                  </a:cubicBezTo>
                  <a:lnTo>
                    <a:pt x="41750" y="43509"/>
                  </a:lnTo>
                  <a:cubicBezTo>
                    <a:pt x="41758" y="43509"/>
                    <a:pt x="41770" y="43506"/>
                    <a:pt x="41781" y="43501"/>
                  </a:cubicBezTo>
                  <a:close/>
                  <a:moveTo>
                    <a:pt x="2007" y="44178"/>
                  </a:moveTo>
                  <a:lnTo>
                    <a:pt x="2051" y="44245"/>
                  </a:lnTo>
                  <a:cubicBezTo>
                    <a:pt x="2074" y="44267"/>
                    <a:pt x="2074" y="44289"/>
                    <a:pt x="2074" y="44289"/>
                  </a:cubicBezTo>
                  <a:cubicBezTo>
                    <a:pt x="2074" y="44289"/>
                    <a:pt x="2052" y="44245"/>
                    <a:pt x="2007" y="44178"/>
                  </a:cubicBezTo>
                  <a:close/>
                  <a:moveTo>
                    <a:pt x="42131" y="44264"/>
                  </a:moveTo>
                  <a:cubicBezTo>
                    <a:pt x="42123" y="44279"/>
                    <a:pt x="42115" y="44295"/>
                    <a:pt x="42107" y="44311"/>
                  </a:cubicBezTo>
                  <a:cubicBezTo>
                    <a:pt x="42107" y="44289"/>
                    <a:pt x="42107" y="44267"/>
                    <a:pt x="42129" y="44267"/>
                  </a:cubicBezTo>
                  <a:lnTo>
                    <a:pt x="42131" y="44264"/>
                  </a:lnTo>
                  <a:close/>
                  <a:moveTo>
                    <a:pt x="357" y="44423"/>
                  </a:moveTo>
                  <a:cubicBezTo>
                    <a:pt x="335" y="44445"/>
                    <a:pt x="313" y="44467"/>
                    <a:pt x="291" y="44490"/>
                  </a:cubicBezTo>
                  <a:cubicBezTo>
                    <a:pt x="302" y="44467"/>
                    <a:pt x="324" y="44445"/>
                    <a:pt x="357" y="44423"/>
                  </a:cubicBezTo>
                  <a:close/>
                  <a:moveTo>
                    <a:pt x="291" y="44490"/>
                  </a:moveTo>
                  <a:cubicBezTo>
                    <a:pt x="291" y="44512"/>
                    <a:pt x="291" y="44534"/>
                    <a:pt x="291" y="44557"/>
                  </a:cubicBezTo>
                  <a:cubicBezTo>
                    <a:pt x="279" y="44534"/>
                    <a:pt x="279" y="44512"/>
                    <a:pt x="291" y="44490"/>
                  </a:cubicBezTo>
                  <a:close/>
                  <a:moveTo>
                    <a:pt x="43845" y="44435"/>
                  </a:moveTo>
                  <a:cubicBezTo>
                    <a:pt x="43912" y="44475"/>
                    <a:pt x="43908" y="44516"/>
                    <a:pt x="43868" y="44557"/>
                  </a:cubicBezTo>
                  <a:lnTo>
                    <a:pt x="43868" y="44534"/>
                  </a:lnTo>
                  <a:cubicBezTo>
                    <a:pt x="43868" y="44534"/>
                    <a:pt x="43890" y="44512"/>
                    <a:pt x="43890" y="44490"/>
                  </a:cubicBezTo>
                  <a:cubicBezTo>
                    <a:pt x="43875" y="44475"/>
                    <a:pt x="43860" y="44450"/>
                    <a:pt x="43845" y="44435"/>
                  </a:cubicBezTo>
                  <a:close/>
                  <a:moveTo>
                    <a:pt x="536" y="44713"/>
                  </a:moveTo>
                  <a:lnTo>
                    <a:pt x="536" y="44713"/>
                  </a:lnTo>
                  <a:cubicBezTo>
                    <a:pt x="870" y="44869"/>
                    <a:pt x="1227" y="44980"/>
                    <a:pt x="1583" y="45047"/>
                  </a:cubicBezTo>
                  <a:cubicBezTo>
                    <a:pt x="1227" y="45002"/>
                    <a:pt x="870" y="44891"/>
                    <a:pt x="536" y="44713"/>
                  </a:cubicBezTo>
                  <a:close/>
                  <a:moveTo>
                    <a:pt x="43645" y="44713"/>
                  </a:moveTo>
                  <a:lnTo>
                    <a:pt x="43645" y="44713"/>
                  </a:lnTo>
                  <a:cubicBezTo>
                    <a:pt x="43310" y="44869"/>
                    <a:pt x="42954" y="45002"/>
                    <a:pt x="42597" y="45069"/>
                  </a:cubicBezTo>
                  <a:lnTo>
                    <a:pt x="42597" y="45047"/>
                  </a:lnTo>
                  <a:cubicBezTo>
                    <a:pt x="42954" y="44980"/>
                    <a:pt x="43310" y="44869"/>
                    <a:pt x="43645" y="44713"/>
                  </a:cubicBezTo>
                  <a:close/>
                  <a:moveTo>
                    <a:pt x="42508" y="45426"/>
                  </a:moveTo>
                  <a:lnTo>
                    <a:pt x="42508" y="45426"/>
                  </a:lnTo>
                  <a:cubicBezTo>
                    <a:pt x="42174" y="45470"/>
                    <a:pt x="41862" y="45470"/>
                    <a:pt x="41527" y="45470"/>
                  </a:cubicBezTo>
                  <a:cubicBezTo>
                    <a:pt x="41862" y="45470"/>
                    <a:pt x="42285" y="45448"/>
                    <a:pt x="42508" y="45426"/>
                  </a:cubicBezTo>
                  <a:close/>
                  <a:moveTo>
                    <a:pt x="1695" y="45426"/>
                  </a:moveTo>
                  <a:cubicBezTo>
                    <a:pt x="1895" y="45448"/>
                    <a:pt x="2319" y="45470"/>
                    <a:pt x="2653" y="45470"/>
                  </a:cubicBezTo>
                  <a:cubicBezTo>
                    <a:pt x="2570" y="45476"/>
                    <a:pt x="2484" y="45479"/>
                    <a:pt x="2399" y="45479"/>
                  </a:cubicBezTo>
                  <a:cubicBezTo>
                    <a:pt x="2164" y="45479"/>
                    <a:pt x="1923" y="45459"/>
                    <a:pt x="1695" y="45426"/>
                  </a:cubicBezTo>
                  <a:close/>
                  <a:moveTo>
                    <a:pt x="580" y="45470"/>
                  </a:moveTo>
                  <a:lnTo>
                    <a:pt x="580" y="45470"/>
                  </a:lnTo>
                  <a:cubicBezTo>
                    <a:pt x="554" y="45490"/>
                    <a:pt x="530" y="45512"/>
                    <a:pt x="513" y="45537"/>
                  </a:cubicBezTo>
                  <a:cubicBezTo>
                    <a:pt x="525" y="45515"/>
                    <a:pt x="547" y="45493"/>
                    <a:pt x="580" y="45470"/>
                  </a:cubicBezTo>
                  <a:close/>
                  <a:moveTo>
                    <a:pt x="43467" y="45404"/>
                  </a:moveTo>
                  <a:cubicBezTo>
                    <a:pt x="43600" y="45448"/>
                    <a:pt x="43667" y="45493"/>
                    <a:pt x="43667" y="45537"/>
                  </a:cubicBezTo>
                  <a:cubicBezTo>
                    <a:pt x="43600" y="45470"/>
                    <a:pt x="43533" y="45426"/>
                    <a:pt x="43467" y="45404"/>
                  </a:cubicBezTo>
                  <a:close/>
                  <a:moveTo>
                    <a:pt x="580" y="45649"/>
                  </a:moveTo>
                  <a:lnTo>
                    <a:pt x="622" y="45676"/>
                  </a:lnTo>
                  <a:lnTo>
                    <a:pt x="622" y="45676"/>
                  </a:lnTo>
                  <a:cubicBezTo>
                    <a:pt x="608" y="45671"/>
                    <a:pt x="594" y="45671"/>
                    <a:pt x="580" y="45671"/>
                  </a:cubicBezTo>
                  <a:lnTo>
                    <a:pt x="580" y="45649"/>
                  </a:lnTo>
                  <a:close/>
                  <a:moveTo>
                    <a:pt x="43600" y="45649"/>
                  </a:moveTo>
                  <a:cubicBezTo>
                    <a:pt x="43578" y="45671"/>
                    <a:pt x="43556" y="45693"/>
                    <a:pt x="43533" y="45693"/>
                  </a:cubicBezTo>
                  <a:cubicBezTo>
                    <a:pt x="43556" y="45671"/>
                    <a:pt x="43578" y="45671"/>
                    <a:pt x="43600" y="45649"/>
                  </a:cubicBezTo>
                  <a:close/>
                  <a:moveTo>
                    <a:pt x="692" y="45716"/>
                  </a:moveTo>
                  <a:cubicBezTo>
                    <a:pt x="736" y="45738"/>
                    <a:pt x="781" y="45760"/>
                    <a:pt x="803" y="45782"/>
                  </a:cubicBezTo>
                  <a:lnTo>
                    <a:pt x="803" y="45782"/>
                  </a:lnTo>
                  <a:cubicBezTo>
                    <a:pt x="781" y="45760"/>
                    <a:pt x="736" y="45738"/>
                    <a:pt x="692" y="45738"/>
                  </a:cubicBezTo>
                  <a:lnTo>
                    <a:pt x="692" y="45716"/>
                  </a:lnTo>
                  <a:close/>
                  <a:moveTo>
                    <a:pt x="43489" y="45716"/>
                  </a:moveTo>
                  <a:cubicBezTo>
                    <a:pt x="43444" y="45738"/>
                    <a:pt x="43422" y="45760"/>
                    <a:pt x="43377" y="45783"/>
                  </a:cubicBezTo>
                  <a:cubicBezTo>
                    <a:pt x="43400" y="45760"/>
                    <a:pt x="43444" y="45738"/>
                    <a:pt x="43489" y="45716"/>
                  </a:cubicBezTo>
                  <a:close/>
                  <a:moveTo>
                    <a:pt x="826" y="45783"/>
                  </a:moveTo>
                  <a:cubicBezTo>
                    <a:pt x="1182" y="45916"/>
                    <a:pt x="1583" y="45983"/>
                    <a:pt x="1962" y="46028"/>
                  </a:cubicBezTo>
                  <a:cubicBezTo>
                    <a:pt x="1583" y="46005"/>
                    <a:pt x="1204" y="45916"/>
                    <a:pt x="826" y="45805"/>
                  </a:cubicBezTo>
                  <a:lnTo>
                    <a:pt x="826" y="45783"/>
                  </a:lnTo>
                  <a:close/>
                  <a:moveTo>
                    <a:pt x="43355" y="45783"/>
                  </a:moveTo>
                  <a:lnTo>
                    <a:pt x="43355" y="45783"/>
                  </a:lnTo>
                  <a:cubicBezTo>
                    <a:pt x="42998" y="45916"/>
                    <a:pt x="42620" y="46005"/>
                    <a:pt x="42218" y="46028"/>
                  </a:cubicBezTo>
                  <a:cubicBezTo>
                    <a:pt x="42597" y="45983"/>
                    <a:pt x="42976" y="45916"/>
                    <a:pt x="43355" y="45783"/>
                  </a:cubicBezTo>
                  <a:close/>
                  <a:moveTo>
                    <a:pt x="3032" y="46362"/>
                  </a:moveTo>
                  <a:lnTo>
                    <a:pt x="3032" y="46362"/>
                  </a:lnTo>
                  <a:cubicBezTo>
                    <a:pt x="2943" y="46407"/>
                    <a:pt x="2854" y="46451"/>
                    <a:pt x="2765" y="46474"/>
                  </a:cubicBezTo>
                  <a:lnTo>
                    <a:pt x="3032" y="46362"/>
                  </a:lnTo>
                  <a:close/>
                  <a:moveTo>
                    <a:pt x="17883" y="1"/>
                  </a:moveTo>
                  <a:cubicBezTo>
                    <a:pt x="17607" y="1"/>
                    <a:pt x="17337" y="59"/>
                    <a:pt x="17097" y="199"/>
                  </a:cubicBezTo>
                  <a:cubicBezTo>
                    <a:pt x="16674" y="444"/>
                    <a:pt x="16540" y="912"/>
                    <a:pt x="16451" y="1403"/>
                  </a:cubicBezTo>
                  <a:cubicBezTo>
                    <a:pt x="16050" y="3141"/>
                    <a:pt x="15336" y="2183"/>
                    <a:pt x="14289" y="2785"/>
                  </a:cubicBezTo>
                  <a:cubicBezTo>
                    <a:pt x="13041" y="3543"/>
                    <a:pt x="14200" y="5839"/>
                    <a:pt x="16317" y="6151"/>
                  </a:cubicBezTo>
                  <a:cubicBezTo>
                    <a:pt x="15292" y="8045"/>
                    <a:pt x="15225" y="10542"/>
                    <a:pt x="15849" y="12526"/>
                  </a:cubicBezTo>
                  <a:cubicBezTo>
                    <a:pt x="16495" y="14576"/>
                    <a:pt x="18145" y="15735"/>
                    <a:pt x="20106" y="16248"/>
                  </a:cubicBezTo>
                  <a:lnTo>
                    <a:pt x="20129" y="16248"/>
                  </a:lnTo>
                  <a:cubicBezTo>
                    <a:pt x="20129" y="16404"/>
                    <a:pt x="20084" y="16605"/>
                    <a:pt x="20062" y="16850"/>
                  </a:cubicBezTo>
                  <a:cubicBezTo>
                    <a:pt x="20040" y="17117"/>
                    <a:pt x="19995" y="17429"/>
                    <a:pt x="19950" y="17764"/>
                  </a:cubicBezTo>
                  <a:cubicBezTo>
                    <a:pt x="18658" y="17808"/>
                    <a:pt x="17409" y="18098"/>
                    <a:pt x="16206" y="18589"/>
                  </a:cubicBezTo>
                  <a:cubicBezTo>
                    <a:pt x="16050" y="18655"/>
                    <a:pt x="15894" y="18722"/>
                    <a:pt x="15760" y="18834"/>
                  </a:cubicBezTo>
                  <a:lnTo>
                    <a:pt x="15738" y="18834"/>
                  </a:lnTo>
                  <a:cubicBezTo>
                    <a:pt x="13419" y="20149"/>
                    <a:pt x="12706" y="25498"/>
                    <a:pt x="12171" y="29422"/>
                  </a:cubicBezTo>
                  <a:cubicBezTo>
                    <a:pt x="11257" y="36064"/>
                    <a:pt x="11458" y="32475"/>
                    <a:pt x="6710" y="40009"/>
                  </a:cubicBezTo>
                  <a:lnTo>
                    <a:pt x="6666" y="40009"/>
                  </a:lnTo>
                  <a:cubicBezTo>
                    <a:pt x="6646" y="40009"/>
                    <a:pt x="6626" y="40009"/>
                    <a:pt x="6606" y="40009"/>
                  </a:cubicBezTo>
                  <a:cubicBezTo>
                    <a:pt x="5851" y="40009"/>
                    <a:pt x="5198" y="40421"/>
                    <a:pt x="4481" y="40834"/>
                  </a:cubicBezTo>
                  <a:cubicBezTo>
                    <a:pt x="3946" y="41213"/>
                    <a:pt x="3367" y="41503"/>
                    <a:pt x="2765" y="41726"/>
                  </a:cubicBezTo>
                  <a:cubicBezTo>
                    <a:pt x="2676" y="41748"/>
                    <a:pt x="2609" y="41770"/>
                    <a:pt x="2520" y="41793"/>
                  </a:cubicBezTo>
                  <a:cubicBezTo>
                    <a:pt x="2252" y="41859"/>
                    <a:pt x="1918" y="41926"/>
                    <a:pt x="1762" y="42194"/>
                  </a:cubicBezTo>
                  <a:cubicBezTo>
                    <a:pt x="1717" y="42261"/>
                    <a:pt x="1717" y="42328"/>
                    <a:pt x="1717" y="42394"/>
                  </a:cubicBezTo>
                  <a:cubicBezTo>
                    <a:pt x="1639" y="42361"/>
                    <a:pt x="1561" y="42344"/>
                    <a:pt x="1483" y="42344"/>
                  </a:cubicBezTo>
                  <a:cubicBezTo>
                    <a:pt x="1405" y="42344"/>
                    <a:pt x="1327" y="42361"/>
                    <a:pt x="1249" y="42394"/>
                  </a:cubicBezTo>
                  <a:cubicBezTo>
                    <a:pt x="1138" y="42439"/>
                    <a:pt x="1048" y="42550"/>
                    <a:pt x="1026" y="42662"/>
                  </a:cubicBezTo>
                  <a:cubicBezTo>
                    <a:pt x="937" y="43019"/>
                    <a:pt x="1405" y="43776"/>
                    <a:pt x="1695" y="44200"/>
                  </a:cubicBezTo>
                  <a:lnTo>
                    <a:pt x="1294" y="44111"/>
                  </a:lnTo>
                  <a:cubicBezTo>
                    <a:pt x="1043" y="44074"/>
                    <a:pt x="807" y="44036"/>
                    <a:pt x="607" y="44036"/>
                  </a:cubicBezTo>
                  <a:cubicBezTo>
                    <a:pt x="326" y="44036"/>
                    <a:pt x="114" y="44109"/>
                    <a:pt x="23" y="44356"/>
                  </a:cubicBezTo>
                  <a:cubicBezTo>
                    <a:pt x="1" y="44490"/>
                    <a:pt x="23" y="44623"/>
                    <a:pt x="112" y="44735"/>
                  </a:cubicBezTo>
                  <a:cubicBezTo>
                    <a:pt x="291" y="44869"/>
                    <a:pt x="469" y="44980"/>
                    <a:pt x="669" y="45069"/>
                  </a:cubicBezTo>
                  <a:cubicBezTo>
                    <a:pt x="491" y="45114"/>
                    <a:pt x="313" y="45248"/>
                    <a:pt x="246" y="45426"/>
                  </a:cubicBezTo>
                  <a:cubicBezTo>
                    <a:pt x="201" y="45560"/>
                    <a:pt x="246" y="45716"/>
                    <a:pt x="357" y="45805"/>
                  </a:cubicBezTo>
                  <a:cubicBezTo>
                    <a:pt x="625" y="46005"/>
                    <a:pt x="959" y="46139"/>
                    <a:pt x="1294" y="46184"/>
                  </a:cubicBezTo>
                  <a:cubicBezTo>
                    <a:pt x="1583" y="46251"/>
                    <a:pt x="1895" y="46295"/>
                    <a:pt x="2185" y="46317"/>
                  </a:cubicBezTo>
                  <a:cubicBezTo>
                    <a:pt x="1762" y="46474"/>
                    <a:pt x="1450" y="46607"/>
                    <a:pt x="1450" y="46964"/>
                  </a:cubicBezTo>
                  <a:cubicBezTo>
                    <a:pt x="1450" y="47098"/>
                    <a:pt x="1517" y="47209"/>
                    <a:pt x="1606" y="47298"/>
                  </a:cubicBezTo>
                  <a:cubicBezTo>
                    <a:pt x="1695" y="47343"/>
                    <a:pt x="1784" y="47387"/>
                    <a:pt x="1895" y="47410"/>
                  </a:cubicBezTo>
                  <a:cubicBezTo>
                    <a:pt x="2009" y="47421"/>
                    <a:pt x="2124" y="47426"/>
                    <a:pt x="2239" y="47426"/>
                  </a:cubicBezTo>
                  <a:cubicBezTo>
                    <a:pt x="2600" y="47426"/>
                    <a:pt x="2968" y="47372"/>
                    <a:pt x="3322" y="47254"/>
                  </a:cubicBezTo>
                  <a:lnTo>
                    <a:pt x="3389" y="47231"/>
                  </a:lnTo>
                  <a:cubicBezTo>
                    <a:pt x="3991" y="48435"/>
                    <a:pt x="5061" y="49327"/>
                    <a:pt x="6331" y="49728"/>
                  </a:cubicBezTo>
                  <a:cubicBezTo>
                    <a:pt x="7095" y="49942"/>
                    <a:pt x="8108" y="50024"/>
                    <a:pt x="9166" y="50024"/>
                  </a:cubicBezTo>
                  <a:cubicBezTo>
                    <a:pt x="10641" y="50024"/>
                    <a:pt x="12205" y="49865"/>
                    <a:pt x="13308" y="49683"/>
                  </a:cubicBezTo>
                  <a:cubicBezTo>
                    <a:pt x="13884" y="49590"/>
                    <a:pt x="14522" y="49389"/>
                    <a:pt x="15131" y="49389"/>
                  </a:cubicBezTo>
                  <a:cubicBezTo>
                    <a:pt x="15253" y="49389"/>
                    <a:pt x="15374" y="49397"/>
                    <a:pt x="15492" y="49416"/>
                  </a:cubicBezTo>
                  <a:cubicBezTo>
                    <a:pt x="17298" y="49706"/>
                    <a:pt x="21890" y="49795"/>
                    <a:pt x="23651" y="49795"/>
                  </a:cubicBezTo>
                  <a:cubicBezTo>
                    <a:pt x="24690" y="49795"/>
                    <a:pt x="27878" y="50601"/>
                    <a:pt x="31592" y="50601"/>
                  </a:cubicBezTo>
                  <a:cubicBezTo>
                    <a:pt x="32417" y="50601"/>
                    <a:pt x="33268" y="50561"/>
                    <a:pt x="34127" y="50463"/>
                  </a:cubicBezTo>
                  <a:cubicBezTo>
                    <a:pt x="35487" y="50374"/>
                    <a:pt x="36846" y="50107"/>
                    <a:pt x="38139" y="49661"/>
                  </a:cubicBezTo>
                  <a:cubicBezTo>
                    <a:pt x="39343" y="49238"/>
                    <a:pt x="40324" y="48368"/>
                    <a:pt x="40903" y="47254"/>
                  </a:cubicBezTo>
                  <a:lnTo>
                    <a:pt x="40948" y="47254"/>
                  </a:lnTo>
                  <a:cubicBezTo>
                    <a:pt x="41299" y="47354"/>
                    <a:pt x="41662" y="47404"/>
                    <a:pt x="42020" y="47404"/>
                  </a:cubicBezTo>
                  <a:cubicBezTo>
                    <a:pt x="42139" y="47404"/>
                    <a:pt x="42257" y="47399"/>
                    <a:pt x="42374" y="47387"/>
                  </a:cubicBezTo>
                  <a:cubicBezTo>
                    <a:pt x="42486" y="47365"/>
                    <a:pt x="42575" y="47343"/>
                    <a:pt x="42664" y="47276"/>
                  </a:cubicBezTo>
                  <a:cubicBezTo>
                    <a:pt x="42753" y="47187"/>
                    <a:pt x="42820" y="47075"/>
                    <a:pt x="42820" y="46942"/>
                  </a:cubicBezTo>
                  <a:cubicBezTo>
                    <a:pt x="42820" y="46607"/>
                    <a:pt x="42508" y="46451"/>
                    <a:pt x="42085" y="46295"/>
                  </a:cubicBezTo>
                  <a:cubicBezTo>
                    <a:pt x="42374" y="46273"/>
                    <a:pt x="42664" y="46228"/>
                    <a:pt x="42976" y="46184"/>
                  </a:cubicBezTo>
                  <a:cubicBezTo>
                    <a:pt x="43311" y="46139"/>
                    <a:pt x="43623" y="46005"/>
                    <a:pt x="43912" y="45783"/>
                  </a:cubicBezTo>
                  <a:cubicBezTo>
                    <a:pt x="44002" y="45693"/>
                    <a:pt x="44068" y="45537"/>
                    <a:pt x="44024" y="45404"/>
                  </a:cubicBezTo>
                  <a:cubicBezTo>
                    <a:pt x="43935" y="45225"/>
                    <a:pt x="43779" y="45092"/>
                    <a:pt x="43578" y="45047"/>
                  </a:cubicBezTo>
                  <a:cubicBezTo>
                    <a:pt x="43801" y="44980"/>
                    <a:pt x="43979" y="44869"/>
                    <a:pt x="44135" y="44713"/>
                  </a:cubicBezTo>
                  <a:cubicBezTo>
                    <a:pt x="44224" y="44623"/>
                    <a:pt x="44269" y="44467"/>
                    <a:pt x="44224" y="44356"/>
                  </a:cubicBezTo>
                  <a:cubicBezTo>
                    <a:pt x="44127" y="44148"/>
                    <a:pt x="43929" y="44081"/>
                    <a:pt x="43671" y="44081"/>
                  </a:cubicBezTo>
                  <a:cubicBezTo>
                    <a:pt x="43458" y="44081"/>
                    <a:pt x="43204" y="44127"/>
                    <a:pt x="42932" y="44178"/>
                  </a:cubicBezTo>
                  <a:lnTo>
                    <a:pt x="42508" y="44245"/>
                  </a:lnTo>
                  <a:cubicBezTo>
                    <a:pt x="42798" y="43843"/>
                    <a:pt x="43266" y="43085"/>
                    <a:pt x="43177" y="42729"/>
                  </a:cubicBezTo>
                  <a:cubicBezTo>
                    <a:pt x="43154" y="42595"/>
                    <a:pt x="43065" y="42506"/>
                    <a:pt x="42954" y="42439"/>
                  </a:cubicBezTo>
                  <a:cubicBezTo>
                    <a:pt x="42887" y="42406"/>
                    <a:pt x="42809" y="42389"/>
                    <a:pt x="42731" y="42389"/>
                  </a:cubicBezTo>
                  <a:cubicBezTo>
                    <a:pt x="42653" y="42389"/>
                    <a:pt x="42575" y="42406"/>
                    <a:pt x="42508" y="42439"/>
                  </a:cubicBezTo>
                  <a:cubicBezTo>
                    <a:pt x="42508" y="42372"/>
                    <a:pt x="42486" y="42305"/>
                    <a:pt x="42441" y="42238"/>
                  </a:cubicBezTo>
                  <a:cubicBezTo>
                    <a:pt x="42307" y="41971"/>
                    <a:pt x="41951" y="41904"/>
                    <a:pt x="41683" y="41837"/>
                  </a:cubicBezTo>
                  <a:cubicBezTo>
                    <a:pt x="41616" y="41815"/>
                    <a:pt x="41527" y="41793"/>
                    <a:pt x="41438" y="41770"/>
                  </a:cubicBezTo>
                  <a:cubicBezTo>
                    <a:pt x="40836" y="41547"/>
                    <a:pt x="40257" y="41258"/>
                    <a:pt x="39722" y="40901"/>
                  </a:cubicBezTo>
                  <a:cubicBezTo>
                    <a:pt x="39027" y="40466"/>
                    <a:pt x="38353" y="40053"/>
                    <a:pt x="37596" y="40053"/>
                  </a:cubicBezTo>
                  <a:cubicBezTo>
                    <a:pt x="37577" y="40053"/>
                    <a:pt x="37557" y="40053"/>
                    <a:pt x="37537" y="40054"/>
                  </a:cubicBezTo>
                  <a:lnTo>
                    <a:pt x="37493" y="40054"/>
                  </a:lnTo>
                  <a:cubicBezTo>
                    <a:pt x="32745" y="32542"/>
                    <a:pt x="32946" y="36109"/>
                    <a:pt x="32054" y="29466"/>
                  </a:cubicBezTo>
                  <a:cubicBezTo>
                    <a:pt x="31519" y="25565"/>
                    <a:pt x="30783" y="20216"/>
                    <a:pt x="28488" y="18878"/>
                  </a:cubicBezTo>
                  <a:cubicBezTo>
                    <a:pt x="28376" y="18789"/>
                    <a:pt x="28242" y="18700"/>
                    <a:pt x="28109" y="18655"/>
                  </a:cubicBezTo>
                  <a:cubicBezTo>
                    <a:pt x="27328" y="18321"/>
                    <a:pt x="26504" y="18076"/>
                    <a:pt x="25679" y="17942"/>
                  </a:cubicBezTo>
                  <a:cubicBezTo>
                    <a:pt x="25679" y="17764"/>
                    <a:pt x="25724" y="17585"/>
                    <a:pt x="25790" y="17429"/>
                  </a:cubicBezTo>
                  <a:cubicBezTo>
                    <a:pt x="25947" y="17140"/>
                    <a:pt x="26013" y="16828"/>
                    <a:pt x="25969" y="16493"/>
                  </a:cubicBezTo>
                  <a:cubicBezTo>
                    <a:pt x="25947" y="16315"/>
                    <a:pt x="25880" y="16137"/>
                    <a:pt x="25746" y="16003"/>
                  </a:cubicBezTo>
                  <a:cubicBezTo>
                    <a:pt x="25679" y="15936"/>
                    <a:pt x="25612" y="15869"/>
                    <a:pt x="25523" y="15802"/>
                  </a:cubicBezTo>
                  <a:cubicBezTo>
                    <a:pt x="30092" y="13551"/>
                    <a:pt x="28911" y="6463"/>
                    <a:pt x="25634" y="3988"/>
                  </a:cubicBezTo>
                  <a:cubicBezTo>
                    <a:pt x="24854" y="3320"/>
                    <a:pt x="23874" y="2941"/>
                    <a:pt x="22848" y="2941"/>
                  </a:cubicBezTo>
                  <a:cubicBezTo>
                    <a:pt x="22291" y="2941"/>
                    <a:pt x="21711" y="3141"/>
                    <a:pt x="21266" y="3520"/>
                  </a:cubicBezTo>
                  <a:cubicBezTo>
                    <a:pt x="21065" y="3476"/>
                    <a:pt x="20887" y="3476"/>
                    <a:pt x="20775" y="3453"/>
                  </a:cubicBezTo>
                  <a:lnTo>
                    <a:pt x="20352" y="3453"/>
                  </a:lnTo>
                  <a:cubicBezTo>
                    <a:pt x="20374" y="3431"/>
                    <a:pt x="20374" y="3409"/>
                    <a:pt x="20374" y="3387"/>
                  </a:cubicBezTo>
                  <a:cubicBezTo>
                    <a:pt x="20374" y="3364"/>
                    <a:pt x="20374" y="3342"/>
                    <a:pt x="20352" y="3320"/>
                  </a:cubicBezTo>
                  <a:cubicBezTo>
                    <a:pt x="20641" y="2205"/>
                    <a:pt x="20352" y="1024"/>
                    <a:pt x="19215" y="377"/>
                  </a:cubicBezTo>
                  <a:cubicBezTo>
                    <a:pt x="18836" y="167"/>
                    <a:pt x="18352" y="1"/>
                    <a:pt x="17883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2852;p32"/>
            <p:cNvGrpSpPr/>
            <p:nvPr/>
          </p:nvGrpSpPr>
          <p:grpSpPr>
            <a:xfrm>
              <a:off x="2223838" y="2696625"/>
              <a:ext cx="1120425" cy="1265925"/>
              <a:chOff x="2224450" y="2696625"/>
              <a:chExt cx="1120425" cy="1265925"/>
            </a:xfrm>
          </p:grpSpPr>
          <p:sp>
            <p:nvSpPr>
              <p:cNvPr id="2853" name="Google Shape;2853;p32"/>
              <p:cNvSpPr/>
              <p:nvPr/>
            </p:nvSpPr>
            <p:spPr>
              <a:xfrm>
                <a:off x="2608825" y="3152350"/>
                <a:ext cx="352200" cy="400325"/>
              </a:xfrm>
              <a:custGeom>
                <a:avLst/>
                <a:gdLst/>
                <a:ahLst/>
                <a:cxnLst/>
                <a:rect l="l" t="t" r="r" b="b"/>
                <a:pathLst>
                  <a:path w="14088" h="16013" extrusionOk="0">
                    <a:moveTo>
                      <a:pt x="10980" y="1"/>
                    </a:moveTo>
                    <a:cubicBezTo>
                      <a:pt x="10781" y="1"/>
                      <a:pt x="10805" y="156"/>
                      <a:pt x="10655" y="521"/>
                    </a:cubicBezTo>
                    <a:cubicBezTo>
                      <a:pt x="9942" y="2075"/>
                      <a:pt x="8493" y="2805"/>
                      <a:pt x="7056" y="2805"/>
                    </a:cubicBezTo>
                    <a:cubicBezTo>
                      <a:pt x="5483" y="2805"/>
                      <a:pt x="3926" y="1929"/>
                      <a:pt x="3366" y="298"/>
                    </a:cubicBezTo>
                    <a:cubicBezTo>
                      <a:pt x="3344" y="209"/>
                      <a:pt x="3300" y="142"/>
                      <a:pt x="3255" y="53"/>
                    </a:cubicBezTo>
                    <a:cubicBezTo>
                      <a:pt x="3236" y="22"/>
                      <a:pt x="3185" y="8"/>
                      <a:pt x="3109" y="8"/>
                    </a:cubicBezTo>
                    <a:cubicBezTo>
                      <a:pt x="2645" y="8"/>
                      <a:pt x="1269" y="527"/>
                      <a:pt x="981" y="700"/>
                    </a:cubicBezTo>
                    <a:cubicBezTo>
                      <a:pt x="870" y="744"/>
                      <a:pt x="825" y="856"/>
                      <a:pt x="825" y="967"/>
                    </a:cubicBezTo>
                    <a:cubicBezTo>
                      <a:pt x="848" y="1814"/>
                      <a:pt x="1026" y="2394"/>
                      <a:pt x="848" y="3642"/>
                    </a:cubicBezTo>
                    <a:cubicBezTo>
                      <a:pt x="357" y="7030"/>
                      <a:pt x="112" y="7632"/>
                      <a:pt x="90" y="8479"/>
                    </a:cubicBezTo>
                    <a:cubicBezTo>
                      <a:pt x="1" y="10797"/>
                      <a:pt x="157" y="10596"/>
                      <a:pt x="157" y="10998"/>
                    </a:cubicBezTo>
                    <a:cubicBezTo>
                      <a:pt x="179" y="12335"/>
                      <a:pt x="981" y="14319"/>
                      <a:pt x="1249" y="15433"/>
                    </a:cubicBezTo>
                    <a:cubicBezTo>
                      <a:pt x="1271" y="15545"/>
                      <a:pt x="1360" y="15612"/>
                      <a:pt x="1472" y="15634"/>
                    </a:cubicBezTo>
                    <a:cubicBezTo>
                      <a:pt x="2185" y="15768"/>
                      <a:pt x="2898" y="15857"/>
                      <a:pt x="3612" y="15902"/>
                    </a:cubicBezTo>
                    <a:cubicBezTo>
                      <a:pt x="3701" y="15902"/>
                      <a:pt x="4191" y="15991"/>
                      <a:pt x="4503" y="15991"/>
                    </a:cubicBezTo>
                    <a:cubicBezTo>
                      <a:pt x="5373" y="15991"/>
                      <a:pt x="6197" y="16013"/>
                      <a:pt x="7044" y="16013"/>
                    </a:cubicBezTo>
                    <a:lnTo>
                      <a:pt x="7044" y="15991"/>
                    </a:lnTo>
                    <a:cubicBezTo>
                      <a:pt x="9474" y="15991"/>
                      <a:pt x="9875" y="15991"/>
                      <a:pt x="10343" y="15902"/>
                    </a:cubicBezTo>
                    <a:cubicBezTo>
                      <a:pt x="11101" y="15879"/>
                      <a:pt x="11859" y="15790"/>
                      <a:pt x="12595" y="15634"/>
                    </a:cubicBezTo>
                    <a:cubicBezTo>
                      <a:pt x="12728" y="15634"/>
                      <a:pt x="12817" y="15523"/>
                      <a:pt x="12862" y="15411"/>
                    </a:cubicBezTo>
                    <a:cubicBezTo>
                      <a:pt x="13196" y="14141"/>
                      <a:pt x="13241" y="14208"/>
                      <a:pt x="13508" y="13227"/>
                    </a:cubicBezTo>
                    <a:cubicBezTo>
                      <a:pt x="14088" y="11221"/>
                      <a:pt x="13865" y="11109"/>
                      <a:pt x="13977" y="10708"/>
                    </a:cubicBezTo>
                    <a:cubicBezTo>
                      <a:pt x="14088" y="9727"/>
                      <a:pt x="14066" y="8746"/>
                      <a:pt x="13932" y="7766"/>
                    </a:cubicBezTo>
                    <a:cubicBezTo>
                      <a:pt x="13865" y="7431"/>
                      <a:pt x="13843" y="7097"/>
                      <a:pt x="13776" y="6785"/>
                    </a:cubicBezTo>
                    <a:cubicBezTo>
                      <a:pt x="12907" y="2527"/>
                      <a:pt x="13263" y="1881"/>
                      <a:pt x="13286" y="1212"/>
                    </a:cubicBezTo>
                    <a:cubicBezTo>
                      <a:pt x="13308" y="811"/>
                      <a:pt x="13263" y="744"/>
                      <a:pt x="12929" y="588"/>
                    </a:cubicBezTo>
                    <a:cubicBezTo>
                      <a:pt x="12394" y="365"/>
                      <a:pt x="11837" y="187"/>
                      <a:pt x="11279" y="53"/>
                    </a:cubicBezTo>
                    <a:cubicBezTo>
                      <a:pt x="11143" y="19"/>
                      <a:pt x="11049" y="1"/>
                      <a:pt x="109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32"/>
              <p:cNvSpPr/>
              <p:nvPr/>
            </p:nvSpPr>
            <p:spPr>
              <a:xfrm>
                <a:off x="2890250" y="3280275"/>
                <a:ext cx="395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602" extrusionOk="0">
                    <a:moveTo>
                      <a:pt x="939" y="0"/>
                    </a:moveTo>
                    <a:cubicBezTo>
                      <a:pt x="915" y="0"/>
                      <a:pt x="888" y="13"/>
                      <a:pt x="869" y="41"/>
                    </a:cubicBezTo>
                    <a:lnTo>
                      <a:pt x="602" y="353"/>
                    </a:lnTo>
                    <a:cubicBezTo>
                      <a:pt x="580" y="375"/>
                      <a:pt x="557" y="375"/>
                      <a:pt x="535" y="375"/>
                    </a:cubicBezTo>
                    <a:lnTo>
                      <a:pt x="112" y="330"/>
                    </a:lnTo>
                    <a:cubicBezTo>
                      <a:pt x="45" y="330"/>
                      <a:pt x="0" y="397"/>
                      <a:pt x="22" y="464"/>
                    </a:cubicBezTo>
                    <a:lnTo>
                      <a:pt x="245" y="821"/>
                    </a:lnTo>
                    <a:cubicBezTo>
                      <a:pt x="268" y="843"/>
                      <a:pt x="268" y="865"/>
                      <a:pt x="245" y="888"/>
                    </a:cubicBezTo>
                    <a:lnTo>
                      <a:pt x="67" y="1267"/>
                    </a:lnTo>
                    <a:cubicBezTo>
                      <a:pt x="48" y="1325"/>
                      <a:pt x="79" y="1382"/>
                      <a:pt x="131" y="1382"/>
                    </a:cubicBezTo>
                    <a:cubicBezTo>
                      <a:pt x="139" y="1382"/>
                      <a:pt x="147" y="1381"/>
                      <a:pt x="156" y="1378"/>
                    </a:cubicBezTo>
                    <a:lnTo>
                      <a:pt x="580" y="1289"/>
                    </a:lnTo>
                    <a:cubicBezTo>
                      <a:pt x="586" y="1282"/>
                      <a:pt x="593" y="1280"/>
                      <a:pt x="599" y="1280"/>
                    </a:cubicBezTo>
                    <a:cubicBezTo>
                      <a:pt x="615" y="1280"/>
                      <a:pt x="631" y="1295"/>
                      <a:pt x="647" y="1311"/>
                    </a:cubicBezTo>
                    <a:lnTo>
                      <a:pt x="959" y="1579"/>
                    </a:lnTo>
                    <a:cubicBezTo>
                      <a:pt x="974" y="1595"/>
                      <a:pt x="993" y="1602"/>
                      <a:pt x="1011" y="1602"/>
                    </a:cubicBezTo>
                    <a:cubicBezTo>
                      <a:pt x="1045" y="1602"/>
                      <a:pt x="1078" y="1577"/>
                      <a:pt x="1092" y="1534"/>
                    </a:cubicBezTo>
                    <a:lnTo>
                      <a:pt x="1115" y="1111"/>
                    </a:lnTo>
                    <a:cubicBezTo>
                      <a:pt x="1115" y="1088"/>
                      <a:pt x="1137" y="1066"/>
                      <a:pt x="1159" y="1044"/>
                    </a:cubicBezTo>
                    <a:lnTo>
                      <a:pt x="1516" y="843"/>
                    </a:lnTo>
                    <a:cubicBezTo>
                      <a:pt x="1583" y="821"/>
                      <a:pt x="1583" y="732"/>
                      <a:pt x="1538" y="709"/>
                    </a:cubicBezTo>
                    <a:lnTo>
                      <a:pt x="1137" y="531"/>
                    </a:lnTo>
                    <a:cubicBezTo>
                      <a:pt x="1115" y="531"/>
                      <a:pt x="1092" y="509"/>
                      <a:pt x="1092" y="486"/>
                    </a:cubicBezTo>
                    <a:lnTo>
                      <a:pt x="1003" y="63"/>
                    </a:lnTo>
                    <a:cubicBezTo>
                      <a:pt x="1003" y="24"/>
                      <a:pt x="973" y="0"/>
                      <a:pt x="9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32"/>
              <p:cNvSpPr/>
              <p:nvPr/>
            </p:nvSpPr>
            <p:spPr>
              <a:xfrm>
                <a:off x="2890250" y="3190425"/>
                <a:ext cx="39575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585" extrusionOk="0">
                    <a:moveTo>
                      <a:pt x="928" y="0"/>
                    </a:moveTo>
                    <a:cubicBezTo>
                      <a:pt x="907" y="0"/>
                      <a:pt x="885" y="8"/>
                      <a:pt x="869" y="24"/>
                    </a:cubicBezTo>
                    <a:lnTo>
                      <a:pt x="602" y="336"/>
                    </a:lnTo>
                    <a:cubicBezTo>
                      <a:pt x="580" y="358"/>
                      <a:pt x="557" y="358"/>
                      <a:pt x="535" y="358"/>
                    </a:cubicBezTo>
                    <a:lnTo>
                      <a:pt x="112" y="313"/>
                    </a:lnTo>
                    <a:cubicBezTo>
                      <a:pt x="45" y="313"/>
                      <a:pt x="0" y="380"/>
                      <a:pt x="45" y="447"/>
                    </a:cubicBezTo>
                    <a:lnTo>
                      <a:pt x="245" y="804"/>
                    </a:lnTo>
                    <a:cubicBezTo>
                      <a:pt x="268" y="826"/>
                      <a:pt x="268" y="848"/>
                      <a:pt x="245" y="871"/>
                    </a:cubicBezTo>
                    <a:lnTo>
                      <a:pt x="89" y="1250"/>
                    </a:lnTo>
                    <a:cubicBezTo>
                      <a:pt x="51" y="1308"/>
                      <a:pt x="96" y="1365"/>
                      <a:pt x="152" y="1365"/>
                    </a:cubicBezTo>
                    <a:cubicBezTo>
                      <a:pt x="161" y="1365"/>
                      <a:pt x="170" y="1364"/>
                      <a:pt x="178" y="1361"/>
                    </a:cubicBezTo>
                    <a:lnTo>
                      <a:pt x="580" y="1272"/>
                    </a:lnTo>
                    <a:cubicBezTo>
                      <a:pt x="602" y="1272"/>
                      <a:pt x="624" y="1272"/>
                      <a:pt x="647" y="1294"/>
                    </a:cubicBezTo>
                    <a:lnTo>
                      <a:pt x="959" y="1562"/>
                    </a:lnTo>
                    <a:cubicBezTo>
                      <a:pt x="974" y="1577"/>
                      <a:pt x="996" y="1585"/>
                      <a:pt x="1017" y="1585"/>
                    </a:cubicBezTo>
                    <a:cubicBezTo>
                      <a:pt x="1055" y="1585"/>
                      <a:pt x="1092" y="1560"/>
                      <a:pt x="1092" y="1517"/>
                    </a:cubicBezTo>
                    <a:lnTo>
                      <a:pt x="1137" y="1094"/>
                    </a:lnTo>
                    <a:cubicBezTo>
                      <a:pt x="1137" y="1071"/>
                      <a:pt x="1137" y="1049"/>
                      <a:pt x="1159" y="1027"/>
                    </a:cubicBezTo>
                    <a:lnTo>
                      <a:pt x="1538" y="826"/>
                    </a:lnTo>
                    <a:cubicBezTo>
                      <a:pt x="1583" y="804"/>
                      <a:pt x="1583" y="715"/>
                      <a:pt x="1538" y="692"/>
                    </a:cubicBezTo>
                    <a:lnTo>
                      <a:pt x="1159" y="536"/>
                    </a:lnTo>
                    <a:cubicBezTo>
                      <a:pt x="1115" y="514"/>
                      <a:pt x="1115" y="492"/>
                      <a:pt x="1092" y="469"/>
                    </a:cubicBezTo>
                    <a:lnTo>
                      <a:pt x="1003" y="68"/>
                    </a:lnTo>
                    <a:cubicBezTo>
                      <a:pt x="1003" y="25"/>
                      <a:pt x="966" y="0"/>
                      <a:pt x="9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32"/>
              <p:cNvSpPr/>
              <p:nvPr/>
            </p:nvSpPr>
            <p:spPr>
              <a:xfrm>
                <a:off x="2890250" y="3460700"/>
                <a:ext cx="395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602" extrusionOk="0">
                    <a:moveTo>
                      <a:pt x="928" y="0"/>
                    </a:moveTo>
                    <a:cubicBezTo>
                      <a:pt x="907" y="0"/>
                      <a:pt x="885" y="8"/>
                      <a:pt x="869" y="23"/>
                    </a:cubicBezTo>
                    <a:lnTo>
                      <a:pt x="602" y="335"/>
                    </a:lnTo>
                    <a:cubicBezTo>
                      <a:pt x="580" y="358"/>
                      <a:pt x="557" y="380"/>
                      <a:pt x="535" y="380"/>
                    </a:cubicBezTo>
                    <a:lnTo>
                      <a:pt x="112" y="313"/>
                    </a:lnTo>
                    <a:cubicBezTo>
                      <a:pt x="45" y="313"/>
                      <a:pt x="0" y="380"/>
                      <a:pt x="22" y="447"/>
                    </a:cubicBezTo>
                    <a:lnTo>
                      <a:pt x="245" y="804"/>
                    </a:lnTo>
                    <a:cubicBezTo>
                      <a:pt x="268" y="826"/>
                      <a:pt x="268" y="848"/>
                      <a:pt x="245" y="870"/>
                    </a:cubicBezTo>
                    <a:lnTo>
                      <a:pt x="67" y="1249"/>
                    </a:lnTo>
                    <a:cubicBezTo>
                      <a:pt x="48" y="1307"/>
                      <a:pt x="79" y="1365"/>
                      <a:pt x="131" y="1365"/>
                    </a:cubicBezTo>
                    <a:cubicBezTo>
                      <a:pt x="139" y="1365"/>
                      <a:pt x="147" y="1364"/>
                      <a:pt x="156" y="1361"/>
                    </a:cubicBezTo>
                    <a:lnTo>
                      <a:pt x="580" y="1272"/>
                    </a:lnTo>
                    <a:cubicBezTo>
                      <a:pt x="602" y="1272"/>
                      <a:pt x="624" y="1272"/>
                      <a:pt x="647" y="1294"/>
                    </a:cubicBezTo>
                    <a:lnTo>
                      <a:pt x="959" y="1584"/>
                    </a:lnTo>
                    <a:cubicBezTo>
                      <a:pt x="971" y="1596"/>
                      <a:pt x="987" y="1602"/>
                      <a:pt x="1003" y="1602"/>
                    </a:cubicBezTo>
                    <a:cubicBezTo>
                      <a:pt x="1046" y="1602"/>
                      <a:pt x="1092" y="1565"/>
                      <a:pt x="1092" y="1517"/>
                    </a:cubicBezTo>
                    <a:lnTo>
                      <a:pt x="1115" y="1116"/>
                    </a:lnTo>
                    <a:cubicBezTo>
                      <a:pt x="1115" y="1071"/>
                      <a:pt x="1137" y="1049"/>
                      <a:pt x="1159" y="1049"/>
                    </a:cubicBezTo>
                    <a:lnTo>
                      <a:pt x="1516" y="848"/>
                    </a:lnTo>
                    <a:cubicBezTo>
                      <a:pt x="1583" y="804"/>
                      <a:pt x="1583" y="714"/>
                      <a:pt x="1538" y="692"/>
                    </a:cubicBezTo>
                    <a:lnTo>
                      <a:pt x="1137" y="536"/>
                    </a:lnTo>
                    <a:cubicBezTo>
                      <a:pt x="1115" y="514"/>
                      <a:pt x="1092" y="492"/>
                      <a:pt x="1092" y="469"/>
                    </a:cubicBezTo>
                    <a:lnTo>
                      <a:pt x="1003" y="68"/>
                    </a:lnTo>
                    <a:cubicBezTo>
                      <a:pt x="1003" y="25"/>
                      <a:pt x="966" y="0"/>
                      <a:pt x="9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32"/>
              <p:cNvSpPr/>
              <p:nvPr/>
            </p:nvSpPr>
            <p:spPr>
              <a:xfrm>
                <a:off x="2890300" y="3370425"/>
                <a:ext cx="395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602" extrusionOk="0">
                    <a:moveTo>
                      <a:pt x="926" y="0"/>
                    </a:moveTo>
                    <a:cubicBezTo>
                      <a:pt x="905" y="0"/>
                      <a:pt x="883" y="8"/>
                      <a:pt x="867" y="23"/>
                    </a:cubicBezTo>
                    <a:lnTo>
                      <a:pt x="600" y="358"/>
                    </a:lnTo>
                    <a:cubicBezTo>
                      <a:pt x="578" y="358"/>
                      <a:pt x="555" y="380"/>
                      <a:pt x="533" y="380"/>
                    </a:cubicBezTo>
                    <a:lnTo>
                      <a:pt x="110" y="335"/>
                    </a:lnTo>
                    <a:cubicBezTo>
                      <a:pt x="102" y="333"/>
                      <a:pt x="95" y="332"/>
                      <a:pt x="89" y="332"/>
                    </a:cubicBezTo>
                    <a:cubicBezTo>
                      <a:pt x="34" y="332"/>
                      <a:pt x="1" y="407"/>
                      <a:pt x="20" y="447"/>
                    </a:cubicBezTo>
                    <a:lnTo>
                      <a:pt x="243" y="804"/>
                    </a:lnTo>
                    <a:cubicBezTo>
                      <a:pt x="266" y="826"/>
                      <a:pt x="266" y="848"/>
                      <a:pt x="243" y="893"/>
                    </a:cubicBezTo>
                    <a:lnTo>
                      <a:pt x="65" y="1272"/>
                    </a:lnTo>
                    <a:cubicBezTo>
                      <a:pt x="43" y="1316"/>
                      <a:pt x="87" y="1383"/>
                      <a:pt x="154" y="1383"/>
                    </a:cubicBezTo>
                    <a:lnTo>
                      <a:pt x="578" y="1272"/>
                    </a:lnTo>
                    <a:cubicBezTo>
                      <a:pt x="600" y="1272"/>
                      <a:pt x="622" y="1272"/>
                      <a:pt x="645" y="1294"/>
                    </a:cubicBezTo>
                    <a:lnTo>
                      <a:pt x="957" y="1584"/>
                    </a:lnTo>
                    <a:cubicBezTo>
                      <a:pt x="969" y="1596"/>
                      <a:pt x="983" y="1602"/>
                      <a:pt x="998" y="1602"/>
                    </a:cubicBezTo>
                    <a:cubicBezTo>
                      <a:pt x="1035" y="1602"/>
                      <a:pt x="1074" y="1565"/>
                      <a:pt x="1090" y="1517"/>
                    </a:cubicBezTo>
                    <a:lnTo>
                      <a:pt x="1113" y="1116"/>
                    </a:lnTo>
                    <a:cubicBezTo>
                      <a:pt x="1113" y="1093"/>
                      <a:pt x="1135" y="1049"/>
                      <a:pt x="1157" y="1049"/>
                    </a:cubicBezTo>
                    <a:lnTo>
                      <a:pt x="1514" y="848"/>
                    </a:lnTo>
                    <a:cubicBezTo>
                      <a:pt x="1581" y="804"/>
                      <a:pt x="1581" y="737"/>
                      <a:pt x="1536" y="692"/>
                    </a:cubicBezTo>
                    <a:lnTo>
                      <a:pt x="1135" y="536"/>
                    </a:lnTo>
                    <a:cubicBezTo>
                      <a:pt x="1113" y="536"/>
                      <a:pt x="1113" y="514"/>
                      <a:pt x="1090" y="469"/>
                    </a:cubicBezTo>
                    <a:lnTo>
                      <a:pt x="1001" y="68"/>
                    </a:lnTo>
                    <a:cubicBezTo>
                      <a:pt x="1001" y="25"/>
                      <a:pt x="964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32"/>
              <p:cNvSpPr/>
              <p:nvPr/>
            </p:nvSpPr>
            <p:spPr>
              <a:xfrm>
                <a:off x="2684625" y="3280275"/>
                <a:ext cx="401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602" extrusionOk="0">
                    <a:moveTo>
                      <a:pt x="945" y="0"/>
                    </a:moveTo>
                    <a:cubicBezTo>
                      <a:pt x="922" y="0"/>
                      <a:pt x="901" y="13"/>
                      <a:pt x="892" y="41"/>
                    </a:cubicBezTo>
                    <a:lnTo>
                      <a:pt x="602" y="353"/>
                    </a:lnTo>
                    <a:cubicBezTo>
                      <a:pt x="580" y="375"/>
                      <a:pt x="557" y="375"/>
                      <a:pt x="535" y="375"/>
                    </a:cubicBezTo>
                    <a:lnTo>
                      <a:pt x="112" y="330"/>
                    </a:lnTo>
                    <a:cubicBezTo>
                      <a:pt x="45" y="330"/>
                      <a:pt x="0" y="397"/>
                      <a:pt x="45" y="464"/>
                    </a:cubicBezTo>
                    <a:lnTo>
                      <a:pt x="245" y="821"/>
                    </a:lnTo>
                    <a:cubicBezTo>
                      <a:pt x="268" y="843"/>
                      <a:pt x="268" y="865"/>
                      <a:pt x="245" y="888"/>
                    </a:cubicBezTo>
                    <a:lnTo>
                      <a:pt x="89" y="1267"/>
                    </a:lnTo>
                    <a:cubicBezTo>
                      <a:pt x="70" y="1325"/>
                      <a:pt x="101" y="1382"/>
                      <a:pt x="153" y="1382"/>
                    </a:cubicBezTo>
                    <a:cubicBezTo>
                      <a:pt x="161" y="1382"/>
                      <a:pt x="169" y="1381"/>
                      <a:pt x="178" y="1378"/>
                    </a:cubicBezTo>
                    <a:lnTo>
                      <a:pt x="580" y="1289"/>
                    </a:lnTo>
                    <a:cubicBezTo>
                      <a:pt x="586" y="1282"/>
                      <a:pt x="593" y="1280"/>
                      <a:pt x="599" y="1280"/>
                    </a:cubicBezTo>
                    <a:cubicBezTo>
                      <a:pt x="615" y="1280"/>
                      <a:pt x="631" y="1295"/>
                      <a:pt x="646" y="1311"/>
                    </a:cubicBezTo>
                    <a:lnTo>
                      <a:pt x="959" y="1579"/>
                    </a:lnTo>
                    <a:cubicBezTo>
                      <a:pt x="974" y="1595"/>
                      <a:pt x="996" y="1602"/>
                      <a:pt x="1017" y="1602"/>
                    </a:cubicBezTo>
                    <a:cubicBezTo>
                      <a:pt x="1055" y="1602"/>
                      <a:pt x="1092" y="1577"/>
                      <a:pt x="1092" y="1534"/>
                    </a:cubicBezTo>
                    <a:lnTo>
                      <a:pt x="1137" y="1111"/>
                    </a:lnTo>
                    <a:cubicBezTo>
                      <a:pt x="1137" y="1088"/>
                      <a:pt x="1159" y="1066"/>
                      <a:pt x="1181" y="1044"/>
                    </a:cubicBezTo>
                    <a:lnTo>
                      <a:pt x="1538" y="843"/>
                    </a:lnTo>
                    <a:cubicBezTo>
                      <a:pt x="1605" y="821"/>
                      <a:pt x="1605" y="732"/>
                      <a:pt x="1538" y="709"/>
                    </a:cubicBezTo>
                    <a:lnTo>
                      <a:pt x="1159" y="531"/>
                    </a:lnTo>
                    <a:cubicBezTo>
                      <a:pt x="1137" y="531"/>
                      <a:pt x="1115" y="509"/>
                      <a:pt x="1115" y="486"/>
                    </a:cubicBezTo>
                    <a:lnTo>
                      <a:pt x="1025" y="63"/>
                    </a:lnTo>
                    <a:cubicBezTo>
                      <a:pt x="1012" y="24"/>
                      <a:pt x="977" y="0"/>
                      <a:pt x="9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32"/>
              <p:cNvSpPr/>
              <p:nvPr/>
            </p:nvSpPr>
            <p:spPr>
              <a:xfrm>
                <a:off x="2787700" y="3235550"/>
                <a:ext cx="396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86" extrusionOk="0">
                    <a:moveTo>
                      <a:pt x="923" y="1"/>
                    </a:moveTo>
                    <a:cubicBezTo>
                      <a:pt x="904" y="1"/>
                      <a:pt x="886" y="8"/>
                      <a:pt x="870" y="24"/>
                    </a:cubicBezTo>
                    <a:lnTo>
                      <a:pt x="580" y="336"/>
                    </a:lnTo>
                    <a:cubicBezTo>
                      <a:pt x="580" y="359"/>
                      <a:pt x="536" y="359"/>
                      <a:pt x="513" y="359"/>
                    </a:cubicBezTo>
                    <a:lnTo>
                      <a:pt x="112" y="314"/>
                    </a:lnTo>
                    <a:cubicBezTo>
                      <a:pt x="45" y="314"/>
                      <a:pt x="1" y="381"/>
                      <a:pt x="23" y="448"/>
                    </a:cubicBezTo>
                    <a:lnTo>
                      <a:pt x="246" y="804"/>
                    </a:lnTo>
                    <a:cubicBezTo>
                      <a:pt x="246" y="827"/>
                      <a:pt x="246" y="849"/>
                      <a:pt x="246" y="871"/>
                    </a:cubicBezTo>
                    <a:lnTo>
                      <a:pt x="68" y="1250"/>
                    </a:lnTo>
                    <a:cubicBezTo>
                      <a:pt x="48" y="1308"/>
                      <a:pt x="79" y="1366"/>
                      <a:pt x="131" y="1366"/>
                    </a:cubicBezTo>
                    <a:cubicBezTo>
                      <a:pt x="139" y="1366"/>
                      <a:pt x="148" y="1365"/>
                      <a:pt x="157" y="1362"/>
                    </a:cubicBezTo>
                    <a:lnTo>
                      <a:pt x="558" y="1272"/>
                    </a:lnTo>
                    <a:cubicBezTo>
                      <a:pt x="603" y="1272"/>
                      <a:pt x="625" y="1272"/>
                      <a:pt x="647" y="1295"/>
                    </a:cubicBezTo>
                    <a:lnTo>
                      <a:pt x="937" y="1562"/>
                    </a:lnTo>
                    <a:cubicBezTo>
                      <a:pt x="961" y="1578"/>
                      <a:pt x="984" y="1585"/>
                      <a:pt x="1005" y="1585"/>
                    </a:cubicBezTo>
                    <a:cubicBezTo>
                      <a:pt x="1043" y="1585"/>
                      <a:pt x="1071" y="1561"/>
                      <a:pt x="1071" y="1518"/>
                    </a:cubicBezTo>
                    <a:lnTo>
                      <a:pt x="1115" y="1094"/>
                    </a:lnTo>
                    <a:cubicBezTo>
                      <a:pt x="1115" y="1072"/>
                      <a:pt x="1138" y="1050"/>
                      <a:pt x="1160" y="1050"/>
                    </a:cubicBezTo>
                    <a:lnTo>
                      <a:pt x="1516" y="827"/>
                    </a:lnTo>
                    <a:cubicBezTo>
                      <a:pt x="1583" y="804"/>
                      <a:pt x="1583" y="715"/>
                      <a:pt x="1516" y="693"/>
                    </a:cubicBezTo>
                    <a:lnTo>
                      <a:pt x="1138" y="515"/>
                    </a:lnTo>
                    <a:cubicBezTo>
                      <a:pt x="1115" y="515"/>
                      <a:pt x="1093" y="492"/>
                      <a:pt x="1093" y="470"/>
                    </a:cubicBezTo>
                    <a:lnTo>
                      <a:pt x="1004" y="69"/>
                    </a:lnTo>
                    <a:cubicBezTo>
                      <a:pt x="989" y="26"/>
                      <a:pt x="956" y="1"/>
                      <a:pt x="9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32"/>
              <p:cNvSpPr/>
              <p:nvPr/>
            </p:nvSpPr>
            <p:spPr>
              <a:xfrm>
                <a:off x="2684625" y="3190425"/>
                <a:ext cx="40125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585" extrusionOk="0">
                    <a:moveTo>
                      <a:pt x="944" y="0"/>
                    </a:moveTo>
                    <a:cubicBezTo>
                      <a:pt x="926" y="0"/>
                      <a:pt x="907" y="8"/>
                      <a:pt x="892" y="24"/>
                    </a:cubicBezTo>
                    <a:lnTo>
                      <a:pt x="602" y="336"/>
                    </a:lnTo>
                    <a:cubicBezTo>
                      <a:pt x="580" y="358"/>
                      <a:pt x="557" y="358"/>
                      <a:pt x="535" y="358"/>
                    </a:cubicBezTo>
                    <a:lnTo>
                      <a:pt x="112" y="313"/>
                    </a:lnTo>
                    <a:cubicBezTo>
                      <a:pt x="45" y="313"/>
                      <a:pt x="0" y="380"/>
                      <a:pt x="45" y="447"/>
                    </a:cubicBezTo>
                    <a:lnTo>
                      <a:pt x="245" y="804"/>
                    </a:lnTo>
                    <a:cubicBezTo>
                      <a:pt x="268" y="826"/>
                      <a:pt x="268" y="848"/>
                      <a:pt x="245" y="871"/>
                    </a:cubicBezTo>
                    <a:lnTo>
                      <a:pt x="89" y="1250"/>
                    </a:lnTo>
                    <a:cubicBezTo>
                      <a:pt x="70" y="1308"/>
                      <a:pt x="101" y="1365"/>
                      <a:pt x="153" y="1365"/>
                    </a:cubicBezTo>
                    <a:cubicBezTo>
                      <a:pt x="161" y="1365"/>
                      <a:pt x="169" y="1364"/>
                      <a:pt x="178" y="1361"/>
                    </a:cubicBezTo>
                    <a:lnTo>
                      <a:pt x="580" y="1272"/>
                    </a:lnTo>
                    <a:cubicBezTo>
                      <a:pt x="602" y="1272"/>
                      <a:pt x="646" y="1272"/>
                      <a:pt x="646" y="1294"/>
                    </a:cubicBezTo>
                    <a:lnTo>
                      <a:pt x="959" y="1562"/>
                    </a:lnTo>
                    <a:cubicBezTo>
                      <a:pt x="974" y="1577"/>
                      <a:pt x="996" y="1585"/>
                      <a:pt x="1017" y="1585"/>
                    </a:cubicBezTo>
                    <a:cubicBezTo>
                      <a:pt x="1055" y="1585"/>
                      <a:pt x="1092" y="1560"/>
                      <a:pt x="1092" y="1517"/>
                    </a:cubicBezTo>
                    <a:lnTo>
                      <a:pt x="1137" y="1094"/>
                    </a:lnTo>
                    <a:cubicBezTo>
                      <a:pt x="1137" y="1071"/>
                      <a:pt x="1159" y="1049"/>
                      <a:pt x="1181" y="1027"/>
                    </a:cubicBezTo>
                    <a:lnTo>
                      <a:pt x="1538" y="826"/>
                    </a:lnTo>
                    <a:cubicBezTo>
                      <a:pt x="1605" y="804"/>
                      <a:pt x="1605" y="715"/>
                      <a:pt x="1538" y="692"/>
                    </a:cubicBezTo>
                    <a:lnTo>
                      <a:pt x="1159" y="536"/>
                    </a:lnTo>
                    <a:cubicBezTo>
                      <a:pt x="1137" y="514"/>
                      <a:pt x="1115" y="492"/>
                      <a:pt x="1115" y="469"/>
                    </a:cubicBezTo>
                    <a:lnTo>
                      <a:pt x="1025" y="68"/>
                    </a:lnTo>
                    <a:cubicBezTo>
                      <a:pt x="1011" y="25"/>
                      <a:pt x="978" y="0"/>
                      <a:pt x="9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32"/>
              <p:cNvSpPr/>
              <p:nvPr/>
            </p:nvSpPr>
            <p:spPr>
              <a:xfrm>
                <a:off x="2684625" y="3460700"/>
                <a:ext cx="401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602" extrusionOk="0">
                    <a:moveTo>
                      <a:pt x="935" y="0"/>
                    </a:moveTo>
                    <a:cubicBezTo>
                      <a:pt x="916" y="0"/>
                      <a:pt x="900" y="8"/>
                      <a:pt x="892" y="23"/>
                    </a:cubicBezTo>
                    <a:lnTo>
                      <a:pt x="602" y="335"/>
                    </a:lnTo>
                    <a:cubicBezTo>
                      <a:pt x="580" y="358"/>
                      <a:pt x="557" y="380"/>
                      <a:pt x="535" y="380"/>
                    </a:cubicBezTo>
                    <a:lnTo>
                      <a:pt x="112" y="313"/>
                    </a:lnTo>
                    <a:cubicBezTo>
                      <a:pt x="45" y="313"/>
                      <a:pt x="0" y="380"/>
                      <a:pt x="45" y="447"/>
                    </a:cubicBezTo>
                    <a:lnTo>
                      <a:pt x="245" y="804"/>
                    </a:lnTo>
                    <a:cubicBezTo>
                      <a:pt x="268" y="826"/>
                      <a:pt x="268" y="848"/>
                      <a:pt x="245" y="870"/>
                    </a:cubicBezTo>
                    <a:lnTo>
                      <a:pt x="89" y="1249"/>
                    </a:lnTo>
                    <a:cubicBezTo>
                      <a:pt x="70" y="1307"/>
                      <a:pt x="101" y="1365"/>
                      <a:pt x="153" y="1365"/>
                    </a:cubicBezTo>
                    <a:cubicBezTo>
                      <a:pt x="161" y="1365"/>
                      <a:pt x="169" y="1364"/>
                      <a:pt x="178" y="1361"/>
                    </a:cubicBezTo>
                    <a:lnTo>
                      <a:pt x="580" y="1272"/>
                    </a:lnTo>
                    <a:cubicBezTo>
                      <a:pt x="602" y="1272"/>
                      <a:pt x="646" y="1272"/>
                      <a:pt x="646" y="1294"/>
                    </a:cubicBezTo>
                    <a:lnTo>
                      <a:pt x="959" y="1584"/>
                    </a:lnTo>
                    <a:cubicBezTo>
                      <a:pt x="971" y="1596"/>
                      <a:pt x="987" y="1602"/>
                      <a:pt x="1003" y="1602"/>
                    </a:cubicBezTo>
                    <a:cubicBezTo>
                      <a:pt x="1046" y="1602"/>
                      <a:pt x="1092" y="1565"/>
                      <a:pt x="1092" y="1517"/>
                    </a:cubicBezTo>
                    <a:lnTo>
                      <a:pt x="1137" y="1116"/>
                    </a:lnTo>
                    <a:cubicBezTo>
                      <a:pt x="1137" y="1071"/>
                      <a:pt x="1159" y="1049"/>
                      <a:pt x="1181" y="1049"/>
                    </a:cubicBezTo>
                    <a:lnTo>
                      <a:pt x="1538" y="848"/>
                    </a:lnTo>
                    <a:cubicBezTo>
                      <a:pt x="1605" y="804"/>
                      <a:pt x="1605" y="714"/>
                      <a:pt x="1538" y="692"/>
                    </a:cubicBezTo>
                    <a:lnTo>
                      <a:pt x="1159" y="536"/>
                    </a:lnTo>
                    <a:cubicBezTo>
                      <a:pt x="1137" y="514"/>
                      <a:pt x="1115" y="492"/>
                      <a:pt x="1115" y="469"/>
                    </a:cubicBezTo>
                    <a:lnTo>
                      <a:pt x="1025" y="68"/>
                    </a:lnTo>
                    <a:cubicBezTo>
                      <a:pt x="1011" y="25"/>
                      <a:pt x="969" y="0"/>
                      <a:pt x="9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32"/>
              <p:cNvSpPr/>
              <p:nvPr/>
            </p:nvSpPr>
            <p:spPr>
              <a:xfrm>
                <a:off x="2787775" y="3415550"/>
                <a:ext cx="3952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603" extrusionOk="0">
                    <a:moveTo>
                      <a:pt x="920" y="1"/>
                    </a:moveTo>
                    <a:cubicBezTo>
                      <a:pt x="901" y="1"/>
                      <a:pt x="883" y="8"/>
                      <a:pt x="867" y="24"/>
                    </a:cubicBezTo>
                    <a:lnTo>
                      <a:pt x="577" y="336"/>
                    </a:lnTo>
                    <a:cubicBezTo>
                      <a:pt x="577" y="358"/>
                      <a:pt x="533" y="381"/>
                      <a:pt x="510" y="381"/>
                    </a:cubicBezTo>
                    <a:lnTo>
                      <a:pt x="109" y="336"/>
                    </a:lnTo>
                    <a:cubicBezTo>
                      <a:pt x="100" y="333"/>
                      <a:pt x="92" y="332"/>
                      <a:pt x="84" y="332"/>
                    </a:cubicBezTo>
                    <a:cubicBezTo>
                      <a:pt x="32" y="332"/>
                      <a:pt x="1" y="390"/>
                      <a:pt x="20" y="447"/>
                    </a:cubicBezTo>
                    <a:lnTo>
                      <a:pt x="243" y="804"/>
                    </a:lnTo>
                    <a:cubicBezTo>
                      <a:pt x="243" y="826"/>
                      <a:pt x="243" y="849"/>
                      <a:pt x="243" y="871"/>
                    </a:cubicBezTo>
                    <a:lnTo>
                      <a:pt x="65" y="1250"/>
                    </a:lnTo>
                    <a:cubicBezTo>
                      <a:pt x="45" y="1308"/>
                      <a:pt x="76" y="1366"/>
                      <a:pt x="128" y="1366"/>
                    </a:cubicBezTo>
                    <a:cubicBezTo>
                      <a:pt x="136" y="1366"/>
                      <a:pt x="145" y="1364"/>
                      <a:pt x="154" y="1361"/>
                    </a:cubicBezTo>
                    <a:lnTo>
                      <a:pt x="555" y="1272"/>
                    </a:lnTo>
                    <a:cubicBezTo>
                      <a:pt x="600" y="1272"/>
                      <a:pt x="622" y="1272"/>
                      <a:pt x="644" y="1294"/>
                    </a:cubicBezTo>
                    <a:lnTo>
                      <a:pt x="934" y="1584"/>
                    </a:lnTo>
                    <a:cubicBezTo>
                      <a:pt x="953" y="1597"/>
                      <a:pt x="971" y="1602"/>
                      <a:pt x="989" y="1602"/>
                    </a:cubicBezTo>
                    <a:cubicBezTo>
                      <a:pt x="1033" y="1602"/>
                      <a:pt x="1068" y="1566"/>
                      <a:pt x="1068" y="1517"/>
                    </a:cubicBezTo>
                    <a:lnTo>
                      <a:pt x="1112" y="1116"/>
                    </a:lnTo>
                    <a:cubicBezTo>
                      <a:pt x="1112" y="1072"/>
                      <a:pt x="1135" y="1049"/>
                      <a:pt x="1157" y="1049"/>
                    </a:cubicBezTo>
                    <a:lnTo>
                      <a:pt x="1513" y="826"/>
                    </a:lnTo>
                    <a:cubicBezTo>
                      <a:pt x="1580" y="804"/>
                      <a:pt x="1580" y="737"/>
                      <a:pt x="1513" y="693"/>
                    </a:cubicBezTo>
                    <a:lnTo>
                      <a:pt x="1135" y="537"/>
                    </a:lnTo>
                    <a:cubicBezTo>
                      <a:pt x="1112" y="514"/>
                      <a:pt x="1090" y="492"/>
                      <a:pt x="1090" y="470"/>
                    </a:cubicBezTo>
                    <a:lnTo>
                      <a:pt x="1001" y="68"/>
                    </a:lnTo>
                    <a:cubicBezTo>
                      <a:pt x="986" y="25"/>
                      <a:pt x="953" y="1"/>
                      <a:pt x="9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32"/>
              <p:cNvSpPr/>
              <p:nvPr/>
            </p:nvSpPr>
            <p:spPr>
              <a:xfrm>
                <a:off x="2684725" y="3370425"/>
                <a:ext cx="400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1602" extrusionOk="0">
                    <a:moveTo>
                      <a:pt x="940" y="0"/>
                    </a:moveTo>
                    <a:cubicBezTo>
                      <a:pt x="922" y="0"/>
                      <a:pt x="903" y="8"/>
                      <a:pt x="888" y="23"/>
                    </a:cubicBezTo>
                    <a:lnTo>
                      <a:pt x="598" y="358"/>
                    </a:lnTo>
                    <a:cubicBezTo>
                      <a:pt x="576" y="358"/>
                      <a:pt x="553" y="380"/>
                      <a:pt x="531" y="380"/>
                    </a:cubicBezTo>
                    <a:lnTo>
                      <a:pt x="108" y="335"/>
                    </a:lnTo>
                    <a:cubicBezTo>
                      <a:pt x="100" y="333"/>
                      <a:pt x="93" y="332"/>
                      <a:pt x="87" y="332"/>
                    </a:cubicBezTo>
                    <a:cubicBezTo>
                      <a:pt x="32" y="332"/>
                      <a:pt x="1" y="407"/>
                      <a:pt x="41" y="447"/>
                    </a:cubicBezTo>
                    <a:lnTo>
                      <a:pt x="241" y="804"/>
                    </a:lnTo>
                    <a:cubicBezTo>
                      <a:pt x="264" y="826"/>
                      <a:pt x="264" y="848"/>
                      <a:pt x="241" y="893"/>
                    </a:cubicBezTo>
                    <a:lnTo>
                      <a:pt x="85" y="1272"/>
                    </a:lnTo>
                    <a:cubicBezTo>
                      <a:pt x="63" y="1316"/>
                      <a:pt x="108" y="1383"/>
                      <a:pt x="174" y="1383"/>
                    </a:cubicBezTo>
                    <a:lnTo>
                      <a:pt x="576" y="1272"/>
                    </a:lnTo>
                    <a:cubicBezTo>
                      <a:pt x="598" y="1272"/>
                      <a:pt x="642" y="1272"/>
                      <a:pt x="642" y="1294"/>
                    </a:cubicBezTo>
                    <a:lnTo>
                      <a:pt x="955" y="1584"/>
                    </a:lnTo>
                    <a:cubicBezTo>
                      <a:pt x="967" y="1596"/>
                      <a:pt x="983" y="1602"/>
                      <a:pt x="999" y="1602"/>
                    </a:cubicBezTo>
                    <a:cubicBezTo>
                      <a:pt x="1042" y="1602"/>
                      <a:pt x="1088" y="1565"/>
                      <a:pt x="1088" y="1517"/>
                    </a:cubicBezTo>
                    <a:lnTo>
                      <a:pt x="1133" y="1116"/>
                    </a:lnTo>
                    <a:cubicBezTo>
                      <a:pt x="1133" y="1093"/>
                      <a:pt x="1155" y="1049"/>
                      <a:pt x="1177" y="1049"/>
                    </a:cubicBezTo>
                    <a:lnTo>
                      <a:pt x="1534" y="848"/>
                    </a:lnTo>
                    <a:cubicBezTo>
                      <a:pt x="1601" y="804"/>
                      <a:pt x="1601" y="737"/>
                      <a:pt x="1534" y="692"/>
                    </a:cubicBezTo>
                    <a:lnTo>
                      <a:pt x="1155" y="536"/>
                    </a:lnTo>
                    <a:cubicBezTo>
                      <a:pt x="1133" y="536"/>
                      <a:pt x="1111" y="514"/>
                      <a:pt x="1111" y="469"/>
                    </a:cubicBezTo>
                    <a:lnTo>
                      <a:pt x="1021" y="68"/>
                    </a:lnTo>
                    <a:cubicBezTo>
                      <a:pt x="1007" y="25"/>
                      <a:pt x="974" y="0"/>
                      <a:pt x="9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32"/>
              <p:cNvSpPr/>
              <p:nvPr/>
            </p:nvSpPr>
            <p:spPr>
              <a:xfrm>
                <a:off x="2787700" y="3325400"/>
                <a:ext cx="39600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03" extrusionOk="0">
                    <a:moveTo>
                      <a:pt x="941" y="1"/>
                    </a:moveTo>
                    <a:cubicBezTo>
                      <a:pt x="915" y="1"/>
                      <a:pt x="889" y="13"/>
                      <a:pt x="870" y="41"/>
                    </a:cubicBezTo>
                    <a:lnTo>
                      <a:pt x="803" y="130"/>
                    </a:lnTo>
                    <a:lnTo>
                      <a:pt x="603" y="353"/>
                    </a:lnTo>
                    <a:cubicBezTo>
                      <a:pt x="580" y="376"/>
                      <a:pt x="558" y="376"/>
                      <a:pt x="536" y="376"/>
                    </a:cubicBezTo>
                    <a:lnTo>
                      <a:pt x="112" y="331"/>
                    </a:lnTo>
                    <a:cubicBezTo>
                      <a:pt x="45" y="331"/>
                      <a:pt x="1" y="398"/>
                      <a:pt x="45" y="442"/>
                    </a:cubicBezTo>
                    <a:lnTo>
                      <a:pt x="268" y="799"/>
                    </a:lnTo>
                    <a:cubicBezTo>
                      <a:pt x="268" y="821"/>
                      <a:pt x="268" y="866"/>
                      <a:pt x="268" y="888"/>
                    </a:cubicBezTo>
                    <a:lnTo>
                      <a:pt x="90" y="1267"/>
                    </a:lnTo>
                    <a:cubicBezTo>
                      <a:pt x="68" y="1312"/>
                      <a:pt x="112" y="1379"/>
                      <a:pt x="179" y="1379"/>
                    </a:cubicBezTo>
                    <a:lnTo>
                      <a:pt x="580" y="1289"/>
                    </a:lnTo>
                    <a:cubicBezTo>
                      <a:pt x="588" y="1282"/>
                      <a:pt x="595" y="1280"/>
                      <a:pt x="603" y="1280"/>
                    </a:cubicBezTo>
                    <a:cubicBezTo>
                      <a:pt x="617" y="1280"/>
                      <a:pt x="632" y="1289"/>
                      <a:pt x="647" y="1289"/>
                    </a:cubicBezTo>
                    <a:lnTo>
                      <a:pt x="959" y="1579"/>
                    </a:lnTo>
                    <a:cubicBezTo>
                      <a:pt x="975" y="1595"/>
                      <a:pt x="996" y="1602"/>
                      <a:pt x="1017" y="1602"/>
                    </a:cubicBezTo>
                    <a:cubicBezTo>
                      <a:pt x="1056" y="1602"/>
                      <a:pt x="1093" y="1578"/>
                      <a:pt x="1093" y="1535"/>
                    </a:cubicBezTo>
                    <a:lnTo>
                      <a:pt x="1138" y="1111"/>
                    </a:lnTo>
                    <a:cubicBezTo>
                      <a:pt x="1138" y="1089"/>
                      <a:pt x="1160" y="1067"/>
                      <a:pt x="1182" y="1044"/>
                    </a:cubicBezTo>
                    <a:lnTo>
                      <a:pt x="1539" y="844"/>
                    </a:lnTo>
                    <a:cubicBezTo>
                      <a:pt x="1583" y="799"/>
                      <a:pt x="1583" y="710"/>
                      <a:pt x="1516" y="688"/>
                    </a:cubicBezTo>
                    <a:lnTo>
                      <a:pt x="1138" y="532"/>
                    </a:lnTo>
                    <a:cubicBezTo>
                      <a:pt x="1115" y="532"/>
                      <a:pt x="1093" y="509"/>
                      <a:pt x="1093" y="487"/>
                    </a:cubicBezTo>
                    <a:lnTo>
                      <a:pt x="1026" y="130"/>
                    </a:lnTo>
                    <a:lnTo>
                      <a:pt x="1026" y="63"/>
                    </a:lnTo>
                    <a:cubicBezTo>
                      <a:pt x="1013" y="25"/>
                      <a:pt x="978" y="1"/>
                      <a:pt x="9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32"/>
              <p:cNvSpPr/>
              <p:nvPr/>
            </p:nvSpPr>
            <p:spPr>
              <a:xfrm>
                <a:off x="2787700" y="3505825"/>
                <a:ext cx="396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86" extrusionOk="0">
                    <a:moveTo>
                      <a:pt x="929" y="1"/>
                    </a:moveTo>
                    <a:cubicBezTo>
                      <a:pt x="907" y="1"/>
                      <a:pt x="886" y="8"/>
                      <a:pt x="870" y="24"/>
                    </a:cubicBezTo>
                    <a:lnTo>
                      <a:pt x="803" y="113"/>
                    </a:lnTo>
                    <a:lnTo>
                      <a:pt x="603" y="336"/>
                    </a:lnTo>
                    <a:cubicBezTo>
                      <a:pt x="580" y="358"/>
                      <a:pt x="558" y="358"/>
                      <a:pt x="536" y="358"/>
                    </a:cubicBezTo>
                    <a:lnTo>
                      <a:pt x="112" y="314"/>
                    </a:lnTo>
                    <a:cubicBezTo>
                      <a:pt x="45" y="314"/>
                      <a:pt x="1" y="381"/>
                      <a:pt x="45" y="447"/>
                    </a:cubicBezTo>
                    <a:lnTo>
                      <a:pt x="268" y="804"/>
                    </a:lnTo>
                    <a:cubicBezTo>
                      <a:pt x="268" y="826"/>
                      <a:pt x="268" y="849"/>
                      <a:pt x="268" y="871"/>
                    </a:cubicBezTo>
                    <a:lnTo>
                      <a:pt x="90" y="1250"/>
                    </a:lnTo>
                    <a:cubicBezTo>
                      <a:pt x="71" y="1308"/>
                      <a:pt x="101" y="1366"/>
                      <a:pt x="154" y="1366"/>
                    </a:cubicBezTo>
                    <a:cubicBezTo>
                      <a:pt x="162" y="1366"/>
                      <a:pt x="170" y="1364"/>
                      <a:pt x="179" y="1361"/>
                    </a:cubicBezTo>
                    <a:lnTo>
                      <a:pt x="580" y="1272"/>
                    </a:lnTo>
                    <a:cubicBezTo>
                      <a:pt x="603" y="1272"/>
                      <a:pt x="625" y="1272"/>
                      <a:pt x="647" y="1294"/>
                    </a:cubicBezTo>
                    <a:lnTo>
                      <a:pt x="959" y="1562"/>
                    </a:lnTo>
                    <a:cubicBezTo>
                      <a:pt x="975" y="1578"/>
                      <a:pt x="996" y="1585"/>
                      <a:pt x="1017" y="1585"/>
                    </a:cubicBezTo>
                    <a:cubicBezTo>
                      <a:pt x="1056" y="1585"/>
                      <a:pt x="1093" y="1561"/>
                      <a:pt x="1093" y="1517"/>
                    </a:cubicBezTo>
                    <a:lnTo>
                      <a:pt x="1138" y="1094"/>
                    </a:lnTo>
                    <a:cubicBezTo>
                      <a:pt x="1138" y="1072"/>
                      <a:pt x="1160" y="1049"/>
                      <a:pt x="1182" y="1027"/>
                    </a:cubicBezTo>
                    <a:lnTo>
                      <a:pt x="1539" y="826"/>
                    </a:lnTo>
                    <a:cubicBezTo>
                      <a:pt x="1583" y="804"/>
                      <a:pt x="1583" y="715"/>
                      <a:pt x="1516" y="693"/>
                    </a:cubicBezTo>
                    <a:lnTo>
                      <a:pt x="1138" y="537"/>
                    </a:lnTo>
                    <a:cubicBezTo>
                      <a:pt x="1115" y="514"/>
                      <a:pt x="1093" y="492"/>
                      <a:pt x="1093" y="470"/>
                    </a:cubicBezTo>
                    <a:lnTo>
                      <a:pt x="1026" y="113"/>
                    </a:lnTo>
                    <a:lnTo>
                      <a:pt x="1026" y="69"/>
                    </a:lnTo>
                    <a:cubicBezTo>
                      <a:pt x="1012" y="25"/>
                      <a:pt x="969" y="1"/>
                      <a:pt x="9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32"/>
              <p:cNvSpPr/>
              <p:nvPr/>
            </p:nvSpPr>
            <p:spPr>
              <a:xfrm>
                <a:off x="2857375" y="3241375"/>
                <a:ext cx="3540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97" extrusionOk="0">
                    <a:moveTo>
                      <a:pt x="570" y="1"/>
                    </a:moveTo>
                    <a:cubicBezTo>
                      <a:pt x="537" y="1"/>
                      <a:pt x="505" y="16"/>
                      <a:pt x="490" y="59"/>
                    </a:cubicBezTo>
                    <a:cubicBezTo>
                      <a:pt x="357" y="660"/>
                      <a:pt x="535" y="326"/>
                      <a:pt x="45" y="616"/>
                    </a:cubicBezTo>
                    <a:cubicBezTo>
                      <a:pt x="0" y="638"/>
                      <a:pt x="0" y="705"/>
                      <a:pt x="45" y="727"/>
                    </a:cubicBezTo>
                    <a:cubicBezTo>
                      <a:pt x="557" y="1062"/>
                      <a:pt x="312" y="794"/>
                      <a:pt x="424" y="1329"/>
                    </a:cubicBezTo>
                    <a:cubicBezTo>
                      <a:pt x="424" y="1372"/>
                      <a:pt x="451" y="1397"/>
                      <a:pt x="483" y="1397"/>
                    </a:cubicBezTo>
                    <a:cubicBezTo>
                      <a:pt x="501" y="1397"/>
                      <a:pt x="519" y="1390"/>
                      <a:pt x="535" y="1374"/>
                    </a:cubicBezTo>
                    <a:lnTo>
                      <a:pt x="825" y="1129"/>
                    </a:lnTo>
                    <a:cubicBezTo>
                      <a:pt x="837" y="1116"/>
                      <a:pt x="848" y="1111"/>
                      <a:pt x="864" y="1111"/>
                    </a:cubicBezTo>
                    <a:cubicBezTo>
                      <a:pt x="906" y="1111"/>
                      <a:pt x="985" y="1147"/>
                      <a:pt x="1226" y="1195"/>
                    </a:cubicBezTo>
                    <a:cubicBezTo>
                      <a:pt x="1235" y="1199"/>
                      <a:pt x="1244" y="1200"/>
                      <a:pt x="1252" y="1200"/>
                    </a:cubicBezTo>
                    <a:cubicBezTo>
                      <a:pt x="1304" y="1200"/>
                      <a:pt x="1334" y="1145"/>
                      <a:pt x="1315" y="1106"/>
                    </a:cubicBezTo>
                    <a:lnTo>
                      <a:pt x="1159" y="772"/>
                    </a:lnTo>
                    <a:cubicBezTo>
                      <a:pt x="1137" y="727"/>
                      <a:pt x="1181" y="705"/>
                      <a:pt x="1360" y="415"/>
                    </a:cubicBezTo>
                    <a:cubicBezTo>
                      <a:pt x="1416" y="359"/>
                      <a:pt x="1378" y="271"/>
                      <a:pt x="1311" y="271"/>
                    </a:cubicBezTo>
                    <a:cubicBezTo>
                      <a:pt x="1298" y="271"/>
                      <a:pt x="1285" y="274"/>
                      <a:pt x="1271" y="282"/>
                    </a:cubicBezTo>
                    <a:lnTo>
                      <a:pt x="914" y="326"/>
                    </a:lnTo>
                    <a:cubicBezTo>
                      <a:pt x="847" y="326"/>
                      <a:pt x="847" y="282"/>
                      <a:pt x="758" y="192"/>
                    </a:cubicBezTo>
                    <a:lnTo>
                      <a:pt x="624" y="14"/>
                    </a:lnTo>
                    <a:cubicBezTo>
                      <a:pt x="608" y="6"/>
                      <a:pt x="589" y="1"/>
                      <a:pt x="5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32"/>
              <p:cNvSpPr/>
              <p:nvPr/>
            </p:nvSpPr>
            <p:spPr>
              <a:xfrm>
                <a:off x="2866825" y="3158125"/>
                <a:ext cx="24550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12" extrusionOk="0">
                    <a:moveTo>
                      <a:pt x="447" y="1"/>
                    </a:moveTo>
                    <a:cubicBezTo>
                      <a:pt x="335" y="313"/>
                      <a:pt x="202" y="602"/>
                      <a:pt x="1" y="870"/>
                    </a:cubicBezTo>
                    <a:lnTo>
                      <a:pt x="23" y="1048"/>
                    </a:lnTo>
                    <a:cubicBezTo>
                      <a:pt x="23" y="1080"/>
                      <a:pt x="57" y="1111"/>
                      <a:pt x="92" y="1111"/>
                    </a:cubicBezTo>
                    <a:cubicBezTo>
                      <a:pt x="107" y="1111"/>
                      <a:pt x="122" y="1106"/>
                      <a:pt x="135" y="1093"/>
                    </a:cubicBezTo>
                    <a:lnTo>
                      <a:pt x="358" y="892"/>
                    </a:lnTo>
                    <a:cubicBezTo>
                      <a:pt x="402" y="870"/>
                      <a:pt x="424" y="825"/>
                      <a:pt x="469" y="825"/>
                    </a:cubicBezTo>
                    <a:lnTo>
                      <a:pt x="826" y="914"/>
                    </a:lnTo>
                    <a:cubicBezTo>
                      <a:pt x="835" y="918"/>
                      <a:pt x="844" y="919"/>
                      <a:pt x="852" y="919"/>
                    </a:cubicBezTo>
                    <a:cubicBezTo>
                      <a:pt x="904" y="919"/>
                      <a:pt x="934" y="864"/>
                      <a:pt x="915" y="825"/>
                    </a:cubicBezTo>
                    <a:cubicBezTo>
                      <a:pt x="670" y="268"/>
                      <a:pt x="714" y="625"/>
                      <a:pt x="959" y="112"/>
                    </a:cubicBezTo>
                    <a:cubicBezTo>
                      <a:pt x="982" y="67"/>
                      <a:pt x="937" y="1"/>
                      <a:pt x="893" y="1"/>
                    </a:cubicBezTo>
                    <a:lnTo>
                      <a:pt x="514" y="45"/>
                    </a:lnTo>
                    <a:cubicBezTo>
                      <a:pt x="469" y="45"/>
                      <a:pt x="469" y="23"/>
                      <a:pt x="447" y="1"/>
                    </a:cubicBez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32"/>
              <p:cNvSpPr/>
              <p:nvPr/>
            </p:nvSpPr>
            <p:spPr>
              <a:xfrm>
                <a:off x="2857375" y="3421125"/>
                <a:ext cx="349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407" extrusionOk="0">
                    <a:moveTo>
                      <a:pt x="571" y="1"/>
                    </a:moveTo>
                    <a:cubicBezTo>
                      <a:pt x="538" y="1"/>
                      <a:pt x="505" y="25"/>
                      <a:pt x="490" y="68"/>
                    </a:cubicBezTo>
                    <a:cubicBezTo>
                      <a:pt x="357" y="670"/>
                      <a:pt x="535" y="336"/>
                      <a:pt x="45" y="626"/>
                    </a:cubicBezTo>
                    <a:cubicBezTo>
                      <a:pt x="0" y="648"/>
                      <a:pt x="0" y="715"/>
                      <a:pt x="45" y="737"/>
                    </a:cubicBezTo>
                    <a:cubicBezTo>
                      <a:pt x="557" y="1071"/>
                      <a:pt x="312" y="804"/>
                      <a:pt x="424" y="1339"/>
                    </a:cubicBezTo>
                    <a:cubicBezTo>
                      <a:pt x="424" y="1382"/>
                      <a:pt x="451" y="1407"/>
                      <a:pt x="483" y="1407"/>
                    </a:cubicBezTo>
                    <a:cubicBezTo>
                      <a:pt x="501" y="1407"/>
                      <a:pt x="519" y="1399"/>
                      <a:pt x="535" y="1384"/>
                    </a:cubicBezTo>
                    <a:lnTo>
                      <a:pt x="825" y="1138"/>
                    </a:lnTo>
                    <a:cubicBezTo>
                      <a:pt x="837" y="1126"/>
                      <a:pt x="848" y="1120"/>
                      <a:pt x="864" y="1120"/>
                    </a:cubicBezTo>
                    <a:cubicBezTo>
                      <a:pt x="906" y="1120"/>
                      <a:pt x="985" y="1157"/>
                      <a:pt x="1226" y="1205"/>
                    </a:cubicBezTo>
                    <a:cubicBezTo>
                      <a:pt x="1271" y="1205"/>
                      <a:pt x="1293" y="1161"/>
                      <a:pt x="1271" y="1138"/>
                    </a:cubicBezTo>
                    <a:lnTo>
                      <a:pt x="1137" y="804"/>
                    </a:lnTo>
                    <a:cubicBezTo>
                      <a:pt x="1092" y="737"/>
                      <a:pt x="1159" y="715"/>
                      <a:pt x="1315" y="425"/>
                    </a:cubicBezTo>
                    <a:cubicBezTo>
                      <a:pt x="1396" y="384"/>
                      <a:pt x="1367" y="288"/>
                      <a:pt x="1293" y="288"/>
                    </a:cubicBezTo>
                    <a:cubicBezTo>
                      <a:pt x="1286" y="288"/>
                      <a:pt x="1279" y="289"/>
                      <a:pt x="1271" y="291"/>
                    </a:cubicBezTo>
                    <a:lnTo>
                      <a:pt x="914" y="336"/>
                    </a:lnTo>
                    <a:cubicBezTo>
                      <a:pt x="847" y="336"/>
                      <a:pt x="847" y="269"/>
                      <a:pt x="758" y="180"/>
                    </a:cubicBezTo>
                    <a:lnTo>
                      <a:pt x="624" y="24"/>
                    </a:lnTo>
                    <a:cubicBezTo>
                      <a:pt x="608" y="8"/>
                      <a:pt x="590" y="1"/>
                      <a:pt x="5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32"/>
              <p:cNvSpPr/>
              <p:nvPr/>
            </p:nvSpPr>
            <p:spPr>
              <a:xfrm>
                <a:off x="2857375" y="3331400"/>
                <a:ext cx="3345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385" extrusionOk="0">
                    <a:moveTo>
                      <a:pt x="571" y="1"/>
                    </a:moveTo>
                    <a:cubicBezTo>
                      <a:pt x="538" y="1"/>
                      <a:pt x="505" y="25"/>
                      <a:pt x="490" y="69"/>
                    </a:cubicBezTo>
                    <a:cubicBezTo>
                      <a:pt x="401" y="381"/>
                      <a:pt x="446" y="448"/>
                      <a:pt x="379" y="470"/>
                    </a:cubicBezTo>
                    <a:lnTo>
                      <a:pt x="45" y="604"/>
                    </a:lnTo>
                    <a:cubicBezTo>
                      <a:pt x="0" y="626"/>
                      <a:pt x="0" y="693"/>
                      <a:pt x="45" y="715"/>
                    </a:cubicBezTo>
                    <a:cubicBezTo>
                      <a:pt x="334" y="893"/>
                      <a:pt x="379" y="893"/>
                      <a:pt x="401" y="960"/>
                    </a:cubicBezTo>
                    <a:lnTo>
                      <a:pt x="424" y="1317"/>
                    </a:lnTo>
                    <a:cubicBezTo>
                      <a:pt x="424" y="1360"/>
                      <a:pt x="451" y="1385"/>
                      <a:pt x="483" y="1385"/>
                    </a:cubicBezTo>
                    <a:cubicBezTo>
                      <a:pt x="501" y="1385"/>
                      <a:pt x="519" y="1377"/>
                      <a:pt x="535" y="1362"/>
                    </a:cubicBezTo>
                    <a:lnTo>
                      <a:pt x="825" y="1116"/>
                    </a:lnTo>
                    <a:cubicBezTo>
                      <a:pt x="835" y="1111"/>
                      <a:pt x="845" y="1108"/>
                      <a:pt x="857" y="1108"/>
                    </a:cubicBezTo>
                    <a:cubicBezTo>
                      <a:pt x="897" y="1108"/>
                      <a:pt x="971" y="1137"/>
                      <a:pt x="1226" y="1205"/>
                    </a:cubicBezTo>
                    <a:cubicBezTo>
                      <a:pt x="1271" y="1183"/>
                      <a:pt x="1293" y="1139"/>
                      <a:pt x="1271" y="1094"/>
                    </a:cubicBezTo>
                    <a:lnTo>
                      <a:pt x="1137" y="760"/>
                    </a:lnTo>
                    <a:cubicBezTo>
                      <a:pt x="1092" y="715"/>
                      <a:pt x="1159" y="693"/>
                      <a:pt x="1315" y="403"/>
                    </a:cubicBezTo>
                    <a:cubicBezTo>
                      <a:pt x="1337" y="358"/>
                      <a:pt x="1315" y="292"/>
                      <a:pt x="1271" y="292"/>
                    </a:cubicBezTo>
                    <a:lnTo>
                      <a:pt x="914" y="336"/>
                    </a:lnTo>
                    <a:cubicBezTo>
                      <a:pt x="847" y="336"/>
                      <a:pt x="847" y="269"/>
                      <a:pt x="758" y="180"/>
                    </a:cubicBezTo>
                    <a:lnTo>
                      <a:pt x="624" y="24"/>
                    </a:lnTo>
                    <a:cubicBezTo>
                      <a:pt x="608" y="8"/>
                      <a:pt x="590" y="1"/>
                      <a:pt x="5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32"/>
              <p:cNvSpPr/>
              <p:nvPr/>
            </p:nvSpPr>
            <p:spPr>
              <a:xfrm>
                <a:off x="2857375" y="3511925"/>
                <a:ext cx="34900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1381" extrusionOk="0">
                    <a:moveTo>
                      <a:pt x="567" y="1"/>
                    </a:moveTo>
                    <a:cubicBezTo>
                      <a:pt x="535" y="1"/>
                      <a:pt x="504" y="20"/>
                      <a:pt x="490" y="47"/>
                    </a:cubicBezTo>
                    <a:cubicBezTo>
                      <a:pt x="401" y="382"/>
                      <a:pt x="446" y="426"/>
                      <a:pt x="379" y="449"/>
                    </a:cubicBezTo>
                    <a:lnTo>
                      <a:pt x="45" y="582"/>
                    </a:lnTo>
                    <a:cubicBezTo>
                      <a:pt x="0" y="627"/>
                      <a:pt x="0" y="694"/>
                      <a:pt x="45" y="716"/>
                    </a:cubicBezTo>
                    <a:cubicBezTo>
                      <a:pt x="334" y="894"/>
                      <a:pt x="379" y="894"/>
                      <a:pt x="401" y="961"/>
                    </a:cubicBezTo>
                    <a:lnTo>
                      <a:pt x="424" y="1318"/>
                    </a:lnTo>
                    <a:cubicBezTo>
                      <a:pt x="424" y="1349"/>
                      <a:pt x="457" y="1381"/>
                      <a:pt x="492" y="1381"/>
                    </a:cubicBezTo>
                    <a:cubicBezTo>
                      <a:pt x="507" y="1381"/>
                      <a:pt x="522" y="1376"/>
                      <a:pt x="535" y="1363"/>
                    </a:cubicBezTo>
                    <a:lnTo>
                      <a:pt x="825" y="1117"/>
                    </a:lnTo>
                    <a:cubicBezTo>
                      <a:pt x="837" y="1105"/>
                      <a:pt x="848" y="1099"/>
                      <a:pt x="864" y="1099"/>
                    </a:cubicBezTo>
                    <a:cubicBezTo>
                      <a:pt x="906" y="1099"/>
                      <a:pt x="985" y="1136"/>
                      <a:pt x="1226" y="1184"/>
                    </a:cubicBezTo>
                    <a:cubicBezTo>
                      <a:pt x="1235" y="1187"/>
                      <a:pt x="1244" y="1189"/>
                      <a:pt x="1252" y="1189"/>
                    </a:cubicBezTo>
                    <a:cubicBezTo>
                      <a:pt x="1304" y="1189"/>
                      <a:pt x="1334" y="1134"/>
                      <a:pt x="1315" y="1095"/>
                    </a:cubicBezTo>
                    <a:lnTo>
                      <a:pt x="1159" y="761"/>
                    </a:lnTo>
                    <a:cubicBezTo>
                      <a:pt x="1137" y="694"/>
                      <a:pt x="1181" y="694"/>
                      <a:pt x="1360" y="382"/>
                    </a:cubicBezTo>
                    <a:cubicBezTo>
                      <a:pt x="1396" y="346"/>
                      <a:pt x="1359" y="280"/>
                      <a:pt x="1308" y="280"/>
                    </a:cubicBezTo>
                    <a:cubicBezTo>
                      <a:pt x="1296" y="280"/>
                      <a:pt x="1283" y="284"/>
                      <a:pt x="1271" y="293"/>
                    </a:cubicBezTo>
                    <a:lnTo>
                      <a:pt x="914" y="315"/>
                    </a:lnTo>
                    <a:cubicBezTo>
                      <a:pt x="847" y="315"/>
                      <a:pt x="847" y="270"/>
                      <a:pt x="758" y="181"/>
                    </a:cubicBezTo>
                    <a:lnTo>
                      <a:pt x="624" y="25"/>
                    </a:lnTo>
                    <a:cubicBezTo>
                      <a:pt x="607" y="8"/>
                      <a:pt x="587" y="1"/>
                      <a:pt x="567" y="1"/>
                    </a:cubicBez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32"/>
              <p:cNvSpPr/>
              <p:nvPr/>
            </p:nvSpPr>
            <p:spPr>
              <a:xfrm>
                <a:off x="2754275" y="3286275"/>
                <a:ext cx="34925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385" extrusionOk="0">
                    <a:moveTo>
                      <a:pt x="573" y="0"/>
                    </a:moveTo>
                    <a:cubicBezTo>
                      <a:pt x="541" y="0"/>
                      <a:pt x="513" y="25"/>
                      <a:pt x="513" y="68"/>
                    </a:cubicBezTo>
                    <a:lnTo>
                      <a:pt x="424" y="425"/>
                    </a:lnTo>
                    <a:cubicBezTo>
                      <a:pt x="424" y="469"/>
                      <a:pt x="357" y="469"/>
                      <a:pt x="45" y="603"/>
                    </a:cubicBezTo>
                    <a:cubicBezTo>
                      <a:pt x="0" y="625"/>
                      <a:pt x="0" y="692"/>
                      <a:pt x="45" y="737"/>
                    </a:cubicBezTo>
                    <a:lnTo>
                      <a:pt x="357" y="915"/>
                    </a:lnTo>
                    <a:cubicBezTo>
                      <a:pt x="424" y="937"/>
                      <a:pt x="402" y="982"/>
                      <a:pt x="424" y="1316"/>
                    </a:cubicBezTo>
                    <a:cubicBezTo>
                      <a:pt x="424" y="1360"/>
                      <a:pt x="452" y="1384"/>
                      <a:pt x="484" y="1384"/>
                    </a:cubicBezTo>
                    <a:cubicBezTo>
                      <a:pt x="501" y="1384"/>
                      <a:pt x="520" y="1377"/>
                      <a:pt x="535" y="1361"/>
                    </a:cubicBezTo>
                    <a:lnTo>
                      <a:pt x="825" y="1138"/>
                    </a:lnTo>
                    <a:cubicBezTo>
                      <a:pt x="838" y="1126"/>
                      <a:pt x="850" y="1120"/>
                      <a:pt x="869" y="1120"/>
                    </a:cubicBezTo>
                    <a:cubicBezTo>
                      <a:pt x="917" y="1120"/>
                      <a:pt x="1008" y="1157"/>
                      <a:pt x="1249" y="1205"/>
                    </a:cubicBezTo>
                    <a:cubicBezTo>
                      <a:pt x="1293" y="1205"/>
                      <a:pt x="1338" y="1160"/>
                      <a:pt x="1315" y="1094"/>
                    </a:cubicBezTo>
                    <a:lnTo>
                      <a:pt x="1182" y="759"/>
                    </a:lnTo>
                    <a:cubicBezTo>
                      <a:pt x="1137" y="715"/>
                      <a:pt x="1204" y="692"/>
                      <a:pt x="1360" y="403"/>
                    </a:cubicBezTo>
                    <a:cubicBezTo>
                      <a:pt x="1396" y="348"/>
                      <a:pt x="1359" y="279"/>
                      <a:pt x="1308" y="279"/>
                    </a:cubicBezTo>
                    <a:cubicBezTo>
                      <a:pt x="1296" y="279"/>
                      <a:pt x="1283" y="283"/>
                      <a:pt x="1271" y="291"/>
                    </a:cubicBezTo>
                    <a:lnTo>
                      <a:pt x="914" y="336"/>
                    </a:lnTo>
                    <a:cubicBezTo>
                      <a:pt x="847" y="336"/>
                      <a:pt x="847" y="291"/>
                      <a:pt x="624" y="24"/>
                    </a:cubicBezTo>
                    <a:cubicBezTo>
                      <a:pt x="609" y="8"/>
                      <a:pt x="590" y="0"/>
                      <a:pt x="5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32"/>
              <p:cNvSpPr/>
              <p:nvPr/>
            </p:nvSpPr>
            <p:spPr>
              <a:xfrm>
                <a:off x="2651725" y="3241125"/>
                <a:ext cx="354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407" extrusionOk="0">
                    <a:moveTo>
                      <a:pt x="572" y="1"/>
                    </a:moveTo>
                    <a:cubicBezTo>
                      <a:pt x="539" y="1"/>
                      <a:pt x="506" y="25"/>
                      <a:pt x="491" y="69"/>
                    </a:cubicBezTo>
                    <a:cubicBezTo>
                      <a:pt x="358" y="670"/>
                      <a:pt x="536" y="336"/>
                      <a:pt x="46" y="626"/>
                    </a:cubicBezTo>
                    <a:cubicBezTo>
                      <a:pt x="1" y="648"/>
                      <a:pt x="1" y="715"/>
                      <a:pt x="46" y="737"/>
                    </a:cubicBezTo>
                    <a:cubicBezTo>
                      <a:pt x="558" y="1072"/>
                      <a:pt x="335" y="804"/>
                      <a:pt x="424" y="1339"/>
                    </a:cubicBezTo>
                    <a:cubicBezTo>
                      <a:pt x="424" y="1382"/>
                      <a:pt x="452" y="1407"/>
                      <a:pt x="484" y="1407"/>
                    </a:cubicBezTo>
                    <a:cubicBezTo>
                      <a:pt x="502" y="1407"/>
                      <a:pt x="520" y="1400"/>
                      <a:pt x="536" y="1384"/>
                    </a:cubicBezTo>
                    <a:lnTo>
                      <a:pt x="826" y="1139"/>
                    </a:lnTo>
                    <a:cubicBezTo>
                      <a:pt x="838" y="1126"/>
                      <a:pt x="849" y="1121"/>
                      <a:pt x="865" y="1121"/>
                    </a:cubicBezTo>
                    <a:cubicBezTo>
                      <a:pt x="907" y="1121"/>
                      <a:pt x="986" y="1157"/>
                      <a:pt x="1227" y="1205"/>
                    </a:cubicBezTo>
                    <a:cubicBezTo>
                      <a:pt x="1236" y="1209"/>
                      <a:pt x="1245" y="1210"/>
                      <a:pt x="1253" y="1210"/>
                    </a:cubicBezTo>
                    <a:cubicBezTo>
                      <a:pt x="1305" y="1210"/>
                      <a:pt x="1335" y="1155"/>
                      <a:pt x="1316" y="1116"/>
                    </a:cubicBezTo>
                    <a:lnTo>
                      <a:pt x="1160" y="782"/>
                    </a:lnTo>
                    <a:cubicBezTo>
                      <a:pt x="1138" y="737"/>
                      <a:pt x="1182" y="715"/>
                      <a:pt x="1361" y="425"/>
                    </a:cubicBezTo>
                    <a:cubicBezTo>
                      <a:pt x="1417" y="369"/>
                      <a:pt x="1379" y="281"/>
                      <a:pt x="1312" y="281"/>
                    </a:cubicBezTo>
                    <a:cubicBezTo>
                      <a:pt x="1299" y="281"/>
                      <a:pt x="1286" y="284"/>
                      <a:pt x="1272" y="292"/>
                    </a:cubicBezTo>
                    <a:lnTo>
                      <a:pt x="915" y="336"/>
                    </a:lnTo>
                    <a:cubicBezTo>
                      <a:pt x="848" y="336"/>
                      <a:pt x="848" y="292"/>
                      <a:pt x="759" y="202"/>
                    </a:cubicBezTo>
                    <a:lnTo>
                      <a:pt x="625" y="24"/>
                    </a:lnTo>
                    <a:cubicBezTo>
                      <a:pt x="609" y="8"/>
                      <a:pt x="591" y="1"/>
                      <a:pt x="5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32"/>
              <p:cNvSpPr/>
              <p:nvPr/>
            </p:nvSpPr>
            <p:spPr>
              <a:xfrm>
                <a:off x="2764300" y="3219975"/>
                <a:ext cx="22875" cy="1107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443" extrusionOk="0">
                    <a:moveTo>
                      <a:pt x="1" y="1"/>
                    </a:moveTo>
                    <a:lnTo>
                      <a:pt x="23" y="380"/>
                    </a:lnTo>
                    <a:cubicBezTo>
                      <a:pt x="23" y="411"/>
                      <a:pt x="56" y="443"/>
                      <a:pt x="92" y="443"/>
                    </a:cubicBezTo>
                    <a:cubicBezTo>
                      <a:pt x="106" y="443"/>
                      <a:pt x="121" y="437"/>
                      <a:pt x="134" y="424"/>
                    </a:cubicBezTo>
                    <a:cubicBezTo>
                      <a:pt x="374" y="219"/>
                      <a:pt x="403" y="159"/>
                      <a:pt x="450" y="159"/>
                    </a:cubicBezTo>
                    <a:cubicBezTo>
                      <a:pt x="494" y="159"/>
                      <a:pt x="553" y="213"/>
                      <a:pt x="825" y="246"/>
                    </a:cubicBezTo>
                    <a:cubicBezTo>
                      <a:pt x="870" y="246"/>
                      <a:pt x="914" y="201"/>
                      <a:pt x="892" y="157"/>
                    </a:cubicBezTo>
                    <a:lnTo>
                      <a:pt x="870" y="90"/>
                    </a:lnTo>
                    <a:cubicBezTo>
                      <a:pt x="580" y="90"/>
                      <a:pt x="290" y="68"/>
                      <a:pt x="1" y="1"/>
                    </a:cubicBez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32"/>
              <p:cNvSpPr/>
              <p:nvPr/>
            </p:nvSpPr>
            <p:spPr>
              <a:xfrm>
                <a:off x="2651725" y="3155900"/>
                <a:ext cx="34575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205" extrusionOk="0">
                    <a:moveTo>
                      <a:pt x="759" y="0"/>
                    </a:moveTo>
                    <a:lnTo>
                      <a:pt x="447" y="90"/>
                    </a:lnTo>
                    <a:cubicBezTo>
                      <a:pt x="424" y="201"/>
                      <a:pt x="424" y="246"/>
                      <a:pt x="380" y="268"/>
                    </a:cubicBezTo>
                    <a:lnTo>
                      <a:pt x="46" y="402"/>
                    </a:lnTo>
                    <a:cubicBezTo>
                      <a:pt x="1" y="446"/>
                      <a:pt x="1" y="513"/>
                      <a:pt x="46" y="535"/>
                    </a:cubicBezTo>
                    <a:cubicBezTo>
                      <a:pt x="335" y="714"/>
                      <a:pt x="380" y="714"/>
                      <a:pt x="402" y="781"/>
                    </a:cubicBezTo>
                    <a:lnTo>
                      <a:pt x="424" y="1137"/>
                    </a:lnTo>
                    <a:cubicBezTo>
                      <a:pt x="424" y="1180"/>
                      <a:pt x="452" y="1205"/>
                      <a:pt x="484" y="1205"/>
                    </a:cubicBezTo>
                    <a:cubicBezTo>
                      <a:pt x="502" y="1205"/>
                      <a:pt x="520" y="1198"/>
                      <a:pt x="536" y="1182"/>
                    </a:cubicBezTo>
                    <a:lnTo>
                      <a:pt x="826" y="937"/>
                    </a:lnTo>
                    <a:cubicBezTo>
                      <a:pt x="838" y="924"/>
                      <a:pt x="849" y="919"/>
                      <a:pt x="865" y="919"/>
                    </a:cubicBezTo>
                    <a:cubicBezTo>
                      <a:pt x="907" y="919"/>
                      <a:pt x="986" y="955"/>
                      <a:pt x="1227" y="1003"/>
                    </a:cubicBezTo>
                    <a:cubicBezTo>
                      <a:pt x="1236" y="1007"/>
                      <a:pt x="1245" y="1008"/>
                      <a:pt x="1253" y="1008"/>
                    </a:cubicBezTo>
                    <a:cubicBezTo>
                      <a:pt x="1305" y="1008"/>
                      <a:pt x="1335" y="953"/>
                      <a:pt x="1316" y="914"/>
                    </a:cubicBezTo>
                    <a:lnTo>
                      <a:pt x="1138" y="602"/>
                    </a:lnTo>
                    <a:cubicBezTo>
                      <a:pt x="1115" y="535"/>
                      <a:pt x="1160" y="513"/>
                      <a:pt x="1338" y="223"/>
                    </a:cubicBezTo>
                    <a:cubicBezTo>
                      <a:pt x="1383" y="179"/>
                      <a:pt x="1338" y="90"/>
                      <a:pt x="1272" y="90"/>
                    </a:cubicBezTo>
                    <a:lnTo>
                      <a:pt x="915" y="134"/>
                    </a:lnTo>
                    <a:cubicBezTo>
                      <a:pt x="848" y="134"/>
                      <a:pt x="848" y="90"/>
                      <a:pt x="7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32"/>
              <p:cNvSpPr/>
              <p:nvPr/>
            </p:nvSpPr>
            <p:spPr>
              <a:xfrm>
                <a:off x="2754275" y="3466625"/>
                <a:ext cx="3497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88" extrusionOk="0">
                    <a:moveTo>
                      <a:pt x="559" y="1"/>
                    </a:moveTo>
                    <a:cubicBezTo>
                      <a:pt x="533" y="1"/>
                      <a:pt x="513" y="17"/>
                      <a:pt x="513" y="54"/>
                    </a:cubicBezTo>
                    <a:lnTo>
                      <a:pt x="424" y="411"/>
                    </a:lnTo>
                    <a:cubicBezTo>
                      <a:pt x="424" y="477"/>
                      <a:pt x="357" y="455"/>
                      <a:pt x="45" y="589"/>
                    </a:cubicBezTo>
                    <a:cubicBezTo>
                      <a:pt x="0" y="633"/>
                      <a:pt x="0" y="700"/>
                      <a:pt x="45" y="723"/>
                    </a:cubicBezTo>
                    <a:lnTo>
                      <a:pt x="357" y="901"/>
                    </a:lnTo>
                    <a:cubicBezTo>
                      <a:pt x="424" y="946"/>
                      <a:pt x="402" y="968"/>
                      <a:pt x="424" y="1324"/>
                    </a:cubicBezTo>
                    <a:cubicBezTo>
                      <a:pt x="424" y="1356"/>
                      <a:pt x="457" y="1387"/>
                      <a:pt x="493" y="1387"/>
                    </a:cubicBezTo>
                    <a:cubicBezTo>
                      <a:pt x="507" y="1387"/>
                      <a:pt x="522" y="1382"/>
                      <a:pt x="535" y="1369"/>
                    </a:cubicBezTo>
                    <a:lnTo>
                      <a:pt x="825" y="1124"/>
                    </a:lnTo>
                    <a:cubicBezTo>
                      <a:pt x="838" y="1111"/>
                      <a:pt x="850" y="1106"/>
                      <a:pt x="869" y="1106"/>
                    </a:cubicBezTo>
                    <a:cubicBezTo>
                      <a:pt x="917" y="1106"/>
                      <a:pt x="1008" y="1143"/>
                      <a:pt x="1249" y="1191"/>
                    </a:cubicBezTo>
                    <a:cubicBezTo>
                      <a:pt x="1255" y="1194"/>
                      <a:pt x="1261" y="1195"/>
                      <a:pt x="1267" y="1195"/>
                    </a:cubicBezTo>
                    <a:cubicBezTo>
                      <a:pt x="1304" y="1195"/>
                      <a:pt x="1335" y="1140"/>
                      <a:pt x="1315" y="1102"/>
                    </a:cubicBezTo>
                    <a:lnTo>
                      <a:pt x="1182" y="767"/>
                    </a:lnTo>
                    <a:cubicBezTo>
                      <a:pt x="1137" y="700"/>
                      <a:pt x="1204" y="700"/>
                      <a:pt x="1360" y="388"/>
                    </a:cubicBezTo>
                    <a:cubicBezTo>
                      <a:pt x="1399" y="330"/>
                      <a:pt x="1354" y="272"/>
                      <a:pt x="1297" y="272"/>
                    </a:cubicBezTo>
                    <a:cubicBezTo>
                      <a:pt x="1289" y="272"/>
                      <a:pt x="1280" y="274"/>
                      <a:pt x="1271" y="277"/>
                    </a:cubicBezTo>
                    <a:lnTo>
                      <a:pt x="914" y="321"/>
                    </a:lnTo>
                    <a:cubicBezTo>
                      <a:pt x="847" y="321"/>
                      <a:pt x="847" y="277"/>
                      <a:pt x="624" y="32"/>
                    </a:cubicBezTo>
                    <a:cubicBezTo>
                      <a:pt x="604" y="12"/>
                      <a:pt x="580" y="1"/>
                      <a:pt x="5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32"/>
              <p:cNvSpPr/>
              <p:nvPr/>
            </p:nvSpPr>
            <p:spPr>
              <a:xfrm>
                <a:off x="2651725" y="3421125"/>
                <a:ext cx="3537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1407" extrusionOk="0">
                    <a:moveTo>
                      <a:pt x="572" y="1"/>
                    </a:moveTo>
                    <a:cubicBezTo>
                      <a:pt x="539" y="1"/>
                      <a:pt x="506" y="25"/>
                      <a:pt x="491" y="68"/>
                    </a:cubicBezTo>
                    <a:cubicBezTo>
                      <a:pt x="358" y="670"/>
                      <a:pt x="536" y="336"/>
                      <a:pt x="46" y="626"/>
                    </a:cubicBezTo>
                    <a:cubicBezTo>
                      <a:pt x="1" y="648"/>
                      <a:pt x="1" y="715"/>
                      <a:pt x="46" y="737"/>
                    </a:cubicBezTo>
                    <a:cubicBezTo>
                      <a:pt x="558" y="1071"/>
                      <a:pt x="335" y="804"/>
                      <a:pt x="424" y="1339"/>
                    </a:cubicBezTo>
                    <a:cubicBezTo>
                      <a:pt x="424" y="1382"/>
                      <a:pt x="452" y="1407"/>
                      <a:pt x="484" y="1407"/>
                    </a:cubicBezTo>
                    <a:cubicBezTo>
                      <a:pt x="502" y="1407"/>
                      <a:pt x="520" y="1399"/>
                      <a:pt x="536" y="1384"/>
                    </a:cubicBezTo>
                    <a:cubicBezTo>
                      <a:pt x="558" y="1361"/>
                      <a:pt x="826" y="1138"/>
                      <a:pt x="826" y="1138"/>
                    </a:cubicBezTo>
                    <a:cubicBezTo>
                      <a:pt x="838" y="1126"/>
                      <a:pt x="849" y="1120"/>
                      <a:pt x="865" y="1120"/>
                    </a:cubicBezTo>
                    <a:cubicBezTo>
                      <a:pt x="907" y="1120"/>
                      <a:pt x="986" y="1157"/>
                      <a:pt x="1227" y="1205"/>
                    </a:cubicBezTo>
                    <a:cubicBezTo>
                      <a:pt x="1236" y="1208"/>
                      <a:pt x="1245" y="1210"/>
                      <a:pt x="1253" y="1210"/>
                    </a:cubicBezTo>
                    <a:cubicBezTo>
                      <a:pt x="1305" y="1210"/>
                      <a:pt x="1335" y="1155"/>
                      <a:pt x="1316" y="1116"/>
                    </a:cubicBezTo>
                    <a:lnTo>
                      <a:pt x="1160" y="782"/>
                    </a:lnTo>
                    <a:cubicBezTo>
                      <a:pt x="1138" y="737"/>
                      <a:pt x="1182" y="715"/>
                      <a:pt x="1361" y="403"/>
                    </a:cubicBezTo>
                    <a:cubicBezTo>
                      <a:pt x="1415" y="367"/>
                      <a:pt x="1382" y="273"/>
                      <a:pt x="1320" y="273"/>
                    </a:cubicBezTo>
                    <a:cubicBezTo>
                      <a:pt x="1305" y="273"/>
                      <a:pt x="1289" y="278"/>
                      <a:pt x="1272" y="291"/>
                    </a:cubicBezTo>
                    <a:lnTo>
                      <a:pt x="915" y="336"/>
                    </a:lnTo>
                    <a:cubicBezTo>
                      <a:pt x="848" y="336"/>
                      <a:pt x="848" y="269"/>
                      <a:pt x="759" y="180"/>
                    </a:cubicBezTo>
                    <a:lnTo>
                      <a:pt x="625" y="24"/>
                    </a:lnTo>
                    <a:cubicBezTo>
                      <a:pt x="609" y="8"/>
                      <a:pt x="591" y="1"/>
                      <a:pt x="5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32"/>
              <p:cNvSpPr/>
              <p:nvPr/>
            </p:nvSpPr>
            <p:spPr>
              <a:xfrm>
                <a:off x="2754275" y="3376525"/>
                <a:ext cx="3492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386" extrusionOk="0">
                    <a:moveTo>
                      <a:pt x="569" y="0"/>
                    </a:moveTo>
                    <a:cubicBezTo>
                      <a:pt x="539" y="0"/>
                      <a:pt x="513" y="19"/>
                      <a:pt x="513" y="47"/>
                    </a:cubicBezTo>
                    <a:cubicBezTo>
                      <a:pt x="424" y="381"/>
                      <a:pt x="446" y="426"/>
                      <a:pt x="379" y="448"/>
                    </a:cubicBezTo>
                    <a:lnTo>
                      <a:pt x="45" y="604"/>
                    </a:lnTo>
                    <a:cubicBezTo>
                      <a:pt x="0" y="626"/>
                      <a:pt x="0" y="693"/>
                      <a:pt x="45" y="716"/>
                    </a:cubicBezTo>
                    <a:cubicBezTo>
                      <a:pt x="335" y="894"/>
                      <a:pt x="402" y="894"/>
                      <a:pt x="402" y="961"/>
                    </a:cubicBezTo>
                    <a:lnTo>
                      <a:pt x="424" y="1317"/>
                    </a:lnTo>
                    <a:cubicBezTo>
                      <a:pt x="424" y="1361"/>
                      <a:pt x="452" y="1385"/>
                      <a:pt x="484" y="1385"/>
                    </a:cubicBezTo>
                    <a:cubicBezTo>
                      <a:pt x="501" y="1385"/>
                      <a:pt x="520" y="1378"/>
                      <a:pt x="535" y="1362"/>
                    </a:cubicBezTo>
                    <a:lnTo>
                      <a:pt x="825" y="1117"/>
                    </a:lnTo>
                    <a:cubicBezTo>
                      <a:pt x="838" y="1104"/>
                      <a:pt x="850" y="1099"/>
                      <a:pt x="869" y="1099"/>
                    </a:cubicBezTo>
                    <a:cubicBezTo>
                      <a:pt x="917" y="1099"/>
                      <a:pt x="1008" y="1135"/>
                      <a:pt x="1249" y="1184"/>
                    </a:cubicBezTo>
                    <a:cubicBezTo>
                      <a:pt x="1255" y="1187"/>
                      <a:pt x="1261" y="1188"/>
                      <a:pt x="1267" y="1188"/>
                    </a:cubicBezTo>
                    <a:cubicBezTo>
                      <a:pt x="1304" y="1188"/>
                      <a:pt x="1335" y="1133"/>
                      <a:pt x="1315" y="1095"/>
                    </a:cubicBezTo>
                    <a:lnTo>
                      <a:pt x="1182" y="760"/>
                    </a:lnTo>
                    <a:cubicBezTo>
                      <a:pt x="1137" y="716"/>
                      <a:pt x="1204" y="693"/>
                      <a:pt x="1360" y="404"/>
                    </a:cubicBezTo>
                    <a:cubicBezTo>
                      <a:pt x="1396" y="349"/>
                      <a:pt x="1359" y="280"/>
                      <a:pt x="1308" y="280"/>
                    </a:cubicBezTo>
                    <a:cubicBezTo>
                      <a:pt x="1296" y="280"/>
                      <a:pt x="1283" y="284"/>
                      <a:pt x="1271" y="292"/>
                    </a:cubicBezTo>
                    <a:lnTo>
                      <a:pt x="914" y="314"/>
                    </a:lnTo>
                    <a:cubicBezTo>
                      <a:pt x="847" y="314"/>
                      <a:pt x="847" y="270"/>
                      <a:pt x="624" y="25"/>
                    </a:cubicBezTo>
                    <a:cubicBezTo>
                      <a:pt x="607" y="8"/>
                      <a:pt x="587" y="0"/>
                      <a:pt x="5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32"/>
              <p:cNvSpPr/>
              <p:nvPr/>
            </p:nvSpPr>
            <p:spPr>
              <a:xfrm>
                <a:off x="2651725" y="3330850"/>
                <a:ext cx="345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392" extrusionOk="0">
                    <a:moveTo>
                      <a:pt x="572" y="1"/>
                    </a:moveTo>
                    <a:cubicBezTo>
                      <a:pt x="539" y="1"/>
                      <a:pt x="506" y="25"/>
                      <a:pt x="491" y="68"/>
                    </a:cubicBezTo>
                    <a:cubicBezTo>
                      <a:pt x="424" y="403"/>
                      <a:pt x="447" y="447"/>
                      <a:pt x="380" y="470"/>
                    </a:cubicBezTo>
                    <a:lnTo>
                      <a:pt x="46" y="603"/>
                    </a:lnTo>
                    <a:cubicBezTo>
                      <a:pt x="1" y="626"/>
                      <a:pt x="1" y="693"/>
                      <a:pt x="46" y="737"/>
                    </a:cubicBezTo>
                    <a:cubicBezTo>
                      <a:pt x="335" y="915"/>
                      <a:pt x="380" y="893"/>
                      <a:pt x="402" y="960"/>
                    </a:cubicBezTo>
                    <a:lnTo>
                      <a:pt x="424" y="1317"/>
                    </a:lnTo>
                    <a:cubicBezTo>
                      <a:pt x="424" y="1367"/>
                      <a:pt x="462" y="1392"/>
                      <a:pt x="500" y="1392"/>
                    </a:cubicBezTo>
                    <a:cubicBezTo>
                      <a:pt x="512" y="1392"/>
                      <a:pt x="525" y="1389"/>
                      <a:pt x="536" y="1384"/>
                    </a:cubicBezTo>
                    <a:lnTo>
                      <a:pt x="826" y="1138"/>
                    </a:lnTo>
                    <a:cubicBezTo>
                      <a:pt x="838" y="1126"/>
                      <a:pt x="849" y="1120"/>
                      <a:pt x="865" y="1120"/>
                    </a:cubicBezTo>
                    <a:cubicBezTo>
                      <a:pt x="907" y="1120"/>
                      <a:pt x="986" y="1157"/>
                      <a:pt x="1227" y="1205"/>
                    </a:cubicBezTo>
                    <a:cubicBezTo>
                      <a:pt x="1294" y="1205"/>
                      <a:pt x="1338" y="1161"/>
                      <a:pt x="1316" y="1094"/>
                    </a:cubicBezTo>
                    <a:lnTo>
                      <a:pt x="1160" y="782"/>
                    </a:lnTo>
                    <a:cubicBezTo>
                      <a:pt x="1138" y="715"/>
                      <a:pt x="1182" y="693"/>
                      <a:pt x="1361" y="403"/>
                    </a:cubicBezTo>
                    <a:cubicBezTo>
                      <a:pt x="1379" y="348"/>
                      <a:pt x="1337" y="308"/>
                      <a:pt x="1297" y="308"/>
                    </a:cubicBezTo>
                    <a:cubicBezTo>
                      <a:pt x="1288" y="308"/>
                      <a:pt x="1279" y="310"/>
                      <a:pt x="1272" y="314"/>
                    </a:cubicBezTo>
                    <a:cubicBezTo>
                      <a:pt x="1068" y="327"/>
                      <a:pt x="972" y="349"/>
                      <a:pt x="918" y="349"/>
                    </a:cubicBezTo>
                    <a:cubicBezTo>
                      <a:pt x="883" y="349"/>
                      <a:pt x="865" y="340"/>
                      <a:pt x="848" y="314"/>
                    </a:cubicBezTo>
                    <a:cubicBezTo>
                      <a:pt x="826" y="247"/>
                      <a:pt x="603" y="24"/>
                      <a:pt x="625" y="24"/>
                    </a:cubicBezTo>
                    <a:cubicBezTo>
                      <a:pt x="609" y="8"/>
                      <a:pt x="591" y="1"/>
                      <a:pt x="5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32"/>
              <p:cNvSpPr/>
              <p:nvPr/>
            </p:nvSpPr>
            <p:spPr>
              <a:xfrm>
                <a:off x="2651725" y="3511925"/>
                <a:ext cx="34025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81" extrusionOk="0">
                    <a:moveTo>
                      <a:pt x="568" y="1"/>
                    </a:moveTo>
                    <a:cubicBezTo>
                      <a:pt x="536" y="1"/>
                      <a:pt x="505" y="20"/>
                      <a:pt x="491" y="47"/>
                    </a:cubicBezTo>
                    <a:cubicBezTo>
                      <a:pt x="424" y="382"/>
                      <a:pt x="447" y="426"/>
                      <a:pt x="380" y="449"/>
                    </a:cubicBezTo>
                    <a:lnTo>
                      <a:pt x="46" y="582"/>
                    </a:lnTo>
                    <a:cubicBezTo>
                      <a:pt x="1" y="627"/>
                      <a:pt x="1" y="694"/>
                      <a:pt x="46" y="716"/>
                    </a:cubicBezTo>
                    <a:cubicBezTo>
                      <a:pt x="335" y="894"/>
                      <a:pt x="380" y="894"/>
                      <a:pt x="402" y="961"/>
                    </a:cubicBezTo>
                    <a:lnTo>
                      <a:pt x="424" y="1318"/>
                    </a:lnTo>
                    <a:cubicBezTo>
                      <a:pt x="424" y="1349"/>
                      <a:pt x="458" y="1381"/>
                      <a:pt x="493" y="1381"/>
                    </a:cubicBezTo>
                    <a:cubicBezTo>
                      <a:pt x="508" y="1381"/>
                      <a:pt x="523" y="1376"/>
                      <a:pt x="536" y="1363"/>
                    </a:cubicBezTo>
                    <a:lnTo>
                      <a:pt x="826" y="1117"/>
                    </a:lnTo>
                    <a:cubicBezTo>
                      <a:pt x="838" y="1105"/>
                      <a:pt x="849" y="1099"/>
                      <a:pt x="865" y="1099"/>
                    </a:cubicBezTo>
                    <a:cubicBezTo>
                      <a:pt x="907" y="1099"/>
                      <a:pt x="986" y="1136"/>
                      <a:pt x="1227" y="1184"/>
                    </a:cubicBezTo>
                    <a:cubicBezTo>
                      <a:pt x="1236" y="1187"/>
                      <a:pt x="1245" y="1189"/>
                      <a:pt x="1253" y="1189"/>
                    </a:cubicBezTo>
                    <a:cubicBezTo>
                      <a:pt x="1305" y="1189"/>
                      <a:pt x="1335" y="1134"/>
                      <a:pt x="1316" y="1095"/>
                    </a:cubicBezTo>
                    <a:lnTo>
                      <a:pt x="1138" y="761"/>
                    </a:lnTo>
                    <a:cubicBezTo>
                      <a:pt x="1115" y="694"/>
                      <a:pt x="1160" y="672"/>
                      <a:pt x="1338" y="382"/>
                    </a:cubicBezTo>
                    <a:cubicBezTo>
                      <a:pt x="1361" y="337"/>
                      <a:pt x="1316" y="293"/>
                      <a:pt x="1272" y="293"/>
                    </a:cubicBezTo>
                    <a:lnTo>
                      <a:pt x="915" y="315"/>
                    </a:lnTo>
                    <a:cubicBezTo>
                      <a:pt x="848" y="315"/>
                      <a:pt x="848" y="270"/>
                      <a:pt x="759" y="181"/>
                    </a:cubicBezTo>
                    <a:lnTo>
                      <a:pt x="625" y="25"/>
                    </a:lnTo>
                    <a:cubicBezTo>
                      <a:pt x="608" y="8"/>
                      <a:pt x="588" y="1"/>
                      <a:pt x="568" y="1"/>
                    </a:cubicBez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32"/>
              <p:cNvSpPr/>
              <p:nvPr/>
            </p:nvSpPr>
            <p:spPr>
              <a:xfrm>
                <a:off x="2557550" y="3608925"/>
                <a:ext cx="464775" cy="169025"/>
              </a:xfrm>
              <a:custGeom>
                <a:avLst/>
                <a:gdLst/>
                <a:ahLst/>
                <a:cxnLst/>
                <a:rect l="l" t="t" r="r" b="b"/>
                <a:pathLst>
                  <a:path w="18591" h="6761" extrusionOk="0">
                    <a:moveTo>
                      <a:pt x="15295" y="0"/>
                    </a:moveTo>
                    <a:cubicBezTo>
                      <a:pt x="15199" y="0"/>
                      <a:pt x="15069" y="109"/>
                      <a:pt x="14802" y="313"/>
                    </a:cubicBezTo>
                    <a:cubicBezTo>
                      <a:pt x="13531" y="1205"/>
                      <a:pt x="12060" y="1807"/>
                      <a:pt x="10500" y="2074"/>
                    </a:cubicBezTo>
                    <a:cubicBezTo>
                      <a:pt x="10052" y="2178"/>
                      <a:pt x="9593" y="2228"/>
                      <a:pt x="9131" y="2228"/>
                    </a:cubicBezTo>
                    <a:cubicBezTo>
                      <a:pt x="8695" y="2228"/>
                      <a:pt x="8257" y="2183"/>
                      <a:pt x="7825" y="2097"/>
                    </a:cubicBezTo>
                    <a:cubicBezTo>
                      <a:pt x="6420" y="1851"/>
                      <a:pt x="5083" y="1361"/>
                      <a:pt x="3857" y="625"/>
                    </a:cubicBezTo>
                    <a:cubicBezTo>
                      <a:pt x="3263" y="232"/>
                      <a:pt x="3062" y="4"/>
                      <a:pt x="2926" y="4"/>
                    </a:cubicBezTo>
                    <a:cubicBezTo>
                      <a:pt x="2731" y="4"/>
                      <a:pt x="2669" y="476"/>
                      <a:pt x="1762" y="1606"/>
                    </a:cubicBezTo>
                    <a:cubicBezTo>
                      <a:pt x="915" y="2609"/>
                      <a:pt x="313" y="3813"/>
                      <a:pt x="46" y="5128"/>
                    </a:cubicBezTo>
                    <a:cubicBezTo>
                      <a:pt x="1" y="5329"/>
                      <a:pt x="46" y="5507"/>
                      <a:pt x="246" y="5529"/>
                    </a:cubicBezTo>
                    <a:cubicBezTo>
                      <a:pt x="1962" y="5730"/>
                      <a:pt x="7468" y="6198"/>
                      <a:pt x="7490" y="6198"/>
                    </a:cubicBezTo>
                    <a:cubicBezTo>
                      <a:pt x="8115" y="6332"/>
                      <a:pt x="9318" y="6198"/>
                      <a:pt x="10098" y="6711"/>
                    </a:cubicBezTo>
                    <a:cubicBezTo>
                      <a:pt x="10154" y="6745"/>
                      <a:pt x="10212" y="6761"/>
                      <a:pt x="10273" y="6761"/>
                    </a:cubicBezTo>
                    <a:cubicBezTo>
                      <a:pt x="10650" y="6761"/>
                      <a:pt x="11170" y="6156"/>
                      <a:pt x="12417" y="5485"/>
                    </a:cubicBezTo>
                    <a:cubicBezTo>
                      <a:pt x="12738" y="5301"/>
                      <a:pt x="13102" y="5206"/>
                      <a:pt x="13470" y="5206"/>
                    </a:cubicBezTo>
                    <a:cubicBezTo>
                      <a:pt x="13816" y="5206"/>
                      <a:pt x="14166" y="5290"/>
                      <a:pt x="14490" y="5462"/>
                    </a:cubicBezTo>
                    <a:cubicBezTo>
                      <a:pt x="15084" y="5817"/>
                      <a:pt x="15555" y="5872"/>
                      <a:pt x="16032" y="5872"/>
                    </a:cubicBezTo>
                    <a:cubicBezTo>
                      <a:pt x="16250" y="5872"/>
                      <a:pt x="16469" y="5860"/>
                      <a:pt x="16702" y="5860"/>
                    </a:cubicBezTo>
                    <a:cubicBezTo>
                      <a:pt x="16954" y="5860"/>
                      <a:pt x="17222" y="5874"/>
                      <a:pt x="17521" y="5931"/>
                    </a:cubicBezTo>
                    <a:cubicBezTo>
                      <a:pt x="17554" y="5942"/>
                      <a:pt x="17588" y="5947"/>
                      <a:pt x="17621" y="5947"/>
                    </a:cubicBezTo>
                    <a:cubicBezTo>
                      <a:pt x="17655" y="5947"/>
                      <a:pt x="17688" y="5942"/>
                      <a:pt x="17722" y="5931"/>
                    </a:cubicBezTo>
                    <a:lnTo>
                      <a:pt x="17722" y="5953"/>
                    </a:lnTo>
                    <a:cubicBezTo>
                      <a:pt x="17811" y="5953"/>
                      <a:pt x="17922" y="5931"/>
                      <a:pt x="18034" y="5931"/>
                    </a:cubicBezTo>
                    <a:cubicBezTo>
                      <a:pt x="18591" y="5864"/>
                      <a:pt x="17944" y="3389"/>
                      <a:pt x="16496" y="1651"/>
                    </a:cubicBezTo>
                    <a:cubicBezTo>
                      <a:pt x="15551" y="508"/>
                      <a:pt x="15502" y="0"/>
                      <a:pt x="15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32"/>
              <p:cNvSpPr/>
              <p:nvPr/>
            </p:nvSpPr>
            <p:spPr>
              <a:xfrm>
                <a:off x="2296200" y="3740450"/>
                <a:ext cx="535550" cy="203125"/>
              </a:xfrm>
              <a:custGeom>
                <a:avLst/>
                <a:gdLst/>
                <a:ahLst/>
                <a:cxnLst/>
                <a:rect l="l" t="t" r="r" b="b"/>
                <a:pathLst>
                  <a:path w="21422" h="8125" extrusionOk="0">
                    <a:moveTo>
                      <a:pt x="6710" y="1"/>
                    </a:moveTo>
                    <a:cubicBezTo>
                      <a:pt x="4704" y="1"/>
                      <a:pt x="2965" y="157"/>
                      <a:pt x="1583" y="1606"/>
                    </a:cubicBezTo>
                    <a:cubicBezTo>
                      <a:pt x="1" y="3277"/>
                      <a:pt x="580" y="5819"/>
                      <a:pt x="2319" y="7022"/>
                    </a:cubicBezTo>
                    <a:cubicBezTo>
                      <a:pt x="2787" y="7379"/>
                      <a:pt x="3300" y="7646"/>
                      <a:pt x="3857" y="7825"/>
                    </a:cubicBezTo>
                    <a:cubicBezTo>
                      <a:pt x="4588" y="8035"/>
                      <a:pt x="5494" y="8124"/>
                      <a:pt x="6502" y="8124"/>
                    </a:cubicBezTo>
                    <a:cubicBezTo>
                      <a:pt x="10411" y="8124"/>
                      <a:pt x="15862" y="6781"/>
                      <a:pt x="18680" y="5930"/>
                    </a:cubicBezTo>
                    <a:cubicBezTo>
                      <a:pt x="19393" y="5707"/>
                      <a:pt x="20084" y="5484"/>
                      <a:pt x="20798" y="5261"/>
                    </a:cubicBezTo>
                    <a:cubicBezTo>
                      <a:pt x="20998" y="5217"/>
                      <a:pt x="21176" y="5038"/>
                      <a:pt x="21221" y="4838"/>
                    </a:cubicBezTo>
                    <a:cubicBezTo>
                      <a:pt x="21399" y="4347"/>
                      <a:pt x="21422" y="3790"/>
                      <a:pt x="21266" y="3277"/>
                    </a:cubicBezTo>
                    <a:cubicBezTo>
                      <a:pt x="21199" y="2765"/>
                      <a:pt x="21020" y="2252"/>
                      <a:pt x="20775" y="1784"/>
                    </a:cubicBezTo>
                    <a:cubicBezTo>
                      <a:pt x="20352" y="959"/>
                      <a:pt x="19081" y="1160"/>
                      <a:pt x="13888" y="625"/>
                    </a:cubicBezTo>
                    <a:cubicBezTo>
                      <a:pt x="13732" y="603"/>
                      <a:pt x="13308" y="558"/>
                      <a:pt x="11012" y="357"/>
                    </a:cubicBezTo>
                    <a:cubicBezTo>
                      <a:pt x="7557" y="45"/>
                      <a:pt x="8939" y="68"/>
                      <a:pt x="6710" y="23"/>
                    </a:cubicBezTo>
                    <a:lnTo>
                      <a:pt x="671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32"/>
              <p:cNvSpPr/>
              <p:nvPr/>
            </p:nvSpPr>
            <p:spPr>
              <a:xfrm>
                <a:off x="2827825" y="3740825"/>
                <a:ext cx="450300" cy="215350"/>
              </a:xfrm>
              <a:custGeom>
                <a:avLst/>
                <a:gdLst/>
                <a:ahLst/>
                <a:cxnLst/>
                <a:rect l="l" t="t" r="r" b="b"/>
                <a:pathLst>
                  <a:path w="18012" h="8614" extrusionOk="0">
                    <a:moveTo>
                      <a:pt x="12172" y="0"/>
                    </a:moveTo>
                    <a:cubicBezTo>
                      <a:pt x="10865" y="0"/>
                      <a:pt x="9525" y="305"/>
                      <a:pt x="8270" y="610"/>
                    </a:cubicBezTo>
                    <a:cubicBezTo>
                      <a:pt x="8248" y="632"/>
                      <a:pt x="8226" y="655"/>
                      <a:pt x="8226" y="677"/>
                    </a:cubicBezTo>
                    <a:cubicBezTo>
                      <a:pt x="8203" y="811"/>
                      <a:pt x="8293" y="721"/>
                      <a:pt x="9541" y="1100"/>
                    </a:cubicBezTo>
                    <a:cubicBezTo>
                      <a:pt x="9675" y="1167"/>
                      <a:pt x="9831" y="1256"/>
                      <a:pt x="9942" y="1346"/>
                    </a:cubicBezTo>
                    <a:cubicBezTo>
                      <a:pt x="10076" y="1457"/>
                      <a:pt x="10076" y="1658"/>
                      <a:pt x="9964" y="1769"/>
                    </a:cubicBezTo>
                    <a:cubicBezTo>
                      <a:pt x="9140" y="2638"/>
                      <a:pt x="5239" y="2727"/>
                      <a:pt x="1293" y="4466"/>
                    </a:cubicBezTo>
                    <a:cubicBezTo>
                      <a:pt x="937" y="4622"/>
                      <a:pt x="580" y="4800"/>
                      <a:pt x="246" y="4957"/>
                    </a:cubicBezTo>
                    <a:cubicBezTo>
                      <a:pt x="112" y="5068"/>
                      <a:pt x="45" y="5224"/>
                      <a:pt x="112" y="5380"/>
                    </a:cubicBezTo>
                    <a:cubicBezTo>
                      <a:pt x="313" y="6361"/>
                      <a:pt x="1" y="6740"/>
                      <a:pt x="112" y="7587"/>
                    </a:cubicBezTo>
                    <a:cubicBezTo>
                      <a:pt x="112" y="7698"/>
                      <a:pt x="201" y="7787"/>
                      <a:pt x="290" y="7832"/>
                    </a:cubicBezTo>
                    <a:cubicBezTo>
                      <a:pt x="1808" y="8234"/>
                      <a:pt x="4797" y="8613"/>
                      <a:pt x="7798" y="8613"/>
                    </a:cubicBezTo>
                    <a:cubicBezTo>
                      <a:pt x="10614" y="8613"/>
                      <a:pt x="13439" y="8280"/>
                      <a:pt x="15069" y="7319"/>
                    </a:cubicBezTo>
                    <a:cubicBezTo>
                      <a:pt x="17632" y="5804"/>
                      <a:pt x="18011" y="2661"/>
                      <a:pt x="15537" y="967"/>
                    </a:cubicBezTo>
                    <a:cubicBezTo>
                      <a:pt x="14501" y="248"/>
                      <a:pt x="13350" y="0"/>
                      <a:pt x="12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32"/>
              <p:cNvSpPr/>
              <p:nvPr/>
            </p:nvSpPr>
            <p:spPr>
              <a:xfrm>
                <a:off x="2626100" y="3545775"/>
                <a:ext cx="313200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12528" h="4682" extrusionOk="0">
                    <a:moveTo>
                      <a:pt x="876" y="0"/>
                    </a:moveTo>
                    <a:cubicBezTo>
                      <a:pt x="609" y="0"/>
                      <a:pt x="637" y="97"/>
                      <a:pt x="625" y="343"/>
                    </a:cubicBezTo>
                    <a:cubicBezTo>
                      <a:pt x="580" y="1925"/>
                      <a:pt x="1" y="2193"/>
                      <a:pt x="357" y="2527"/>
                    </a:cubicBezTo>
                    <a:cubicBezTo>
                      <a:pt x="1488" y="3575"/>
                      <a:pt x="4116" y="4681"/>
                      <a:pt x="6500" y="4681"/>
                    </a:cubicBezTo>
                    <a:cubicBezTo>
                      <a:pt x="6653" y="4681"/>
                      <a:pt x="6805" y="4677"/>
                      <a:pt x="6955" y="4667"/>
                    </a:cubicBezTo>
                    <a:cubicBezTo>
                      <a:pt x="8939" y="4556"/>
                      <a:pt x="11547" y="3352"/>
                      <a:pt x="12372" y="2550"/>
                    </a:cubicBezTo>
                    <a:cubicBezTo>
                      <a:pt x="12483" y="2438"/>
                      <a:pt x="12528" y="2260"/>
                      <a:pt x="12461" y="2104"/>
                    </a:cubicBezTo>
                    <a:cubicBezTo>
                      <a:pt x="11904" y="655"/>
                      <a:pt x="12238" y="120"/>
                      <a:pt x="11948" y="9"/>
                    </a:cubicBezTo>
                    <a:cubicBezTo>
                      <a:pt x="11940" y="5"/>
                      <a:pt x="11924" y="4"/>
                      <a:pt x="11901" y="4"/>
                    </a:cubicBezTo>
                    <a:cubicBezTo>
                      <a:pt x="11614" y="4"/>
                      <a:pt x="10228" y="233"/>
                      <a:pt x="9495" y="233"/>
                    </a:cubicBezTo>
                    <a:cubicBezTo>
                      <a:pt x="9465" y="233"/>
                      <a:pt x="9435" y="232"/>
                      <a:pt x="9407" y="231"/>
                    </a:cubicBezTo>
                    <a:cubicBezTo>
                      <a:pt x="9050" y="231"/>
                      <a:pt x="9184" y="321"/>
                      <a:pt x="8248" y="321"/>
                    </a:cubicBezTo>
                    <a:cubicBezTo>
                      <a:pt x="6916" y="327"/>
                      <a:pt x="5999" y="330"/>
                      <a:pt x="5366" y="330"/>
                    </a:cubicBezTo>
                    <a:cubicBezTo>
                      <a:pt x="3836" y="330"/>
                      <a:pt x="3958" y="314"/>
                      <a:pt x="3879" y="298"/>
                    </a:cubicBezTo>
                    <a:cubicBezTo>
                      <a:pt x="3344" y="209"/>
                      <a:pt x="3121" y="276"/>
                      <a:pt x="2297" y="165"/>
                    </a:cubicBezTo>
                    <a:cubicBezTo>
                      <a:pt x="1506" y="65"/>
                      <a:pt x="1093" y="0"/>
                      <a:pt x="8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32"/>
              <p:cNvSpPr/>
              <p:nvPr/>
            </p:nvSpPr>
            <p:spPr>
              <a:xfrm>
                <a:off x="2811100" y="3739900"/>
                <a:ext cx="2675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10701" h="4905" extrusionOk="0">
                    <a:moveTo>
                      <a:pt x="3344" y="1"/>
                    </a:moveTo>
                    <a:cubicBezTo>
                      <a:pt x="3055" y="1"/>
                      <a:pt x="2787" y="67"/>
                      <a:pt x="2520" y="179"/>
                    </a:cubicBezTo>
                    <a:cubicBezTo>
                      <a:pt x="1539" y="669"/>
                      <a:pt x="1873" y="469"/>
                      <a:pt x="335" y="1539"/>
                    </a:cubicBezTo>
                    <a:cubicBezTo>
                      <a:pt x="1" y="1784"/>
                      <a:pt x="558" y="2163"/>
                      <a:pt x="737" y="3322"/>
                    </a:cubicBezTo>
                    <a:cubicBezTo>
                      <a:pt x="893" y="4392"/>
                      <a:pt x="759" y="4258"/>
                      <a:pt x="737" y="4793"/>
                    </a:cubicBezTo>
                    <a:cubicBezTo>
                      <a:pt x="737" y="4793"/>
                      <a:pt x="692" y="4815"/>
                      <a:pt x="737" y="4837"/>
                    </a:cubicBezTo>
                    <a:cubicBezTo>
                      <a:pt x="759" y="4860"/>
                      <a:pt x="826" y="4904"/>
                      <a:pt x="848" y="4904"/>
                    </a:cubicBezTo>
                    <a:cubicBezTo>
                      <a:pt x="1093" y="4837"/>
                      <a:pt x="1338" y="4726"/>
                      <a:pt x="1584" y="4615"/>
                    </a:cubicBezTo>
                    <a:cubicBezTo>
                      <a:pt x="4147" y="3366"/>
                      <a:pt x="8605" y="2542"/>
                      <a:pt x="9653" y="2274"/>
                    </a:cubicBezTo>
                    <a:cubicBezTo>
                      <a:pt x="10032" y="2185"/>
                      <a:pt x="10344" y="2007"/>
                      <a:pt x="10611" y="1761"/>
                    </a:cubicBezTo>
                    <a:cubicBezTo>
                      <a:pt x="10700" y="1650"/>
                      <a:pt x="10678" y="1494"/>
                      <a:pt x="10589" y="1427"/>
                    </a:cubicBezTo>
                    <a:cubicBezTo>
                      <a:pt x="10121" y="1048"/>
                      <a:pt x="8828" y="825"/>
                      <a:pt x="8159" y="781"/>
                    </a:cubicBezTo>
                    <a:cubicBezTo>
                      <a:pt x="7513" y="758"/>
                      <a:pt x="7959" y="692"/>
                      <a:pt x="7022" y="692"/>
                    </a:cubicBezTo>
                    <a:cubicBezTo>
                      <a:pt x="6641" y="692"/>
                      <a:pt x="6325" y="703"/>
                      <a:pt x="6043" y="703"/>
                    </a:cubicBezTo>
                    <a:cubicBezTo>
                      <a:pt x="5451" y="703"/>
                      <a:pt x="5010" y="652"/>
                      <a:pt x="4437" y="335"/>
                    </a:cubicBezTo>
                    <a:cubicBezTo>
                      <a:pt x="3835" y="1"/>
                      <a:pt x="3768" y="90"/>
                      <a:pt x="3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32"/>
              <p:cNvSpPr/>
              <p:nvPr/>
            </p:nvSpPr>
            <p:spPr>
              <a:xfrm>
                <a:off x="2693525" y="3141750"/>
                <a:ext cx="185050" cy="79750"/>
              </a:xfrm>
              <a:custGeom>
                <a:avLst/>
                <a:gdLst/>
                <a:ahLst/>
                <a:cxnLst/>
                <a:rect l="l" t="t" r="r" b="b"/>
                <a:pathLst>
                  <a:path w="7402" h="3190" extrusionOk="0">
                    <a:moveTo>
                      <a:pt x="3318" y="1"/>
                    </a:moveTo>
                    <a:cubicBezTo>
                      <a:pt x="2247" y="1"/>
                      <a:pt x="1184" y="106"/>
                      <a:pt x="179" y="366"/>
                    </a:cubicBezTo>
                    <a:cubicBezTo>
                      <a:pt x="68" y="388"/>
                      <a:pt x="1" y="500"/>
                      <a:pt x="23" y="611"/>
                    </a:cubicBezTo>
                    <a:cubicBezTo>
                      <a:pt x="546" y="2335"/>
                      <a:pt x="2096" y="3190"/>
                      <a:pt x="3653" y="3190"/>
                    </a:cubicBezTo>
                    <a:cubicBezTo>
                      <a:pt x="5014" y="3190"/>
                      <a:pt x="6380" y="2535"/>
                      <a:pt x="7067" y="1235"/>
                    </a:cubicBezTo>
                    <a:cubicBezTo>
                      <a:pt x="7401" y="589"/>
                      <a:pt x="7067" y="343"/>
                      <a:pt x="6420" y="254"/>
                    </a:cubicBezTo>
                    <a:cubicBezTo>
                      <a:pt x="5409" y="100"/>
                      <a:pt x="4359" y="1"/>
                      <a:pt x="3318" y="1"/>
                    </a:cubicBezTo>
                    <a:close/>
                  </a:path>
                </a:pathLst>
              </a:custGeom>
              <a:solidFill>
                <a:srgbClr val="FF96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32"/>
              <p:cNvSpPr/>
              <p:nvPr/>
            </p:nvSpPr>
            <p:spPr>
              <a:xfrm>
                <a:off x="2628900" y="3870200"/>
                <a:ext cx="20175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8070" h="2680" extrusionOk="0">
                    <a:moveTo>
                      <a:pt x="7837" y="0"/>
                    </a:moveTo>
                    <a:cubicBezTo>
                      <a:pt x="7825" y="0"/>
                      <a:pt x="7813" y="2"/>
                      <a:pt x="7802" y="4"/>
                    </a:cubicBezTo>
                    <a:cubicBezTo>
                      <a:pt x="4458" y="1208"/>
                      <a:pt x="312" y="2055"/>
                      <a:pt x="89" y="2144"/>
                    </a:cubicBezTo>
                    <a:cubicBezTo>
                      <a:pt x="67" y="2167"/>
                      <a:pt x="45" y="2189"/>
                      <a:pt x="22" y="2233"/>
                    </a:cubicBezTo>
                    <a:cubicBezTo>
                      <a:pt x="0" y="2256"/>
                      <a:pt x="67" y="2367"/>
                      <a:pt x="223" y="2367"/>
                    </a:cubicBezTo>
                    <a:cubicBezTo>
                      <a:pt x="736" y="2434"/>
                      <a:pt x="1271" y="2479"/>
                      <a:pt x="1783" y="2479"/>
                    </a:cubicBezTo>
                    <a:cubicBezTo>
                      <a:pt x="1872" y="2479"/>
                      <a:pt x="1962" y="2501"/>
                      <a:pt x="2051" y="2501"/>
                    </a:cubicBezTo>
                    <a:cubicBezTo>
                      <a:pt x="2608" y="2635"/>
                      <a:pt x="3812" y="2523"/>
                      <a:pt x="4525" y="2679"/>
                    </a:cubicBezTo>
                    <a:lnTo>
                      <a:pt x="7512" y="2679"/>
                    </a:lnTo>
                    <a:cubicBezTo>
                      <a:pt x="7891" y="2679"/>
                      <a:pt x="7958" y="2590"/>
                      <a:pt x="7980" y="2256"/>
                    </a:cubicBezTo>
                    <a:cubicBezTo>
                      <a:pt x="7980" y="2011"/>
                      <a:pt x="8047" y="1765"/>
                      <a:pt x="8047" y="1520"/>
                    </a:cubicBezTo>
                    <a:cubicBezTo>
                      <a:pt x="8069" y="1074"/>
                      <a:pt x="8069" y="606"/>
                      <a:pt x="8025" y="160"/>
                    </a:cubicBezTo>
                    <a:cubicBezTo>
                      <a:pt x="8005" y="63"/>
                      <a:pt x="7918" y="0"/>
                      <a:pt x="78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32"/>
              <p:cNvSpPr/>
              <p:nvPr/>
            </p:nvSpPr>
            <p:spPr>
              <a:xfrm>
                <a:off x="2609375" y="3608925"/>
                <a:ext cx="352775" cy="109600"/>
              </a:xfrm>
              <a:custGeom>
                <a:avLst/>
                <a:gdLst/>
                <a:ahLst/>
                <a:cxnLst/>
                <a:rect l="l" t="t" r="r" b="b"/>
                <a:pathLst>
                  <a:path w="14111" h="4384" extrusionOk="0">
                    <a:moveTo>
                      <a:pt x="861" y="0"/>
                    </a:moveTo>
                    <a:cubicBezTo>
                      <a:pt x="813" y="0"/>
                      <a:pt x="765" y="25"/>
                      <a:pt x="736" y="68"/>
                    </a:cubicBezTo>
                    <a:cubicBezTo>
                      <a:pt x="514" y="403"/>
                      <a:pt x="291" y="759"/>
                      <a:pt x="68" y="1116"/>
                    </a:cubicBezTo>
                    <a:cubicBezTo>
                      <a:pt x="1" y="1205"/>
                      <a:pt x="23" y="1294"/>
                      <a:pt x="68" y="1361"/>
                    </a:cubicBezTo>
                    <a:cubicBezTo>
                      <a:pt x="781" y="2163"/>
                      <a:pt x="1650" y="2832"/>
                      <a:pt x="2609" y="3323"/>
                    </a:cubicBezTo>
                    <a:cubicBezTo>
                      <a:pt x="3978" y="4028"/>
                      <a:pt x="5507" y="4384"/>
                      <a:pt x="7038" y="4384"/>
                    </a:cubicBezTo>
                    <a:cubicBezTo>
                      <a:pt x="9520" y="4384"/>
                      <a:pt x="12010" y="3450"/>
                      <a:pt x="13843" y="1562"/>
                    </a:cubicBezTo>
                    <a:cubicBezTo>
                      <a:pt x="13977" y="1406"/>
                      <a:pt x="14111" y="1294"/>
                      <a:pt x="14021" y="1160"/>
                    </a:cubicBezTo>
                    <a:cubicBezTo>
                      <a:pt x="13799" y="804"/>
                      <a:pt x="13576" y="447"/>
                      <a:pt x="13353" y="90"/>
                    </a:cubicBezTo>
                    <a:cubicBezTo>
                      <a:pt x="13323" y="31"/>
                      <a:pt x="13264" y="1"/>
                      <a:pt x="13207" y="1"/>
                    </a:cubicBezTo>
                    <a:cubicBezTo>
                      <a:pt x="13179" y="1"/>
                      <a:pt x="13152" y="9"/>
                      <a:pt x="13130" y="24"/>
                    </a:cubicBezTo>
                    <a:cubicBezTo>
                      <a:pt x="12996" y="113"/>
                      <a:pt x="12862" y="224"/>
                      <a:pt x="12729" y="313"/>
                    </a:cubicBezTo>
                    <a:cubicBezTo>
                      <a:pt x="11079" y="1562"/>
                      <a:pt x="9080" y="2170"/>
                      <a:pt x="7077" y="2170"/>
                    </a:cubicBezTo>
                    <a:cubicBezTo>
                      <a:pt x="4967" y="2170"/>
                      <a:pt x="2853" y="1495"/>
                      <a:pt x="1138" y="180"/>
                    </a:cubicBezTo>
                    <a:cubicBezTo>
                      <a:pt x="1071" y="113"/>
                      <a:pt x="1004" y="68"/>
                      <a:pt x="937" y="24"/>
                    </a:cubicBezTo>
                    <a:cubicBezTo>
                      <a:pt x="913" y="8"/>
                      <a:pt x="887" y="0"/>
                      <a:pt x="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32"/>
              <p:cNvSpPr/>
              <p:nvPr/>
            </p:nvSpPr>
            <p:spPr>
              <a:xfrm>
                <a:off x="2737550" y="3765300"/>
                <a:ext cx="9365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5053" extrusionOk="0">
                    <a:moveTo>
                      <a:pt x="301" y="1"/>
                    </a:moveTo>
                    <a:cubicBezTo>
                      <a:pt x="259" y="1"/>
                      <a:pt x="218" y="3"/>
                      <a:pt x="179" y="10"/>
                    </a:cubicBezTo>
                    <a:cubicBezTo>
                      <a:pt x="68" y="10"/>
                      <a:pt x="1" y="121"/>
                      <a:pt x="1" y="233"/>
                    </a:cubicBezTo>
                    <a:cubicBezTo>
                      <a:pt x="112" y="968"/>
                      <a:pt x="268" y="1726"/>
                      <a:pt x="313" y="2484"/>
                    </a:cubicBezTo>
                    <a:cubicBezTo>
                      <a:pt x="399" y="3923"/>
                      <a:pt x="91" y="5052"/>
                      <a:pt x="488" y="5052"/>
                    </a:cubicBezTo>
                    <a:cubicBezTo>
                      <a:pt x="503" y="5052"/>
                      <a:pt x="519" y="5051"/>
                      <a:pt x="536" y="5047"/>
                    </a:cubicBezTo>
                    <a:cubicBezTo>
                      <a:pt x="981" y="4958"/>
                      <a:pt x="3144" y="4267"/>
                      <a:pt x="3144" y="4267"/>
                    </a:cubicBezTo>
                    <a:cubicBezTo>
                      <a:pt x="3344" y="4200"/>
                      <a:pt x="3522" y="4044"/>
                      <a:pt x="3567" y="3821"/>
                    </a:cubicBezTo>
                    <a:cubicBezTo>
                      <a:pt x="3701" y="3420"/>
                      <a:pt x="3745" y="2997"/>
                      <a:pt x="3656" y="2596"/>
                    </a:cubicBezTo>
                    <a:cubicBezTo>
                      <a:pt x="3589" y="1949"/>
                      <a:pt x="3411" y="1347"/>
                      <a:pt x="3099" y="790"/>
                    </a:cubicBezTo>
                    <a:cubicBezTo>
                      <a:pt x="2698" y="10"/>
                      <a:pt x="1204" y="144"/>
                      <a:pt x="602" y="32"/>
                    </a:cubicBezTo>
                    <a:cubicBezTo>
                      <a:pt x="508" y="16"/>
                      <a:pt x="402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32"/>
              <p:cNvSpPr/>
              <p:nvPr/>
            </p:nvSpPr>
            <p:spPr>
              <a:xfrm>
                <a:off x="2825600" y="3835200"/>
                <a:ext cx="95325" cy="113700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4548" extrusionOk="0">
                    <a:moveTo>
                      <a:pt x="3299" y="0"/>
                    </a:moveTo>
                    <a:cubicBezTo>
                      <a:pt x="3010" y="22"/>
                      <a:pt x="1516" y="557"/>
                      <a:pt x="313" y="1204"/>
                    </a:cubicBezTo>
                    <a:cubicBezTo>
                      <a:pt x="0" y="1382"/>
                      <a:pt x="379" y="1672"/>
                      <a:pt x="201" y="2920"/>
                    </a:cubicBezTo>
                    <a:cubicBezTo>
                      <a:pt x="179" y="3210"/>
                      <a:pt x="157" y="3477"/>
                      <a:pt x="179" y="3767"/>
                    </a:cubicBezTo>
                    <a:cubicBezTo>
                      <a:pt x="179" y="3923"/>
                      <a:pt x="290" y="4035"/>
                      <a:pt x="424" y="4079"/>
                    </a:cubicBezTo>
                    <a:cubicBezTo>
                      <a:pt x="602" y="4102"/>
                      <a:pt x="758" y="4146"/>
                      <a:pt x="937" y="4191"/>
                    </a:cubicBezTo>
                    <a:cubicBezTo>
                      <a:pt x="3166" y="4547"/>
                      <a:pt x="2854" y="4503"/>
                      <a:pt x="3455" y="4525"/>
                    </a:cubicBezTo>
                    <a:cubicBezTo>
                      <a:pt x="3464" y="4527"/>
                      <a:pt x="3472" y="4527"/>
                      <a:pt x="3480" y="4527"/>
                    </a:cubicBezTo>
                    <a:cubicBezTo>
                      <a:pt x="3580" y="4527"/>
                      <a:pt x="3658" y="4404"/>
                      <a:pt x="3678" y="4280"/>
                    </a:cubicBezTo>
                    <a:cubicBezTo>
                      <a:pt x="3745" y="3767"/>
                      <a:pt x="3790" y="3254"/>
                      <a:pt x="3790" y="2742"/>
                    </a:cubicBezTo>
                    <a:cubicBezTo>
                      <a:pt x="3812" y="2274"/>
                      <a:pt x="3768" y="1806"/>
                      <a:pt x="3701" y="1338"/>
                    </a:cubicBezTo>
                    <a:cubicBezTo>
                      <a:pt x="3678" y="981"/>
                      <a:pt x="3611" y="624"/>
                      <a:pt x="3500" y="268"/>
                    </a:cubicBezTo>
                    <a:cubicBezTo>
                      <a:pt x="3478" y="134"/>
                      <a:pt x="3433" y="0"/>
                      <a:pt x="32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32"/>
              <p:cNvSpPr/>
              <p:nvPr/>
            </p:nvSpPr>
            <p:spPr>
              <a:xfrm>
                <a:off x="2935925" y="3320950"/>
                <a:ext cx="1007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309" extrusionOk="0">
                    <a:moveTo>
                      <a:pt x="175" y="0"/>
                    </a:moveTo>
                    <a:cubicBezTo>
                      <a:pt x="139" y="0"/>
                      <a:pt x="103" y="24"/>
                      <a:pt x="90" y="63"/>
                    </a:cubicBezTo>
                    <a:lnTo>
                      <a:pt x="1" y="308"/>
                    </a:lnTo>
                    <a:lnTo>
                      <a:pt x="402" y="308"/>
                    </a:lnTo>
                    <a:lnTo>
                      <a:pt x="246" y="41"/>
                    </a:lnTo>
                    <a:cubicBezTo>
                      <a:pt x="227" y="13"/>
                      <a:pt x="201" y="0"/>
                      <a:pt x="175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32"/>
              <p:cNvSpPr/>
              <p:nvPr/>
            </p:nvSpPr>
            <p:spPr>
              <a:xfrm>
                <a:off x="2918650" y="3231125"/>
                <a:ext cx="25100" cy="439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757" extrusionOk="0">
                    <a:moveTo>
                      <a:pt x="826" y="1"/>
                    </a:moveTo>
                    <a:cubicBezTo>
                      <a:pt x="803" y="1"/>
                      <a:pt x="781" y="23"/>
                      <a:pt x="781" y="45"/>
                    </a:cubicBezTo>
                    <a:lnTo>
                      <a:pt x="625" y="491"/>
                    </a:lnTo>
                    <a:cubicBezTo>
                      <a:pt x="603" y="513"/>
                      <a:pt x="580" y="536"/>
                      <a:pt x="558" y="558"/>
                    </a:cubicBezTo>
                    <a:lnTo>
                      <a:pt x="90" y="669"/>
                    </a:lnTo>
                    <a:cubicBezTo>
                      <a:pt x="23" y="692"/>
                      <a:pt x="1" y="781"/>
                      <a:pt x="68" y="825"/>
                    </a:cubicBezTo>
                    <a:lnTo>
                      <a:pt x="424" y="1115"/>
                    </a:lnTo>
                    <a:cubicBezTo>
                      <a:pt x="447" y="1137"/>
                      <a:pt x="469" y="1160"/>
                      <a:pt x="469" y="1182"/>
                    </a:cubicBezTo>
                    <a:lnTo>
                      <a:pt x="447" y="1650"/>
                    </a:lnTo>
                    <a:cubicBezTo>
                      <a:pt x="447" y="1715"/>
                      <a:pt x="483" y="1757"/>
                      <a:pt x="528" y="1757"/>
                    </a:cubicBezTo>
                    <a:cubicBezTo>
                      <a:pt x="545" y="1757"/>
                      <a:pt x="563" y="1751"/>
                      <a:pt x="580" y="1739"/>
                    </a:cubicBezTo>
                    <a:lnTo>
                      <a:pt x="982" y="1472"/>
                    </a:lnTo>
                    <a:lnTo>
                      <a:pt x="1004" y="1472"/>
                    </a:lnTo>
                    <a:cubicBezTo>
                      <a:pt x="915" y="870"/>
                      <a:pt x="848" y="402"/>
                      <a:pt x="826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32"/>
              <p:cNvSpPr/>
              <p:nvPr/>
            </p:nvSpPr>
            <p:spPr>
              <a:xfrm>
                <a:off x="2921450" y="3162575"/>
                <a:ext cx="195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889" extrusionOk="0">
                    <a:moveTo>
                      <a:pt x="0" y="1"/>
                    </a:moveTo>
                    <a:lnTo>
                      <a:pt x="312" y="246"/>
                    </a:lnTo>
                    <a:cubicBezTo>
                      <a:pt x="335" y="268"/>
                      <a:pt x="357" y="291"/>
                      <a:pt x="357" y="335"/>
                    </a:cubicBezTo>
                    <a:lnTo>
                      <a:pt x="335" y="803"/>
                    </a:lnTo>
                    <a:cubicBezTo>
                      <a:pt x="335" y="852"/>
                      <a:pt x="369" y="888"/>
                      <a:pt x="414" y="888"/>
                    </a:cubicBezTo>
                    <a:cubicBezTo>
                      <a:pt x="431" y="888"/>
                      <a:pt x="450" y="883"/>
                      <a:pt x="468" y="870"/>
                    </a:cubicBezTo>
                    <a:lnTo>
                      <a:pt x="781" y="670"/>
                    </a:lnTo>
                    <a:cubicBezTo>
                      <a:pt x="781" y="380"/>
                      <a:pt x="736" y="313"/>
                      <a:pt x="424" y="179"/>
                    </a:cubicBezTo>
                    <a:cubicBezTo>
                      <a:pt x="290" y="112"/>
                      <a:pt x="134" y="45"/>
                      <a:pt x="0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32"/>
              <p:cNvSpPr/>
              <p:nvPr/>
            </p:nvSpPr>
            <p:spPr>
              <a:xfrm>
                <a:off x="2935925" y="3501175"/>
                <a:ext cx="50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300" extrusionOk="0">
                    <a:moveTo>
                      <a:pt x="163" y="1"/>
                    </a:moveTo>
                    <a:cubicBezTo>
                      <a:pt x="126" y="1"/>
                      <a:pt x="90" y="21"/>
                      <a:pt x="90" y="54"/>
                    </a:cubicBezTo>
                    <a:lnTo>
                      <a:pt x="1" y="299"/>
                    </a:lnTo>
                    <a:lnTo>
                      <a:pt x="112" y="299"/>
                    </a:lnTo>
                    <a:lnTo>
                      <a:pt x="202" y="9"/>
                    </a:lnTo>
                    <a:cubicBezTo>
                      <a:pt x="190" y="3"/>
                      <a:pt x="176" y="1"/>
                      <a:pt x="163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32"/>
              <p:cNvSpPr/>
              <p:nvPr/>
            </p:nvSpPr>
            <p:spPr>
              <a:xfrm>
                <a:off x="2918650" y="3411450"/>
                <a:ext cx="39050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766" extrusionOk="0">
                    <a:moveTo>
                      <a:pt x="860" y="1"/>
                    </a:moveTo>
                    <a:cubicBezTo>
                      <a:pt x="826" y="1"/>
                      <a:pt x="793" y="17"/>
                      <a:pt x="781" y="54"/>
                    </a:cubicBezTo>
                    <a:lnTo>
                      <a:pt x="625" y="500"/>
                    </a:lnTo>
                    <a:cubicBezTo>
                      <a:pt x="603" y="522"/>
                      <a:pt x="580" y="545"/>
                      <a:pt x="558" y="567"/>
                    </a:cubicBezTo>
                    <a:lnTo>
                      <a:pt x="90" y="678"/>
                    </a:lnTo>
                    <a:cubicBezTo>
                      <a:pt x="23" y="701"/>
                      <a:pt x="1" y="790"/>
                      <a:pt x="68" y="834"/>
                    </a:cubicBezTo>
                    <a:lnTo>
                      <a:pt x="424" y="1124"/>
                    </a:lnTo>
                    <a:cubicBezTo>
                      <a:pt x="447" y="1124"/>
                      <a:pt x="469" y="1169"/>
                      <a:pt x="469" y="1191"/>
                    </a:cubicBezTo>
                    <a:lnTo>
                      <a:pt x="447" y="1659"/>
                    </a:lnTo>
                    <a:cubicBezTo>
                      <a:pt x="430" y="1724"/>
                      <a:pt x="474" y="1766"/>
                      <a:pt x="525" y="1766"/>
                    </a:cubicBezTo>
                    <a:cubicBezTo>
                      <a:pt x="543" y="1766"/>
                      <a:pt x="563" y="1760"/>
                      <a:pt x="580" y="1748"/>
                    </a:cubicBezTo>
                    <a:lnTo>
                      <a:pt x="982" y="1481"/>
                    </a:lnTo>
                    <a:cubicBezTo>
                      <a:pt x="993" y="1470"/>
                      <a:pt x="1004" y="1464"/>
                      <a:pt x="1018" y="1464"/>
                    </a:cubicBezTo>
                    <a:cubicBezTo>
                      <a:pt x="1032" y="1464"/>
                      <a:pt x="1049" y="1470"/>
                      <a:pt x="1071" y="1481"/>
                    </a:cubicBezTo>
                    <a:lnTo>
                      <a:pt x="1450" y="1637"/>
                    </a:lnTo>
                    <a:cubicBezTo>
                      <a:pt x="1472" y="1458"/>
                      <a:pt x="1494" y="1302"/>
                      <a:pt x="1517" y="1191"/>
                    </a:cubicBezTo>
                    <a:lnTo>
                      <a:pt x="1494" y="1080"/>
                    </a:lnTo>
                    <a:cubicBezTo>
                      <a:pt x="1472" y="1057"/>
                      <a:pt x="1494" y="1035"/>
                      <a:pt x="1494" y="1013"/>
                    </a:cubicBezTo>
                    <a:lnTo>
                      <a:pt x="1539" y="968"/>
                    </a:lnTo>
                    <a:cubicBezTo>
                      <a:pt x="1561" y="745"/>
                      <a:pt x="1539" y="611"/>
                      <a:pt x="1561" y="478"/>
                    </a:cubicBezTo>
                    <a:lnTo>
                      <a:pt x="1271" y="478"/>
                    </a:lnTo>
                    <a:cubicBezTo>
                      <a:pt x="1227" y="478"/>
                      <a:pt x="1205" y="455"/>
                      <a:pt x="1205" y="433"/>
                    </a:cubicBezTo>
                    <a:lnTo>
                      <a:pt x="937" y="32"/>
                    </a:lnTo>
                    <a:cubicBezTo>
                      <a:pt x="917" y="12"/>
                      <a:pt x="888" y="1"/>
                      <a:pt x="860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32"/>
              <p:cNvSpPr/>
              <p:nvPr/>
            </p:nvSpPr>
            <p:spPr>
              <a:xfrm>
                <a:off x="2918650" y="3328650"/>
                <a:ext cx="40725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1464" extrusionOk="0">
                    <a:moveTo>
                      <a:pt x="692" y="0"/>
                    </a:moveTo>
                    <a:lnTo>
                      <a:pt x="625" y="201"/>
                    </a:lnTo>
                    <a:cubicBezTo>
                      <a:pt x="603" y="223"/>
                      <a:pt x="580" y="246"/>
                      <a:pt x="558" y="246"/>
                    </a:cubicBezTo>
                    <a:lnTo>
                      <a:pt x="90" y="379"/>
                    </a:lnTo>
                    <a:cubicBezTo>
                      <a:pt x="23" y="402"/>
                      <a:pt x="1" y="491"/>
                      <a:pt x="68" y="535"/>
                    </a:cubicBezTo>
                    <a:lnTo>
                      <a:pt x="424" y="825"/>
                    </a:lnTo>
                    <a:cubicBezTo>
                      <a:pt x="469" y="825"/>
                      <a:pt x="469" y="870"/>
                      <a:pt x="469" y="892"/>
                    </a:cubicBezTo>
                    <a:lnTo>
                      <a:pt x="447" y="1360"/>
                    </a:lnTo>
                    <a:cubicBezTo>
                      <a:pt x="447" y="1412"/>
                      <a:pt x="487" y="1464"/>
                      <a:pt x="536" y="1464"/>
                    </a:cubicBezTo>
                    <a:cubicBezTo>
                      <a:pt x="550" y="1464"/>
                      <a:pt x="565" y="1459"/>
                      <a:pt x="580" y="1449"/>
                    </a:cubicBezTo>
                    <a:lnTo>
                      <a:pt x="982" y="1182"/>
                    </a:lnTo>
                    <a:cubicBezTo>
                      <a:pt x="993" y="1171"/>
                      <a:pt x="1004" y="1165"/>
                      <a:pt x="1018" y="1165"/>
                    </a:cubicBezTo>
                    <a:cubicBezTo>
                      <a:pt x="1032" y="1165"/>
                      <a:pt x="1049" y="1171"/>
                      <a:pt x="1071" y="1182"/>
                    </a:cubicBezTo>
                    <a:lnTo>
                      <a:pt x="1494" y="1360"/>
                    </a:lnTo>
                    <a:cubicBezTo>
                      <a:pt x="1503" y="1364"/>
                      <a:pt x="1511" y="1366"/>
                      <a:pt x="1521" y="1366"/>
                    </a:cubicBezTo>
                    <a:cubicBezTo>
                      <a:pt x="1562" y="1366"/>
                      <a:pt x="1610" y="1330"/>
                      <a:pt x="1628" y="1293"/>
                    </a:cubicBezTo>
                    <a:lnTo>
                      <a:pt x="1628" y="1226"/>
                    </a:lnTo>
                    <a:lnTo>
                      <a:pt x="1494" y="781"/>
                    </a:lnTo>
                    <a:cubicBezTo>
                      <a:pt x="1494" y="758"/>
                      <a:pt x="1494" y="736"/>
                      <a:pt x="1517" y="714"/>
                    </a:cubicBezTo>
                    <a:lnTo>
                      <a:pt x="1539" y="669"/>
                    </a:lnTo>
                    <a:cubicBezTo>
                      <a:pt x="1517" y="513"/>
                      <a:pt x="1494" y="335"/>
                      <a:pt x="1472" y="179"/>
                    </a:cubicBezTo>
                    <a:lnTo>
                      <a:pt x="1271" y="179"/>
                    </a:lnTo>
                    <a:cubicBezTo>
                      <a:pt x="1249" y="179"/>
                      <a:pt x="1227" y="156"/>
                      <a:pt x="1205" y="134"/>
                    </a:cubicBezTo>
                    <a:lnTo>
                      <a:pt x="1115" y="0"/>
                    </a:ln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32"/>
              <p:cNvSpPr/>
              <p:nvPr/>
            </p:nvSpPr>
            <p:spPr>
              <a:xfrm>
                <a:off x="2918650" y="3508075"/>
                <a:ext cx="2010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804" h="1227" extrusionOk="0">
                    <a:moveTo>
                      <a:pt x="692" y="1"/>
                    </a:moveTo>
                    <a:lnTo>
                      <a:pt x="625" y="224"/>
                    </a:lnTo>
                    <a:cubicBezTo>
                      <a:pt x="603" y="268"/>
                      <a:pt x="580" y="268"/>
                      <a:pt x="558" y="291"/>
                    </a:cubicBezTo>
                    <a:lnTo>
                      <a:pt x="90" y="402"/>
                    </a:lnTo>
                    <a:cubicBezTo>
                      <a:pt x="23" y="424"/>
                      <a:pt x="1" y="513"/>
                      <a:pt x="68" y="558"/>
                    </a:cubicBezTo>
                    <a:lnTo>
                      <a:pt x="424" y="848"/>
                    </a:lnTo>
                    <a:cubicBezTo>
                      <a:pt x="447" y="870"/>
                      <a:pt x="469" y="892"/>
                      <a:pt x="469" y="915"/>
                    </a:cubicBezTo>
                    <a:lnTo>
                      <a:pt x="447" y="1227"/>
                    </a:lnTo>
                    <a:cubicBezTo>
                      <a:pt x="469" y="1204"/>
                      <a:pt x="469" y="1182"/>
                      <a:pt x="469" y="1182"/>
                    </a:cubicBezTo>
                    <a:cubicBezTo>
                      <a:pt x="625" y="558"/>
                      <a:pt x="737" y="268"/>
                      <a:pt x="803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32"/>
              <p:cNvSpPr/>
              <p:nvPr/>
            </p:nvSpPr>
            <p:spPr>
              <a:xfrm>
                <a:off x="2816125" y="3275800"/>
                <a:ext cx="4627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776" extrusionOk="0">
                    <a:moveTo>
                      <a:pt x="864" y="1"/>
                    </a:moveTo>
                    <a:cubicBezTo>
                      <a:pt x="825" y="1"/>
                      <a:pt x="784" y="25"/>
                      <a:pt x="758" y="64"/>
                    </a:cubicBezTo>
                    <a:lnTo>
                      <a:pt x="602" y="509"/>
                    </a:lnTo>
                    <a:cubicBezTo>
                      <a:pt x="602" y="532"/>
                      <a:pt x="580" y="554"/>
                      <a:pt x="536" y="554"/>
                    </a:cubicBezTo>
                    <a:lnTo>
                      <a:pt x="90" y="688"/>
                    </a:lnTo>
                    <a:cubicBezTo>
                      <a:pt x="23" y="710"/>
                      <a:pt x="1" y="799"/>
                      <a:pt x="45" y="844"/>
                    </a:cubicBezTo>
                    <a:lnTo>
                      <a:pt x="424" y="1134"/>
                    </a:lnTo>
                    <a:cubicBezTo>
                      <a:pt x="446" y="1134"/>
                      <a:pt x="469" y="1178"/>
                      <a:pt x="469" y="1200"/>
                    </a:cubicBezTo>
                    <a:lnTo>
                      <a:pt x="424" y="1669"/>
                    </a:lnTo>
                    <a:cubicBezTo>
                      <a:pt x="424" y="1734"/>
                      <a:pt x="472" y="1775"/>
                      <a:pt x="524" y="1775"/>
                    </a:cubicBezTo>
                    <a:cubicBezTo>
                      <a:pt x="543" y="1775"/>
                      <a:pt x="562" y="1770"/>
                      <a:pt x="580" y="1758"/>
                    </a:cubicBezTo>
                    <a:lnTo>
                      <a:pt x="959" y="1490"/>
                    </a:lnTo>
                    <a:cubicBezTo>
                      <a:pt x="981" y="1479"/>
                      <a:pt x="998" y="1474"/>
                      <a:pt x="1012" y="1474"/>
                    </a:cubicBezTo>
                    <a:cubicBezTo>
                      <a:pt x="1026" y="1474"/>
                      <a:pt x="1037" y="1479"/>
                      <a:pt x="1048" y="1490"/>
                    </a:cubicBezTo>
                    <a:lnTo>
                      <a:pt x="1494" y="1669"/>
                    </a:lnTo>
                    <a:cubicBezTo>
                      <a:pt x="1503" y="1672"/>
                      <a:pt x="1512" y="1673"/>
                      <a:pt x="1521" y="1673"/>
                    </a:cubicBezTo>
                    <a:cubicBezTo>
                      <a:pt x="1577" y="1673"/>
                      <a:pt x="1625" y="1615"/>
                      <a:pt x="1605" y="1557"/>
                    </a:cubicBezTo>
                    <a:lnTo>
                      <a:pt x="1472" y="1089"/>
                    </a:lnTo>
                    <a:cubicBezTo>
                      <a:pt x="1472" y="1067"/>
                      <a:pt x="1472" y="1044"/>
                      <a:pt x="1494" y="1022"/>
                    </a:cubicBezTo>
                    <a:lnTo>
                      <a:pt x="1806" y="643"/>
                    </a:lnTo>
                    <a:cubicBezTo>
                      <a:pt x="1851" y="599"/>
                      <a:pt x="1806" y="509"/>
                      <a:pt x="1739" y="487"/>
                    </a:cubicBezTo>
                    <a:lnTo>
                      <a:pt x="1249" y="487"/>
                    </a:lnTo>
                    <a:cubicBezTo>
                      <a:pt x="1227" y="487"/>
                      <a:pt x="1204" y="465"/>
                      <a:pt x="1182" y="443"/>
                    </a:cubicBezTo>
                    <a:lnTo>
                      <a:pt x="937" y="41"/>
                    </a:lnTo>
                    <a:cubicBezTo>
                      <a:pt x="918" y="13"/>
                      <a:pt x="892" y="1"/>
                      <a:pt x="8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32"/>
              <p:cNvSpPr/>
              <p:nvPr/>
            </p:nvSpPr>
            <p:spPr>
              <a:xfrm>
                <a:off x="2730300" y="3320950"/>
                <a:ext cx="106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425" h="309" extrusionOk="0">
                    <a:moveTo>
                      <a:pt x="189" y="0"/>
                    </a:moveTo>
                    <a:cubicBezTo>
                      <a:pt x="146" y="0"/>
                      <a:pt x="103" y="24"/>
                      <a:pt x="90" y="63"/>
                    </a:cubicBezTo>
                    <a:lnTo>
                      <a:pt x="1" y="308"/>
                    </a:lnTo>
                    <a:lnTo>
                      <a:pt x="424" y="308"/>
                    </a:lnTo>
                    <a:lnTo>
                      <a:pt x="268" y="41"/>
                    </a:lnTo>
                    <a:cubicBezTo>
                      <a:pt x="250" y="13"/>
                      <a:pt x="219" y="0"/>
                      <a:pt x="189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32"/>
              <p:cNvSpPr/>
              <p:nvPr/>
            </p:nvSpPr>
            <p:spPr>
              <a:xfrm>
                <a:off x="2826725" y="3198250"/>
                <a:ext cx="3567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286" extrusionOk="0">
                    <a:moveTo>
                      <a:pt x="981" y="0"/>
                    </a:moveTo>
                    <a:cubicBezTo>
                      <a:pt x="691" y="268"/>
                      <a:pt x="357" y="491"/>
                      <a:pt x="0" y="647"/>
                    </a:cubicBezTo>
                    <a:cubicBezTo>
                      <a:pt x="22" y="669"/>
                      <a:pt x="45" y="691"/>
                      <a:pt x="45" y="714"/>
                    </a:cubicBezTo>
                    <a:lnTo>
                      <a:pt x="22" y="1182"/>
                    </a:lnTo>
                    <a:cubicBezTo>
                      <a:pt x="5" y="1234"/>
                      <a:pt x="55" y="1285"/>
                      <a:pt x="109" y="1285"/>
                    </a:cubicBezTo>
                    <a:cubicBezTo>
                      <a:pt x="125" y="1285"/>
                      <a:pt x="141" y="1281"/>
                      <a:pt x="156" y="1271"/>
                    </a:cubicBezTo>
                    <a:lnTo>
                      <a:pt x="535" y="1004"/>
                    </a:lnTo>
                    <a:cubicBezTo>
                      <a:pt x="557" y="992"/>
                      <a:pt x="574" y="987"/>
                      <a:pt x="588" y="987"/>
                    </a:cubicBezTo>
                    <a:cubicBezTo>
                      <a:pt x="602" y="987"/>
                      <a:pt x="613" y="992"/>
                      <a:pt x="624" y="1004"/>
                    </a:cubicBezTo>
                    <a:lnTo>
                      <a:pt x="1070" y="1182"/>
                    </a:lnTo>
                    <a:cubicBezTo>
                      <a:pt x="1079" y="1185"/>
                      <a:pt x="1088" y="1186"/>
                      <a:pt x="1097" y="1186"/>
                    </a:cubicBezTo>
                    <a:cubicBezTo>
                      <a:pt x="1153" y="1186"/>
                      <a:pt x="1201" y="1128"/>
                      <a:pt x="1181" y="1070"/>
                    </a:cubicBezTo>
                    <a:lnTo>
                      <a:pt x="1048" y="602"/>
                    </a:lnTo>
                    <a:cubicBezTo>
                      <a:pt x="1048" y="580"/>
                      <a:pt x="1048" y="535"/>
                      <a:pt x="1070" y="513"/>
                    </a:cubicBezTo>
                    <a:lnTo>
                      <a:pt x="1382" y="156"/>
                    </a:lnTo>
                    <a:cubicBezTo>
                      <a:pt x="1427" y="90"/>
                      <a:pt x="1382" y="0"/>
                      <a:pt x="1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32"/>
              <p:cNvSpPr/>
              <p:nvPr/>
            </p:nvSpPr>
            <p:spPr>
              <a:xfrm>
                <a:off x="2713025" y="3231050"/>
                <a:ext cx="46850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779" extrusionOk="0">
                    <a:moveTo>
                      <a:pt x="870" y="0"/>
                    </a:moveTo>
                    <a:cubicBezTo>
                      <a:pt x="831" y="0"/>
                      <a:pt x="793" y="23"/>
                      <a:pt x="781" y="70"/>
                    </a:cubicBezTo>
                    <a:lnTo>
                      <a:pt x="625" y="516"/>
                    </a:lnTo>
                    <a:cubicBezTo>
                      <a:pt x="603" y="539"/>
                      <a:pt x="580" y="561"/>
                      <a:pt x="558" y="561"/>
                    </a:cubicBezTo>
                    <a:lnTo>
                      <a:pt x="112" y="695"/>
                    </a:lnTo>
                    <a:cubicBezTo>
                      <a:pt x="23" y="695"/>
                      <a:pt x="1" y="806"/>
                      <a:pt x="68" y="851"/>
                    </a:cubicBezTo>
                    <a:lnTo>
                      <a:pt x="447" y="1118"/>
                    </a:lnTo>
                    <a:cubicBezTo>
                      <a:pt x="469" y="1140"/>
                      <a:pt x="469" y="1163"/>
                      <a:pt x="469" y="1207"/>
                    </a:cubicBezTo>
                    <a:lnTo>
                      <a:pt x="447" y="1675"/>
                    </a:lnTo>
                    <a:cubicBezTo>
                      <a:pt x="447" y="1727"/>
                      <a:pt x="500" y="1779"/>
                      <a:pt x="555" y="1779"/>
                    </a:cubicBezTo>
                    <a:cubicBezTo>
                      <a:pt x="571" y="1779"/>
                      <a:pt x="588" y="1775"/>
                      <a:pt x="603" y="1764"/>
                    </a:cubicBezTo>
                    <a:lnTo>
                      <a:pt x="982" y="1497"/>
                    </a:lnTo>
                    <a:cubicBezTo>
                      <a:pt x="993" y="1486"/>
                      <a:pt x="1010" y="1480"/>
                      <a:pt x="1026" y="1480"/>
                    </a:cubicBezTo>
                    <a:cubicBezTo>
                      <a:pt x="1043" y="1480"/>
                      <a:pt x="1060" y="1486"/>
                      <a:pt x="1071" y="1497"/>
                    </a:cubicBezTo>
                    <a:lnTo>
                      <a:pt x="1517" y="1653"/>
                    </a:lnTo>
                    <a:cubicBezTo>
                      <a:pt x="1531" y="1663"/>
                      <a:pt x="1546" y="1667"/>
                      <a:pt x="1560" y="1667"/>
                    </a:cubicBezTo>
                    <a:cubicBezTo>
                      <a:pt x="1609" y="1667"/>
                      <a:pt x="1645" y="1611"/>
                      <a:pt x="1628" y="1542"/>
                    </a:cubicBezTo>
                    <a:lnTo>
                      <a:pt x="1494" y="1096"/>
                    </a:lnTo>
                    <a:cubicBezTo>
                      <a:pt x="1494" y="1073"/>
                      <a:pt x="1494" y="1029"/>
                      <a:pt x="1517" y="1007"/>
                    </a:cubicBezTo>
                    <a:lnTo>
                      <a:pt x="1806" y="650"/>
                    </a:lnTo>
                    <a:cubicBezTo>
                      <a:pt x="1873" y="583"/>
                      <a:pt x="1829" y="494"/>
                      <a:pt x="1740" y="494"/>
                    </a:cubicBezTo>
                    <a:lnTo>
                      <a:pt x="1271" y="494"/>
                    </a:lnTo>
                    <a:cubicBezTo>
                      <a:pt x="1249" y="494"/>
                      <a:pt x="1227" y="472"/>
                      <a:pt x="1205" y="449"/>
                    </a:cubicBezTo>
                    <a:lnTo>
                      <a:pt x="959" y="48"/>
                    </a:lnTo>
                    <a:cubicBezTo>
                      <a:pt x="939" y="17"/>
                      <a:pt x="904" y="0"/>
                      <a:pt x="8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32"/>
              <p:cNvSpPr/>
              <p:nvPr/>
            </p:nvSpPr>
            <p:spPr>
              <a:xfrm>
                <a:off x="2816125" y="3456175"/>
                <a:ext cx="46275" cy="440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761" extrusionOk="0">
                    <a:moveTo>
                      <a:pt x="857" y="1"/>
                    </a:moveTo>
                    <a:cubicBezTo>
                      <a:pt x="824" y="1"/>
                      <a:pt x="793" y="23"/>
                      <a:pt x="781" y="71"/>
                    </a:cubicBezTo>
                    <a:lnTo>
                      <a:pt x="625" y="494"/>
                    </a:lnTo>
                    <a:cubicBezTo>
                      <a:pt x="602" y="539"/>
                      <a:pt x="580" y="561"/>
                      <a:pt x="558" y="561"/>
                    </a:cubicBezTo>
                    <a:lnTo>
                      <a:pt x="90" y="673"/>
                    </a:lnTo>
                    <a:cubicBezTo>
                      <a:pt x="23" y="695"/>
                      <a:pt x="1" y="784"/>
                      <a:pt x="67" y="851"/>
                    </a:cubicBezTo>
                    <a:lnTo>
                      <a:pt x="446" y="1118"/>
                    </a:lnTo>
                    <a:cubicBezTo>
                      <a:pt x="469" y="1141"/>
                      <a:pt x="469" y="1163"/>
                      <a:pt x="469" y="1207"/>
                    </a:cubicBezTo>
                    <a:lnTo>
                      <a:pt x="446" y="1676"/>
                    </a:lnTo>
                    <a:cubicBezTo>
                      <a:pt x="446" y="1724"/>
                      <a:pt x="481" y="1760"/>
                      <a:pt x="526" y="1760"/>
                    </a:cubicBezTo>
                    <a:cubicBezTo>
                      <a:pt x="543" y="1760"/>
                      <a:pt x="561" y="1755"/>
                      <a:pt x="580" y="1742"/>
                    </a:cubicBezTo>
                    <a:lnTo>
                      <a:pt x="981" y="1475"/>
                    </a:lnTo>
                    <a:lnTo>
                      <a:pt x="1070" y="1475"/>
                    </a:lnTo>
                    <a:lnTo>
                      <a:pt x="1494" y="1653"/>
                    </a:lnTo>
                    <a:cubicBezTo>
                      <a:pt x="1503" y="1656"/>
                      <a:pt x="1512" y="1658"/>
                      <a:pt x="1522" y="1658"/>
                    </a:cubicBezTo>
                    <a:cubicBezTo>
                      <a:pt x="1583" y="1658"/>
                      <a:pt x="1647" y="1600"/>
                      <a:pt x="1628" y="1542"/>
                    </a:cubicBezTo>
                    <a:lnTo>
                      <a:pt x="1494" y="1096"/>
                    </a:lnTo>
                    <a:cubicBezTo>
                      <a:pt x="1472" y="1051"/>
                      <a:pt x="1494" y="1029"/>
                      <a:pt x="1516" y="1007"/>
                    </a:cubicBezTo>
                    <a:lnTo>
                      <a:pt x="1806" y="650"/>
                    </a:lnTo>
                    <a:cubicBezTo>
                      <a:pt x="1851" y="583"/>
                      <a:pt x="1806" y="494"/>
                      <a:pt x="1739" y="494"/>
                    </a:cubicBezTo>
                    <a:lnTo>
                      <a:pt x="1271" y="472"/>
                    </a:lnTo>
                    <a:cubicBezTo>
                      <a:pt x="1249" y="472"/>
                      <a:pt x="1204" y="472"/>
                      <a:pt x="1204" y="450"/>
                    </a:cubicBezTo>
                    <a:lnTo>
                      <a:pt x="937" y="48"/>
                    </a:lnTo>
                    <a:cubicBezTo>
                      <a:pt x="916" y="17"/>
                      <a:pt x="886" y="1"/>
                      <a:pt x="8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32"/>
              <p:cNvSpPr/>
              <p:nvPr/>
            </p:nvSpPr>
            <p:spPr>
              <a:xfrm>
                <a:off x="2730300" y="3501250"/>
                <a:ext cx="1062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425" h="297" extrusionOk="0">
                    <a:moveTo>
                      <a:pt x="171" y="1"/>
                    </a:moveTo>
                    <a:cubicBezTo>
                      <a:pt x="135" y="1"/>
                      <a:pt x="101" y="17"/>
                      <a:pt x="90" y="51"/>
                    </a:cubicBezTo>
                    <a:lnTo>
                      <a:pt x="1" y="296"/>
                    </a:lnTo>
                    <a:lnTo>
                      <a:pt x="424" y="296"/>
                    </a:lnTo>
                    <a:lnTo>
                      <a:pt x="268" y="51"/>
                    </a:lnTo>
                    <a:cubicBezTo>
                      <a:pt x="246" y="17"/>
                      <a:pt x="207" y="1"/>
                      <a:pt x="171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32"/>
              <p:cNvSpPr/>
              <p:nvPr/>
            </p:nvSpPr>
            <p:spPr>
              <a:xfrm>
                <a:off x="2816125" y="3366100"/>
                <a:ext cx="46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763" extrusionOk="0">
                    <a:moveTo>
                      <a:pt x="865" y="0"/>
                    </a:moveTo>
                    <a:cubicBezTo>
                      <a:pt x="829" y="0"/>
                      <a:pt x="794" y="24"/>
                      <a:pt x="781" y="63"/>
                    </a:cubicBezTo>
                    <a:lnTo>
                      <a:pt x="625" y="508"/>
                    </a:lnTo>
                    <a:cubicBezTo>
                      <a:pt x="602" y="531"/>
                      <a:pt x="580" y="553"/>
                      <a:pt x="558" y="553"/>
                    </a:cubicBezTo>
                    <a:lnTo>
                      <a:pt x="90" y="687"/>
                    </a:lnTo>
                    <a:cubicBezTo>
                      <a:pt x="23" y="687"/>
                      <a:pt x="1" y="798"/>
                      <a:pt x="67" y="843"/>
                    </a:cubicBezTo>
                    <a:lnTo>
                      <a:pt x="446" y="1110"/>
                    </a:lnTo>
                    <a:cubicBezTo>
                      <a:pt x="469" y="1133"/>
                      <a:pt x="469" y="1155"/>
                      <a:pt x="469" y="1199"/>
                    </a:cubicBezTo>
                    <a:lnTo>
                      <a:pt x="446" y="1668"/>
                    </a:lnTo>
                    <a:cubicBezTo>
                      <a:pt x="446" y="1723"/>
                      <a:pt x="492" y="1763"/>
                      <a:pt x="545" y="1763"/>
                    </a:cubicBezTo>
                    <a:cubicBezTo>
                      <a:pt x="556" y="1763"/>
                      <a:pt x="568" y="1761"/>
                      <a:pt x="580" y="1757"/>
                    </a:cubicBezTo>
                    <a:lnTo>
                      <a:pt x="981" y="1489"/>
                    </a:lnTo>
                    <a:cubicBezTo>
                      <a:pt x="992" y="1478"/>
                      <a:pt x="1004" y="1473"/>
                      <a:pt x="1018" y="1473"/>
                    </a:cubicBezTo>
                    <a:cubicBezTo>
                      <a:pt x="1031" y="1473"/>
                      <a:pt x="1048" y="1478"/>
                      <a:pt x="1070" y="1489"/>
                    </a:cubicBezTo>
                    <a:lnTo>
                      <a:pt x="1494" y="1645"/>
                    </a:lnTo>
                    <a:cubicBezTo>
                      <a:pt x="1509" y="1655"/>
                      <a:pt x="1525" y="1660"/>
                      <a:pt x="1541" y="1660"/>
                    </a:cubicBezTo>
                    <a:cubicBezTo>
                      <a:pt x="1595" y="1660"/>
                      <a:pt x="1645" y="1608"/>
                      <a:pt x="1628" y="1556"/>
                    </a:cubicBezTo>
                    <a:lnTo>
                      <a:pt x="1494" y="1088"/>
                    </a:lnTo>
                    <a:cubicBezTo>
                      <a:pt x="1472" y="1066"/>
                      <a:pt x="1494" y="1043"/>
                      <a:pt x="1516" y="999"/>
                    </a:cubicBezTo>
                    <a:lnTo>
                      <a:pt x="1806" y="642"/>
                    </a:lnTo>
                    <a:cubicBezTo>
                      <a:pt x="1851" y="575"/>
                      <a:pt x="1806" y="508"/>
                      <a:pt x="1739" y="486"/>
                    </a:cubicBezTo>
                    <a:lnTo>
                      <a:pt x="1271" y="486"/>
                    </a:lnTo>
                    <a:cubicBezTo>
                      <a:pt x="1249" y="486"/>
                      <a:pt x="1204" y="464"/>
                      <a:pt x="1204" y="442"/>
                    </a:cubicBezTo>
                    <a:lnTo>
                      <a:pt x="937" y="40"/>
                    </a:lnTo>
                    <a:cubicBezTo>
                      <a:pt x="918" y="12"/>
                      <a:pt x="892" y="0"/>
                      <a:pt x="8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32"/>
              <p:cNvSpPr/>
              <p:nvPr/>
            </p:nvSpPr>
            <p:spPr>
              <a:xfrm>
                <a:off x="2713600" y="3411050"/>
                <a:ext cx="46275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760" extrusionOk="0">
                    <a:moveTo>
                      <a:pt x="847" y="0"/>
                    </a:moveTo>
                    <a:cubicBezTo>
                      <a:pt x="808" y="0"/>
                      <a:pt x="770" y="22"/>
                      <a:pt x="758" y="70"/>
                    </a:cubicBezTo>
                    <a:lnTo>
                      <a:pt x="602" y="516"/>
                    </a:lnTo>
                    <a:cubicBezTo>
                      <a:pt x="580" y="538"/>
                      <a:pt x="557" y="561"/>
                      <a:pt x="535" y="561"/>
                    </a:cubicBezTo>
                    <a:lnTo>
                      <a:pt x="89" y="694"/>
                    </a:lnTo>
                    <a:cubicBezTo>
                      <a:pt x="0" y="694"/>
                      <a:pt x="0" y="806"/>
                      <a:pt x="45" y="850"/>
                    </a:cubicBezTo>
                    <a:lnTo>
                      <a:pt x="424" y="1118"/>
                    </a:lnTo>
                    <a:cubicBezTo>
                      <a:pt x="446" y="1140"/>
                      <a:pt x="446" y="1162"/>
                      <a:pt x="446" y="1207"/>
                    </a:cubicBezTo>
                    <a:lnTo>
                      <a:pt x="424" y="1675"/>
                    </a:lnTo>
                    <a:cubicBezTo>
                      <a:pt x="424" y="1723"/>
                      <a:pt x="470" y="1760"/>
                      <a:pt x="521" y="1760"/>
                    </a:cubicBezTo>
                    <a:cubicBezTo>
                      <a:pt x="541" y="1760"/>
                      <a:pt x="561" y="1754"/>
                      <a:pt x="580" y="1742"/>
                    </a:cubicBezTo>
                    <a:lnTo>
                      <a:pt x="959" y="1497"/>
                    </a:lnTo>
                    <a:cubicBezTo>
                      <a:pt x="970" y="1486"/>
                      <a:pt x="987" y="1480"/>
                      <a:pt x="1003" y="1480"/>
                    </a:cubicBezTo>
                    <a:cubicBezTo>
                      <a:pt x="1020" y="1480"/>
                      <a:pt x="1037" y="1486"/>
                      <a:pt x="1048" y="1497"/>
                    </a:cubicBezTo>
                    <a:lnTo>
                      <a:pt x="1494" y="1653"/>
                    </a:lnTo>
                    <a:cubicBezTo>
                      <a:pt x="1508" y="1663"/>
                      <a:pt x="1523" y="1667"/>
                      <a:pt x="1537" y="1667"/>
                    </a:cubicBezTo>
                    <a:cubicBezTo>
                      <a:pt x="1586" y="1667"/>
                      <a:pt x="1622" y="1611"/>
                      <a:pt x="1605" y="1541"/>
                    </a:cubicBezTo>
                    <a:lnTo>
                      <a:pt x="1471" y="1096"/>
                    </a:lnTo>
                    <a:cubicBezTo>
                      <a:pt x="1471" y="1073"/>
                      <a:pt x="1471" y="1029"/>
                      <a:pt x="1494" y="1006"/>
                    </a:cubicBezTo>
                    <a:lnTo>
                      <a:pt x="1783" y="650"/>
                    </a:lnTo>
                    <a:cubicBezTo>
                      <a:pt x="1850" y="583"/>
                      <a:pt x="1806" y="494"/>
                      <a:pt x="1717" y="494"/>
                    </a:cubicBezTo>
                    <a:lnTo>
                      <a:pt x="1248" y="494"/>
                    </a:lnTo>
                    <a:cubicBezTo>
                      <a:pt x="1226" y="471"/>
                      <a:pt x="1204" y="471"/>
                      <a:pt x="1182" y="449"/>
                    </a:cubicBezTo>
                    <a:lnTo>
                      <a:pt x="936" y="48"/>
                    </a:lnTo>
                    <a:cubicBezTo>
                      <a:pt x="916" y="17"/>
                      <a:pt x="881" y="0"/>
                      <a:pt x="8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32"/>
              <p:cNvSpPr/>
              <p:nvPr/>
            </p:nvSpPr>
            <p:spPr>
              <a:xfrm>
                <a:off x="2713600" y="3328100"/>
                <a:ext cx="46275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489" extrusionOk="0">
                    <a:moveTo>
                      <a:pt x="691" y="0"/>
                    </a:moveTo>
                    <a:lnTo>
                      <a:pt x="624" y="223"/>
                    </a:lnTo>
                    <a:cubicBezTo>
                      <a:pt x="602" y="245"/>
                      <a:pt x="580" y="268"/>
                      <a:pt x="557" y="268"/>
                    </a:cubicBezTo>
                    <a:lnTo>
                      <a:pt x="89" y="401"/>
                    </a:lnTo>
                    <a:cubicBezTo>
                      <a:pt x="22" y="424"/>
                      <a:pt x="0" y="513"/>
                      <a:pt x="67" y="557"/>
                    </a:cubicBezTo>
                    <a:lnTo>
                      <a:pt x="424" y="847"/>
                    </a:lnTo>
                    <a:cubicBezTo>
                      <a:pt x="468" y="847"/>
                      <a:pt x="468" y="892"/>
                      <a:pt x="468" y="914"/>
                    </a:cubicBezTo>
                    <a:lnTo>
                      <a:pt x="446" y="1382"/>
                    </a:lnTo>
                    <a:cubicBezTo>
                      <a:pt x="446" y="1447"/>
                      <a:pt x="482" y="1489"/>
                      <a:pt x="527" y="1489"/>
                    </a:cubicBezTo>
                    <a:cubicBezTo>
                      <a:pt x="544" y="1489"/>
                      <a:pt x="562" y="1483"/>
                      <a:pt x="580" y="1471"/>
                    </a:cubicBezTo>
                    <a:lnTo>
                      <a:pt x="981" y="1204"/>
                    </a:lnTo>
                    <a:cubicBezTo>
                      <a:pt x="992" y="1193"/>
                      <a:pt x="1003" y="1187"/>
                      <a:pt x="1014" y="1187"/>
                    </a:cubicBezTo>
                    <a:cubicBezTo>
                      <a:pt x="1026" y="1187"/>
                      <a:pt x="1037" y="1193"/>
                      <a:pt x="1048" y="1204"/>
                    </a:cubicBezTo>
                    <a:lnTo>
                      <a:pt x="1494" y="1382"/>
                    </a:lnTo>
                    <a:cubicBezTo>
                      <a:pt x="1503" y="1385"/>
                      <a:pt x="1512" y="1386"/>
                      <a:pt x="1521" y="1386"/>
                    </a:cubicBezTo>
                    <a:cubicBezTo>
                      <a:pt x="1582" y="1386"/>
                      <a:pt x="1647" y="1329"/>
                      <a:pt x="1627" y="1271"/>
                    </a:cubicBezTo>
                    <a:lnTo>
                      <a:pt x="1494" y="803"/>
                    </a:lnTo>
                    <a:cubicBezTo>
                      <a:pt x="1471" y="780"/>
                      <a:pt x="1494" y="758"/>
                      <a:pt x="1516" y="736"/>
                    </a:cubicBezTo>
                    <a:lnTo>
                      <a:pt x="1806" y="357"/>
                    </a:lnTo>
                    <a:cubicBezTo>
                      <a:pt x="1850" y="312"/>
                      <a:pt x="1806" y="223"/>
                      <a:pt x="1739" y="201"/>
                    </a:cubicBezTo>
                    <a:lnTo>
                      <a:pt x="1271" y="201"/>
                    </a:lnTo>
                    <a:cubicBezTo>
                      <a:pt x="1226" y="201"/>
                      <a:pt x="1204" y="178"/>
                      <a:pt x="1182" y="156"/>
                    </a:cubicBezTo>
                    <a:lnTo>
                      <a:pt x="10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32"/>
              <p:cNvSpPr/>
              <p:nvPr/>
            </p:nvSpPr>
            <p:spPr>
              <a:xfrm>
                <a:off x="2713600" y="3508650"/>
                <a:ext cx="46275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467" extrusionOk="0">
                    <a:moveTo>
                      <a:pt x="669" y="0"/>
                    </a:moveTo>
                    <a:lnTo>
                      <a:pt x="624" y="201"/>
                    </a:lnTo>
                    <a:cubicBezTo>
                      <a:pt x="602" y="245"/>
                      <a:pt x="580" y="245"/>
                      <a:pt x="557" y="268"/>
                    </a:cubicBezTo>
                    <a:lnTo>
                      <a:pt x="89" y="379"/>
                    </a:lnTo>
                    <a:cubicBezTo>
                      <a:pt x="22" y="401"/>
                      <a:pt x="0" y="490"/>
                      <a:pt x="67" y="535"/>
                    </a:cubicBezTo>
                    <a:lnTo>
                      <a:pt x="424" y="825"/>
                    </a:lnTo>
                    <a:cubicBezTo>
                      <a:pt x="468" y="847"/>
                      <a:pt x="468" y="869"/>
                      <a:pt x="468" y="892"/>
                    </a:cubicBezTo>
                    <a:lnTo>
                      <a:pt x="446" y="1360"/>
                    </a:lnTo>
                    <a:cubicBezTo>
                      <a:pt x="446" y="1425"/>
                      <a:pt x="482" y="1466"/>
                      <a:pt x="527" y="1466"/>
                    </a:cubicBezTo>
                    <a:cubicBezTo>
                      <a:pt x="544" y="1466"/>
                      <a:pt x="562" y="1461"/>
                      <a:pt x="580" y="1449"/>
                    </a:cubicBezTo>
                    <a:lnTo>
                      <a:pt x="981" y="1181"/>
                    </a:lnTo>
                    <a:lnTo>
                      <a:pt x="1048" y="1181"/>
                    </a:lnTo>
                    <a:lnTo>
                      <a:pt x="1494" y="1360"/>
                    </a:lnTo>
                    <a:cubicBezTo>
                      <a:pt x="1503" y="1363"/>
                      <a:pt x="1512" y="1364"/>
                      <a:pt x="1521" y="1364"/>
                    </a:cubicBezTo>
                    <a:cubicBezTo>
                      <a:pt x="1582" y="1364"/>
                      <a:pt x="1647" y="1306"/>
                      <a:pt x="1627" y="1248"/>
                    </a:cubicBezTo>
                    <a:lnTo>
                      <a:pt x="1494" y="803"/>
                    </a:lnTo>
                    <a:cubicBezTo>
                      <a:pt x="1471" y="758"/>
                      <a:pt x="1494" y="736"/>
                      <a:pt x="1516" y="713"/>
                    </a:cubicBezTo>
                    <a:lnTo>
                      <a:pt x="1806" y="357"/>
                    </a:lnTo>
                    <a:cubicBezTo>
                      <a:pt x="1850" y="290"/>
                      <a:pt x="1806" y="201"/>
                      <a:pt x="1739" y="201"/>
                    </a:cubicBezTo>
                    <a:lnTo>
                      <a:pt x="1271" y="178"/>
                    </a:lnTo>
                    <a:cubicBezTo>
                      <a:pt x="1226" y="178"/>
                      <a:pt x="1182" y="156"/>
                      <a:pt x="1182" y="134"/>
                    </a:cubicBezTo>
                    <a:lnTo>
                      <a:pt x="1070" y="0"/>
                    </a:ln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32"/>
              <p:cNvSpPr/>
              <p:nvPr/>
            </p:nvSpPr>
            <p:spPr>
              <a:xfrm>
                <a:off x="2620525" y="3275800"/>
                <a:ext cx="36250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776" extrusionOk="0">
                    <a:moveTo>
                      <a:pt x="464" y="1"/>
                    </a:moveTo>
                    <a:cubicBezTo>
                      <a:pt x="428" y="1"/>
                      <a:pt x="393" y="25"/>
                      <a:pt x="380" y="64"/>
                    </a:cubicBezTo>
                    <a:lnTo>
                      <a:pt x="224" y="509"/>
                    </a:lnTo>
                    <a:cubicBezTo>
                      <a:pt x="201" y="532"/>
                      <a:pt x="179" y="554"/>
                      <a:pt x="157" y="554"/>
                    </a:cubicBezTo>
                    <a:lnTo>
                      <a:pt x="90" y="576"/>
                    </a:lnTo>
                    <a:cubicBezTo>
                      <a:pt x="68" y="777"/>
                      <a:pt x="23" y="955"/>
                      <a:pt x="1" y="1111"/>
                    </a:cubicBezTo>
                    <a:lnTo>
                      <a:pt x="45" y="1134"/>
                    </a:lnTo>
                    <a:cubicBezTo>
                      <a:pt x="68" y="1156"/>
                      <a:pt x="68" y="1178"/>
                      <a:pt x="68" y="1223"/>
                    </a:cubicBezTo>
                    <a:lnTo>
                      <a:pt x="45" y="1691"/>
                    </a:lnTo>
                    <a:cubicBezTo>
                      <a:pt x="45" y="1739"/>
                      <a:pt x="80" y="1776"/>
                      <a:pt x="124" y="1776"/>
                    </a:cubicBezTo>
                    <a:cubicBezTo>
                      <a:pt x="142" y="1776"/>
                      <a:pt x="160" y="1770"/>
                      <a:pt x="179" y="1758"/>
                    </a:cubicBezTo>
                    <a:lnTo>
                      <a:pt x="580" y="1490"/>
                    </a:lnTo>
                    <a:lnTo>
                      <a:pt x="669" y="1490"/>
                    </a:lnTo>
                    <a:lnTo>
                      <a:pt x="1093" y="1669"/>
                    </a:lnTo>
                    <a:cubicBezTo>
                      <a:pt x="1108" y="1672"/>
                      <a:pt x="1123" y="1674"/>
                      <a:pt x="1137" y="1674"/>
                    </a:cubicBezTo>
                    <a:cubicBezTo>
                      <a:pt x="1202" y="1674"/>
                      <a:pt x="1245" y="1631"/>
                      <a:pt x="1227" y="1557"/>
                    </a:cubicBezTo>
                    <a:lnTo>
                      <a:pt x="1093" y="1111"/>
                    </a:lnTo>
                    <a:cubicBezTo>
                      <a:pt x="1071" y="1089"/>
                      <a:pt x="1093" y="1044"/>
                      <a:pt x="1115" y="1022"/>
                    </a:cubicBezTo>
                    <a:lnTo>
                      <a:pt x="1405" y="643"/>
                    </a:lnTo>
                    <a:cubicBezTo>
                      <a:pt x="1450" y="599"/>
                      <a:pt x="1405" y="509"/>
                      <a:pt x="1338" y="509"/>
                    </a:cubicBezTo>
                    <a:lnTo>
                      <a:pt x="870" y="487"/>
                    </a:lnTo>
                    <a:cubicBezTo>
                      <a:pt x="848" y="487"/>
                      <a:pt x="803" y="465"/>
                      <a:pt x="803" y="443"/>
                    </a:cubicBezTo>
                    <a:lnTo>
                      <a:pt x="536" y="41"/>
                    </a:lnTo>
                    <a:cubicBezTo>
                      <a:pt x="517" y="13"/>
                      <a:pt x="491" y="1"/>
                      <a:pt x="4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32"/>
              <p:cNvSpPr/>
              <p:nvPr/>
            </p:nvSpPr>
            <p:spPr>
              <a:xfrm>
                <a:off x="2630000" y="3185850"/>
                <a:ext cx="266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683" extrusionOk="0">
                    <a:moveTo>
                      <a:pt x="87" y="0"/>
                    </a:moveTo>
                    <a:cubicBezTo>
                      <a:pt x="56" y="0"/>
                      <a:pt x="23" y="17"/>
                      <a:pt x="1" y="51"/>
                    </a:cubicBezTo>
                    <a:cubicBezTo>
                      <a:pt x="68" y="563"/>
                      <a:pt x="90" y="1076"/>
                      <a:pt x="68" y="1589"/>
                    </a:cubicBezTo>
                    <a:lnTo>
                      <a:pt x="201" y="1500"/>
                    </a:lnTo>
                    <a:cubicBezTo>
                      <a:pt x="212" y="1488"/>
                      <a:pt x="224" y="1483"/>
                      <a:pt x="237" y="1483"/>
                    </a:cubicBezTo>
                    <a:cubicBezTo>
                      <a:pt x="251" y="1483"/>
                      <a:pt x="268" y="1488"/>
                      <a:pt x="290" y="1500"/>
                    </a:cubicBezTo>
                    <a:lnTo>
                      <a:pt x="714" y="1678"/>
                    </a:lnTo>
                    <a:cubicBezTo>
                      <a:pt x="726" y="1681"/>
                      <a:pt x="737" y="1682"/>
                      <a:pt x="748" y="1682"/>
                    </a:cubicBezTo>
                    <a:cubicBezTo>
                      <a:pt x="819" y="1682"/>
                      <a:pt x="867" y="1624"/>
                      <a:pt x="848" y="1566"/>
                    </a:cubicBezTo>
                    <a:lnTo>
                      <a:pt x="714" y="1098"/>
                    </a:lnTo>
                    <a:cubicBezTo>
                      <a:pt x="692" y="1076"/>
                      <a:pt x="714" y="1031"/>
                      <a:pt x="736" y="1009"/>
                    </a:cubicBezTo>
                    <a:lnTo>
                      <a:pt x="1026" y="652"/>
                    </a:lnTo>
                    <a:cubicBezTo>
                      <a:pt x="1066" y="593"/>
                      <a:pt x="1035" y="515"/>
                      <a:pt x="980" y="515"/>
                    </a:cubicBezTo>
                    <a:cubicBezTo>
                      <a:pt x="973" y="515"/>
                      <a:pt x="966" y="516"/>
                      <a:pt x="959" y="519"/>
                    </a:cubicBezTo>
                    <a:lnTo>
                      <a:pt x="491" y="496"/>
                    </a:lnTo>
                    <a:cubicBezTo>
                      <a:pt x="469" y="496"/>
                      <a:pt x="424" y="474"/>
                      <a:pt x="424" y="452"/>
                    </a:cubicBezTo>
                    <a:lnTo>
                      <a:pt x="157" y="51"/>
                    </a:lnTo>
                    <a:cubicBezTo>
                      <a:pt x="146" y="17"/>
                      <a:pt x="118" y="0"/>
                      <a:pt x="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32"/>
              <p:cNvSpPr/>
              <p:nvPr/>
            </p:nvSpPr>
            <p:spPr>
              <a:xfrm>
                <a:off x="2620525" y="3456175"/>
                <a:ext cx="362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680" extrusionOk="0">
                    <a:moveTo>
                      <a:pt x="456" y="1"/>
                    </a:moveTo>
                    <a:cubicBezTo>
                      <a:pt x="423" y="1"/>
                      <a:pt x="392" y="23"/>
                      <a:pt x="380" y="71"/>
                    </a:cubicBezTo>
                    <a:lnTo>
                      <a:pt x="224" y="494"/>
                    </a:lnTo>
                    <a:cubicBezTo>
                      <a:pt x="201" y="539"/>
                      <a:pt x="179" y="561"/>
                      <a:pt x="157" y="561"/>
                    </a:cubicBezTo>
                    <a:lnTo>
                      <a:pt x="1" y="606"/>
                    </a:lnTo>
                    <a:cubicBezTo>
                      <a:pt x="90" y="962"/>
                      <a:pt x="201" y="1319"/>
                      <a:pt x="313" y="1676"/>
                    </a:cubicBezTo>
                    <a:lnTo>
                      <a:pt x="580" y="1497"/>
                    </a:lnTo>
                    <a:cubicBezTo>
                      <a:pt x="591" y="1486"/>
                      <a:pt x="608" y="1481"/>
                      <a:pt x="625" y="1481"/>
                    </a:cubicBezTo>
                    <a:cubicBezTo>
                      <a:pt x="642" y="1481"/>
                      <a:pt x="658" y="1486"/>
                      <a:pt x="669" y="1497"/>
                    </a:cubicBezTo>
                    <a:lnTo>
                      <a:pt x="1115" y="1676"/>
                    </a:lnTo>
                    <a:cubicBezTo>
                      <a:pt x="1124" y="1679"/>
                      <a:pt x="1133" y="1680"/>
                      <a:pt x="1142" y="1680"/>
                    </a:cubicBezTo>
                    <a:cubicBezTo>
                      <a:pt x="1198" y="1680"/>
                      <a:pt x="1246" y="1622"/>
                      <a:pt x="1227" y="1564"/>
                    </a:cubicBezTo>
                    <a:lnTo>
                      <a:pt x="1093" y="1096"/>
                    </a:lnTo>
                    <a:cubicBezTo>
                      <a:pt x="1093" y="1074"/>
                      <a:pt x="1093" y="1051"/>
                      <a:pt x="1115" y="1029"/>
                    </a:cubicBezTo>
                    <a:lnTo>
                      <a:pt x="1405" y="650"/>
                    </a:lnTo>
                    <a:cubicBezTo>
                      <a:pt x="1450" y="583"/>
                      <a:pt x="1405" y="494"/>
                      <a:pt x="1338" y="494"/>
                    </a:cubicBezTo>
                    <a:lnTo>
                      <a:pt x="870" y="472"/>
                    </a:lnTo>
                    <a:cubicBezTo>
                      <a:pt x="848" y="472"/>
                      <a:pt x="803" y="472"/>
                      <a:pt x="803" y="450"/>
                    </a:cubicBezTo>
                    <a:lnTo>
                      <a:pt x="536" y="48"/>
                    </a:lnTo>
                    <a:cubicBezTo>
                      <a:pt x="515" y="17"/>
                      <a:pt x="485" y="1"/>
                      <a:pt x="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32"/>
              <p:cNvSpPr/>
              <p:nvPr/>
            </p:nvSpPr>
            <p:spPr>
              <a:xfrm>
                <a:off x="2610500" y="3366100"/>
                <a:ext cx="46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763" extrusionOk="0">
                    <a:moveTo>
                      <a:pt x="865" y="0"/>
                    </a:moveTo>
                    <a:cubicBezTo>
                      <a:pt x="829" y="0"/>
                      <a:pt x="794" y="24"/>
                      <a:pt x="781" y="63"/>
                    </a:cubicBezTo>
                    <a:lnTo>
                      <a:pt x="625" y="508"/>
                    </a:lnTo>
                    <a:cubicBezTo>
                      <a:pt x="602" y="531"/>
                      <a:pt x="580" y="553"/>
                      <a:pt x="558" y="553"/>
                    </a:cubicBezTo>
                    <a:lnTo>
                      <a:pt x="90" y="687"/>
                    </a:lnTo>
                    <a:cubicBezTo>
                      <a:pt x="23" y="687"/>
                      <a:pt x="0" y="798"/>
                      <a:pt x="67" y="843"/>
                    </a:cubicBezTo>
                    <a:lnTo>
                      <a:pt x="446" y="1110"/>
                    </a:lnTo>
                    <a:cubicBezTo>
                      <a:pt x="469" y="1133"/>
                      <a:pt x="469" y="1155"/>
                      <a:pt x="469" y="1199"/>
                    </a:cubicBezTo>
                    <a:lnTo>
                      <a:pt x="446" y="1668"/>
                    </a:lnTo>
                    <a:cubicBezTo>
                      <a:pt x="446" y="1723"/>
                      <a:pt x="492" y="1763"/>
                      <a:pt x="545" y="1763"/>
                    </a:cubicBezTo>
                    <a:cubicBezTo>
                      <a:pt x="556" y="1763"/>
                      <a:pt x="568" y="1761"/>
                      <a:pt x="580" y="1757"/>
                    </a:cubicBezTo>
                    <a:lnTo>
                      <a:pt x="981" y="1489"/>
                    </a:lnTo>
                    <a:cubicBezTo>
                      <a:pt x="992" y="1478"/>
                      <a:pt x="1004" y="1473"/>
                      <a:pt x="1017" y="1473"/>
                    </a:cubicBezTo>
                    <a:cubicBezTo>
                      <a:pt x="1031" y="1473"/>
                      <a:pt x="1048" y="1478"/>
                      <a:pt x="1070" y="1489"/>
                    </a:cubicBezTo>
                    <a:lnTo>
                      <a:pt x="1494" y="1645"/>
                    </a:lnTo>
                    <a:cubicBezTo>
                      <a:pt x="1514" y="1655"/>
                      <a:pt x="1533" y="1660"/>
                      <a:pt x="1550" y="1660"/>
                    </a:cubicBezTo>
                    <a:cubicBezTo>
                      <a:pt x="1609" y="1660"/>
                      <a:pt x="1645" y="1608"/>
                      <a:pt x="1628" y="1556"/>
                    </a:cubicBezTo>
                    <a:lnTo>
                      <a:pt x="1494" y="1088"/>
                    </a:lnTo>
                    <a:cubicBezTo>
                      <a:pt x="1472" y="1066"/>
                      <a:pt x="1494" y="1043"/>
                      <a:pt x="1516" y="999"/>
                    </a:cubicBezTo>
                    <a:lnTo>
                      <a:pt x="1806" y="642"/>
                    </a:lnTo>
                    <a:cubicBezTo>
                      <a:pt x="1851" y="575"/>
                      <a:pt x="1806" y="486"/>
                      <a:pt x="1739" y="486"/>
                    </a:cubicBezTo>
                    <a:lnTo>
                      <a:pt x="1271" y="486"/>
                    </a:lnTo>
                    <a:cubicBezTo>
                      <a:pt x="1249" y="486"/>
                      <a:pt x="1204" y="464"/>
                      <a:pt x="1204" y="442"/>
                    </a:cubicBezTo>
                    <a:lnTo>
                      <a:pt x="937" y="40"/>
                    </a:lnTo>
                    <a:cubicBezTo>
                      <a:pt x="918" y="12"/>
                      <a:pt x="892" y="0"/>
                      <a:pt x="8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32"/>
              <p:cNvSpPr/>
              <p:nvPr/>
            </p:nvSpPr>
            <p:spPr>
              <a:xfrm>
                <a:off x="2652300" y="3545425"/>
                <a:ext cx="291450" cy="11807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4723" extrusionOk="0">
                    <a:moveTo>
                      <a:pt x="10856" y="0"/>
                    </a:moveTo>
                    <a:cubicBezTo>
                      <a:pt x="10454" y="45"/>
                      <a:pt x="10142" y="67"/>
                      <a:pt x="9719" y="134"/>
                    </a:cubicBezTo>
                    <a:cubicBezTo>
                      <a:pt x="8359" y="335"/>
                      <a:pt x="8158" y="134"/>
                      <a:pt x="7958" y="557"/>
                    </a:cubicBezTo>
                    <a:cubicBezTo>
                      <a:pt x="7623" y="1293"/>
                      <a:pt x="7022" y="1873"/>
                      <a:pt x="6286" y="2162"/>
                    </a:cubicBezTo>
                    <a:cubicBezTo>
                      <a:pt x="5201" y="2652"/>
                      <a:pt x="4086" y="2689"/>
                      <a:pt x="3091" y="2689"/>
                    </a:cubicBezTo>
                    <a:cubicBezTo>
                      <a:pt x="2910" y="2689"/>
                      <a:pt x="2733" y="2688"/>
                      <a:pt x="2560" y="2688"/>
                    </a:cubicBezTo>
                    <a:cubicBezTo>
                      <a:pt x="1695" y="2688"/>
                      <a:pt x="952" y="2719"/>
                      <a:pt x="446" y="3099"/>
                    </a:cubicBezTo>
                    <a:cubicBezTo>
                      <a:pt x="0" y="3423"/>
                      <a:pt x="3200" y="4723"/>
                      <a:pt x="5410" y="4723"/>
                    </a:cubicBezTo>
                    <a:cubicBezTo>
                      <a:pt x="5632" y="4723"/>
                      <a:pt x="5844" y="4710"/>
                      <a:pt x="6041" y="4681"/>
                    </a:cubicBezTo>
                    <a:cubicBezTo>
                      <a:pt x="7780" y="4458"/>
                      <a:pt x="9451" y="3856"/>
                      <a:pt x="10900" y="2898"/>
                    </a:cubicBezTo>
                    <a:cubicBezTo>
                      <a:pt x="11056" y="2787"/>
                      <a:pt x="11212" y="2653"/>
                      <a:pt x="11346" y="2519"/>
                    </a:cubicBezTo>
                    <a:cubicBezTo>
                      <a:pt x="11658" y="2229"/>
                      <a:pt x="11078" y="1962"/>
                      <a:pt x="11034" y="179"/>
                    </a:cubicBezTo>
                    <a:cubicBezTo>
                      <a:pt x="11034" y="89"/>
                      <a:pt x="10945" y="0"/>
                      <a:pt x="10856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32"/>
              <p:cNvSpPr/>
              <p:nvPr/>
            </p:nvSpPr>
            <p:spPr>
              <a:xfrm>
                <a:off x="2815000" y="3739400"/>
                <a:ext cx="1950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7803" h="3810" extrusionOk="0">
                    <a:moveTo>
                      <a:pt x="3173" y="1"/>
                    </a:moveTo>
                    <a:cubicBezTo>
                      <a:pt x="2945" y="1"/>
                      <a:pt x="2689" y="51"/>
                      <a:pt x="2386" y="177"/>
                    </a:cubicBezTo>
                    <a:cubicBezTo>
                      <a:pt x="1450" y="578"/>
                      <a:pt x="1093" y="957"/>
                      <a:pt x="402" y="1403"/>
                    </a:cubicBezTo>
                    <a:cubicBezTo>
                      <a:pt x="1" y="1670"/>
                      <a:pt x="23" y="1670"/>
                      <a:pt x="202" y="2116"/>
                    </a:cubicBezTo>
                    <a:cubicBezTo>
                      <a:pt x="625" y="3097"/>
                      <a:pt x="558" y="3409"/>
                      <a:pt x="670" y="3721"/>
                    </a:cubicBezTo>
                    <a:cubicBezTo>
                      <a:pt x="692" y="3788"/>
                      <a:pt x="759" y="3810"/>
                      <a:pt x="848" y="3810"/>
                    </a:cubicBezTo>
                    <a:cubicBezTo>
                      <a:pt x="1918" y="3431"/>
                      <a:pt x="1806" y="2183"/>
                      <a:pt x="3099" y="1781"/>
                    </a:cubicBezTo>
                    <a:cubicBezTo>
                      <a:pt x="3281" y="1721"/>
                      <a:pt x="3454" y="1701"/>
                      <a:pt x="3636" y="1701"/>
                    </a:cubicBezTo>
                    <a:cubicBezTo>
                      <a:pt x="3961" y="1701"/>
                      <a:pt x="4316" y="1763"/>
                      <a:pt x="4807" y="1763"/>
                    </a:cubicBezTo>
                    <a:cubicBezTo>
                      <a:pt x="5256" y="1763"/>
                      <a:pt x="5819" y="1712"/>
                      <a:pt x="6577" y="1514"/>
                    </a:cubicBezTo>
                    <a:cubicBezTo>
                      <a:pt x="6978" y="1380"/>
                      <a:pt x="7379" y="1224"/>
                      <a:pt x="7736" y="1001"/>
                    </a:cubicBezTo>
                    <a:cubicBezTo>
                      <a:pt x="7758" y="979"/>
                      <a:pt x="7803" y="934"/>
                      <a:pt x="7780" y="912"/>
                    </a:cubicBezTo>
                    <a:cubicBezTo>
                      <a:pt x="7780" y="868"/>
                      <a:pt x="7758" y="823"/>
                      <a:pt x="7736" y="823"/>
                    </a:cubicBezTo>
                    <a:cubicBezTo>
                      <a:pt x="7468" y="712"/>
                      <a:pt x="7290" y="712"/>
                      <a:pt x="5707" y="712"/>
                    </a:cubicBezTo>
                    <a:cubicBezTo>
                      <a:pt x="4509" y="712"/>
                      <a:pt x="4035" y="1"/>
                      <a:pt x="3173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32"/>
              <p:cNvSpPr/>
              <p:nvPr/>
            </p:nvSpPr>
            <p:spPr>
              <a:xfrm>
                <a:off x="2645600" y="3232200"/>
                <a:ext cx="315425" cy="321050"/>
              </a:xfrm>
              <a:custGeom>
                <a:avLst/>
                <a:gdLst/>
                <a:ahLst/>
                <a:cxnLst/>
                <a:rect l="l" t="t" r="r" b="b"/>
                <a:pathLst>
                  <a:path w="12617" h="12842" extrusionOk="0">
                    <a:moveTo>
                      <a:pt x="11617" y="0"/>
                    </a:moveTo>
                    <a:cubicBezTo>
                      <a:pt x="11591" y="0"/>
                      <a:pt x="11564" y="7"/>
                      <a:pt x="11547" y="24"/>
                    </a:cubicBezTo>
                    <a:cubicBezTo>
                      <a:pt x="11257" y="426"/>
                      <a:pt x="11012" y="849"/>
                      <a:pt x="10834" y="1317"/>
                    </a:cubicBezTo>
                    <a:cubicBezTo>
                      <a:pt x="9385" y="5017"/>
                      <a:pt x="10856" y="7402"/>
                      <a:pt x="8649" y="9119"/>
                    </a:cubicBezTo>
                    <a:cubicBezTo>
                      <a:pt x="6911" y="10456"/>
                      <a:pt x="2520" y="9186"/>
                      <a:pt x="179" y="12017"/>
                    </a:cubicBezTo>
                    <a:cubicBezTo>
                      <a:pt x="112" y="12106"/>
                      <a:pt x="68" y="12195"/>
                      <a:pt x="23" y="12306"/>
                    </a:cubicBezTo>
                    <a:cubicBezTo>
                      <a:pt x="1" y="12351"/>
                      <a:pt x="68" y="12462"/>
                      <a:pt x="179" y="12462"/>
                    </a:cubicBezTo>
                    <a:cubicBezTo>
                      <a:pt x="2586" y="12841"/>
                      <a:pt x="3433" y="12797"/>
                      <a:pt x="5596" y="12819"/>
                    </a:cubicBezTo>
                    <a:cubicBezTo>
                      <a:pt x="9340" y="12819"/>
                      <a:pt x="8739" y="12685"/>
                      <a:pt x="9117" y="12685"/>
                    </a:cubicBezTo>
                    <a:cubicBezTo>
                      <a:pt x="9786" y="12663"/>
                      <a:pt x="10455" y="12574"/>
                      <a:pt x="11101" y="12462"/>
                    </a:cubicBezTo>
                    <a:cubicBezTo>
                      <a:pt x="11257" y="12440"/>
                      <a:pt x="11369" y="12351"/>
                      <a:pt x="11391" y="12195"/>
                    </a:cubicBezTo>
                    <a:cubicBezTo>
                      <a:pt x="11904" y="10367"/>
                      <a:pt x="11815" y="11058"/>
                      <a:pt x="12327" y="9007"/>
                    </a:cubicBezTo>
                    <a:cubicBezTo>
                      <a:pt x="12506" y="8071"/>
                      <a:pt x="12595" y="7113"/>
                      <a:pt x="12572" y="6132"/>
                    </a:cubicBezTo>
                    <a:cubicBezTo>
                      <a:pt x="12617" y="4906"/>
                      <a:pt x="12327" y="3814"/>
                      <a:pt x="12171" y="2855"/>
                    </a:cubicBezTo>
                    <a:cubicBezTo>
                      <a:pt x="11681" y="24"/>
                      <a:pt x="11904" y="938"/>
                      <a:pt x="11703" y="47"/>
                    </a:cubicBezTo>
                    <a:cubicBezTo>
                      <a:pt x="11703" y="19"/>
                      <a:pt x="11661" y="0"/>
                      <a:pt x="11617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32"/>
              <p:cNvSpPr/>
              <p:nvPr/>
            </p:nvSpPr>
            <p:spPr>
              <a:xfrm>
                <a:off x="2309575" y="3820575"/>
                <a:ext cx="521625" cy="122300"/>
              </a:xfrm>
              <a:custGeom>
                <a:avLst/>
                <a:gdLst/>
                <a:ahLst/>
                <a:cxnLst/>
                <a:rect l="l" t="t" r="r" b="b"/>
                <a:pathLst>
                  <a:path w="20865" h="4892" extrusionOk="0">
                    <a:moveTo>
                      <a:pt x="20517" y="0"/>
                    </a:moveTo>
                    <a:cubicBezTo>
                      <a:pt x="20467" y="0"/>
                      <a:pt x="20406" y="10"/>
                      <a:pt x="20329" y="28"/>
                    </a:cubicBezTo>
                    <a:cubicBezTo>
                      <a:pt x="17053" y="1031"/>
                      <a:pt x="13754" y="1989"/>
                      <a:pt x="10299" y="2257"/>
                    </a:cubicBezTo>
                    <a:cubicBezTo>
                      <a:pt x="9676" y="2304"/>
                      <a:pt x="9040" y="2331"/>
                      <a:pt x="8399" y="2331"/>
                    </a:cubicBezTo>
                    <a:cubicBezTo>
                      <a:pt x="6309" y="2331"/>
                      <a:pt x="4168" y="2040"/>
                      <a:pt x="2274" y="1187"/>
                    </a:cubicBezTo>
                    <a:cubicBezTo>
                      <a:pt x="2088" y="1104"/>
                      <a:pt x="590" y="76"/>
                      <a:pt x="274" y="76"/>
                    </a:cubicBezTo>
                    <a:cubicBezTo>
                      <a:pt x="250" y="76"/>
                      <a:pt x="233" y="82"/>
                      <a:pt x="224" y="95"/>
                    </a:cubicBezTo>
                    <a:cubicBezTo>
                      <a:pt x="1" y="385"/>
                      <a:pt x="45" y="1811"/>
                      <a:pt x="803" y="2814"/>
                    </a:cubicBezTo>
                    <a:cubicBezTo>
                      <a:pt x="982" y="3082"/>
                      <a:pt x="1182" y="3327"/>
                      <a:pt x="1427" y="3550"/>
                    </a:cubicBezTo>
                    <a:cubicBezTo>
                      <a:pt x="2884" y="4785"/>
                      <a:pt x="4341" y="4892"/>
                      <a:pt x="5431" y="4892"/>
                    </a:cubicBezTo>
                    <a:cubicBezTo>
                      <a:pt x="5659" y="4892"/>
                      <a:pt x="5871" y="4887"/>
                      <a:pt x="6064" y="4887"/>
                    </a:cubicBezTo>
                    <a:cubicBezTo>
                      <a:pt x="10522" y="4887"/>
                      <a:pt x="16027" y="3349"/>
                      <a:pt x="20263" y="2034"/>
                    </a:cubicBezTo>
                    <a:cubicBezTo>
                      <a:pt x="20463" y="1989"/>
                      <a:pt x="20597" y="1856"/>
                      <a:pt x="20664" y="1655"/>
                    </a:cubicBezTo>
                    <a:cubicBezTo>
                      <a:pt x="20842" y="1209"/>
                      <a:pt x="20864" y="719"/>
                      <a:pt x="20753" y="273"/>
                    </a:cubicBezTo>
                    <a:cubicBezTo>
                      <a:pt x="20704" y="76"/>
                      <a:pt x="20655" y="0"/>
                      <a:pt x="20517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32"/>
              <p:cNvSpPr/>
              <p:nvPr/>
            </p:nvSpPr>
            <p:spPr>
              <a:xfrm>
                <a:off x="2829500" y="3847075"/>
                <a:ext cx="4267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17071" h="4395" extrusionOk="0">
                    <a:moveTo>
                      <a:pt x="1784" y="0"/>
                    </a:moveTo>
                    <a:cubicBezTo>
                      <a:pt x="1731" y="0"/>
                      <a:pt x="1678" y="13"/>
                      <a:pt x="1628" y="38"/>
                    </a:cubicBezTo>
                    <a:cubicBezTo>
                      <a:pt x="1360" y="149"/>
                      <a:pt x="268" y="595"/>
                      <a:pt x="112" y="751"/>
                    </a:cubicBezTo>
                    <a:cubicBezTo>
                      <a:pt x="23" y="863"/>
                      <a:pt x="1" y="1019"/>
                      <a:pt x="45" y="1152"/>
                    </a:cubicBezTo>
                    <a:cubicBezTo>
                      <a:pt x="179" y="1888"/>
                      <a:pt x="23" y="2111"/>
                      <a:pt x="23" y="3248"/>
                    </a:cubicBezTo>
                    <a:cubicBezTo>
                      <a:pt x="1" y="3426"/>
                      <a:pt x="112" y="3582"/>
                      <a:pt x="290" y="3604"/>
                    </a:cubicBezTo>
                    <a:cubicBezTo>
                      <a:pt x="2497" y="4161"/>
                      <a:pt x="4815" y="4273"/>
                      <a:pt x="7089" y="4362"/>
                    </a:cubicBezTo>
                    <a:cubicBezTo>
                      <a:pt x="7625" y="4380"/>
                      <a:pt x="8171" y="4395"/>
                      <a:pt x="8722" y="4395"/>
                    </a:cubicBezTo>
                    <a:cubicBezTo>
                      <a:pt x="10870" y="4395"/>
                      <a:pt x="13076" y="4174"/>
                      <a:pt x="14957" y="3092"/>
                    </a:cubicBezTo>
                    <a:cubicBezTo>
                      <a:pt x="16116" y="2423"/>
                      <a:pt x="16785" y="1487"/>
                      <a:pt x="17008" y="595"/>
                    </a:cubicBezTo>
                    <a:cubicBezTo>
                      <a:pt x="17070" y="338"/>
                      <a:pt x="16957" y="232"/>
                      <a:pt x="16703" y="232"/>
                    </a:cubicBezTo>
                    <a:cubicBezTo>
                      <a:pt x="15545" y="232"/>
                      <a:pt x="11453" y="2413"/>
                      <a:pt x="7525" y="2413"/>
                    </a:cubicBezTo>
                    <a:cubicBezTo>
                      <a:pt x="5511" y="2413"/>
                      <a:pt x="3539" y="1839"/>
                      <a:pt x="2029" y="105"/>
                    </a:cubicBezTo>
                    <a:cubicBezTo>
                      <a:pt x="1959" y="35"/>
                      <a:pt x="1872" y="0"/>
                      <a:pt x="1784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32"/>
              <p:cNvSpPr/>
              <p:nvPr/>
            </p:nvSpPr>
            <p:spPr>
              <a:xfrm>
                <a:off x="2668150" y="3165700"/>
                <a:ext cx="23437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4215" extrusionOk="0">
                    <a:moveTo>
                      <a:pt x="151" y="0"/>
                    </a:moveTo>
                    <a:cubicBezTo>
                      <a:pt x="74" y="0"/>
                      <a:pt x="1" y="57"/>
                      <a:pt x="13" y="166"/>
                    </a:cubicBezTo>
                    <a:cubicBezTo>
                      <a:pt x="80" y="723"/>
                      <a:pt x="236" y="1258"/>
                      <a:pt x="503" y="1748"/>
                    </a:cubicBezTo>
                    <a:cubicBezTo>
                      <a:pt x="1371" y="3395"/>
                      <a:pt x="3027" y="4214"/>
                      <a:pt x="4685" y="4214"/>
                    </a:cubicBezTo>
                    <a:cubicBezTo>
                      <a:pt x="6349" y="4214"/>
                      <a:pt x="8013" y="3389"/>
                      <a:pt x="8884" y="1748"/>
                    </a:cubicBezTo>
                    <a:cubicBezTo>
                      <a:pt x="9129" y="1258"/>
                      <a:pt x="9308" y="723"/>
                      <a:pt x="9375" y="166"/>
                    </a:cubicBezTo>
                    <a:cubicBezTo>
                      <a:pt x="9375" y="76"/>
                      <a:pt x="9330" y="10"/>
                      <a:pt x="9241" y="10"/>
                    </a:cubicBezTo>
                    <a:cubicBezTo>
                      <a:pt x="9229" y="6"/>
                      <a:pt x="9218" y="4"/>
                      <a:pt x="9207" y="4"/>
                    </a:cubicBezTo>
                    <a:cubicBezTo>
                      <a:pt x="9152" y="4"/>
                      <a:pt x="9103" y="47"/>
                      <a:pt x="9085" y="121"/>
                    </a:cubicBezTo>
                    <a:cubicBezTo>
                      <a:pt x="8607" y="2375"/>
                      <a:pt x="6660" y="3650"/>
                      <a:pt x="4669" y="3650"/>
                    </a:cubicBezTo>
                    <a:cubicBezTo>
                      <a:pt x="3687" y="3650"/>
                      <a:pt x="2695" y="3340"/>
                      <a:pt x="1863" y="2684"/>
                    </a:cubicBezTo>
                    <a:cubicBezTo>
                      <a:pt x="1060" y="2038"/>
                      <a:pt x="503" y="1124"/>
                      <a:pt x="280" y="121"/>
                    </a:cubicBezTo>
                    <a:lnTo>
                      <a:pt x="302" y="121"/>
                    </a:lnTo>
                    <a:cubicBezTo>
                      <a:pt x="282" y="40"/>
                      <a:pt x="215" y="0"/>
                      <a:pt x="1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32"/>
              <p:cNvSpPr/>
              <p:nvPr/>
            </p:nvSpPr>
            <p:spPr>
              <a:xfrm>
                <a:off x="2293975" y="3139600"/>
                <a:ext cx="970775" cy="822950"/>
              </a:xfrm>
              <a:custGeom>
                <a:avLst/>
                <a:gdLst/>
                <a:ahLst/>
                <a:cxnLst/>
                <a:rect l="l" t="t" r="r" b="b"/>
                <a:pathLst>
                  <a:path w="38831" h="32918" extrusionOk="0">
                    <a:moveTo>
                      <a:pt x="19762" y="328"/>
                    </a:moveTo>
                    <a:cubicBezTo>
                      <a:pt x="21312" y="328"/>
                      <a:pt x="22630" y="457"/>
                      <a:pt x="23093" y="586"/>
                    </a:cubicBezTo>
                    <a:cubicBezTo>
                      <a:pt x="23316" y="652"/>
                      <a:pt x="22514" y="2592"/>
                      <a:pt x="20574" y="3015"/>
                    </a:cubicBezTo>
                    <a:cubicBezTo>
                      <a:pt x="20247" y="3085"/>
                      <a:pt x="19928" y="3118"/>
                      <a:pt x="19621" y="3118"/>
                    </a:cubicBezTo>
                    <a:cubicBezTo>
                      <a:pt x="17959" y="3118"/>
                      <a:pt x="16631" y="2149"/>
                      <a:pt x="16161" y="719"/>
                    </a:cubicBezTo>
                    <a:cubicBezTo>
                      <a:pt x="16161" y="652"/>
                      <a:pt x="16183" y="586"/>
                      <a:pt x="16228" y="586"/>
                    </a:cubicBezTo>
                    <a:cubicBezTo>
                      <a:pt x="17368" y="397"/>
                      <a:pt x="18627" y="328"/>
                      <a:pt x="19762" y="328"/>
                    </a:cubicBezTo>
                    <a:close/>
                    <a:moveTo>
                      <a:pt x="15621" y="687"/>
                    </a:moveTo>
                    <a:cubicBezTo>
                      <a:pt x="15736" y="687"/>
                      <a:pt x="15787" y="750"/>
                      <a:pt x="15849" y="920"/>
                    </a:cubicBezTo>
                    <a:cubicBezTo>
                      <a:pt x="16524" y="2672"/>
                      <a:pt x="18081" y="3473"/>
                      <a:pt x="19628" y="3473"/>
                    </a:cubicBezTo>
                    <a:cubicBezTo>
                      <a:pt x="21249" y="3473"/>
                      <a:pt x="22857" y="2594"/>
                      <a:pt x="23428" y="1009"/>
                    </a:cubicBezTo>
                    <a:cubicBezTo>
                      <a:pt x="23506" y="793"/>
                      <a:pt x="23568" y="715"/>
                      <a:pt x="23780" y="715"/>
                    </a:cubicBezTo>
                    <a:cubicBezTo>
                      <a:pt x="23808" y="715"/>
                      <a:pt x="23839" y="717"/>
                      <a:pt x="23873" y="719"/>
                    </a:cubicBezTo>
                    <a:cubicBezTo>
                      <a:pt x="24475" y="831"/>
                      <a:pt x="25077" y="1031"/>
                      <a:pt x="25612" y="1343"/>
                    </a:cubicBezTo>
                    <a:cubicBezTo>
                      <a:pt x="25701" y="1388"/>
                      <a:pt x="25746" y="1455"/>
                      <a:pt x="25746" y="1566"/>
                    </a:cubicBezTo>
                    <a:cubicBezTo>
                      <a:pt x="25679" y="1990"/>
                      <a:pt x="25657" y="2436"/>
                      <a:pt x="25657" y="2859"/>
                    </a:cubicBezTo>
                    <a:cubicBezTo>
                      <a:pt x="25590" y="6626"/>
                      <a:pt x="27484" y="8833"/>
                      <a:pt x="25813" y="14272"/>
                    </a:cubicBezTo>
                    <a:cubicBezTo>
                      <a:pt x="25657" y="14718"/>
                      <a:pt x="25501" y="15163"/>
                      <a:pt x="25367" y="15631"/>
                    </a:cubicBezTo>
                    <a:cubicBezTo>
                      <a:pt x="25300" y="15854"/>
                      <a:pt x="25322" y="15943"/>
                      <a:pt x="25122" y="16010"/>
                    </a:cubicBezTo>
                    <a:cubicBezTo>
                      <a:pt x="24830" y="16121"/>
                      <a:pt x="22463" y="16371"/>
                      <a:pt x="19599" y="16371"/>
                    </a:cubicBezTo>
                    <a:cubicBezTo>
                      <a:pt x="17865" y="16371"/>
                      <a:pt x="15948" y="16279"/>
                      <a:pt x="14200" y="16010"/>
                    </a:cubicBezTo>
                    <a:cubicBezTo>
                      <a:pt x="13999" y="15988"/>
                      <a:pt x="13999" y="15787"/>
                      <a:pt x="13954" y="15698"/>
                    </a:cubicBezTo>
                    <a:cubicBezTo>
                      <a:pt x="13553" y="14339"/>
                      <a:pt x="13130" y="13358"/>
                      <a:pt x="12951" y="11954"/>
                    </a:cubicBezTo>
                    <a:cubicBezTo>
                      <a:pt x="12706" y="10393"/>
                      <a:pt x="12773" y="8811"/>
                      <a:pt x="13107" y="7273"/>
                    </a:cubicBezTo>
                    <a:cubicBezTo>
                      <a:pt x="13352" y="5913"/>
                      <a:pt x="13642" y="4531"/>
                      <a:pt x="13665" y="3149"/>
                    </a:cubicBezTo>
                    <a:cubicBezTo>
                      <a:pt x="13687" y="1678"/>
                      <a:pt x="13419" y="1455"/>
                      <a:pt x="13687" y="1321"/>
                    </a:cubicBezTo>
                    <a:cubicBezTo>
                      <a:pt x="14244" y="1054"/>
                      <a:pt x="14824" y="853"/>
                      <a:pt x="15425" y="719"/>
                    </a:cubicBezTo>
                    <a:cubicBezTo>
                      <a:pt x="15507" y="699"/>
                      <a:pt x="15570" y="687"/>
                      <a:pt x="15621" y="687"/>
                    </a:cubicBezTo>
                    <a:close/>
                    <a:moveTo>
                      <a:pt x="24871" y="16406"/>
                    </a:moveTo>
                    <a:cubicBezTo>
                      <a:pt x="25062" y="16406"/>
                      <a:pt x="25211" y="16450"/>
                      <a:pt x="25211" y="16590"/>
                    </a:cubicBezTo>
                    <a:cubicBezTo>
                      <a:pt x="25278" y="18172"/>
                      <a:pt x="25813" y="18440"/>
                      <a:pt x="25478" y="18730"/>
                    </a:cubicBezTo>
                    <a:cubicBezTo>
                      <a:pt x="23883" y="20043"/>
                      <a:pt x="21874" y="20752"/>
                      <a:pt x="19767" y="20752"/>
                    </a:cubicBezTo>
                    <a:cubicBezTo>
                      <a:pt x="17870" y="20752"/>
                      <a:pt x="15893" y="20178"/>
                      <a:pt x="14066" y="18953"/>
                    </a:cubicBezTo>
                    <a:cubicBezTo>
                      <a:pt x="13308" y="18418"/>
                      <a:pt x="13999" y="18418"/>
                      <a:pt x="14066" y="16634"/>
                    </a:cubicBezTo>
                    <a:cubicBezTo>
                      <a:pt x="14072" y="16477"/>
                      <a:pt x="14104" y="16422"/>
                      <a:pt x="14274" y="16422"/>
                    </a:cubicBezTo>
                    <a:cubicBezTo>
                      <a:pt x="14671" y="16422"/>
                      <a:pt x="15824" y="16724"/>
                      <a:pt x="19184" y="16724"/>
                    </a:cubicBezTo>
                    <a:cubicBezTo>
                      <a:pt x="19267" y="16724"/>
                      <a:pt x="19352" y="16724"/>
                      <a:pt x="19438" y="16724"/>
                    </a:cubicBezTo>
                    <a:cubicBezTo>
                      <a:pt x="19745" y="16733"/>
                      <a:pt x="20054" y="16737"/>
                      <a:pt x="20363" y="16737"/>
                    </a:cubicBezTo>
                    <a:cubicBezTo>
                      <a:pt x="21599" y="16737"/>
                      <a:pt x="22844" y="16666"/>
                      <a:pt x="24074" y="16523"/>
                    </a:cubicBezTo>
                    <a:cubicBezTo>
                      <a:pt x="24182" y="16509"/>
                      <a:pt x="24577" y="16406"/>
                      <a:pt x="24871" y="16406"/>
                    </a:cubicBezTo>
                    <a:close/>
                    <a:moveTo>
                      <a:pt x="13504" y="19003"/>
                    </a:moveTo>
                    <a:cubicBezTo>
                      <a:pt x="13530" y="19003"/>
                      <a:pt x="13559" y="19017"/>
                      <a:pt x="13598" y="19042"/>
                    </a:cubicBezTo>
                    <a:lnTo>
                      <a:pt x="14155" y="19421"/>
                    </a:lnTo>
                    <a:cubicBezTo>
                      <a:pt x="15541" y="20372"/>
                      <a:pt x="17926" y="21151"/>
                      <a:pt x="19687" y="21151"/>
                    </a:cubicBezTo>
                    <a:cubicBezTo>
                      <a:pt x="19824" y="21151"/>
                      <a:pt x="19956" y="21147"/>
                      <a:pt x="20084" y="21137"/>
                    </a:cubicBezTo>
                    <a:cubicBezTo>
                      <a:pt x="22135" y="20959"/>
                      <a:pt x="24119" y="20223"/>
                      <a:pt x="25790" y="19020"/>
                    </a:cubicBezTo>
                    <a:cubicBezTo>
                      <a:pt x="25804" y="19012"/>
                      <a:pt x="25816" y="19008"/>
                      <a:pt x="25828" y="19008"/>
                    </a:cubicBezTo>
                    <a:cubicBezTo>
                      <a:pt x="25957" y="19008"/>
                      <a:pt x="26055" y="19461"/>
                      <a:pt x="26994" y="20624"/>
                    </a:cubicBezTo>
                    <a:cubicBezTo>
                      <a:pt x="28109" y="22006"/>
                      <a:pt x="28621" y="23634"/>
                      <a:pt x="28621" y="24414"/>
                    </a:cubicBezTo>
                    <a:cubicBezTo>
                      <a:pt x="28621" y="24503"/>
                      <a:pt x="28532" y="24570"/>
                      <a:pt x="28443" y="24570"/>
                    </a:cubicBezTo>
                    <a:cubicBezTo>
                      <a:pt x="27849" y="24525"/>
                      <a:pt x="27403" y="24525"/>
                      <a:pt x="27035" y="24525"/>
                    </a:cubicBezTo>
                    <a:cubicBezTo>
                      <a:pt x="26298" y="24525"/>
                      <a:pt x="25872" y="24525"/>
                      <a:pt x="25189" y="24169"/>
                    </a:cubicBezTo>
                    <a:cubicBezTo>
                      <a:pt x="24764" y="23944"/>
                      <a:pt x="24369" y="23854"/>
                      <a:pt x="24002" y="23854"/>
                    </a:cubicBezTo>
                    <a:cubicBezTo>
                      <a:pt x="22513" y="23854"/>
                      <a:pt x="21480" y="25332"/>
                      <a:pt x="20812" y="25332"/>
                    </a:cubicBezTo>
                    <a:cubicBezTo>
                      <a:pt x="20744" y="25332"/>
                      <a:pt x="20680" y="25317"/>
                      <a:pt x="20619" y="25283"/>
                    </a:cubicBezTo>
                    <a:cubicBezTo>
                      <a:pt x="19884" y="24882"/>
                      <a:pt x="18947" y="24904"/>
                      <a:pt x="15871" y="24637"/>
                    </a:cubicBezTo>
                    <a:cubicBezTo>
                      <a:pt x="14222" y="24481"/>
                      <a:pt x="12528" y="24302"/>
                      <a:pt x="10901" y="24169"/>
                    </a:cubicBezTo>
                    <a:cubicBezTo>
                      <a:pt x="10811" y="24169"/>
                      <a:pt x="10745" y="24102"/>
                      <a:pt x="10745" y="24013"/>
                    </a:cubicBezTo>
                    <a:cubicBezTo>
                      <a:pt x="10967" y="22787"/>
                      <a:pt x="11502" y="21650"/>
                      <a:pt x="12260" y="20691"/>
                    </a:cubicBezTo>
                    <a:cubicBezTo>
                      <a:pt x="13310" y="19398"/>
                      <a:pt x="13367" y="19003"/>
                      <a:pt x="13504" y="19003"/>
                    </a:cubicBezTo>
                    <a:close/>
                    <a:moveTo>
                      <a:pt x="24002" y="24189"/>
                    </a:moveTo>
                    <a:cubicBezTo>
                      <a:pt x="24237" y="24189"/>
                      <a:pt x="24472" y="24227"/>
                      <a:pt x="24698" y="24302"/>
                    </a:cubicBezTo>
                    <a:cubicBezTo>
                      <a:pt x="25144" y="24503"/>
                      <a:pt x="25612" y="24860"/>
                      <a:pt x="26437" y="24860"/>
                    </a:cubicBezTo>
                    <a:cubicBezTo>
                      <a:pt x="27083" y="24860"/>
                      <a:pt x="31073" y="24971"/>
                      <a:pt x="31118" y="25617"/>
                    </a:cubicBezTo>
                    <a:lnTo>
                      <a:pt x="31140" y="25617"/>
                    </a:lnTo>
                    <a:cubicBezTo>
                      <a:pt x="31185" y="26197"/>
                      <a:pt x="28331" y="26420"/>
                      <a:pt x="24765" y="27512"/>
                    </a:cubicBezTo>
                    <a:cubicBezTo>
                      <a:pt x="22113" y="28337"/>
                      <a:pt x="22179" y="28604"/>
                      <a:pt x="21622" y="28716"/>
                    </a:cubicBezTo>
                    <a:cubicBezTo>
                      <a:pt x="21578" y="28716"/>
                      <a:pt x="21600" y="28560"/>
                      <a:pt x="21600" y="28515"/>
                    </a:cubicBezTo>
                    <a:cubicBezTo>
                      <a:pt x="21778" y="27780"/>
                      <a:pt x="21466" y="26598"/>
                      <a:pt x="21109" y="25863"/>
                    </a:cubicBezTo>
                    <a:cubicBezTo>
                      <a:pt x="21043" y="25796"/>
                      <a:pt x="21087" y="25684"/>
                      <a:pt x="21176" y="25640"/>
                    </a:cubicBezTo>
                    <a:cubicBezTo>
                      <a:pt x="21756" y="25283"/>
                      <a:pt x="22269" y="24837"/>
                      <a:pt x="22870" y="24503"/>
                    </a:cubicBezTo>
                    <a:cubicBezTo>
                      <a:pt x="23219" y="24294"/>
                      <a:pt x="23610" y="24189"/>
                      <a:pt x="24002" y="24189"/>
                    </a:cubicBezTo>
                    <a:close/>
                    <a:moveTo>
                      <a:pt x="21138" y="29448"/>
                    </a:moveTo>
                    <a:cubicBezTo>
                      <a:pt x="21455" y="29448"/>
                      <a:pt x="21264" y="30917"/>
                      <a:pt x="21221" y="31502"/>
                    </a:cubicBezTo>
                    <a:cubicBezTo>
                      <a:pt x="21199" y="31569"/>
                      <a:pt x="21132" y="31658"/>
                      <a:pt x="21043" y="31680"/>
                    </a:cubicBezTo>
                    <a:cubicBezTo>
                      <a:pt x="20683" y="31737"/>
                      <a:pt x="20065" y="31761"/>
                      <a:pt x="19338" y="31761"/>
                    </a:cubicBezTo>
                    <a:cubicBezTo>
                      <a:pt x="17224" y="31761"/>
                      <a:pt x="14198" y="31562"/>
                      <a:pt x="13999" y="31413"/>
                    </a:cubicBezTo>
                    <a:cubicBezTo>
                      <a:pt x="14088" y="31346"/>
                      <a:pt x="13843" y="31435"/>
                      <a:pt x="15381" y="31078"/>
                    </a:cubicBezTo>
                    <a:cubicBezTo>
                      <a:pt x="18836" y="30254"/>
                      <a:pt x="20151" y="29697"/>
                      <a:pt x="21109" y="29451"/>
                    </a:cubicBezTo>
                    <a:cubicBezTo>
                      <a:pt x="21119" y="29449"/>
                      <a:pt x="21129" y="29448"/>
                      <a:pt x="21138" y="29448"/>
                    </a:cubicBezTo>
                    <a:close/>
                    <a:moveTo>
                      <a:pt x="6745" y="24197"/>
                    </a:moveTo>
                    <a:cubicBezTo>
                      <a:pt x="8620" y="24197"/>
                      <a:pt x="10638" y="24488"/>
                      <a:pt x="12327" y="24637"/>
                    </a:cubicBezTo>
                    <a:cubicBezTo>
                      <a:pt x="14021" y="24770"/>
                      <a:pt x="15648" y="24926"/>
                      <a:pt x="17365" y="25127"/>
                    </a:cubicBezTo>
                    <a:cubicBezTo>
                      <a:pt x="19059" y="25328"/>
                      <a:pt x="20418" y="25149"/>
                      <a:pt x="20797" y="26019"/>
                    </a:cubicBezTo>
                    <a:cubicBezTo>
                      <a:pt x="21176" y="26910"/>
                      <a:pt x="21689" y="28872"/>
                      <a:pt x="20842" y="29139"/>
                    </a:cubicBezTo>
                    <a:cubicBezTo>
                      <a:pt x="17030" y="30365"/>
                      <a:pt x="14445" y="31056"/>
                      <a:pt x="10366" y="31680"/>
                    </a:cubicBezTo>
                    <a:cubicBezTo>
                      <a:pt x="9170" y="31857"/>
                      <a:pt x="7859" y="32034"/>
                      <a:pt x="6578" y="32034"/>
                    </a:cubicBezTo>
                    <a:cubicBezTo>
                      <a:pt x="5757" y="32034"/>
                      <a:pt x="4949" y="31961"/>
                      <a:pt x="4191" y="31769"/>
                    </a:cubicBezTo>
                    <a:cubicBezTo>
                      <a:pt x="1873" y="31168"/>
                      <a:pt x="1" y="28716"/>
                      <a:pt x="1316" y="26375"/>
                    </a:cubicBezTo>
                    <a:cubicBezTo>
                      <a:pt x="2304" y="24646"/>
                      <a:pt x="4415" y="24197"/>
                      <a:pt x="6745" y="24197"/>
                    </a:cubicBezTo>
                    <a:close/>
                    <a:moveTo>
                      <a:pt x="33876" y="24312"/>
                    </a:moveTo>
                    <a:cubicBezTo>
                      <a:pt x="34405" y="24312"/>
                      <a:pt x="34933" y="24371"/>
                      <a:pt x="35464" y="24525"/>
                    </a:cubicBezTo>
                    <a:cubicBezTo>
                      <a:pt x="37248" y="25082"/>
                      <a:pt x="38741" y="26620"/>
                      <a:pt x="38362" y="28604"/>
                    </a:cubicBezTo>
                    <a:cubicBezTo>
                      <a:pt x="37961" y="30633"/>
                      <a:pt x="35888" y="31703"/>
                      <a:pt x="34038" y="32082"/>
                    </a:cubicBezTo>
                    <a:cubicBezTo>
                      <a:pt x="32527" y="32390"/>
                      <a:pt x="30914" y="32516"/>
                      <a:pt x="29288" y="32516"/>
                    </a:cubicBezTo>
                    <a:cubicBezTo>
                      <a:pt x="27268" y="32516"/>
                      <a:pt x="25228" y="32321"/>
                      <a:pt x="23338" y="32037"/>
                    </a:cubicBezTo>
                    <a:cubicBezTo>
                      <a:pt x="21689" y="31792"/>
                      <a:pt x="21644" y="31747"/>
                      <a:pt x="21600" y="31591"/>
                    </a:cubicBezTo>
                    <a:cubicBezTo>
                      <a:pt x="21578" y="31502"/>
                      <a:pt x="21578" y="31413"/>
                      <a:pt x="21600" y="31324"/>
                    </a:cubicBezTo>
                    <a:cubicBezTo>
                      <a:pt x="21689" y="30655"/>
                      <a:pt x="21689" y="29986"/>
                      <a:pt x="21644" y="29340"/>
                    </a:cubicBezTo>
                    <a:cubicBezTo>
                      <a:pt x="21622" y="29228"/>
                      <a:pt x="21667" y="29162"/>
                      <a:pt x="21756" y="29117"/>
                    </a:cubicBezTo>
                    <a:cubicBezTo>
                      <a:pt x="23227" y="28315"/>
                      <a:pt x="25345" y="27690"/>
                      <a:pt x="26972" y="27289"/>
                    </a:cubicBezTo>
                    <a:cubicBezTo>
                      <a:pt x="29424" y="26665"/>
                      <a:pt x="30315" y="26665"/>
                      <a:pt x="31229" y="26130"/>
                    </a:cubicBezTo>
                    <a:cubicBezTo>
                      <a:pt x="31608" y="25907"/>
                      <a:pt x="31653" y="25506"/>
                      <a:pt x="31430" y="25305"/>
                    </a:cubicBezTo>
                    <a:cubicBezTo>
                      <a:pt x="31029" y="24971"/>
                      <a:pt x="30583" y="24971"/>
                      <a:pt x="30338" y="24770"/>
                    </a:cubicBezTo>
                    <a:cubicBezTo>
                      <a:pt x="30427" y="24726"/>
                      <a:pt x="31764" y="24525"/>
                      <a:pt x="31786" y="24525"/>
                    </a:cubicBezTo>
                    <a:cubicBezTo>
                      <a:pt x="32493" y="24412"/>
                      <a:pt x="33186" y="24312"/>
                      <a:pt x="33876" y="24312"/>
                    </a:cubicBezTo>
                    <a:close/>
                    <a:moveTo>
                      <a:pt x="19493" y="0"/>
                    </a:moveTo>
                    <a:cubicBezTo>
                      <a:pt x="17551" y="0"/>
                      <a:pt x="15524" y="107"/>
                      <a:pt x="13731" y="898"/>
                    </a:cubicBezTo>
                    <a:cubicBezTo>
                      <a:pt x="12862" y="1299"/>
                      <a:pt x="13308" y="1076"/>
                      <a:pt x="13286" y="3617"/>
                    </a:cubicBezTo>
                    <a:cubicBezTo>
                      <a:pt x="13263" y="4197"/>
                      <a:pt x="13196" y="4798"/>
                      <a:pt x="13063" y="5378"/>
                    </a:cubicBezTo>
                    <a:cubicBezTo>
                      <a:pt x="12372" y="9479"/>
                      <a:pt x="11948" y="10995"/>
                      <a:pt x="13419" y="15230"/>
                    </a:cubicBezTo>
                    <a:cubicBezTo>
                      <a:pt x="13553" y="15609"/>
                      <a:pt x="13642" y="16010"/>
                      <a:pt x="13687" y="16412"/>
                    </a:cubicBezTo>
                    <a:cubicBezTo>
                      <a:pt x="13709" y="16724"/>
                      <a:pt x="13687" y="17036"/>
                      <a:pt x="13620" y="17348"/>
                    </a:cubicBezTo>
                    <a:cubicBezTo>
                      <a:pt x="13553" y="17816"/>
                      <a:pt x="13397" y="18262"/>
                      <a:pt x="13174" y="18685"/>
                    </a:cubicBezTo>
                    <a:cubicBezTo>
                      <a:pt x="12305" y="20357"/>
                      <a:pt x="11658" y="20379"/>
                      <a:pt x="10722" y="22608"/>
                    </a:cubicBezTo>
                    <a:cubicBezTo>
                      <a:pt x="10432" y="23322"/>
                      <a:pt x="10455" y="24013"/>
                      <a:pt x="10187" y="24057"/>
                    </a:cubicBezTo>
                    <a:cubicBezTo>
                      <a:pt x="10130" y="24065"/>
                      <a:pt x="10059" y="24069"/>
                      <a:pt x="9977" y="24069"/>
                    </a:cubicBezTo>
                    <a:cubicBezTo>
                      <a:pt x="9319" y="24069"/>
                      <a:pt x="7918" y="23834"/>
                      <a:pt x="6391" y="23834"/>
                    </a:cubicBezTo>
                    <a:cubicBezTo>
                      <a:pt x="5016" y="23834"/>
                      <a:pt x="3538" y="24025"/>
                      <a:pt x="2408" y="24748"/>
                    </a:cubicBezTo>
                    <a:cubicBezTo>
                      <a:pt x="1360" y="25395"/>
                      <a:pt x="669" y="26487"/>
                      <a:pt x="536" y="27713"/>
                    </a:cubicBezTo>
                    <a:cubicBezTo>
                      <a:pt x="357" y="29697"/>
                      <a:pt x="2007" y="31524"/>
                      <a:pt x="3835" y="32037"/>
                    </a:cubicBezTo>
                    <a:cubicBezTo>
                      <a:pt x="4609" y="32261"/>
                      <a:pt x="5629" y="32344"/>
                      <a:pt x="6691" y="32344"/>
                    </a:cubicBezTo>
                    <a:cubicBezTo>
                      <a:pt x="8166" y="32344"/>
                      <a:pt x="9723" y="32183"/>
                      <a:pt x="10811" y="32015"/>
                    </a:cubicBezTo>
                    <a:cubicBezTo>
                      <a:pt x="11380" y="31905"/>
                      <a:pt x="12010" y="31719"/>
                      <a:pt x="12612" y="31719"/>
                    </a:cubicBezTo>
                    <a:cubicBezTo>
                      <a:pt x="12742" y="31719"/>
                      <a:pt x="12870" y="31728"/>
                      <a:pt x="12996" y="31747"/>
                    </a:cubicBezTo>
                    <a:cubicBezTo>
                      <a:pt x="14801" y="32015"/>
                      <a:pt x="19393" y="32104"/>
                      <a:pt x="21154" y="32104"/>
                    </a:cubicBezTo>
                    <a:cubicBezTo>
                      <a:pt x="22207" y="32104"/>
                      <a:pt x="25362" y="32918"/>
                      <a:pt x="29051" y="32918"/>
                    </a:cubicBezTo>
                    <a:cubicBezTo>
                      <a:pt x="29889" y="32918"/>
                      <a:pt x="30755" y="32876"/>
                      <a:pt x="31630" y="32773"/>
                    </a:cubicBezTo>
                    <a:cubicBezTo>
                      <a:pt x="32990" y="32683"/>
                      <a:pt x="34350" y="32416"/>
                      <a:pt x="35643" y="31992"/>
                    </a:cubicBezTo>
                    <a:cubicBezTo>
                      <a:pt x="37270" y="31391"/>
                      <a:pt x="38607" y="30009"/>
                      <a:pt x="38741" y="28225"/>
                    </a:cubicBezTo>
                    <a:cubicBezTo>
                      <a:pt x="38830" y="27089"/>
                      <a:pt x="38362" y="25996"/>
                      <a:pt x="37515" y="25238"/>
                    </a:cubicBezTo>
                    <a:cubicBezTo>
                      <a:pt x="36435" y="24294"/>
                      <a:pt x="35055" y="23985"/>
                      <a:pt x="33626" y="23985"/>
                    </a:cubicBezTo>
                    <a:cubicBezTo>
                      <a:pt x="32222" y="23985"/>
                      <a:pt x="30772" y="24283"/>
                      <a:pt x="29513" y="24570"/>
                    </a:cubicBezTo>
                    <a:cubicBezTo>
                      <a:pt x="29453" y="24585"/>
                      <a:pt x="29384" y="24595"/>
                      <a:pt x="29316" y="24595"/>
                    </a:cubicBezTo>
                    <a:cubicBezTo>
                      <a:pt x="29178" y="24595"/>
                      <a:pt x="29045" y="24555"/>
                      <a:pt x="29000" y="24436"/>
                    </a:cubicBezTo>
                    <a:cubicBezTo>
                      <a:pt x="28933" y="24146"/>
                      <a:pt x="29000" y="23522"/>
                      <a:pt x="28376" y="22162"/>
                    </a:cubicBezTo>
                    <a:cubicBezTo>
                      <a:pt x="27685" y="20691"/>
                      <a:pt x="27106" y="20312"/>
                      <a:pt x="26548" y="19398"/>
                    </a:cubicBezTo>
                    <a:cubicBezTo>
                      <a:pt x="25857" y="18329"/>
                      <a:pt x="25746" y="17950"/>
                      <a:pt x="25612" y="16857"/>
                    </a:cubicBezTo>
                    <a:cubicBezTo>
                      <a:pt x="25590" y="16300"/>
                      <a:pt x="25679" y="15743"/>
                      <a:pt x="25880" y="15208"/>
                    </a:cubicBezTo>
                    <a:cubicBezTo>
                      <a:pt x="27083" y="11775"/>
                      <a:pt x="27061" y="10103"/>
                      <a:pt x="26392" y="6247"/>
                    </a:cubicBezTo>
                    <a:cubicBezTo>
                      <a:pt x="26147" y="4932"/>
                      <a:pt x="25835" y="3461"/>
                      <a:pt x="26080" y="1745"/>
                    </a:cubicBezTo>
                    <a:cubicBezTo>
                      <a:pt x="26147" y="1232"/>
                      <a:pt x="26125" y="1165"/>
                      <a:pt x="25634" y="942"/>
                    </a:cubicBezTo>
                    <a:cubicBezTo>
                      <a:pt x="24029" y="207"/>
                      <a:pt x="22179" y="6"/>
                      <a:pt x="20396" y="6"/>
                    </a:cubicBezTo>
                    <a:cubicBezTo>
                      <a:pt x="20098" y="3"/>
                      <a:pt x="19797" y="0"/>
                      <a:pt x="19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32"/>
              <p:cNvSpPr/>
              <p:nvPr/>
            </p:nvSpPr>
            <p:spPr>
              <a:xfrm>
                <a:off x="2239925" y="3172050"/>
                <a:ext cx="402375" cy="703650"/>
              </a:xfrm>
              <a:custGeom>
                <a:avLst/>
                <a:gdLst/>
                <a:ahLst/>
                <a:cxnLst/>
                <a:rect l="l" t="t" r="r" b="b"/>
                <a:pathLst>
                  <a:path w="16095" h="28146" extrusionOk="0">
                    <a:moveTo>
                      <a:pt x="15514" y="1"/>
                    </a:moveTo>
                    <a:lnTo>
                      <a:pt x="15514" y="1"/>
                    </a:lnTo>
                    <a:cubicBezTo>
                      <a:pt x="12394" y="1762"/>
                      <a:pt x="12238" y="11280"/>
                      <a:pt x="11413" y="14111"/>
                    </a:cubicBezTo>
                    <a:cubicBezTo>
                      <a:pt x="10990" y="15559"/>
                      <a:pt x="10120" y="15983"/>
                      <a:pt x="7646" y="19505"/>
                    </a:cubicBezTo>
                    <a:cubicBezTo>
                      <a:pt x="6955" y="20485"/>
                      <a:pt x="6688" y="20954"/>
                      <a:pt x="6465" y="21266"/>
                    </a:cubicBezTo>
                    <a:cubicBezTo>
                      <a:pt x="6424" y="21262"/>
                      <a:pt x="6382" y="21260"/>
                      <a:pt x="6341" y="21260"/>
                    </a:cubicBezTo>
                    <a:cubicBezTo>
                      <a:pt x="5667" y="21260"/>
                      <a:pt x="4977" y="21757"/>
                      <a:pt x="4347" y="22135"/>
                    </a:cubicBezTo>
                    <a:cubicBezTo>
                      <a:pt x="3790" y="22514"/>
                      <a:pt x="3188" y="22804"/>
                      <a:pt x="2564" y="23049"/>
                    </a:cubicBezTo>
                    <a:cubicBezTo>
                      <a:pt x="2475" y="23071"/>
                      <a:pt x="2363" y="23093"/>
                      <a:pt x="2274" y="23116"/>
                    </a:cubicBezTo>
                    <a:cubicBezTo>
                      <a:pt x="2051" y="23183"/>
                      <a:pt x="1806" y="23227"/>
                      <a:pt x="1717" y="23383"/>
                    </a:cubicBezTo>
                    <a:cubicBezTo>
                      <a:pt x="1695" y="23406"/>
                      <a:pt x="1695" y="23472"/>
                      <a:pt x="1717" y="23517"/>
                    </a:cubicBezTo>
                    <a:cubicBezTo>
                      <a:pt x="1851" y="23695"/>
                      <a:pt x="2051" y="23807"/>
                      <a:pt x="2274" y="23829"/>
                    </a:cubicBezTo>
                    <a:cubicBezTo>
                      <a:pt x="2519" y="23829"/>
                      <a:pt x="2765" y="23784"/>
                      <a:pt x="2987" y="23695"/>
                    </a:cubicBezTo>
                    <a:cubicBezTo>
                      <a:pt x="3234" y="23604"/>
                      <a:pt x="3497" y="23559"/>
                      <a:pt x="3756" y="23559"/>
                    </a:cubicBezTo>
                    <a:cubicBezTo>
                      <a:pt x="3942" y="23559"/>
                      <a:pt x="4126" y="23582"/>
                      <a:pt x="4303" y="23628"/>
                    </a:cubicBezTo>
                    <a:cubicBezTo>
                      <a:pt x="4427" y="23654"/>
                      <a:pt x="4552" y="23667"/>
                      <a:pt x="4677" y="23667"/>
                    </a:cubicBezTo>
                    <a:cubicBezTo>
                      <a:pt x="5089" y="23667"/>
                      <a:pt x="5493" y="23528"/>
                      <a:pt x="5818" y="23272"/>
                    </a:cubicBezTo>
                    <a:cubicBezTo>
                      <a:pt x="5850" y="23245"/>
                      <a:pt x="5883" y="23233"/>
                      <a:pt x="5913" y="23233"/>
                    </a:cubicBezTo>
                    <a:cubicBezTo>
                      <a:pt x="6033" y="23233"/>
                      <a:pt x="6121" y="23410"/>
                      <a:pt x="5997" y="23517"/>
                    </a:cubicBezTo>
                    <a:cubicBezTo>
                      <a:pt x="5615" y="23808"/>
                      <a:pt x="5145" y="23965"/>
                      <a:pt x="4670" y="23965"/>
                    </a:cubicBezTo>
                    <a:cubicBezTo>
                      <a:pt x="4562" y="23965"/>
                      <a:pt x="4454" y="23957"/>
                      <a:pt x="4347" y="23940"/>
                    </a:cubicBezTo>
                    <a:cubicBezTo>
                      <a:pt x="4169" y="24275"/>
                      <a:pt x="3857" y="24520"/>
                      <a:pt x="3500" y="24609"/>
                    </a:cubicBezTo>
                    <a:cubicBezTo>
                      <a:pt x="3334" y="24661"/>
                      <a:pt x="3163" y="24686"/>
                      <a:pt x="2993" y="24686"/>
                    </a:cubicBezTo>
                    <a:cubicBezTo>
                      <a:pt x="2504" y="24686"/>
                      <a:pt x="2026" y="24477"/>
                      <a:pt x="1695" y="24097"/>
                    </a:cubicBezTo>
                    <a:lnTo>
                      <a:pt x="1628" y="24030"/>
                    </a:lnTo>
                    <a:cubicBezTo>
                      <a:pt x="1539" y="23896"/>
                      <a:pt x="1405" y="23784"/>
                      <a:pt x="1271" y="23695"/>
                    </a:cubicBezTo>
                    <a:cubicBezTo>
                      <a:pt x="1238" y="23684"/>
                      <a:pt x="1204" y="23679"/>
                      <a:pt x="1171" y="23679"/>
                    </a:cubicBezTo>
                    <a:cubicBezTo>
                      <a:pt x="1137" y="23679"/>
                      <a:pt x="1104" y="23684"/>
                      <a:pt x="1070" y="23695"/>
                    </a:cubicBezTo>
                    <a:cubicBezTo>
                      <a:pt x="1048" y="23718"/>
                      <a:pt x="1026" y="23740"/>
                      <a:pt x="1004" y="23762"/>
                    </a:cubicBezTo>
                    <a:cubicBezTo>
                      <a:pt x="959" y="23985"/>
                      <a:pt x="1449" y="24854"/>
                      <a:pt x="1761" y="25211"/>
                    </a:cubicBezTo>
                    <a:cubicBezTo>
                      <a:pt x="1784" y="25233"/>
                      <a:pt x="1784" y="25233"/>
                      <a:pt x="1784" y="25256"/>
                    </a:cubicBezTo>
                    <a:cubicBezTo>
                      <a:pt x="1906" y="25273"/>
                      <a:pt x="2027" y="25281"/>
                      <a:pt x="2146" y="25281"/>
                    </a:cubicBezTo>
                    <a:cubicBezTo>
                      <a:pt x="2483" y="25281"/>
                      <a:pt x="2808" y="25215"/>
                      <a:pt x="3121" y="25100"/>
                    </a:cubicBezTo>
                    <a:cubicBezTo>
                      <a:pt x="3145" y="25088"/>
                      <a:pt x="3169" y="25082"/>
                      <a:pt x="3192" y="25082"/>
                    </a:cubicBezTo>
                    <a:cubicBezTo>
                      <a:pt x="3253" y="25082"/>
                      <a:pt x="3305" y="25123"/>
                      <a:pt x="3322" y="25189"/>
                    </a:cubicBezTo>
                    <a:cubicBezTo>
                      <a:pt x="3344" y="25256"/>
                      <a:pt x="3322" y="25345"/>
                      <a:pt x="3233" y="25367"/>
                    </a:cubicBezTo>
                    <a:cubicBezTo>
                      <a:pt x="2869" y="25518"/>
                      <a:pt x="2492" y="25569"/>
                      <a:pt x="2129" y="25569"/>
                    </a:cubicBezTo>
                    <a:cubicBezTo>
                      <a:pt x="1689" y="25569"/>
                      <a:pt x="1268" y="25495"/>
                      <a:pt x="914" y="25434"/>
                    </a:cubicBezTo>
                    <a:cubicBezTo>
                      <a:pt x="647" y="25389"/>
                      <a:pt x="435" y="25356"/>
                      <a:pt x="282" y="25356"/>
                    </a:cubicBezTo>
                    <a:cubicBezTo>
                      <a:pt x="129" y="25356"/>
                      <a:pt x="34" y="25389"/>
                      <a:pt x="1" y="25478"/>
                    </a:cubicBezTo>
                    <a:cubicBezTo>
                      <a:pt x="1" y="25501"/>
                      <a:pt x="23" y="25523"/>
                      <a:pt x="45" y="25545"/>
                    </a:cubicBezTo>
                    <a:cubicBezTo>
                      <a:pt x="201" y="25724"/>
                      <a:pt x="1182" y="26147"/>
                      <a:pt x="2341" y="26147"/>
                    </a:cubicBezTo>
                    <a:cubicBezTo>
                      <a:pt x="2698" y="26125"/>
                      <a:pt x="3054" y="26058"/>
                      <a:pt x="3411" y="25924"/>
                    </a:cubicBezTo>
                    <a:cubicBezTo>
                      <a:pt x="3429" y="25912"/>
                      <a:pt x="3448" y="25907"/>
                      <a:pt x="3468" y="25907"/>
                    </a:cubicBezTo>
                    <a:cubicBezTo>
                      <a:pt x="3521" y="25907"/>
                      <a:pt x="3573" y="25948"/>
                      <a:pt x="3589" y="26013"/>
                    </a:cubicBezTo>
                    <a:cubicBezTo>
                      <a:pt x="3634" y="26080"/>
                      <a:pt x="3589" y="26169"/>
                      <a:pt x="3522" y="26192"/>
                    </a:cubicBezTo>
                    <a:cubicBezTo>
                      <a:pt x="3322" y="26281"/>
                      <a:pt x="3121" y="26348"/>
                      <a:pt x="2898" y="26392"/>
                    </a:cubicBezTo>
                    <a:cubicBezTo>
                      <a:pt x="2876" y="26392"/>
                      <a:pt x="2854" y="26392"/>
                      <a:pt x="2831" y="26415"/>
                    </a:cubicBezTo>
                    <a:cubicBezTo>
                      <a:pt x="2675" y="26415"/>
                      <a:pt x="2519" y="26437"/>
                      <a:pt x="2363" y="26437"/>
                    </a:cubicBezTo>
                    <a:cubicBezTo>
                      <a:pt x="2007" y="26437"/>
                      <a:pt x="1650" y="26437"/>
                      <a:pt x="1293" y="26370"/>
                    </a:cubicBezTo>
                    <a:cubicBezTo>
                      <a:pt x="1150" y="26344"/>
                      <a:pt x="998" y="26333"/>
                      <a:pt x="844" y="26333"/>
                    </a:cubicBezTo>
                    <a:cubicBezTo>
                      <a:pt x="735" y="26333"/>
                      <a:pt x="624" y="26339"/>
                      <a:pt x="513" y="26348"/>
                    </a:cubicBezTo>
                    <a:cubicBezTo>
                      <a:pt x="357" y="26392"/>
                      <a:pt x="246" y="26482"/>
                      <a:pt x="223" y="26526"/>
                    </a:cubicBezTo>
                    <a:cubicBezTo>
                      <a:pt x="201" y="26593"/>
                      <a:pt x="246" y="26593"/>
                      <a:pt x="268" y="26615"/>
                    </a:cubicBezTo>
                    <a:cubicBezTo>
                      <a:pt x="491" y="26838"/>
                      <a:pt x="1293" y="26994"/>
                      <a:pt x="1962" y="27039"/>
                    </a:cubicBezTo>
                    <a:cubicBezTo>
                      <a:pt x="2031" y="27045"/>
                      <a:pt x="2101" y="27048"/>
                      <a:pt x="2170" y="27048"/>
                    </a:cubicBezTo>
                    <a:cubicBezTo>
                      <a:pt x="2589" y="27048"/>
                      <a:pt x="2996" y="26931"/>
                      <a:pt x="3322" y="26682"/>
                    </a:cubicBezTo>
                    <a:cubicBezTo>
                      <a:pt x="3411" y="26638"/>
                      <a:pt x="3500" y="26571"/>
                      <a:pt x="3567" y="26504"/>
                    </a:cubicBezTo>
                    <a:cubicBezTo>
                      <a:pt x="3599" y="26476"/>
                      <a:pt x="3633" y="26465"/>
                      <a:pt x="3665" y="26465"/>
                    </a:cubicBezTo>
                    <a:cubicBezTo>
                      <a:pt x="3790" y="26465"/>
                      <a:pt x="3892" y="26638"/>
                      <a:pt x="3768" y="26727"/>
                    </a:cubicBezTo>
                    <a:cubicBezTo>
                      <a:pt x="3745" y="26771"/>
                      <a:pt x="3723" y="26794"/>
                      <a:pt x="3701" y="26816"/>
                    </a:cubicBezTo>
                    <a:lnTo>
                      <a:pt x="3478" y="26950"/>
                    </a:lnTo>
                    <a:cubicBezTo>
                      <a:pt x="3077" y="27195"/>
                      <a:pt x="2631" y="27418"/>
                      <a:pt x="2163" y="27551"/>
                    </a:cubicBezTo>
                    <a:cubicBezTo>
                      <a:pt x="1695" y="27708"/>
                      <a:pt x="1449" y="27819"/>
                      <a:pt x="1449" y="27975"/>
                    </a:cubicBezTo>
                    <a:cubicBezTo>
                      <a:pt x="1427" y="28020"/>
                      <a:pt x="1449" y="28042"/>
                      <a:pt x="1472" y="28064"/>
                    </a:cubicBezTo>
                    <a:cubicBezTo>
                      <a:pt x="1518" y="28099"/>
                      <a:pt x="1617" y="28145"/>
                      <a:pt x="1853" y="28145"/>
                    </a:cubicBezTo>
                    <a:cubicBezTo>
                      <a:pt x="2074" y="28145"/>
                      <a:pt x="2415" y="28104"/>
                      <a:pt x="2943" y="27975"/>
                    </a:cubicBezTo>
                    <a:cubicBezTo>
                      <a:pt x="4147" y="27685"/>
                      <a:pt x="5261" y="27106"/>
                      <a:pt x="6220" y="26303"/>
                    </a:cubicBezTo>
                    <a:cubicBezTo>
                      <a:pt x="6933" y="25724"/>
                      <a:pt x="7579" y="24966"/>
                      <a:pt x="7780" y="24052"/>
                    </a:cubicBezTo>
                    <a:cubicBezTo>
                      <a:pt x="7958" y="23160"/>
                      <a:pt x="7735" y="24319"/>
                      <a:pt x="11458" y="20909"/>
                    </a:cubicBezTo>
                    <a:cubicBezTo>
                      <a:pt x="12461" y="19995"/>
                      <a:pt x="13419" y="19037"/>
                      <a:pt x="14333" y="18034"/>
                    </a:cubicBezTo>
                    <a:cubicBezTo>
                      <a:pt x="14935" y="17432"/>
                      <a:pt x="15470" y="16741"/>
                      <a:pt x="15938" y="16027"/>
                    </a:cubicBezTo>
                    <a:cubicBezTo>
                      <a:pt x="16094" y="15292"/>
                      <a:pt x="16027" y="14534"/>
                      <a:pt x="15760" y="13865"/>
                    </a:cubicBezTo>
                    <a:cubicBezTo>
                      <a:pt x="14266" y="9630"/>
                      <a:pt x="14690" y="8114"/>
                      <a:pt x="15381" y="4013"/>
                    </a:cubicBezTo>
                    <a:cubicBezTo>
                      <a:pt x="15514" y="3433"/>
                      <a:pt x="15581" y="2832"/>
                      <a:pt x="15604" y="2252"/>
                    </a:cubicBezTo>
                    <a:cubicBezTo>
                      <a:pt x="15604" y="848"/>
                      <a:pt x="15492" y="291"/>
                      <a:pt x="15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32"/>
              <p:cNvSpPr/>
              <p:nvPr/>
            </p:nvSpPr>
            <p:spPr>
              <a:xfrm>
                <a:off x="2541400" y="3538925"/>
                <a:ext cx="6410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1397" extrusionOk="0">
                    <a:moveTo>
                      <a:pt x="336" y="0"/>
                    </a:moveTo>
                    <a:cubicBezTo>
                      <a:pt x="215" y="0"/>
                      <a:pt x="134" y="20"/>
                      <a:pt x="112" y="60"/>
                    </a:cubicBezTo>
                    <a:cubicBezTo>
                      <a:pt x="1" y="283"/>
                      <a:pt x="335" y="305"/>
                      <a:pt x="1271" y="795"/>
                    </a:cubicBezTo>
                    <a:cubicBezTo>
                      <a:pt x="2035" y="1205"/>
                      <a:pt x="2254" y="1397"/>
                      <a:pt x="2396" y="1397"/>
                    </a:cubicBezTo>
                    <a:cubicBezTo>
                      <a:pt x="2424" y="1397"/>
                      <a:pt x="2449" y="1389"/>
                      <a:pt x="2475" y="1375"/>
                    </a:cubicBezTo>
                    <a:cubicBezTo>
                      <a:pt x="2542" y="1330"/>
                      <a:pt x="2564" y="1241"/>
                      <a:pt x="2519" y="1174"/>
                    </a:cubicBezTo>
                    <a:cubicBezTo>
                      <a:pt x="2017" y="349"/>
                      <a:pt x="836" y="0"/>
                      <a:pt x="336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32"/>
              <p:cNvSpPr/>
              <p:nvPr/>
            </p:nvSpPr>
            <p:spPr>
              <a:xfrm>
                <a:off x="2406000" y="3707225"/>
                <a:ext cx="42725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827" extrusionOk="0">
                    <a:moveTo>
                      <a:pt x="194" y="1"/>
                    </a:moveTo>
                    <a:cubicBezTo>
                      <a:pt x="121" y="1"/>
                      <a:pt x="67" y="20"/>
                      <a:pt x="45" y="59"/>
                    </a:cubicBezTo>
                    <a:cubicBezTo>
                      <a:pt x="0" y="104"/>
                      <a:pt x="22" y="171"/>
                      <a:pt x="67" y="193"/>
                    </a:cubicBezTo>
                    <a:cubicBezTo>
                      <a:pt x="914" y="728"/>
                      <a:pt x="981" y="1085"/>
                      <a:pt x="1048" y="1731"/>
                    </a:cubicBezTo>
                    <a:cubicBezTo>
                      <a:pt x="1060" y="1792"/>
                      <a:pt x="1113" y="1827"/>
                      <a:pt x="1165" y="1827"/>
                    </a:cubicBezTo>
                    <a:cubicBezTo>
                      <a:pt x="1208" y="1827"/>
                      <a:pt x="1250" y="1804"/>
                      <a:pt x="1271" y="1753"/>
                    </a:cubicBezTo>
                    <a:cubicBezTo>
                      <a:pt x="1708" y="650"/>
                      <a:pt x="619" y="1"/>
                      <a:pt x="194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32"/>
              <p:cNvSpPr/>
              <p:nvPr/>
            </p:nvSpPr>
            <p:spPr>
              <a:xfrm>
                <a:off x="2224450" y="3168150"/>
                <a:ext cx="422300" cy="715400"/>
              </a:xfrm>
              <a:custGeom>
                <a:avLst/>
                <a:gdLst/>
                <a:ahLst/>
                <a:cxnLst/>
                <a:rect l="l" t="t" r="r" b="b"/>
                <a:pathLst>
                  <a:path w="16892" h="28616" extrusionOk="0">
                    <a:moveTo>
                      <a:pt x="4409" y="24013"/>
                    </a:moveTo>
                    <a:cubicBezTo>
                      <a:pt x="4491" y="24013"/>
                      <a:pt x="4573" y="24018"/>
                      <a:pt x="4654" y="24030"/>
                    </a:cubicBezTo>
                    <a:cubicBezTo>
                      <a:pt x="4498" y="24253"/>
                      <a:pt x="4275" y="24409"/>
                      <a:pt x="4008" y="24475"/>
                    </a:cubicBezTo>
                    <a:cubicBezTo>
                      <a:pt x="3875" y="24510"/>
                      <a:pt x="3739" y="24528"/>
                      <a:pt x="3602" y="24528"/>
                    </a:cubicBezTo>
                    <a:cubicBezTo>
                      <a:pt x="3302" y="24528"/>
                      <a:pt x="3005" y="24443"/>
                      <a:pt x="2759" y="24275"/>
                    </a:cubicBezTo>
                    <a:lnTo>
                      <a:pt x="2871" y="24275"/>
                    </a:lnTo>
                    <a:cubicBezTo>
                      <a:pt x="2919" y="24279"/>
                      <a:pt x="2967" y="24280"/>
                      <a:pt x="3014" y="24280"/>
                    </a:cubicBezTo>
                    <a:cubicBezTo>
                      <a:pt x="3250" y="24280"/>
                      <a:pt x="3473" y="24234"/>
                      <a:pt x="3696" y="24141"/>
                    </a:cubicBezTo>
                    <a:cubicBezTo>
                      <a:pt x="3927" y="24058"/>
                      <a:pt x="4171" y="24013"/>
                      <a:pt x="4409" y="24013"/>
                    </a:cubicBezTo>
                    <a:close/>
                    <a:moveTo>
                      <a:pt x="15977" y="447"/>
                    </a:moveTo>
                    <a:cubicBezTo>
                      <a:pt x="16022" y="1093"/>
                      <a:pt x="16067" y="1762"/>
                      <a:pt x="16067" y="2408"/>
                    </a:cubicBezTo>
                    <a:cubicBezTo>
                      <a:pt x="16022" y="2988"/>
                      <a:pt x="15955" y="3567"/>
                      <a:pt x="15844" y="4147"/>
                    </a:cubicBezTo>
                    <a:cubicBezTo>
                      <a:pt x="15108" y="8337"/>
                      <a:pt x="14729" y="9875"/>
                      <a:pt x="16200" y="14066"/>
                    </a:cubicBezTo>
                    <a:cubicBezTo>
                      <a:pt x="16847" y="15849"/>
                      <a:pt x="16401" y="16273"/>
                      <a:pt x="15442" y="17432"/>
                    </a:cubicBezTo>
                    <a:cubicBezTo>
                      <a:pt x="14595" y="18457"/>
                      <a:pt x="13682" y="19438"/>
                      <a:pt x="12723" y="20352"/>
                    </a:cubicBezTo>
                    <a:cubicBezTo>
                      <a:pt x="11542" y="21466"/>
                      <a:pt x="10026" y="22781"/>
                      <a:pt x="8466" y="23673"/>
                    </a:cubicBezTo>
                    <a:cubicBezTo>
                      <a:pt x="8399" y="23695"/>
                      <a:pt x="8354" y="23762"/>
                      <a:pt x="8354" y="23829"/>
                    </a:cubicBezTo>
                    <a:cubicBezTo>
                      <a:pt x="7998" y="25880"/>
                      <a:pt x="5479" y="27663"/>
                      <a:pt x="3540" y="28131"/>
                    </a:cubicBezTo>
                    <a:cubicBezTo>
                      <a:pt x="3022" y="28260"/>
                      <a:pt x="2687" y="28301"/>
                      <a:pt x="2469" y="28301"/>
                    </a:cubicBezTo>
                    <a:cubicBezTo>
                      <a:pt x="2236" y="28301"/>
                      <a:pt x="2137" y="28255"/>
                      <a:pt x="2091" y="28220"/>
                    </a:cubicBezTo>
                    <a:cubicBezTo>
                      <a:pt x="2068" y="28198"/>
                      <a:pt x="2046" y="28176"/>
                      <a:pt x="2046" y="28131"/>
                    </a:cubicBezTo>
                    <a:cubicBezTo>
                      <a:pt x="2046" y="27953"/>
                      <a:pt x="2314" y="27864"/>
                      <a:pt x="2782" y="27707"/>
                    </a:cubicBezTo>
                    <a:cubicBezTo>
                      <a:pt x="3250" y="27551"/>
                      <a:pt x="3696" y="27351"/>
                      <a:pt x="4097" y="27083"/>
                    </a:cubicBezTo>
                    <a:cubicBezTo>
                      <a:pt x="4342" y="26950"/>
                      <a:pt x="4342" y="26972"/>
                      <a:pt x="4387" y="26883"/>
                    </a:cubicBezTo>
                    <a:cubicBezTo>
                      <a:pt x="4431" y="26838"/>
                      <a:pt x="4453" y="26749"/>
                      <a:pt x="4409" y="26682"/>
                    </a:cubicBezTo>
                    <a:cubicBezTo>
                      <a:pt x="4370" y="26636"/>
                      <a:pt x="4332" y="26617"/>
                      <a:pt x="4293" y="26617"/>
                    </a:cubicBezTo>
                    <a:cubicBezTo>
                      <a:pt x="4076" y="26617"/>
                      <a:pt x="3793" y="27201"/>
                      <a:pt x="2768" y="27201"/>
                    </a:cubicBezTo>
                    <a:cubicBezTo>
                      <a:pt x="2708" y="27201"/>
                      <a:pt x="2646" y="27199"/>
                      <a:pt x="2581" y="27195"/>
                    </a:cubicBezTo>
                    <a:cubicBezTo>
                      <a:pt x="756" y="27076"/>
                      <a:pt x="343" y="26498"/>
                      <a:pt x="1438" y="26498"/>
                    </a:cubicBezTo>
                    <a:cubicBezTo>
                      <a:pt x="1573" y="26498"/>
                      <a:pt x="1731" y="26506"/>
                      <a:pt x="1912" y="26526"/>
                    </a:cubicBezTo>
                    <a:cubicBezTo>
                      <a:pt x="2055" y="26540"/>
                      <a:pt x="2578" y="26591"/>
                      <a:pt x="2996" y="26591"/>
                    </a:cubicBezTo>
                    <a:cubicBezTo>
                      <a:pt x="3233" y="26591"/>
                      <a:pt x="3437" y="26575"/>
                      <a:pt x="3517" y="26526"/>
                    </a:cubicBezTo>
                    <a:cubicBezTo>
                      <a:pt x="3718" y="26482"/>
                      <a:pt x="3919" y="26437"/>
                      <a:pt x="4119" y="26348"/>
                    </a:cubicBezTo>
                    <a:cubicBezTo>
                      <a:pt x="4290" y="26291"/>
                      <a:pt x="4235" y="26056"/>
                      <a:pt x="4091" y="26056"/>
                    </a:cubicBezTo>
                    <a:cubicBezTo>
                      <a:pt x="4066" y="26056"/>
                      <a:pt x="4038" y="26064"/>
                      <a:pt x="4008" y="26080"/>
                    </a:cubicBezTo>
                    <a:cubicBezTo>
                      <a:pt x="3640" y="26224"/>
                      <a:pt x="3236" y="26280"/>
                      <a:pt x="2837" y="26280"/>
                    </a:cubicBezTo>
                    <a:cubicBezTo>
                      <a:pt x="1375" y="26280"/>
                      <a:pt x="0" y="25520"/>
                      <a:pt x="892" y="25520"/>
                    </a:cubicBezTo>
                    <a:cubicBezTo>
                      <a:pt x="1040" y="25520"/>
                      <a:pt x="1250" y="25541"/>
                      <a:pt x="1533" y="25590"/>
                    </a:cubicBezTo>
                    <a:cubicBezTo>
                      <a:pt x="1887" y="25651"/>
                      <a:pt x="2308" y="25725"/>
                      <a:pt x="2748" y="25725"/>
                    </a:cubicBezTo>
                    <a:cubicBezTo>
                      <a:pt x="3111" y="25725"/>
                      <a:pt x="3488" y="25674"/>
                      <a:pt x="3852" y="25523"/>
                    </a:cubicBezTo>
                    <a:cubicBezTo>
                      <a:pt x="4007" y="25465"/>
                      <a:pt x="3943" y="25239"/>
                      <a:pt x="3806" y="25239"/>
                    </a:cubicBezTo>
                    <a:cubicBezTo>
                      <a:pt x="3786" y="25239"/>
                      <a:pt x="3764" y="25244"/>
                      <a:pt x="3740" y="25256"/>
                    </a:cubicBezTo>
                    <a:cubicBezTo>
                      <a:pt x="3419" y="25374"/>
                      <a:pt x="3073" y="25428"/>
                      <a:pt x="2730" y="25428"/>
                    </a:cubicBezTo>
                    <a:cubicBezTo>
                      <a:pt x="2620" y="25428"/>
                      <a:pt x="2511" y="25422"/>
                      <a:pt x="2403" y="25412"/>
                    </a:cubicBezTo>
                    <a:cubicBezTo>
                      <a:pt x="2403" y="25389"/>
                      <a:pt x="1355" y="24007"/>
                      <a:pt x="1689" y="23851"/>
                    </a:cubicBezTo>
                    <a:cubicBezTo>
                      <a:pt x="1720" y="23836"/>
                      <a:pt x="1751" y="23829"/>
                      <a:pt x="1783" y="23829"/>
                    </a:cubicBezTo>
                    <a:cubicBezTo>
                      <a:pt x="1978" y="23829"/>
                      <a:pt x="2179" y="24099"/>
                      <a:pt x="2314" y="24253"/>
                    </a:cubicBezTo>
                    <a:cubicBezTo>
                      <a:pt x="2667" y="24671"/>
                      <a:pt x="3136" y="24837"/>
                      <a:pt x="3585" y="24837"/>
                    </a:cubicBezTo>
                    <a:cubicBezTo>
                      <a:pt x="4212" y="24837"/>
                      <a:pt x="4797" y="24512"/>
                      <a:pt x="4966" y="24096"/>
                    </a:cubicBezTo>
                    <a:cubicBezTo>
                      <a:pt x="5073" y="24113"/>
                      <a:pt x="5181" y="24121"/>
                      <a:pt x="5289" y="24121"/>
                    </a:cubicBezTo>
                    <a:cubicBezTo>
                      <a:pt x="5764" y="24121"/>
                      <a:pt x="6234" y="23964"/>
                      <a:pt x="6616" y="23673"/>
                    </a:cubicBezTo>
                    <a:cubicBezTo>
                      <a:pt x="6682" y="23606"/>
                      <a:pt x="6705" y="23517"/>
                      <a:pt x="6660" y="23450"/>
                    </a:cubicBezTo>
                    <a:cubicBezTo>
                      <a:pt x="6621" y="23411"/>
                      <a:pt x="6575" y="23387"/>
                      <a:pt x="6530" y="23387"/>
                    </a:cubicBezTo>
                    <a:cubicBezTo>
                      <a:pt x="6497" y="23387"/>
                      <a:pt x="6465" y="23400"/>
                      <a:pt x="6437" y="23428"/>
                    </a:cubicBezTo>
                    <a:cubicBezTo>
                      <a:pt x="5982" y="23728"/>
                      <a:pt x="5667" y="23807"/>
                      <a:pt x="5382" y="23807"/>
                    </a:cubicBezTo>
                    <a:cubicBezTo>
                      <a:pt x="5071" y="23807"/>
                      <a:pt x="4797" y="23713"/>
                      <a:pt x="4418" y="23713"/>
                    </a:cubicBezTo>
                    <a:cubicBezTo>
                      <a:pt x="4194" y="23713"/>
                      <a:pt x="3933" y="23746"/>
                      <a:pt x="3606" y="23851"/>
                    </a:cubicBezTo>
                    <a:cubicBezTo>
                      <a:pt x="3384" y="23940"/>
                      <a:pt x="3138" y="23985"/>
                      <a:pt x="2893" y="23985"/>
                    </a:cubicBezTo>
                    <a:cubicBezTo>
                      <a:pt x="2648" y="23963"/>
                      <a:pt x="1734" y="23539"/>
                      <a:pt x="2893" y="23272"/>
                    </a:cubicBezTo>
                    <a:cubicBezTo>
                      <a:pt x="3540" y="23138"/>
                      <a:pt x="4387" y="22648"/>
                      <a:pt x="4944" y="22291"/>
                    </a:cubicBezTo>
                    <a:cubicBezTo>
                      <a:pt x="5719" y="21817"/>
                      <a:pt x="6203" y="21510"/>
                      <a:pt x="6939" y="21510"/>
                    </a:cubicBezTo>
                    <a:cubicBezTo>
                      <a:pt x="6965" y="21510"/>
                      <a:pt x="6991" y="21510"/>
                      <a:pt x="7017" y="21511"/>
                    </a:cubicBezTo>
                    <a:cubicBezTo>
                      <a:pt x="7128" y="21511"/>
                      <a:pt x="7240" y="21444"/>
                      <a:pt x="7307" y="21355"/>
                    </a:cubicBezTo>
                    <a:cubicBezTo>
                      <a:pt x="12144" y="13798"/>
                      <a:pt x="11898" y="17276"/>
                      <a:pt x="12790" y="10655"/>
                    </a:cubicBezTo>
                    <a:cubicBezTo>
                      <a:pt x="13303" y="6955"/>
                      <a:pt x="13971" y="1918"/>
                      <a:pt x="15977" y="447"/>
                    </a:cubicBezTo>
                    <a:close/>
                    <a:moveTo>
                      <a:pt x="16146" y="0"/>
                    </a:moveTo>
                    <a:cubicBezTo>
                      <a:pt x="16120" y="0"/>
                      <a:pt x="16093" y="7"/>
                      <a:pt x="16067" y="23"/>
                    </a:cubicBezTo>
                    <a:cubicBezTo>
                      <a:pt x="13748" y="1338"/>
                      <a:pt x="13013" y="6710"/>
                      <a:pt x="12478" y="10611"/>
                    </a:cubicBezTo>
                    <a:cubicBezTo>
                      <a:pt x="11586" y="17253"/>
                      <a:pt x="11787" y="13687"/>
                      <a:pt x="7039" y="21199"/>
                    </a:cubicBezTo>
                    <a:lnTo>
                      <a:pt x="6995" y="21199"/>
                    </a:lnTo>
                    <a:cubicBezTo>
                      <a:pt x="6975" y="21198"/>
                      <a:pt x="6955" y="21198"/>
                      <a:pt x="6935" y="21198"/>
                    </a:cubicBezTo>
                    <a:cubicBezTo>
                      <a:pt x="6179" y="21198"/>
                      <a:pt x="5505" y="21611"/>
                      <a:pt x="4810" y="22046"/>
                    </a:cubicBezTo>
                    <a:cubicBezTo>
                      <a:pt x="4253" y="22402"/>
                      <a:pt x="3673" y="22692"/>
                      <a:pt x="3071" y="22915"/>
                    </a:cubicBezTo>
                    <a:cubicBezTo>
                      <a:pt x="3005" y="22937"/>
                      <a:pt x="2915" y="22960"/>
                      <a:pt x="2849" y="22982"/>
                    </a:cubicBezTo>
                    <a:cubicBezTo>
                      <a:pt x="2559" y="23049"/>
                      <a:pt x="2224" y="23116"/>
                      <a:pt x="2068" y="23383"/>
                    </a:cubicBezTo>
                    <a:cubicBezTo>
                      <a:pt x="2046" y="23450"/>
                      <a:pt x="2024" y="23517"/>
                      <a:pt x="2024" y="23584"/>
                    </a:cubicBezTo>
                    <a:cubicBezTo>
                      <a:pt x="1957" y="23550"/>
                      <a:pt x="1879" y="23534"/>
                      <a:pt x="1801" y="23534"/>
                    </a:cubicBezTo>
                    <a:cubicBezTo>
                      <a:pt x="1723" y="23534"/>
                      <a:pt x="1645" y="23550"/>
                      <a:pt x="1578" y="23584"/>
                    </a:cubicBezTo>
                    <a:cubicBezTo>
                      <a:pt x="1467" y="23651"/>
                      <a:pt x="1377" y="23740"/>
                      <a:pt x="1355" y="23874"/>
                    </a:cubicBezTo>
                    <a:cubicBezTo>
                      <a:pt x="1244" y="24230"/>
                      <a:pt x="1734" y="24988"/>
                      <a:pt x="2024" y="25389"/>
                    </a:cubicBezTo>
                    <a:lnTo>
                      <a:pt x="1600" y="25322"/>
                    </a:lnTo>
                    <a:cubicBezTo>
                      <a:pt x="1339" y="25274"/>
                      <a:pt x="1095" y="25230"/>
                      <a:pt x="892" y="25230"/>
                    </a:cubicBezTo>
                    <a:cubicBezTo>
                      <a:pt x="625" y="25230"/>
                      <a:pt x="428" y="25305"/>
                      <a:pt x="352" y="25545"/>
                    </a:cubicBezTo>
                    <a:cubicBezTo>
                      <a:pt x="308" y="25679"/>
                      <a:pt x="352" y="25813"/>
                      <a:pt x="441" y="25924"/>
                    </a:cubicBezTo>
                    <a:cubicBezTo>
                      <a:pt x="597" y="26058"/>
                      <a:pt x="798" y="26192"/>
                      <a:pt x="998" y="26259"/>
                    </a:cubicBezTo>
                    <a:cubicBezTo>
                      <a:pt x="798" y="26303"/>
                      <a:pt x="642" y="26437"/>
                      <a:pt x="553" y="26615"/>
                    </a:cubicBezTo>
                    <a:cubicBezTo>
                      <a:pt x="530" y="26749"/>
                      <a:pt x="575" y="26905"/>
                      <a:pt x="686" y="26994"/>
                    </a:cubicBezTo>
                    <a:cubicBezTo>
                      <a:pt x="954" y="27195"/>
                      <a:pt x="1266" y="27329"/>
                      <a:pt x="1623" y="27373"/>
                    </a:cubicBezTo>
                    <a:cubicBezTo>
                      <a:pt x="1912" y="27440"/>
                      <a:pt x="2202" y="27485"/>
                      <a:pt x="2514" y="27507"/>
                    </a:cubicBezTo>
                    <a:cubicBezTo>
                      <a:pt x="2091" y="27663"/>
                      <a:pt x="1779" y="27819"/>
                      <a:pt x="1779" y="28153"/>
                    </a:cubicBezTo>
                    <a:cubicBezTo>
                      <a:pt x="1756" y="28287"/>
                      <a:pt x="1823" y="28398"/>
                      <a:pt x="1935" y="28488"/>
                    </a:cubicBezTo>
                    <a:cubicBezTo>
                      <a:pt x="2002" y="28532"/>
                      <a:pt x="2091" y="28577"/>
                      <a:pt x="2202" y="28599"/>
                    </a:cubicBezTo>
                    <a:cubicBezTo>
                      <a:pt x="2321" y="28610"/>
                      <a:pt x="2440" y="28615"/>
                      <a:pt x="2559" y="28615"/>
                    </a:cubicBezTo>
                    <a:cubicBezTo>
                      <a:pt x="2929" y="28615"/>
                      <a:pt x="3297" y="28561"/>
                      <a:pt x="3651" y="28443"/>
                    </a:cubicBezTo>
                    <a:cubicBezTo>
                      <a:pt x="5501" y="27997"/>
                      <a:pt x="8310" y="26147"/>
                      <a:pt x="8666" y="23940"/>
                    </a:cubicBezTo>
                    <a:cubicBezTo>
                      <a:pt x="12344" y="21823"/>
                      <a:pt x="16646" y="16897"/>
                      <a:pt x="16735" y="16206"/>
                    </a:cubicBezTo>
                    <a:cubicBezTo>
                      <a:pt x="16891" y="15448"/>
                      <a:pt x="16824" y="14668"/>
                      <a:pt x="16535" y="13954"/>
                    </a:cubicBezTo>
                    <a:cubicBezTo>
                      <a:pt x="15086" y="9853"/>
                      <a:pt x="15442" y="8382"/>
                      <a:pt x="16178" y="4214"/>
                    </a:cubicBezTo>
                    <a:cubicBezTo>
                      <a:pt x="16624" y="1561"/>
                      <a:pt x="16245" y="669"/>
                      <a:pt x="16312" y="179"/>
                    </a:cubicBezTo>
                    <a:cubicBezTo>
                      <a:pt x="16312" y="77"/>
                      <a:pt x="16233" y="0"/>
                      <a:pt x="1614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32"/>
              <p:cNvSpPr/>
              <p:nvPr/>
            </p:nvSpPr>
            <p:spPr>
              <a:xfrm>
                <a:off x="2927575" y="3172050"/>
                <a:ext cx="402375" cy="703650"/>
              </a:xfrm>
              <a:custGeom>
                <a:avLst/>
                <a:gdLst/>
                <a:ahLst/>
                <a:cxnLst/>
                <a:rect l="l" t="t" r="r" b="b"/>
                <a:pathLst>
                  <a:path w="16095" h="28146" extrusionOk="0">
                    <a:moveTo>
                      <a:pt x="580" y="1"/>
                    </a:moveTo>
                    <a:cubicBezTo>
                      <a:pt x="602" y="291"/>
                      <a:pt x="491" y="848"/>
                      <a:pt x="491" y="2252"/>
                    </a:cubicBezTo>
                    <a:cubicBezTo>
                      <a:pt x="513" y="2832"/>
                      <a:pt x="580" y="3433"/>
                      <a:pt x="714" y="4013"/>
                    </a:cubicBezTo>
                    <a:cubicBezTo>
                      <a:pt x="1405" y="8114"/>
                      <a:pt x="1828" y="9630"/>
                      <a:pt x="335" y="13865"/>
                    </a:cubicBezTo>
                    <a:cubicBezTo>
                      <a:pt x="67" y="14534"/>
                      <a:pt x="1" y="15292"/>
                      <a:pt x="157" y="16027"/>
                    </a:cubicBezTo>
                    <a:cubicBezTo>
                      <a:pt x="625" y="16741"/>
                      <a:pt x="1160" y="17432"/>
                      <a:pt x="1762" y="18034"/>
                    </a:cubicBezTo>
                    <a:cubicBezTo>
                      <a:pt x="2698" y="19037"/>
                      <a:pt x="3634" y="19995"/>
                      <a:pt x="4637" y="20909"/>
                    </a:cubicBezTo>
                    <a:cubicBezTo>
                      <a:pt x="8359" y="24319"/>
                      <a:pt x="8136" y="23160"/>
                      <a:pt x="8337" y="24052"/>
                    </a:cubicBezTo>
                    <a:cubicBezTo>
                      <a:pt x="8538" y="24966"/>
                      <a:pt x="9162" y="25724"/>
                      <a:pt x="9875" y="26303"/>
                    </a:cubicBezTo>
                    <a:cubicBezTo>
                      <a:pt x="10834" y="27106"/>
                      <a:pt x="11970" y="27685"/>
                      <a:pt x="13174" y="27975"/>
                    </a:cubicBezTo>
                    <a:cubicBezTo>
                      <a:pt x="13692" y="28104"/>
                      <a:pt x="14032" y="28145"/>
                      <a:pt x="14253" y="28145"/>
                    </a:cubicBezTo>
                    <a:cubicBezTo>
                      <a:pt x="14488" y="28145"/>
                      <a:pt x="14588" y="28099"/>
                      <a:pt x="14623" y="28064"/>
                    </a:cubicBezTo>
                    <a:cubicBezTo>
                      <a:pt x="14645" y="28042"/>
                      <a:pt x="14667" y="28020"/>
                      <a:pt x="14667" y="27975"/>
                    </a:cubicBezTo>
                    <a:cubicBezTo>
                      <a:pt x="14667" y="27819"/>
                      <a:pt x="14400" y="27708"/>
                      <a:pt x="13932" y="27551"/>
                    </a:cubicBezTo>
                    <a:cubicBezTo>
                      <a:pt x="13464" y="27418"/>
                      <a:pt x="13018" y="27195"/>
                      <a:pt x="12617" y="26950"/>
                    </a:cubicBezTo>
                    <a:lnTo>
                      <a:pt x="12394" y="26816"/>
                    </a:lnTo>
                    <a:cubicBezTo>
                      <a:pt x="12372" y="26794"/>
                      <a:pt x="12349" y="26771"/>
                      <a:pt x="12327" y="26727"/>
                    </a:cubicBezTo>
                    <a:cubicBezTo>
                      <a:pt x="12203" y="26638"/>
                      <a:pt x="12304" y="26465"/>
                      <a:pt x="12430" y="26465"/>
                    </a:cubicBezTo>
                    <a:cubicBezTo>
                      <a:pt x="12462" y="26465"/>
                      <a:pt x="12496" y="26476"/>
                      <a:pt x="12528" y="26504"/>
                    </a:cubicBezTo>
                    <a:cubicBezTo>
                      <a:pt x="12617" y="26571"/>
                      <a:pt x="12684" y="26638"/>
                      <a:pt x="12773" y="26682"/>
                    </a:cubicBezTo>
                    <a:cubicBezTo>
                      <a:pt x="13117" y="26931"/>
                      <a:pt x="13511" y="27048"/>
                      <a:pt x="13926" y="27048"/>
                    </a:cubicBezTo>
                    <a:cubicBezTo>
                      <a:pt x="13994" y="27048"/>
                      <a:pt x="14063" y="27045"/>
                      <a:pt x="14133" y="27039"/>
                    </a:cubicBezTo>
                    <a:cubicBezTo>
                      <a:pt x="14801" y="26994"/>
                      <a:pt x="15604" y="26838"/>
                      <a:pt x="15827" y="26615"/>
                    </a:cubicBezTo>
                    <a:cubicBezTo>
                      <a:pt x="15849" y="26593"/>
                      <a:pt x="15893" y="26593"/>
                      <a:pt x="15871" y="26526"/>
                    </a:cubicBezTo>
                    <a:cubicBezTo>
                      <a:pt x="15871" y="26482"/>
                      <a:pt x="15737" y="26392"/>
                      <a:pt x="15581" y="26348"/>
                    </a:cubicBezTo>
                    <a:cubicBezTo>
                      <a:pt x="15471" y="26339"/>
                      <a:pt x="15364" y="26333"/>
                      <a:pt x="15257" y="26333"/>
                    </a:cubicBezTo>
                    <a:cubicBezTo>
                      <a:pt x="15107" y="26333"/>
                      <a:pt x="14958" y="26344"/>
                      <a:pt x="14801" y="26370"/>
                    </a:cubicBezTo>
                    <a:cubicBezTo>
                      <a:pt x="14445" y="26437"/>
                      <a:pt x="14088" y="26437"/>
                      <a:pt x="13731" y="26437"/>
                    </a:cubicBezTo>
                    <a:cubicBezTo>
                      <a:pt x="13575" y="26437"/>
                      <a:pt x="13419" y="26415"/>
                      <a:pt x="13263" y="26415"/>
                    </a:cubicBezTo>
                    <a:cubicBezTo>
                      <a:pt x="13241" y="26392"/>
                      <a:pt x="13219" y="26392"/>
                      <a:pt x="13196" y="26392"/>
                    </a:cubicBezTo>
                    <a:cubicBezTo>
                      <a:pt x="12996" y="26348"/>
                      <a:pt x="12773" y="26281"/>
                      <a:pt x="12595" y="26192"/>
                    </a:cubicBezTo>
                    <a:cubicBezTo>
                      <a:pt x="12505" y="26169"/>
                      <a:pt x="12483" y="26080"/>
                      <a:pt x="12505" y="26013"/>
                    </a:cubicBezTo>
                    <a:cubicBezTo>
                      <a:pt x="12522" y="25948"/>
                      <a:pt x="12574" y="25907"/>
                      <a:pt x="12636" y="25907"/>
                    </a:cubicBezTo>
                    <a:cubicBezTo>
                      <a:pt x="12658" y="25907"/>
                      <a:pt x="12682" y="25912"/>
                      <a:pt x="12706" y="25924"/>
                    </a:cubicBezTo>
                    <a:cubicBezTo>
                      <a:pt x="13040" y="26058"/>
                      <a:pt x="13397" y="26125"/>
                      <a:pt x="13754" y="26147"/>
                    </a:cubicBezTo>
                    <a:cubicBezTo>
                      <a:pt x="14913" y="26147"/>
                      <a:pt x="15916" y="25724"/>
                      <a:pt x="16072" y="25545"/>
                    </a:cubicBezTo>
                    <a:cubicBezTo>
                      <a:pt x="16094" y="25523"/>
                      <a:pt x="16094" y="25501"/>
                      <a:pt x="16094" y="25478"/>
                    </a:cubicBezTo>
                    <a:cubicBezTo>
                      <a:pt x="16072" y="25389"/>
                      <a:pt x="15977" y="25356"/>
                      <a:pt x="15821" y="25356"/>
                    </a:cubicBezTo>
                    <a:cubicBezTo>
                      <a:pt x="15665" y="25356"/>
                      <a:pt x="15448" y="25389"/>
                      <a:pt x="15180" y="25434"/>
                    </a:cubicBezTo>
                    <a:cubicBezTo>
                      <a:pt x="14826" y="25495"/>
                      <a:pt x="14406" y="25569"/>
                      <a:pt x="13966" y="25569"/>
                    </a:cubicBezTo>
                    <a:cubicBezTo>
                      <a:pt x="13602" y="25569"/>
                      <a:pt x="13225" y="25518"/>
                      <a:pt x="12862" y="25367"/>
                    </a:cubicBezTo>
                    <a:cubicBezTo>
                      <a:pt x="12773" y="25345"/>
                      <a:pt x="12751" y="25256"/>
                      <a:pt x="12773" y="25189"/>
                    </a:cubicBezTo>
                    <a:cubicBezTo>
                      <a:pt x="12805" y="25123"/>
                      <a:pt x="12862" y="25082"/>
                      <a:pt x="12916" y="25082"/>
                    </a:cubicBezTo>
                    <a:cubicBezTo>
                      <a:pt x="12936" y="25082"/>
                      <a:pt x="12956" y="25088"/>
                      <a:pt x="12973" y="25100"/>
                    </a:cubicBezTo>
                    <a:cubicBezTo>
                      <a:pt x="13286" y="25215"/>
                      <a:pt x="13623" y="25281"/>
                      <a:pt x="13958" y="25281"/>
                    </a:cubicBezTo>
                    <a:cubicBezTo>
                      <a:pt x="14076" y="25281"/>
                      <a:pt x="14194" y="25273"/>
                      <a:pt x="14311" y="25256"/>
                    </a:cubicBezTo>
                    <a:cubicBezTo>
                      <a:pt x="14311" y="25233"/>
                      <a:pt x="14333" y="25233"/>
                      <a:pt x="14333" y="25211"/>
                    </a:cubicBezTo>
                    <a:cubicBezTo>
                      <a:pt x="14645" y="24854"/>
                      <a:pt x="15158" y="23985"/>
                      <a:pt x="15091" y="23762"/>
                    </a:cubicBezTo>
                    <a:cubicBezTo>
                      <a:pt x="15091" y="23740"/>
                      <a:pt x="15069" y="23718"/>
                      <a:pt x="15024" y="23695"/>
                    </a:cubicBezTo>
                    <a:cubicBezTo>
                      <a:pt x="14991" y="23684"/>
                      <a:pt x="14957" y="23679"/>
                      <a:pt x="14924" y="23679"/>
                    </a:cubicBezTo>
                    <a:cubicBezTo>
                      <a:pt x="14890" y="23679"/>
                      <a:pt x="14857" y="23684"/>
                      <a:pt x="14824" y="23695"/>
                    </a:cubicBezTo>
                    <a:cubicBezTo>
                      <a:pt x="14690" y="23784"/>
                      <a:pt x="14556" y="23896"/>
                      <a:pt x="14467" y="24030"/>
                    </a:cubicBezTo>
                    <a:lnTo>
                      <a:pt x="14400" y="24097"/>
                    </a:lnTo>
                    <a:cubicBezTo>
                      <a:pt x="14069" y="24477"/>
                      <a:pt x="13603" y="24686"/>
                      <a:pt x="13120" y="24686"/>
                    </a:cubicBezTo>
                    <a:cubicBezTo>
                      <a:pt x="12952" y="24686"/>
                      <a:pt x="12783" y="24661"/>
                      <a:pt x="12617" y="24609"/>
                    </a:cubicBezTo>
                    <a:cubicBezTo>
                      <a:pt x="12238" y="24520"/>
                      <a:pt x="11926" y="24275"/>
                      <a:pt x="11747" y="23940"/>
                    </a:cubicBezTo>
                    <a:cubicBezTo>
                      <a:pt x="11640" y="23957"/>
                      <a:pt x="11532" y="23965"/>
                      <a:pt x="11425" y="23965"/>
                    </a:cubicBezTo>
                    <a:cubicBezTo>
                      <a:pt x="10950" y="23965"/>
                      <a:pt x="10480" y="23808"/>
                      <a:pt x="10098" y="23517"/>
                    </a:cubicBezTo>
                    <a:cubicBezTo>
                      <a:pt x="9974" y="23410"/>
                      <a:pt x="10062" y="23233"/>
                      <a:pt x="10181" y="23233"/>
                    </a:cubicBezTo>
                    <a:cubicBezTo>
                      <a:pt x="10212" y="23233"/>
                      <a:pt x="10245" y="23245"/>
                      <a:pt x="10276" y="23272"/>
                    </a:cubicBezTo>
                    <a:cubicBezTo>
                      <a:pt x="10602" y="23528"/>
                      <a:pt x="11006" y="23667"/>
                      <a:pt x="11418" y="23667"/>
                    </a:cubicBezTo>
                    <a:cubicBezTo>
                      <a:pt x="11542" y="23667"/>
                      <a:pt x="11668" y="23654"/>
                      <a:pt x="11792" y="23628"/>
                    </a:cubicBezTo>
                    <a:cubicBezTo>
                      <a:pt x="11978" y="23582"/>
                      <a:pt x="12164" y="23559"/>
                      <a:pt x="12349" y="23559"/>
                    </a:cubicBezTo>
                    <a:cubicBezTo>
                      <a:pt x="12609" y="23559"/>
                      <a:pt x="12869" y="23604"/>
                      <a:pt x="13129" y="23695"/>
                    </a:cubicBezTo>
                    <a:cubicBezTo>
                      <a:pt x="13330" y="23784"/>
                      <a:pt x="13575" y="23829"/>
                      <a:pt x="13820" y="23829"/>
                    </a:cubicBezTo>
                    <a:cubicBezTo>
                      <a:pt x="14043" y="23807"/>
                      <a:pt x="14244" y="23695"/>
                      <a:pt x="14378" y="23517"/>
                    </a:cubicBezTo>
                    <a:cubicBezTo>
                      <a:pt x="14400" y="23472"/>
                      <a:pt x="14400" y="23406"/>
                      <a:pt x="14378" y="23383"/>
                    </a:cubicBezTo>
                    <a:cubicBezTo>
                      <a:pt x="14289" y="23227"/>
                      <a:pt x="14043" y="23183"/>
                      <a:pt x="13820" y="23116"/>
                    </a:cubicBezTo>
                    <a:cubicBezTo>
                      <a:pt x="13731" y="23093"/>
                      <a:pt x="13642" y="23071"/>
                      <a:pt x="13531" y="23049"/>
                    </a:cubicBezTo>
                    <a:cubicBezTo>
                      <a:pt x="12907" y="22804"/>
                      <a:pt x="12327" y="22514"/>
                      <a:pt x="11770" y="22135"/>
                    </a:cubicBezTo>
                    <a:cubicBezTo>
                      <a:pt x="11119" y="21757"/>
                      <a:pt x="10448" y="21260"/>
                      <a:pt x="9757" y="21260"/>
                    </a:cubicBezTo>
                    <a:cubicBezTo>
                      <a:pt x="9715" y="21260"/>
                      <a:pt x="9672" y="21262"/>
                      <a:pt x="9630" y="21266"/>
                    </a:cubicBezTo>
                    <a:cubicBezTo>
                      <a:pt x="9429" y="20954"/>
                      <a:pt x="9140" y="20485"/>
                      <a:pt x="8449" y="19505"/>
                    </a:cubicBezTo>
                    <a:cubicBezTo>
                      <a:pt x="5974" y="15983"/>
                      <a:pt x="5105" y="15559"/>
                      <a:pt x="4704" y="14111"/>
                    </a:cubicBezTo>
                    <a:cubicBezTo>
                      <a:pt x="3879" y="11280"/>
                      <a:pt x="3701" y="1762"/>
                      <a:pt x="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32"/>
              <p:cNvSpPr/>
              <p:nvPr/>
            </p:nvSpPr>
            <p:spPr>
              <a:xfrm>
                <a:off x="2964925" y="3538925"/>
                <a:ext cx="635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397" extrusionOk="0">
                    <a:moveTo>
                      <a:pt x="2206" y="0"/>
                    </a:moveTo>
                    <a:cubicBezTo>
                      <a:pt x="1707" y="0"/>
                      <a:pt x="529" y="349"/>
                      <a:pt x="45" y="1174"/>
                    </a:cubicBezTo>
                    <a:cubicBezTo>
                      <a:pt x="0" y="1241"/>
                      <a:pt x="22" y="1330"/>
                      <a:pt x="89" y="1375"/>
                    </a:cubicBezTo>
                    <a:cubicBezTo>
                      <a:pt x="111" y="1389"/>
                      <a:pt x="133" y="1397"/>
                      <a:pt x="159" y="1397"/>
                    </a:cubicBezTo>
                    <a:cubicBezTo>
                      <a:pt x="289" y="1397"/>
                      <a:pt x="511" y="1205"/>
                      <a:pt x="1293" y="795"/>
                    </a:cubicBezTo>
                    <a:cubicBezTo>
                      <a:pt x="2229" y="305"/>
                      <a:pt x="2541" y="283"/>
                      <a:pt x="2430" y="60"/>
                    </a:cubicBezTo>
                    <a:cubicBezTo>
                      <a:pt x="2408" y="20"/>
                      <a:pt x="2327" y="0"/>
                      <a:pt x="2206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32"/>
              <p:cNvSpPr/>
              <p:nvPr/>
            </p:nvSpPr>
            <p:spPr>
              <a:xfrm>
                <a:off x="3121625" y="3707225"/>
                <a:ext cx="422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827" extrusionOk="0">
                    <a:moveTo>
                      <a:pt x="1504" y="1"/>
                    </a:moveTo>
                    <a:cubicBezTo>
                      <a:pt x="1092" y="1"/>
                      <a:pt x="0" y="650"/>
                      <a:pt x="419" y="1753"/>
                    </a:cubicBezTo>
                    <a:cubicBezTo>
                      <a:pt x="439" y="1804"/>
                      <a:pt x="482" y="1827"/>
                      <a:pt x="525" y="1827"/>
                    </a:cubicBezTo>
                    <a:cubicBezTo>
                      <a:pt x="577" y="1827"/>
                      <a:pt x="630" y="1792"/>
                      <a:pt x="642" y="1731"/>
                    </a:cubicBezTo>
                    <a:cubicBezTo>
                      <a:pt x="709" y="1085"/>
                      <a:pt x="776" y="728"/>
                      <a:pt x="1623" y="193"/>
                    </a:cubicBezTo>
                    <a:cubicBezTo>
                      <a:pt x="1667" y="171"/>
                      <a:pt x="1690" y="104"/>
                      <a:pt x="1645" y="59"/>
                    </a:cubicBezTo>
                    <a:cubicBezTo>
                      <a:pt x="1625" y="20"/>
                      <a:pt x="1575" y="1"/>
                      <a:pt x="1504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32"/>
              <p:cNvSpPr/>
              <p:nvPr/>
            </p:nvSpPr>
            <p:spPr>
              <a:xfrm>
                <a:off x="2923675" y="3167600"/>
                <a:ext cx="421200" cy="715400"/>
              </a:xfrm>
              <a:custGeom>
                <a:avLst/>
                <a:gdLst/>
                <a:ahLst/>
                <a:cxnLst/>
                <a:rect l="l" t="t" r="r" b="b"/>
                <a:pathLst>
                  <a:path w="16848" h="28616" extrusionOk="0">
                    <a:moveTo>
                      <a:pt x="12461" y="24035"/>
                    </a:moveTo>
                    <a:cubicBezTo>
                      <a:pt x="12699" y="24035"/>
                      <a:pt x="12943" y="24080"/>
                      <a:pt x="13174" y="24163"/>
                    </a:cubicBezTo>
                    <a:cubicBezTo>
                      <a:pt x="13397" y="24256"/>
                      <a:pt x="13620" y="24302"/>
                      <a:pt x="13856" y="24302"/>
                    </a:cubicBezTo>
                    <a:cubicBezTo>
                      <a:pt x="13903" y="24302"/>
                      <a:pt x="13950" y="24301"/>
                      <a:pt x="13999" y="24297"/>
                    </a:cubicBezTo>
                    <a:lnTo>
                      <a:pt x="14110" y="24297"/>
                    </a:lnTo>
                    <a:cubicBezTo>
                      <a:pt x="13866" y="24465"/>
                      <a:pt x="13569" y="24560"/>
                      <a:pt x="13263" y="24560"/>
                    </a:cubicBezTo>
                    <a:cubicBezTo>
                      <a:pt x="13123" y="24560"/>
                      <a:pt x="12980" y="24540"/>
                      <a:pt x="12840" y="24497"/>
                    </a:cubicBezTo>
                    <a:cubicBezTo>
                      <a:pt x="12594" y="24431"/>
                      <a:pt x="12372" y="24275"/>
                      <a:pt x="12216" y="24052"/>
                    </a:cubicBezTo>
                    <a:cubicBezTo>
                      <a:pt x="12296" y="24040"/>
                      <a:pt x="12378" y="24035"/>
                      <a:pt x="12461" y="24035"/>
                    </a:cubicBezTo>
                    <a:close/>
                    <a:moveTo>
                      <a:pt x="892" y="469"/>
                    </a:moveTo>
                    <a:cubicBezTo>
                      <a:pt x="2876" y="1940"/>
                      <a:pt x="3567" y="6955"/>
                      <a:pt x="4057" y="10655"/>
                    </a:cubicBezTo>
                    <a:cubicBezTo>
                      <a:pt x="4971" y="17275"/>
                      <a:pt x="4726" y="13820"/>
                      <a:pt x="9563" y="21377"/>
                    </a:cubicBezTo>
                    <a:cubicBezTo>
                      <a:pt x="9621" y="21454"/>
                      <a:pt x="9696" y="21515"/>
                      <a:pt x="9788" y="21515"/>
                    </a:cubicBezTo>
                    <a:cubicBezTo>
                      <a:pt x="9802" y="21515"/>
                      <a:pt x="9816" y="21513"/>
                      <a:pt x="9830" y="21511"/>
                    </a:cubicBezTo>
                    <a:cubicBezTo>
                      <a:pt x="9855" y="21510"/>
                      <a:pt x="9879" y="21509"/>
                      <a:pt x="9903" y="21509"/>
                    </a:cubicBezTo>
                    <a:cubicBezTo>
                      <a:pt x="10642" y="21509"/>
                      <a:pt x="11126" y="21838"/>
                      <a:pt x="11903" y="22313"/>
                    </a:cubicBezTo>
                    <a:cubicBezTo>
                      <a:pt x="12461" y="22647"/>
                      <a:pt x="13308" y="23160"/>
                      <a:pt x="13954" y="23294"/>
                    </a:cubicBezTo>
                    <a:cubicBezTo>
                      <a:pt x="15136" y="23539"/>
                      <a:pt x="14199" y="23985"/>
                      <a:pt x="13954" y="23985"/>
                    </a:cubicBezTo>
                    <a:cubicBezTo>
                      <a:pt x="13916" y="23989"/>
                      <a:pt x="13877" y="23990"/>
                      <a:pt x="13838" y="23990"/>
                    </a:cubicBezTo>
                    <a:cubicBezTo>
                      <a:pt x="13648" y="23990"/>
                      <a:pt x="13448" y="23947"/>
                      <a:pt x="13263" y="23873"/>
                    </a:cubicBezTo>
                    <a:cubicBezTo>
                      <a:pt x="12924" y="23760"/>
                      <a:pt x="12655" y="23725"/>
                      <a:pt x="12424" y="23725"/>
                    </a:cubicBezTo>
                    <a:cubicBezTo>
                      <a:pt x="12050" y="23725"/>
                      <a:pt x="11779" y="23817"/>
                      <a:pt x="11475" y="23817"/>
                    </a:cubicBezTo>
                    <a:cubicBezTo>
                      <a:pt x="11192" y="23817"/>
                      <a:pt x="10881" y="23737"/>
                      <a:pt x="10432" y="23427"/>
                    </a:cubicBezTo>
                    <a:cubicBezTo>
                      <a:pt x="10409" y="23412"/>
                      <a:pt x="10379" y="23404"/>
                      <a:pt x="10349" y="23404"/>
                    </a:cubicBezTo>
                    <a:cubicBezTo>
                      <a:pt x="10295" y="23404"/>
                      <a:pt x="10238" y="23429"/>
                      <a:pt x="10209" y="23472"/>
                    </a:cubicBezTo>
                    <a:cubicBezTo>
                      <a:pt x="10165" y="23539"/>
                      <a:pt x="10165" y="23628"/>
                      <a:pt x="10254" y="23673"/>
                    </a:cubicBezTo>
                    <a:cubicBezTo>
                      <a:pt x="10636" y="23963"/>
                      <a:pt x="11091" y="24121"/>
                      <a:pt x="11572" y="24121"/>
                    </a:cubicBezTo>
                    <a:cubicBezTo>
                      <a:pt x="11682" y="24121"/>
                      <a:pt x="11792" y="24113"/>
                      <a:pt x="11903" y="24096"/>
                    </a:cubicBezTo>
                    <a:cubicBezTo>
                      <a:pt x="12074" y="24515"/>
                      <a:pt x="12658" y="24841"/>
                      <a:pt x="13288" y="24841"/>
                    </a:cubicBezTo>
                    <a:cubicBezTo>
                      <a:pt x="13731" y="24841"/>
                      <a:pt x="14197" y="24680"/>
                      <a:pt x="14556" y="24275"/>
                    </a:cubicBezTo>
                    <a:cubicBezTo>
                      <a:pt x="14693" y="24098"/>
                      <a:pt x="14899" y="23835"/>
                      <a:pt x="15099" y="23835"/>
                    </a:cubicBezTo>
                    <a:cubicBezTo>
                      <a:pt x="15126" y="23835"/>
                      <a:pt x="15153" y="23840"/>
                      <a:pt x="15180" y="23851"/>
                    </a:cubicBezTo>
                    <a:cubicBezTo>
                      <a:pt x="15492" y="24029"/>
                      <a:pt x="14467" y="25389"/>
                      <a:pt x="14445" y="25434"/>
                    </a:cubicBezTo>
                    <a:cubicBezTo>
                      <a:pt x="14354" y="25443"/>
                      <a:pt x="14263" y="25447"/>
                      <a:pt x="14172" y="25447"/>
                    </a:cubicBezTo>
                    <a:cubicBezTo>
                      <a:pt x="13818" y="25447"/>
                      <a:pt x="13466" y="25379"/>
                      <a:pt x="13129" y="25255"/>
                    </a:cubicBezTo>
                    <a:cubicBezTo>
                      <a:pt x="13108" y="25248"/>
                      <a:pt x="13087" y="25245"/>
                      <a:pt x="13067" y="25245"/>
                    </a:cubicBezTo>
                    <a:cubicBezTo>
                      <a:pt x="12908" y="25245"/>
                      <a:pt x="12839" y="25466"/>
                      <a:pt x="13018" y="25545"/>
                    </a:cubicBezTo>
                    <a:cubicBezTo>
                      <a:pt x="13381" y="25696"/>
                      <a:pt x="13758" y="25747"/>
                      <a:pt x="14122" y="25747"/>
                    </a:cubicBezTo>
                    <a:cubicBezTo>
                      <a:pt x="14562" y="25747"/>
                      <a:pt x="14982" y="25673"/>
                      <a:pt x="15336" y="25612"/>
                    </a:cubicBezTo>
                    <a:cubicBezTo>
                      <a:pt x="15617" y="25563"/>
                      <a:pt x="15826" y="25542"/>
                      <a:pt x="15972" y="25542"/>
                    </a:cubicBezTo>
                    <a:cubicBezTo>
                      <a:pt x="16848" y="25542"/>
                      <a:pt x="15505" y="26290"/>
                      <a:pt x="14048" y="26290"/>
                    </a:cubicBezTo>
                    <a:cubicBezTo>
                      <a:pt x="13638" y="26290"/>
                      <a:pt x="13220" y="26231"/>
                      <a:pt x="12840" y="26080"/>
                    </a:cubicBezTo>
                    <a:cubicBezTo>
                      <a:pt x="12818" y="26069"/>
                      <a:pt x="12796" y="26064"/>
                      <a:pt x="12776" y="26064"/>
                    </a:cubicBezTo>
                    <a:cubicBezTo>
                      <a:pt x="12633" y="26064"/>
                      <a:pt x="12552" y="26311"/>
                      <a:pt x="12728" y="26370"/>
                    </a:cubicBezTo>
                    <a:cubicBezTo>
                      <a:pt x="12929" y="26437"/>
                      <a:pt x="13129" y="26504"/>
                      <a:pt x="13352" y="26548"/>
                    </a:cubicBezTo>
                    <a:cubicBezTo>
                      <a:pt x="13426" y="26589"/>
                      <a:pt x="13630" y="26603"/>
                      <a:pt x="13870" y="26603"/>
                    </a:cubicBezTo>
                    <a:cubicBezTo>
                      <a:pt x="14282" y="26603"/>
                      <a:pt x="14802" y="26562"/>
                      <a:pt x="14957" y="26548"/>
                    </a:cubicBezTo>
                    <a:cubicBezTo>
                      <a:pt x="15156" y="26524"/>
                      <a:pt x="15326" y="26513"/>
                      <a:pt x="15468" y="26513"/>
                    </a:cubicBezTo>
                    <a:cubicBezTo>
                      <a:pt x="16493" y="26513"/>
                      <a:pt x="16067" y="27077"/>
                      <a:pt x="14266" y="27195"/>
                    </a:cubicBezTo>
                    <a:cubicBezTo>
                      <a:pt x="14186" y="27201"/>
                      <a:pt x="14110" y="27204"/>
                      <a:pt x="14038" y="27204"/>
                    </a:cubicBezTo>
                    <a:cubicBezTo>
                      <a:pt x="13035" y="27204"/>
                      <a:pt x="12764" y="26625"/>
                      <a:pt x="12562" y="26625"/>
                    </a:cubicBezTo>
                    <a:cubicBezTo>
                      <a:pt x="12527" y="26625"/>
                      <a:pt x="12495" y="26642"/>
                      <a:pt x="12461" y="26682"/>
                    </a:cubicBezTo>
                    <a:cubicBezTo>
                      <a:pt x="12416" y="26749"/>
                      <a:pt x="12416" y="26838"/>
                      <a:pt x="12483" y="26905"/>
                    </a:cubicBezTo>
                    <a:cubicBezTo>
                      <a:pt x="12505" y="26994"/>
                      <a:pt x="12505" y="26949"/>
                      <a:pt x="12751" y="27105"/>
                    </a:cubicBezTo>
                    <a:cubicBezTo>
                      <a:pt x="13174" y="27373"/>
                      <a:pt x="13620" y="27573"/>
                      <a:pt x="14088" y="27729"/>
                    </a:cubicBezTo>
                    <a:cubicBezTo>
                      <a:pt x="14534" y="27886"/>
                      <a:pt x="14801" y="27975"/>
                      <a:pt x="14801" y="28153"/>
                    </a:cubicBezTo>
                    <a:cubicBezTo>
                      <a:pt x="14801" y="28175"/>
                      <a:pt x="14801" y="28220"/>
                      <a:pt x="14757" y="28242"/>
                    </a:cubicBezTo>
                    <a:cubicBezTo>
                      <a:pt x="14721" y="28266"/>
                      <a:pt x="14622" y="28315"/>
                      <a:pt x="14371" y="28315"/>
                    </a:cubicBezTo>
                    <a:cubicBezTo>
                      <a:pt x="14152" y="28315"/>
                      <a:pt x="13817" y="28278"/>
                      <a:pt x="13308" y="28153"/>
                    </a:cubicBezTo>
                    <a:cubicBezTo>
                      <a:pt x="11391" y="27663"/>
                      <a:pt x="8850" y="25879"/>
                      <a:pt x="8515" y="23851"/>
                    </a:cubicBezTo>
                    <a:cubicBezTo>
                      <a:pt x="8493" y="23784"/>
                      <a:pt x="8449" y="23717"/>
                      <a:pt x="8404" y="23695"/>
                    </a:cubicBezTo>
                    <a:cubicBezTo>
                      <a:pt x="6844" y="22803"/>
                      <a:pt x="5328" y="21488"/>
                      <a:pt x="4147" y="20351"/>
                    </a:cubicBezTo>
                    <a:cubicBezTo>
                      <a:pt x="3166" y="19460"/>
                      <a:pt x="2252" y="18479"/>
                      <a:pt x="1405" y="17454"/>
                    </a:cubicBezTo>
                    <a:cubicBezTo>
                      <a:pt x="491" y="16295"/>
                      <a:pt x="45" y="15871"/>
                      <a:pt x="647" y="14088"/>
                    </a:cubicBezTo>
                    <a:cubicBezTo>
                      <a:pt x="2140" y="9897"/>
                      <a:pt x="1761" y="8359"/>
                      <a:pt x="1026" y="4169"/>
                    </a:cubicBezTo>
                    <a:cubicBezTo>
                      <a:pt x="914" y="3589"/>
                      <a:pt x="848" y="3010"/>
                      <a:pt x="803" y="2430"/>
                    </a:cubicBezTo>
                    <a:cubicBezTo>
                      <a:pt x="803" y="1761"/>
                      <a:pt x="825" y="1115"/>
                      <a:pt x="892" y="469"/>
                    </a:cubicBezTo>
                    <a:close/>
                    <a:moveTo>
                      <a:pt x="768" y="0"/>
                    </a:moveTo>
                    <a:cubicBezTo>
                      <a:pt x="681" y="0"/>
                      <a:pt x="602" y="76"/>
                      <a:pt x="602" y="179"/>
                    </a:cubicBezTo>
                    <a:cubicBezTo>
                      <a:pt x="669" y="669"/>
                      <a:pt x="290" y="1539"/>
                      <a:pt x="736" y="4213"/>
                    </a:cubicBezTo>
                    <a:cubicBezTo>
                      <a:pt x="1449" y="8382"/>
                      <a:pt x="1828" y="9875"/>
                      <a:pt x="379" y="13954"/>
                    </a:cubicBezTo>
                    <a:cubicBezTo>
                      <a:pt x="90" y="14667"/>
                      <a:pt x="1" y="15448"/>
                      <a:pt x="157" y="16205"/>
                    </a:cubicBezTo>
                    <a:cubicBezTo>
                      <a:pt x="268" y="16896"/>
                      <a:pt x="4548" y="21823"/>
                      <a:pt x="8248" y="23940"/>
                    </a:cubicBezTo>
                    <a:cubicBezTo>
                      <a:pt x="8605" y="26147"/>
                      <a:pt x="11413" y="27997"/>
                      <a:pt x="13263" y="28443"/>
                    </a:cubicBezTo>
                    <a:cubicBezTo>
                      <a:pt x="13618" y="28561"/>
                      <a:pt x="13985" y="28615"/>
                      <a:pt x="14355" y="28615"/>
                    </a:cubicBezTo>
                    <a:cubicBezTo>
                      <a:pt x="14474" y="28615"/>
                      <a:pt x="14593" y="28610"/>
                      <a:pt x="14712" y="28599"/>
                    </a:cubicBezTo>
                    <a:cubicBezTo>
                      <a:pt x="14801" y="28577"/>
                      <a:pt x="14913" y="28532"/>
                      <a:pt x="14980" y="28487"/>
                    </a:cubicBezTo>
                    <a:cubicBezTo>
                      <a:pt x="15091" y="28398"/>
                      <a:pt x="15136" y="28287"/>
                      <a:pt x="15136" y="28153"/>
                    </a:cubicBezTo>
                    <a:cubicBezTo>
                      <a:pt x="15136" y="27819"/>
                      <a:pt x="14823" y="27663"/>
                      <a:pt x="14400" y="27507"/>
                    </a:cubicBezTo>
                    <a:cubicBezTo>
                      <a:pt x="14712" y="27484"/>
                      <a:pt x="15002" y="27440"/>
                      <a:pt x="15292" y="27373"/>
                    </a:cubicBezTo>
                    <a:cubicBezTo>
                      <a:pt x="15626" y="27328"/>
                      <a:pt x="15960" y="27195"/>
                      <a:pt x="16228" y="26994"/>
                    </a:cubicBezTo>
                    <a:cubicBezTo>
                      <a:pt x="16339" y="26905"/>
                      <a:pt x="16384" y="26749"/>
                      <a:pt x="16362" y="26615"/>
                    </a:cubicBezTo>
                    <a:cubicBezTo>
                      <a:pt x="16272" y="26437"/>
                      <a:pt x="16116" y="26303"/>
                      <a:pt x="15916" y="26258"/>
                    </a:cubicBezTo>
                    <a:cubicBezTo>
                      <a:pt x="16116" y="26191"/>
                      <a:pt x="16317" y="26058"/>
                      <a:pt x="16473" y="25924"/>
                    </a:cubicBezTo>
                    <a:cubicBezTo>
                      <a:pt x="16562" y="25813"/>
                      <a:pt x="16584" y="25679"/>
                      <a:pt x="16562" y="25545"/>
                    </a:cubicBezTo>
                    <a:cubicBezTo>
                      <a:pt x="16486" y="25305"/>
                      <a:pt x="16289" y="25230"/>
                      <a:pt x="16023" y="25230"/>
                    </a:cubicBezTo>
                    <a:cubicBezTo>
                      <a:pt x="15819" y="25230"/>
                      <a:pt x="15575" y="25274"/>
                      <a:pt x="15314" y="25322"/>
                    </a:cubicBezTo>
                    <a:lnTo>
                      <a:pt x="14890" y="25389"/>
                    </a:lnTo>
                    <a:cubicBezTo>
                      <a:pt x="15180" y="24988"/>
                      <a:pt x="15648" y="24230"/>
                      <a:pt x="15559" y="23873"/>
                    </a:cubicBezTo>
                    <a:cubicBezTo>
                      <a:pt x="15537" y="23740"/>
                      <a:pt x="15448" y="23650"/>
                      <a:pt x="15336" y="23584"/>
                    </a:cubicBezTo>
                    <a:cubicBezTo>
                      <a:pt x="15269" y="23550"/>
                      <a:pt x="15191" y="23533"/>
                      <a:pt x="15113" y="23533"/>
                    </a:cubicBezTo>
                    <a:cubicBezTo>
                      <a:pt x="15035" y="23533"/>
                      <a:pt x="14957" y="23550"/>
                      <a:pt x="14890" y="23584"/>
                    </a:cubicBezTo>
                    <a:cubicBezTo>
                      <a:pt x="14890" y="23517"/>
                      <a:pt x="14868" y="23450"/>
                      <a:pt x="14846" y="23383"/>
                    </a:cubicBezTo>
                    <a:cubicBezTo>
                      <a:pt x="14690" y="23115"/>
                      <a:pt x="14355" y="23049"/>
                      <a:pt x="14066" y="22982"/>
                    </a:cubicBezTo>
                    <a:cubicBezTo>
                      <a:pt x="13999" y="22959"/>
                      <a:pt x="13910" y="22937"/>
                      <a:pt x="13843" y="22915"/>
                    </a:cubicBezTo>
                    <a:cubicBezTo>
                      <a:pt x="13219" y="22692"/>
                      <a:pt x="12639" y="22402"/>
                      <a:pt x="12104" y="22045"/>
                    </a:cubicBezTo>
                    <a:cubicBezTo>
                      <a:pt x="11409" y="21611"/>
                      <a:pt x="10735" y="21198"/>
                      <a:pt x="9979" y="21198"/>
                    </a:cubicBezTo>
                    <a:cubicBezTo>
                      <a:pt x="9959" y="21198"/>
                      <a:pt x="9939" y="21198"/>
                      <a:pt x="9920" y="21198"/>
                    </a:cubicBezTo>
                    <a:lnTo>
                      <a:pt x="9875" y="21198"/>
                    </a:lnTo>
                    <a:cubicBezTo>
                      <a:pt x="5127" y="13687"/>
                      <a:pt x="5328" y="17253"/>
                      <a:pt x="4436" y="10611"/>
                    </a:cubicBezTo>
                    <a:cubicBezTo>
                      <a:pt x="3901" y="6688"/>
                      <a:pt x="3166" y="1338"/>
                      <a:pt x="848" y="23"/>
                    </a:cubicBezTo>
                    <a:cubicBezTo>
                      <a:pt x="822" y="7"/>
                      <a:pt x="794" y="0"/>
                      <a:pt x="76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32"/>
              <p:cNvSpPr/>
              <p:nvPr/>
            </p:nvSpPr>
            <p:spPr>
              <a:xfrm>
                <a:off x="2729750" y="3009825"/>
                <a:ext cx="112025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6446" extrusionOk="0">
                    <a:moveTo>
                      <a:pt x="2254" y="0"/>
                    </a:moveTo>
                    <a:cubicBezTo>
                      <a:pt x="2042" y="0"/>
                      <a:pt x="1824" y="65"/>
                      <a:pt x="1605" y="204"/>
                    </a:cubicBezTo>
                    <a:cubicBezTo>
                      <a:pt x="402" y="1006"/>
                      <a:pt x="424" y="3169"/>
                      <a:pt x="424" y="3191"/>
                    </a:cubicBezTo>
                    <a:cubicBezTo>
                      <a:pt x="424" y="3302"/>
                      <a:pt x="424" y="3704"/>
                      <a:pt x="335" y="4372"/>
                    </a:cubicBezTo>
                    <a:cubicBezTo>
                      <a:pt x="268" y="4885"/>
                      <a:pt x="179" y="5576"/>
                      <a:pt x="1" y="6445"/>
                    </a:cubicBezTo>
                    <a:lnTo>
                      <a:pt x="4481" y="6445"/>
                    </a:lnTo>
                    <a:cubicBezTo>
                      <a:pt x="4369" y="5888"/>
                      <a:pt x="4236" y="5108"/>
                      <a:pt x="4147" y="4372"/>
                    </a:cubicBezTo>
                    <a:cubicBezTo>
                      <a:pt x="4080" y="3993"/>
                      <a:pt x="4057" y="3592"/>
                      <a:pt x="4057" y="3191"/>
                    </a:cubicBezTo>
                    <a:cubicBezTo>
                      <a:pt x="4057" y="1377"/>
                      <a:pt x="3229" y="0"/>
                      <a:pt x="2254" y="0"/>
                    </a:cubicBezTo>
                    <a:close/>
                  </a:path>
                </a:pathLst>
              </a:custGeom>
              <a:solidFill>
                <a:srgbClr val="FF96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32"/>
              <p:cNvSpPr/>
              <p:nvPr/>
            </p:nvSpPr>
            <p:spPr>
              <a:xfrm>
                <a:off x="2738100" y="3010175"/>
                <a:ext cx="953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5429" extrusionOk="0">
                    <a:moveTo>
                      <a:pt x="1939" y="1"/>
                    </a:moveTo>
                    <a:cubicBezTo>
                      <a:pt x="1728" y="1"/>
                      <a:pt x="1511" y="68"/>
                      <a:pt x="1294" y="212"/>
                    </a:cubicBezTo>
                    <a:cubicBezTo>
                      <a:pt x="90" y="992"/>
                      <a:pt x="112" y="3177"/>
                      <a:pt x="112" y="3199"/>
                    </a:cubicBezTo>
                    <a:cubicBezTo>
                      <a:pt x="90" y="3311"/>
                      <a:pt x="90" y="3690"/>
                      <a:pt x="1" y="4358"/>
                    </a:cubicBezTo>
                    <a:cubicBezTo>
                      <a:pt x="436" y="5072"/>
                      <a:pt x="1171" y="5428"/>
                      <a:pt x="1907" y="5428"/>
                    </a:cubicBezTo>
                    <a:cubicBezTo>
                      <a:pt x="2642" y="5428"/>
                      <a:pt x="3378" y="5072"/>
                      <a:pt x="3813" y="4358"/>
                    </a:cubicBezTo>
                    <a:cubicBezTo>
                      <a:pt x="3768" y="3979"/>
                      <a:pt x="3723" y="3578"/>
                      <a:pt x="3723" y="3199"/>
                    </a:cubicBezTo>
                    <a:cubicBezTo>
                      <a:pt x="3723" y="1390"/>
                      <a:pt x="2899" y="1"/>
                      <a:pt x="1939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32"/>
              <p:cNvSpPr/>
              <p:nvPr/>
            </p:nvSpPr>
            <p:spPr>
              <a:xfrm>
                <a:off x="2725300" y="3005875"/>
                <a:ext cx="12095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764" extrusionOk="0">
                    <a:moveTo>
                      <a:pt x="2426" y="0"/>
                    </a:moveTo>
                    <a:cubicBezTo>
                      <a:pt x="2173" y="0"/>
                      <a:pt x="1917" y="80"/>
                      <a:pt x="1694" y="228"/>
                    </a:cubicBezTo>
                    <a:cubicBezTo>
                      <a:pt x="558" y="964"/>
                      <a:pt x="446" y="2792"/>
                      <a:pt x="446" y="3349"/>
                    </a:cubicBezTo>
                    <a:lnTo>
                      <a:pt x="446" y="3527"/>
                    </a:lnTo>
                    <a:cubicBezTo>
                      <a:pt x="424" y="3706"/>
                      <a:pt x="401" y="4040"/>
                      <a:pt x="357" y="4508"/>
                    </a:cubicBezTo>
                    <a:cubicBezTo>
                      <a:pt x="290" y="5132"/>
                      <a:pt x="179" y="5823"/>
                      <a:pt x="23" y="6559"/>
                    </a:cubicBezTo>
                    <a:cubicBezTo>
                      <a:pt x="0" y="6648"/>
                      <a:pt x="67" y="6737"/>
                      <a:pt x="156" y="6759"/>
                    </a:cubicBezTo>
                    <a:lnTo>
                      <a:pt x="179" y="6759"/>
                    </a:lnTo>
                    <a:cubicBezTo>
                      <a:pt x="245" y="6759"/>
                      <a:pt x="312" y="6692"/>
                      <a:pt x="335" y="6626"/>
                    </a:cubicBezTo>
                    <a:cubicBezTo>
                      <a:pt x="491" y="5868"/>
                      <a:pt x="602" y="5177"/>
                      <a:pt x="669" y="4553"/>
                    </a:cubicBezTo>
                    <a:cubicBezTo>
                      <a:pt x="736" y="4062"/>
                      <a:pt x="758" y="3728"/>
                      <a:pt x="758" y="3527"/>
                    </a:cubicBezTo>
                    <a:lnTo>
                      <a:pt x="758" y="3393"/>
                    </a:lnTo>
                    <a:cubicBezTo>
                      <a:pt x="758" y="3371"/>
                      <a:pt x="758" y="3349"/>
                      <a:pt x="758" y="3349"/>
                    </a:cubicBezTo>
                    <a:cubicBezTo>
                      <a:pt x="758" y="2992"/>
                      <a:pt x="847" y="1164"/>
                      <a:pt x="1873" y="496"/>
                    </a:cubicBezTo>
                    <a:cubicBezTo>
                      <a:pt x="2030" y="387"/>
                      <a:pt x="2214" y="330"/>
                      <a:pt x="2400" y="330"/>
                    </a:cubicBezTo>
                    <a:cubicBezTo>
                      <a:pt x="2555" y="330"/>
                      <a:pt x="2711" y="370"/>
                      <a:pt x="2853" y="451"/>
                    </a:cubicBezTo>
                    <a:cubicBezTo>
                      <a:pt x="3567" y="830"/>
                      <a:pt x="4057" y="2034"/>
                      <a:pt x="4057" y="3349"/>
                    </a:cubicBezTo>
                    <a:cubicBezTo>
                      <a:pt x="4057" y="3750"/>
                      <a:pt x="4102" y="4151"/>
                      <a:pt x="4146" y="4553"/>
                    </a:cubicBezTo>
                    <a:cubicBezTo>
                      <a:pt x="4213" y="5132"/>
                      <a:pt x="4325" y="5823"/>
                      <a:pt x="4503" y="6626"/>
                    </a:cubicBezTo>
                    <a:cubicBezTo>
                      <a:pt x="4522" y="6703"/>
                      <a:pt x="4575" y="6764"/>
                      <a:pt x="4647" y="6764"/>
                    </a:cubicBezTo>
                    <a:cubicBezTo>
                      <a:pt x="4658" y="6764"/>
                      <a:pt x="4669" y="6762"/>
                      <a:pt x="4681" y="6759"/>
                    </a:cubicBezTo>
                    <a:cubicBezTo>
                      <a:pt x="4770" y="6737"/>
                      <a:pt x="4837" y="6648"/>
                      <a:pt x="4815" y="6559"/>
                    </a:cubicBezTo>
                    <a:cubicBezTo>
                      <a:pt x="4659" y="5756"/>
                      <a:pt x="4547" y="5065"/>
                      <a:pt x="4481" y="4508"/>
                    </a:cubicBezTo>
                    <a:cubicBezTo>
                      <a:pt x="4414" y="4129"/>
                      <a:pt x="4391" y="3750"/>
                      <a:pt x="4391" y="3349"/>
                    </a:cubicBezTo>
                    <a:cubicBezTo>
                      <a:pt x="4391" y="1878"/>
                      <a:pt x="3834" y="607"/>
                      <a:pt x="3009" y="161"/>
                    </a:cubicBezTo>
                    <a:cubicBezTo>
                      <a:pt x="2830" y="52"/>
                      <a:pt x="2629" y="0"/>
                      <a:pt x="24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32"/>
              <p:cNvSpPr/>
              <p:nvPr/>
            </p:nvSpPr>
            <p:spPr>
              <a:xfrm>
                <a:off x="2606600" y="2802600"/>
                <a:ext cx="143250" cy="304275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12171" extrusionOk="0">
                    <a:moveTo>
                      <a:pt x="3099" y="0"/>
                    </a:moveTo>
                    <a:cubicBezTo>
                      <a:pt x="491" y="1650"/>
                      <a:pt x="0" y="5484"/>
                      <a:pt x="870" y="8292"/>
                    </a:cubicBezTo>
                    <a:cubicBezTo>
                      <a:pt x="1583" y="10544"/>
                      <a:pt x="3500" y="11747"/>
                      <a:pt x="5729" y="12171"/>
                    </a:cubicBezTo>
                    <a:lnTo>
                      <a:pt x="30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32"/>
              <p:cNvSpPr/>
              <p:nvPr/>
            </p:nvSpPr>
            <p:spPr>
              <a:xfrm>
                <a:off x="2813350" y="2774725"/>
                <a:ext cx="195600" cy="399600"/>
              </a:xfrm>
              <a:custGeom>
                <a:avLst/>
                <a:gdLst/>
                <a:ahLst/>
                <a:cxnLst/>
                <a:rect l="l" t="t" r="r" b="b"/>
                <a:pathLst>
                  <a:path w="7824" h="15984" extrusionOk="0">
                    <a:moveTo>
                      <a:pt x="0" y="1"/>
                    </a:moveTo>
                    <a:lnTo>
                      <a:pt x="468" y="13264"/>
                    </a:lnTo>
                    <a:cubicBezTo>
                      <a:pt x="981" y="13174"/>
                      <a:pt x="1471" y="13041"/>
                      <a:pt x="1939" y="12840"/>
                    </a:cubicBezTo>
                    <a:lnTo>
                      <a:pt x="1962" y="12885"/>
                    </a:lnTo>
                    <a:lnTo>
                      <a:pt x="1984" y="12885"/>
                    </a:lnTo>
                    <a:cubicBezTo>
                      <a:pt x="2095" y="12929"/>
                      <a:pt x="2185" y="12996"/>
                      <a:pt x="2274" y="13108"/>
                    </a:cubicBezTo>
                    <a:cubicBezTo>
                      <a:pt x="2341" y="13197"/>
                      <a:pt x="2385" y="13308"/>
                      <a:pt x="2407" y="13420"/>
                    </a:cubicBezTo>
                    <a:cubicBezTo>
                      <a:pt x="2430" y="13553"/>
                      <a:pt x="2430" y="13665"/>
                      <a:pt x="2385" y="13799"/>
                    </a:cubicBezTo>
                    <a:cubicBezTo>
                      <a:pt x="2363" y="13865"/>
                      <a:pt x="2363" y="13932"/>
                      <a:pt x="2341" y="13999"/>
                    </a:cubicBezTo>
                    <a:lnTo>
                      <a:pt x="2251" y="14200"/>
                    </a:lnTo>
                    <a:cubicBezTo>
                      <a:pt x="2118" y="14512"/>
                      <a:pt x="2095" y="14846"/>
                      <a:pt x="2185" y="15158"/>
                    </a:cubicBezTo>
                    <a:cubicBezTo>
                      <a:pt x="2274" y="15493"/>
                      <a:pt x="2474" y="15760"/>
                      <a:pt x="2742" y="15961"/>
                    </a:cubicBezTo>
                    <a:cubicBezTo>
                      <a:pt x="2765" y="15976"/>
                      <a:pt x="2789" y="15983"/>
                      <a:pt x="2812" y="15983"/>
                    </a:cubicBezTo>
                    <a:cubicBezTo>
                      <a:pt x="2921" y="15983"/>
                      <a:pt x="3008" y="15834"/>
                      <a:pt x="2898" y="15760"/>
                    </a:cubicBezTo>
                    <a:cubicBezTo>
                      <a:pt x="2452" y="15426"/>
                      <a:pt x="2318" y="14824"/>
                      <a:pt x="2563" y="14333"/>
                    </a:cubicBezTo>
                    <a:cubicBezTo>
                      <a:pt x="2720" y="14044"/>
                      <a:pt x="2786" y="13709"/>
                      <a:pt x="2742" y="13375"/>
                    </a:cubicBezTo>
                    <a:cubicBezTo>
                      <a:pt x="2720" y="13197"/>
                      <a:pt x="2653" y="13041"/>
                      <a:pt x="2519" y="12907"/>
                    </a:cubicBezTo>
                    <a:cubicBezTo>
                      <a:pt x="2452" y="12818"/>
                      <a:pt x="2385" y="12751"/>
                      <a:pt x="2296" y="12684"/>
                    </a:cubicBezTo>
                    <a:cubicBezTo>
                      <a:pt x="7824" y="9942"/>
                      <a:pt x="4904" y="68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32"/>
              <p:cNvSpPr/>
              <p:nvPr/>
            </p:nvSpPr>
            <p:spPr>
              <a:xfrm>
                <a:off x="2876875" y="2953050"/>
                <a:ext cx="65775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498" extrusionOk="0">
                    <a:moveTo>
                      <a:pt x="1226" y="1"/>
                    </a:moveTo>
                    <a:cubicBezTo>
                      <a:pt x="624" y="23"/>
                      <a:pt x="134" y="536"/>
                      <a:pt x="156" y="1160"/>
                    </a:cubicBezTo>
                    <a:cubicBezTo>
                      <a:pt x="156" y="1784"/>
                      <a:pt x="0" y="2497"/>
                      <a:pt x="602" y="2497"/>
                    </a:cubicBezTo>
                    <a:cubicBezTo>
                      <a:pt x="2363" y="2497"/>
                      <a:pt x="2630" y="1"/>
                      <a:pt x="12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32"/>
              <p:cNvSpPr/>
              <p:nvPr/>
            </p:nvSpPr>
            <p:spPr>
              <a:xfrm>
                <a:off x="2628900" y="2953050"/>
                <a:ext cx="65775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498" extrusionOk="0">
                    <a:moveTo>
                      <a:pt x="1404" y="1"/>
                    </a:moveTo>
                    <a:cubicBezTo>
                      <a:pt x="0" y="1"/>
                      <a:pt x="268" y="2497"/>
                      <a:pt x="2028" y="2497"/>
                    </a:cubicBezTo>
                    <a:cubicBezTo>
                      <a:pt x="2630" y="2497"/>
                      <a:pt x="2474" y="1784"/>
                      <a:pt x="2474" y="1160"/>
                    </a:cubicBezTo>
                    <a:cubicBezTo>
                      <a:pt x="2497" y="536"/>
                      <a:pt x="2006" y="23"/>
                      <a:pt x="14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32"/>
              <p:cNvSpPr/>
              <p:nvPr/>
            </p:nvSpPr>
            <p:spPr>
              <a:xfrm>
                <a:off x="2899025" y="2970675"/>
                <a:ext cx="20225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809" h="915" extrusionOk="0">
                    <a:moveTo>
                      <a:pt x="685" y="0"/>
                    </a:moveTo>
                    <a:cubicBezTo>
                      <a:pt x="617" y="0"/>
                      <a:pt x="570" y="116"/>
                      <a:pt x="474" y="232"/>
                    </a:cubicBezTo>
                    <a:cubicBezTo>
                      <a:pt x="273" y="522"/>
                      <a:pt x="140" y="633"/>
                      <a:pt x="28" y="767"/>
                    </a:cubicBezTo>
                    <a:cubicBezTo>
                      <a:pt x="0" y="837"/>
                      <a:pt x="25" y="915"/>
                      <a:pt x="123" y="915"/>
                    </a:cubicBezTo>
                    <a:cubicBezTo>
                      <a:pt x="182" y="915"/>
                      <a:pt x="268" y="887"/>
                      <a:pt x="385" y="812"/>
                    </a:cubicBezTo>
                    <a:cubicBezTo>
                      <a:pt x="764" y="566"/>
                      <a:pt x="808" y="76"/>
                      <a:pt x="719" y="9"/>
                    </a:cubicBezTo>
                    <a:cubicBezTo>
                      <a:pt x="707" y="3"/>
                      <a:pt x="696" y="0"/>
                      <a:pt x="685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32"/>
              <p:cNvSpPr/>
              <p:nvPr/>
            </p:nvSpPr>
            <p:spPr>
              <a:xfrm>
                <a:off x="2652300" y="2970675"/>
                <a:ext cx="20075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923" extrusionOk="0">
                    <a:moveTo>
                      <a:pt x="120" y="0"/>
                    </a:moveTo>
                    <a:cubicBezTo>
                      <a:pt x="90" y="0"/>
                      <a:pt x="57" y="17"/>
                      <a:pt x="45" y="54"/>
                    </a:cubicBezTo>
                    <a:cubicBezTo>
                      <a:pt x="0" y="455"/>
                      <a:pt x="290" y="834"/>
                      <a:pt x="691" y="923"/>
                    </a:cubicBezTo>
                    <a:cubicBezTo>
                      <a:pt x="758" y="923"/>
                      <a:pt x="803" y="834"/>
                      <a:pt x="780" y="767"/>
                    </a:cubicBezTo>
                    <a:cubicBezTo>
                      <a:pt x="714" y="700"/>
                      <a:pt x="669" y="633"/>
                      <a:pt x="602" y="589"/>
                    </a:cubicBezTo>
                    <a:cubicBezTo>
                      <a:pt x="558" y="522"/>
                      <a:pt x="468" y="433"/>
                      <a:pt x="335" y="232"/>
                    </a:cubicBezTo>
                    <a:cubicBezTo>
                      <a:pt x="290" y="187"/>
                      <a:pt x="179" y="31"/>
                      <a:pt x="179" y="31"/>
                    </a:cubicBezTo>
                    <a:cubicBezTo>
                      <a:pt x="169" y="11"/>
                      <a:pt x="145" y="0"/>
                      <a:pt x="120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32"/>
              <p:cNvSpPr/>
              <p:nvPr/>
            </p:nvSpPr>
            <p:spPr>
              <a:xfrm>
                <a:off x="2875750" y="2949100"/>
                <a:ext cx="585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2816" extrusionOk="0">
                    <a:moveTo>
                      <a:pt x="1339" y="334"/>
                    </a:moveTo>
                    <a:cubicBezTo>
                      <a:pt x="1534" y="334"/>
                      <a:pt x="1708" y="420"/>
                      <a:pt x="1828" y="560"/>
                    </a:cubicBezTo>
                    <a:cubicBezTo>
                      <a:pt x="1962" y="738"/>
                      <a:pt x="2029" y="939"/>
                      <a:pt x="2007" y="1140"/>
                    </a:cubicBezTo>
                    <a:cubicBezTo>
                      <a:pt x="2029" y="1884"/>
                      <a:pt x="1427" y="2478"/>
                      <a:pt x="688" y="2478"/>
                    </a:cubicBezTo>
                    <a:cubicBezTo>
                      <a:pt x="674" y="2478"/>
                      <a:pt x="661" y="2477"/>
                      <a:pt x="647" y="2477"/>
                    </a:cubicBezTo>
                    <a:cubicBezTo>
                      <a:pt x="629" y="2483"/>
                      <a:pt x="611" y="2486"/>
                      <a:pt x="594" y="2486"/>
                    </a:cubicBezTo>
                    <a:cubicBezTo>
                      <a:pt x="546" y="2486"/>
                      <a:pt x="501" y="2465"/>
                      <a:pt x="469" y="2432"/>
                    </a:cubicBezTo>
                    <a:cubicBezTo>
                      <a:pt x="335" y="2299"/>
                      <a:pt x="357" y="1964"/>
                      <a:pt x="380" y="1652"/>
                    </a:cubicBezTo>
                    <a:lnTo>
                      <a:pt x="380" y="1318"/>
                    </a:lnTo>
                    <a:cubicBezTo>
                      <a:pt x="357" y="783"/>
                      <a:pt x="758" y="359"/>
                      <a:pt x="1271" y="337"/>
                    </a:cubicBezTo>
                    <a:cubicBezTo>
                      <a:pt x="1294" y="335"/>
                      <a:pt x="1316" y="334"/>
                      <a:pt x="1339" y="334"/>
                    </a:cubicBezTo>
                    <a:close/>
                    <a:moveTo>
                      <a:pt x="1338" y="0"/>
                    </a:moveTo>
                    <a:cubicBezTo>
                      <a:pt x="1316" y="0"/>
                      <a:pt x="1294" y="1"/>
                      <a:pt x="1271" y="3"/>
                    </a:cubicBezTo>
                    <a:cubicBezTo>
                      <a:pt x="558" y="25"/>
                      <a:pt x="23" y="605"/>
                      <a:pt x="45" y="1318"/>
                    </a:cubicBezTo>
                    <a:lnTo>
                      <a:pt x="45" y="1630"/>
                    </a:lnTo>
                    <a:cubicBezTo>
                      <a:pt x="23" y="2053"/>
                      <a:pt x="1" y="2432"/>
                      <a:pt x="224" y="2655"/>
                    </a:cubicBezTo>
                    <a:cubicBezTo>
                      <a:pt x="321" y="2752"/>
                      <a:pt x="451" y="2816"/>
                      <a:pt x="587" y="2816"/>
                    </a:cubicBezTo>
                    <a:cubicBezTo>
                      <a:pt x="607" y="2816"/>
                      <a:pt x="627" y="2814"/>
                      <a:pt x="647" y="2811"/>
                    </a:cubicBezTo>
                    <a:cubicBezTo>
                      <a:pt x="1561" y="2811"/>
                      <a:pt x="2319" y="2076"/>
                      <a:pt x="2319" y="1140"/>
                    </a:cubicBezTo>
                    <a:cubicBezTo>
                      <a:pt x="2341" y="850"/>
                      <a:pt x="2252" y="582"/>
                      <a:pt x="2074" y="359"/>
                    </a:cubicBezTo>
                    <a:cubicBezTo>
                      <a:pt x="1887" y="132"/>
                      <a:pt x="1625" y="0"/>
                      <a:pt x="1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32"/>
              <p:cNvSpPr/>
              <p:nvPr/>
            </p:nvSpPr>
            <p:spPr>
              <a:xfrm>
                <a:off x="2637250" y="2949100"/>
                <a:ext cx="58525" cy="70300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2812" extrusionOk="0">
                    <a:moveTo>
                      <a:pt x="1003" y="334"/>
                    </a:moveTo>
                    <a:cubicBezTo>
                      <a:pt x="1025" y="334"/>
                      <a:pt x="1048" y="335"/>
                      <a:pt x="1070" y="337"/>
                    </a:cubicBezTo>
                    <a:cubicBezTo>
                      <a:pt x="1583" y="337"/>
                      <a:pt x="2007" y="783"/>
                      <a:pt x="1984" y="1318"/>
                    </a:cubicBezTo>
                    <a:lnTo>
                      <a:pt x="1984" y="1652"/>
                    </a:lnTo>
                    <a:cubicBezTo>
                      <a:pt x="1984" y="1964"/>
                      <a:pt x="2007" y="2299"/>
                      <a:pt x="1895" y="2432"/>
                    </a:cubicBezTo>
                    <a:cubicBezTo>
                      <a:pt x="1846" y="2465"/>
                      <a:pt x="1797" y="2486"/>
                      <a:pt x="1748" y="2486"/>
                    </a:cubicBezTo>
                    <a:cubicBezTo>
                      <a:pt x="1730" y="2486"/>
                      <a:pt x="1712" y="2483"/>
                      <a:pt x="1694" y="2477"/>
                    </a:cubicBezTo>
                    <a:cubicBezTo>
                      <a:pt x="1681" y="2477"/>
                      <a:pt x="1667" y="2478"/>
                      <a:pt x="1654" y="2478"/>
                    </a:cubicBezTo>
                    <a:cubicBezTo>
                      <a:pt x="914" y="2478"/>
                      <a:pt x="313" y="1884"/>
                      <a:pt x="335" y="1140"/>
                    </a:cubicBezTo>
                    <a:cubicBezTo>
                      <a:pt x="335" y="939"/>
                      <a:pt x="402" y="738"/>
                      <a:pt x="513" y="560"/>
                    </a:cubicBezTo>
                    <a:cubicBezTo>
                      <a:pt x="633" y="420"/>
                      <a:pt x="807" y="334"/>
                      <a:pt x="1003" y="334"/>
                    </a:cubicBezTo>
                    <a:close/>
                    <a:moveTo>
                      <a:pt x="1003" y="0"/>
                    </a:moveTo>
                    <a:cubicBezTo>
                      <a:pt x="717" y="0"/>
                      <a:pt x="454" y="132"/>
                      <a:pt x="268" y="359"/>
                    </a:cubicBezTo>
                    <a:cubicBezTo>
                      <a:pt x="90" y="582"/>
                      <a:pt x="0" y="850"/>
                      <a:pt x="0" y="1140"/>
                    </a:cubicBezTo>
                    <a:cubicBezTo>
                      <a:pt x="0" y="2076"/>
                      <a:pt x="758" y="2811"/>
                      <a:pt x="1694" y="2811"/>
                    </a:cubicBezTo>
                    <a:cubicBezTo>
                      <a:pt x="1851" y="2811"/>
                      <a:pt x="2007" y="2767"/>
                      <a:pt x="2118" y="2655"/>
                    </a:cubicBezTo>
                    <a:cubicBezTo>
                      <a:pt x="2341" y="2432"/>
                      <a:pt x="2319" y="2053"/>
                      <a:pt x="2296" y="1630"/>
                    </a:cubicBezTo>
                    <a:lnTo>
                      <a:pt x="2296" y="1318"/>
                    </a:lnTo>
                    <a:cubicBezTo>
                      <a:pt x="2319" y="605"/>
                      <a:pt x="1761" y="25"/>
                      <a:pt x="1070" y="3"/>
                    </a:cubicBezTo>
                    <a:cubicBezTo>
                      <a:pt x="1048" y="1"/>
                      <a:pt x="1025" y="0"/>
                      <a:pt x="1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32"/>
              <p:cNvSpPr/>
              <p:nvPr/>
            </p:nvSpPr>
            <p:spPr>
              <a:xfrm>
                <a:off x="2670125" y="2834925"/>
                <a:ext cx="231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9251" h="11190" extrusionOk="0">
                    <a:moveTo>
                      <a:pt x="4615" y="0"/>
                    </a:moveTo>
                    <a:cubicBezTo>
                      <a:pt x="3032" y="0"/>
                      <a:pt x="1605" y="936"/>
                      <a:pt x="981" y="2385"/>
                    </a:cubicBezTo>
                    <a:cubicBezTo>
                      <a:pt x="223" y="3968"/>
                      <a:pt x="1" y="7289"/>
                      <a:pt x="1026" y="8961"/>
                    </a:cubicBezTo>
                    <a:cubicBezTo>
                      <a:pt x="1583" y="9853"/>
                      <a:pt x="2921" y="11168"/>
                      <a:pt x="4615" y="11190"/>
                    </a:cubicBezTo>
                    <a:lnTo>
                      <a:pt x="4637" y="11190"/>
                    </a:lnTo>
                    <a:cubicBezTo>
                      <a:pt x="6331" y="11190"/>
                      <a:pt x="7668" y="9853"/>
                      <a:pt x="8226" y="8961"/>
                    </a:cubicBezTo>
                    <a:cubicBezTo>
                      <a:pt x="9251" y="7289"/>
                      <a:pt x="9028" y="3968"/>
                      <a:pt x="8270" y="2385"/>
                    </a:cubicBezTo>
                    <a:cubicBezTo>
                      <a:pt x="7624" y="936"/>
                      <a:pt x="6219" y="0"/>
                      <a:pt x="46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32"/>
              <p:cNvSpPr/>
              <p:nvPr/>
            </p:nvSpPr>
            <p:spPr>
              <a:xfrm>
                <a:off x="2821700" y="2992075"/>
                <a:ext cx="52400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717" extrusionOk="0">
                    <a:moveTo>
                      <a:pt x="1048" y="0"/>
                    </a:moveTo>
                    <a:cubicBezTo>
                      <a:pt x="469" y="0"/>
                      <a:pt x="0" y="379"/>
                      <a:pt x="0" y="847"/>
                    </a:cubicBezTo>
                    <a:cubicBezTo>
                      <a:pt x="0" y="1337"/>
                      <a:pt x="469" y="1716"/>
                      <a:pt x="1048" y="1716"/>
                    </a:cubicBezTo>
                    <a:cubicBezTo>
                      <a:pt x="1628" y="1716"/>
                      <a:pt x="2096" y="1337"/>
                      <a:pt x="2096" y="847"/>
                    </a:cubicBezTo>
                    <a:cubicBezTo>
                      <a:pt x="2096" y="379"/>
                      <a:pt x="1628" y="0"/>
                      <a:pt x="1048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32"/>
              <p:cNvSpPr/>
              <p:nvPr/>
            </p:nvSpPr>
            <p:spPr>
              <a:xfrm>
                <a:off x="2698000" y="2992075"/>
                <a:ext cx="51850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17" extrusionOk="0">
                    <a:moveTo>
                      <a:pt x="1048" y="0"/>
                    </a:moveTo>
                    <a:cubicBezTo>
                      <a:pt x="468" y="0"/>
                      <a:pt x="0" y="379"/>
                      <a:pt x="0" y="847"/>
                    </a:cubicBezTo>
                    <a:cubicBezTo>
                      <a:pt x="0" y="1337"/>
                      <a:pt x="468" y="1716"/>
                      <a:pt x="1048" y="1716"/>
                    </a:cubicBezTo>
                    <a:cubicBezTo>
                      <a:pt x="1605" y="1716"/>
                      <a:pt x="2073" y="1337"/>
                      <a:pt x="2073" y="847"/>
                    </a:cubicBezTo>
                    <a:cubicBezTo>
                      <a:pt x="2073" y="379"/>
                      <a:pt x="1605" y="0"/>
                      <a:pt x="1048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32"/>
              <p:cNvSpPr/>
              <p:nvPr/>
            </p:nvSpPr>
            <p:spPr>
              <a:xfrm>
                <a:off x="2664000" y="2830450"/>
                <a:ext cx="243550" cy="288125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11525" extrusionOk="0">
                    <a:moveTo>
                      <a:pt x="4882" y="335"/>
                    </a:moveTo>
                    <a:cubicBezTo>
                      <a:pt x="6398" y="358"/>
                      <a:pt x="7757" y="1249"/>
                      <a:pt x="8359" y="2631"/>
                    </a:cubicBezTo>
                    <a:cubicBezTo>
                      <a:pt x="9139" y="4258"/>
                      <a:pt x="9295" y="7490"/>
                      <a:pt x="8337" y="9051"/>
                    </a:cubicBezTo>
                    <a:cubicBezTo>
                      <a:pt x="7846" y="9831"/>
                      <a:pt x="6576" y="11191"/>
                      <a:pt x="4882" y="11213"/>
                    </a:cubicBezTo>
                    <a:lnTo>
                      <a:pt x="4860" y="11213"/>
                    </a:lnTo>
                    <a:cubicBezTo>
                      <a:pt x="3166" y="11191"/>
                      <a:pt x="1895" y="9831"/>
                      <a:pt x="1405" y="9051"/>
                    </a:cubicBezTo>
                    <a:cubicBezTo>
                      <a:pt x="446" y="7468"/>
                      <a:pt x="602" y="4258"/>
                      <a:pt x="1382" y="2631"/>
                    </a:cubicBezTo>
                    <a:cubicBezTo>
                      <a:pt x="1984" y="1249"/>
                      <a:pt x="3344" y="358"/>
                      <a:pt x="4860" y="335"/>
                    </a:cubicBezTo>
                    <a:close/>
                    <a:moveTo>
                      <a:pt x="4837" y="1"/>
                    </a:moveTo>
                    <a:cubicBezTo>
                      <a:pt x="3188" y="23"/>
                      <a:pt x="1717" y="982"/>
                      <a:pt x="1070" y="2475"/>
                    </a:cubicBezTo>
                    <a:cubicBezTo>
                      <a:pt x="335" y="4013"/>
                      <a:pt x="0" y="7401"/>
                      <a:pt x="1115" y="9207"/>
                    </a:cubicBezTo>
                    <a:cubicBezTo>
                      <a:pt x="1650" y="10054"/>
                      <a:pt x="3010" y="11503"/>
                      <a:pt x="4837" y="11525"/>
                    </a:cubicBezTo>
                    <a:lnTo>
                      <a:pt x="4882" y="11525"/>
                    </a:lnTo>
                    <a:cubicBezTo>
                      <a:pt x="6710" y="11503"/>
                      <a:pt x="8069" y="10076"/>
                      <a:pt x="8604" y="9207"/>
                    </a:cubicBezTo>
                    <a:cubicBezTo>
                      <a:pt x="9741" y="7401"/>
                      <a:pt x="9384" y="4013"/>
                      <a:pt x="8649" y="2475"/>
                    </a:cubicBezTo>
                    <a:cubicBezTo>
                      <a:pt x="8003" y="982"/>
                      <a:pt x="6531" y="1"/>
                      <a:pt x="4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32"/>
              <p:cNvSpPr/>
              <p:nvPr/>
            </p:nvSpPr>
            <p:spPr>
              <a:xfrm>
                <a:off x="2816125" y="2915850"/>
                <a:ext cx="4652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157" extrusionOk="0">
                    <a:moveTo>
                      <a:pt x="655" y="0"/>
                    </a:moveTo>
                    <a:cubicBezTo>
                      <a:pt x="302" y="0"/>
                      <a:pt x="1" y="138"/>
                      <a:pt x="1" y="463"/>
                    </a:cubicBezTo>
                    <a:cubicBezTo>
                      <a:pt x="1" y="866"/>
                      <a:pt x="606" y="1156"/>
                      <a:pt x="1106" y="1156"/>
                    </a:cubicBezTo>
                    <a:cubicBezTo>
                      <a:pt x="1408" y="1156"/>
                      <a:pt x="1672" y="1050"/>
                      <a:pt x="1739" y="798"/>
                    </a:cubicBezTo>
                    <a:cubicBezTo>
                      <a:pt x="1861" y="325"/>
                      <a:pt x="1198" y="0"/>
                      <a:pt x="6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32"/>
              <p:cNvSpPr/>
              <p:nvPr/>
            </p:nvSpPr>
            <p:spPr>
              <a:xfrm>
                <a:off x="2708875" y="2915850"/>
                <a:ext cx="4652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157" extrusionOk="0">
                    <a:moveTo>
                      <a:pt x="1206" y="0"/>
                    </a:moveTo>
                    <a:cubicBezTo>
                      <a:pt x="664" y="0"/>
                      <a:pt x="1" y="325"/>
                      <a:pt x="122" y="798"/>
                    </a:cubicBezTo>
                    <a:cubicBezTo>
                      <a:pt x="190" y="1050"/>
                      <a:pt x="453" y="1156"/>
                      <a:pt x="756" y="1156"/>
                    </a:cubicBezTo>
                    <a:cubicBezTo>
                      <a:pt x="1256" y="1156"/>
                      <a:pt x="1861" y="866"/>
                      <a:pt x="1861" y="463"/>
                    </a:cubicBezTo>
                    <a:cubicBezTo>
                      <a:pt x="1861" y="138"/>
                      <a:pt x="1559" y="0"/>
                      <a:pt x="1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32"/>
              <p:cNvSpPr/>
              <p:nvPr/>
            </p:nvSpPr>
            <p:spPr>
              <a:xfrm>
                <a:off x="2813350" y="2954725"/>
                <a:ext cx="4125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071" extrusionOk="0">
                    <a:moveTo>
                      <a:pt x="1449" y="1"/>
                    </a:moveTo>
                    <a:cubicBezTo>
                      <a:pt x="1360" y="1"/>
                      <a:pt x="1293" y="68"/>
                      <a:pt x="1293" y="157"/>
                    </a:cubicBezTo>
                    <a:cubicBezTo>
                      <a:pt x="1338" y="446"/>
                      <a:pt x="1137" y="692"/>
                      <a:pt x="847" y="736"/>
                    </a:cubicBezTo>
                    <a:cubicBezTo>
                      <a:pt x="833" y="738"/>
                      <a:pt x="819" y="739"/>
                      <a:pt x="805" y="739"/>
                    </a:cubicBezTo>
                    <a:cubicBezTo>
                      <a:pt x="613" y="739"/>
                      <a:pt x="397" y="595"/>
                      <a:pt x="334" y="201"/>
                    </a:cubicBezTo>
                    <a:cubicBezTo>
                      <a:pt x="315" y="124"/>
                      <a:pt x="262" y="63"/>
                      <a:pt x="190" y="63"/>
                    </a:cubicBezTo>
                    <a:cubicBezTo>
                      <a:pt x="179" y="63"/>
                      <a:pt x="168" y="65"/>
                      <a:pt x="156" y="68"/>
                    </a:cubicBezTo>
                    <a:cubicBezTo>
                      <a:pt x="67" y="90"/>
                      <a:pt x="0" y="179"/>
                      <a:pt x="22" y="246"/>
                    </a:cubicBezTo>
                    <a:cubicBezTo>
                      <a:pt x="22" y="692"/>
                      <a:pt x="379" y="1048"/>
                      <a:pt x="825" y="1071"/>
                    </a:cubicBezTo>
                    <a:lnTo>
                      <a:pt x="869" y="1071"/>
                    </a:lnTo>
                    <a:cubicBezTo>
                      <a:pt x="1338" y="1026"/>
                      <a:pt x="1650" y="625"/>
                      <a:pt x="1627" y="179"/>
                    </a:cubicBezTo>
                    <a:cubicBezTo>
                      <a:pt x="1627" y="68"/>
                      <a:pt x="153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32"/>
              <p:cNvSpPr/>
              <p:nvPr/>
            </p:nvSpPr>
            <p:spPr>
              <a:xfrm>
                <a:off x="2716925" y="2955000"/>
                <a:ext cx="4127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060" extrusionOk="0">
                    <a:moveTo>
                      <a:pt x="190" y="1"/>
                    </a:moveTo>
                    <a:cubicBezTo>
                      <a:pt x="107" y="1"/>
                      <a:pt x="23" y="57"/>
                      <a:pt x="23" y="168"/>
                    </a:cubicBezTo>
                    <a:cubicBezTo>
                      <a:pt x="1" y="614"/>
                      <a:pt x="313" y="1015"/>
                      <a:pt x="781" y="1060"/>
                    </a:cubicBezTo>
                    <a:lnTo>
                      <a:pt x="826" y="1060"/>
                    </a:lnTo>
                    <a:cubicBezTo>
                      <a:pt x="1182" y="1060"/>
                      <a:pt x="1561" y="814"/>
                      <a:pt x="1650" y="257"/>
                    </a:cubicBezTo>
                    <a:cubicBezTo>
                      <a:pt x="1650" y="168"/>
                      <a:pt x="1584" y="79"/>
                      <a:pt x="1494" y="79"/>
                    </a:cubicBezTo>
                    <a:cubicBezTo>
                      <a:pt x="1483" y="76"/>
                      <a:pt x="1471" y="74"/>
                      <a:pt x="1460" y="74"/>
                    </a:cubicBezTo>
                    <a:cubicBezTo>
                      <a:pt x="1388" y="74"/>
                      <a:pt x="1335" y="135"/>
                      <a:pt x="1316" y="213"/>
                    </a:cubicBezTo>
                    <a:cubicBezTo>
                      <a:pt x="1254" y="607"/>
                      <a:pt x="1037" y="750"/>
                      <a:pt x="846" y="750"/>
                    </a:cubicBezTo>
                    <a:cubicBezTo>
                      <a:pt x="831" y="750"/>
                      <a:pt x="817" y="749"/>
                      <a:pt x="803" y="748"/>
                    </a:cubicBezTo>
                    <a:cubicBezTo>
                      <a:pt x="514" y="703"/>
                      <a:pt x="313" y="435"/>
                      <a:pt x="358" y="168"/>
                    </a:cubicBezTo>
                    <a:cubicBezTo>
                      <a:pt x="358" y="57"/>
                      <a:pt x="274" y="1"/>
                      <a:pt x="1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32"/>
              <p:cNvSpPr/>
              <p:nvPr/>
            </p:nvSpPr>
            <p:spPr>
              <a:xfrm>
                <a:off x="2755375" y="3020375"/>
                <a:ext cx="60775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1187" extrusionOk="0">
                    <a:moveTo>
                      <a:pt x="2262" y="1"/>
                    </a:moveTo>
                    <a:cubicBezTo>
                      <a:pt x="2185" y="1"/>
                      <a:pt x="2116" y="61"/>
                      <a:pt x="2096" y="139"/>
                    </a:cubicBezTo>
                    <a:cubicBezTo>
                      <a:pt x="2007" y="562"/>
                      <a:pt x="1650" y="852"/>
                      <a:pt x="1227" y="852"/>
                    </a:cubicBezTo>
                    <a:cubicBezTo>
                      <a:pt x="803" y="852"/>
                      <a:pt x="424" y="562"/>
                      <a:pt x="358" y="139"/>
                    </a:cubicBezTo>
                    <a:cubicBezTo>
                      <a:pt x="335" y="49"/>
                      <a:pt x="246" y="5"/>
                      <a:pt x="157" y="5"/>
                    </a:cubicBezTo>
                    <a:cubicBezTo>
                      <a:pt x="68" y="27"/>
                      <a:pt x="1" y="116"/>
                      <a:pt x="23" y="205"/>
                    </a:cubicBezTo>
                    <a:cubicBezTo>
                      <a:pt x="135" y="763"/>
                      <a:pt x="647" y="1186"/>
                      <a:pt x="1227" y="1186"/>
                    </a:cubicBezTo>
                    <a:cubicBezTo>
                      <a:pt x="1806" y="1186"/>
                      <a:pt x="2297" y="785"/>
                      <a:pt x="2408" y="205"/>
                    </a:cubicBezTo>
                    <a:cubicBezTo>
                      <a:pt x="2431" y="116"/>
                      <a:pt x="2364" y="27"/>
                      <a:pt x="2297" y="5"/>
                    </a:cubicBezTo>
                    <a:cubicBezTo>
                      <a:pt x="2285" y="2"/>
                      <a:pt x="2273" y="1"/>
                      <a:pt x="2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32"/>
              <p:cNvSpPr/>
              <p:nvPr/>
            </p:nvSpPr>
            <p:spPr>
              <a:xfrm>
                <a:off x="2764300" y="2951750"/>
                <a:ext cx="29000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2438" extrusionOk="0">
                    <a:moveTo>
                      <a:pt x="874" y="0"/>
                    </a:moveTo>
                    <a:cubicBezTo>
                      <a:pt x="808" y="0"/>
                      <a:pt x="748" y="29"/>
                      <a:pt x="714" y="97"/>
                    </a:cubicBezTo>
                    <a:cubicBezTo>
                      <a:pt x="90" y="1613"/>
                      <a:pt x="67" y="1635"/>
                      <a:pt x="67" y="1635"/>
                    </a:cubicBezTo>
                    <a:cubicBezTo>
                      <a:pt x="1" y="1769"/>
                      <a:pt x="1" y="1947"/>
                      <a:pt x="90" y="2059"/>
                    </a:cubicBezTo>
                    <a:cubicBezTo>
                      <a:pt x="290" y="2371"/>
                      <a:pt x="848" y="2438"/>
                      <a:pt x="981" y="2438"/>
                    </a:cubicBezTo>
                    <a:cubicBezTo>
                      <a:pt x="1071" y="2438"/>
                      <a:pt x="1160" y="2349"/>
                      <a:pt x="1160" y="2259"/>
                    </a:cubicBezTo>
                    <a:cubicBezTo>
                      <a:pt x="1160" y="2170"/>
                      <a:pt x="1071" y="2103"/>
                      <a:pt x="981" y="2103"/>
                    </a:cubicBezTo>
                    <a:cubicBezTo>
                      <a:pt x="758" y="2103"/>
                      <a:pt x="536" y="2037"/>
                      <a:pt x="357" y="1881"/>
                    </a:cubicBezTo>
                    <a:cubicBezTo>
                      <a:pt x="357" y="1858"/>
                      <a:pt x="335" y="1836"/>
                      <a:pt x="357" y="1769"/>
                    </a:cubicBezTo>
                    <a:cubicBezTo>
                      <a:pt x="402" y="1702"/>
                      <a:pt x="1026" y="231"/>
                      <a:pt x="1026" y="231"/>
                    </a:cubicBezTo>
                    <a:cubicBezTo>
                      <a:pt x="1048" y="142"/>
                      <a:pt x="1004" y="53"/>
                      <a:pt x="937" y="8"/>
                    </a:cubicBezTo>
                    <a:cubicBezTo>
                      <a:pt x="916" y="3"/>
                      <a:pt x="895" y="0"/>
                      <a:pt x="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32"/>
              <p:cNvSpPr/>
              <p:nvPr/>
            </p:nvSpPr>
            <p:spPr>
              <a:xfrm>
                <a:off x="2556450" y="2696625"/>
                <a:ext cx="37700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15080" h="9812" extrusionOk="0">
                    <a:moveTo>
                      <a:pt x="4897" y="1"/>
                    </a:moveTo>
                    <a:cubicBezTo>
                      <a:pt x="4630" y="1"/>
                      <a:pt x="4371" y="54"/>
                      <a:pt x="4146" y="183"/>
                    </a:cubicBezTo>
                    <a:cubicBezTo>
                      <a:pt x="3723" y="450"/>
                      <a:pt x="3589" y="896"/>
                      <a:pt x="3478" y="1409"/>
                    </a:cubicBezTo>
                    <a:cubicBezTo>
                      <a:pt x="3099" y="3147"/>
                      <a:pt x="2363" y="2166"/>
                      <a:pt x="1338" y="2791"/>
                    </a:cubicBezTo>
                    <a:cubicBezTo>
                      <a:pt x="0" y="3593"/>
                      <a:pt x="1405" y="6156"/>
                      <a:pt x="3790" y="6201"/>
                    </a:cubicBezTo>
                    <a:cubicBezTo>
                      <a:pt x="3589" y="7538"/>
                      <a:pt x="4414" y="9099"/>
                      <a:pt x="4837" y="9812"/>
                    </a:cubicBezTo>
                    <a:cubicBezTo>
                      <a:pt x="6175" y="8853"/>
                      <a:pt x="7468" y="7806"/>
                      <a:pt x="8694" y="6714"/>
                    </a:cubicBezTo>
                    <a:lnTo>
                      <a:pt x="8694" y="7048"/>
                    </a:lnTo>
                    <a:cubicBezTo>
                      <a:pt x="8694" y="7182"/>
                      <a:pt x="8716" y="7293"/>
                      <a:pt x="8738" y="7405"/>
                    </a:cubicBezTo>
                    <a:lnTo>
                      <a:pt x="8783" y="7583"/>
                    </a:lnTo>
                    <a:lnTo>
                      <a:pt x="8827" y="7761"/>
                    </a:lnTo>
                    <a:cubicBezTo>
                      <a:pt x="8916" y="8006"/>
                      <a:pt x="9072" y="8207"/>
                      <a:pt x="9251" y="8385"/>
                    </a:cubicBezTo>
                    <a:cubicBezTo>
                      <a:pt x="9429" y="8564"/>
                      <a:pt x="9652" y="8675"/>
                      <a:pt x="9919" y="8742"/>
                    </a:cubicBezTo>
                    <a:cubicBezTo>
                      <a:pt x="9964" y="8742"/>
                      <a:pt x="10031" y="8720"/>
                      <a:pt x="10053" y="8653"/>
                    </a:cubicBezTo>
                    <a:cubicBezTo>
                      <a:pt x="10075" y="8586"/>
                      <a:pt x="10031" y="8519"/>
                      <a:pt x="9964" y="8497"/>
                    </a:cubicBezTo>
                    <a:cubicBezTo>
                      <a:pt x="9763" y="8430"/>
                      <a:pt x="9585" y="8319"/>
                      <a:pt x="9451" y="8185"/>
                    </a:cubicBezTo>
                    <a:cubicBezTo>
                      <a:pt x="9318" y="8029"/>
                      <a:pt x="9206" y="7850"/>
                      <a:pt x="9139" y="7650"/>
                    </a:cubicBezTo>
                    <a:cubicBezTo>
                      <a:pt x="9072" y="7449"/>
                      <a:pt x="9028" y="7249"/>
                      <a:pt x="9028" y="7048"/>
                    </a:cubicBezTo>
                    <a:lnTo>
                      <a:pt x="9028" y="6714"/>
                    </a:lnTo>
                    <a:lnTo>
                      <a:pt x="9050" y="6580"/>
                    </a:lnTo>
                    <a:cubicBezTo>
                      <a:pt x="10276" y="7761"/>
                      <a:pt x="11747" y="8631"/>
                      <a:pt x="13352" y="9143"/>
                    </a:cubicBezTo>
                    <a:cubicBezTo>
                      <a:pt x="13450" y="9174"/>
                      <a:pt x="13529" y="9191"/>
                      <a:pt x="13594" y="9191"/>
                    </a:cubicBezTo>
                    <a:cubicBezTo>
                      <a:pt x="13853" y="9191"/>
                      <a:pt x="13896" y="8934"/>
                      <a:pt x="14110" y="8363"/>
                    </a:cubicBezTo>
                    <a:cubicBezTo>
                      <a:pt x="15080" y="5829"/>
                      <a:pt x="12541" y="2945"/>
                      <a:pt x="9985" y="2945"/>
                    </a:cubicBezTo>
                    <a:cubicBezTo>
                      <a:pt x="9955" y="2945"/>
                      <a:pt x="9926" y="2946"/>
                      <a:pt x="9897" y="2947"/>
                    </a:cubicBezTo>
                    <a:cubicBezTo>
                      <a:pt x="9318" y="2947"/>
                      <a:pt x="8760" y="3147"/>
                      <a:pt x="8315" y="3504"/>
                    </a:cubicBezTo>
                    <a:cubicBezTo>
                      <a:pt x="8114" y="3482"/>
                      <a:pt x="7936" y="3459"/>
                      <a:pt x="7802" y="3459"/>
                    </a:cubicBezTo>
                    <a:lnTo>
                      <a:pt x="7356" y="3459"/>
                    </a:lnTo>
                    <a:cubicBezTo>
                      <a:pt x="7690" y="2300"/>
                      <a:pt x="7445" y="1052"/>
                      <a:pt x="6242" y="383"/>
                    </a:cubicBezTo>
                    <a:cubicBezTo>
                      <a:pt x="5871" y="169"/>
                      <a:pt x="5372" y="1"/>
                      <a:pt x="48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32"/>
              <p:cNvSpPr/>
              <p:nvPr/>
            </p:nvSpPr>
            <p:spPr>
              <a:xfrm>
                <a:off x="2639275" y="2778025"/>
                <a:ext cx="102750" cy="73200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928" extrusionOk="0">
                    <a:moveTo>
                      <a:pt x="3825" y="0"/>
                    </a:moveTo>
                    <a:cubicBezTo>
                      <a:pt x="2194" y="0"/>
                      <a:pt x="530" y="1224"/>
                      <a:pt x="31" y="2744"/>
                    </a:cubicBezTo>
                    <a:cubicBezTo>
                      <a:pt x="0" y="2852"/>
                      <a:pt x="76" y="2928"/>
                      <a:pt x="162" y="2928"/>
                    </a:cubicBezTo>
                    <a:cubicBezTo>
                      <a:pt x="201" y="2928"/>
                      <a:pt x="242" y="2913"/>
                      <a:pt x="276" y="2878"/>
                    </a:cubicBezTo>
                    <a:cubicBezTo>
                      <a:pt x="1145" y="1585"/>
                      <a:pt x="2483" y="649"/>
                      <a:pt x="3999" y="292"/>
                    </a:cubicBezTo>
                    <a:cubicBezTo>
                      <a:pt x="4043" y="270"/>
                      <a:pt x="4088" y="203"/>
                      <a:pt x="4110" y="159"/>
                    </a:cubicBezTo>
                    <a:cubicBezTo>
                      <a:pt x="4110" y="70"/>
                      <a:pt x="4043" y="3"/>
                      <a:pt x="3954" y="3"/>
                    </a:cubicBezTo>
                    <a:cubicBezTo>
                      <a:pt x="3911" y="1"/>
                      <a:pt x="3868" y="0"/>
                      <a:pt x="38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32"/>
              <p:cNvSpPr/>
              <p:nvPr/>
            </p:nvSpPr>
            <p:spPr>
              <a:xfrm>
                <a:off x="2676250" y="2714175"/>
                <a:ext cx="4065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2081" extrusionOk="0">
                    <a:moveTo>
                      <a:pt x="395" y="1"/>
                    </a:moveTo>
                    <a:cubicBezTo>
                      <a:pt x="340" y="1"/>
                      <a:pt x="296" y="13"/>
                      <a:pt x="268" y="38"/>
                    </a:cubicBezTo>
                    <a:cubicBezTo>
                      <a:pt x="1" y="305"/>
                      <a:pt x="870" y="328"/>
                      <a:pt x="1249" y="1955"/>
                    </a:cubicBezTo>
                    <a:cubicBezTo>
                      <a:pt x="1249" y="1999"/>
                      <a:pt x="1271" y="2044"/>
                      <a:pt x="1338" y="2066"/>
                    </a:cubicBezTo>
                    <a:cubicBezTo>
                      <a:pt x="1360" y="2076"/>
                      <a:pt x="1380" y="2081"/>
                      <a:pt x="1399" y="2081"/>
                    </a:cubicBezTo>
                    <a:cubicBezTo>
                      <a:pt x="1591" y="2081"/>
                      <a:pt x="1626" y="1597"/>
                      <a:pt x="1606" y="1353"/>
                    </a:cubicBezTo>
                    <a:cubicBezTo>
                      <a:pt x="1510" y="470"/>
                      <a:pt x="737" y="1"/>
                      <a:pt x="3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32"/>
              <p:cNvSpPr/>
              <p:nvPr/>
            </p:nvSpPr>
            <p:spPr>
              <a:xfrm>
                <a:off x="2663450" y="2740625"/>
                <a:ext cx="2595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1319" extrusionOk="0">
                    <a:moveTo>
                      <a:pt x="175" y="1"/>
                    </a:moveTo>
                    <a:cubicBezTo>
                      <a:pt x="161" y="1"/>
                      <a:pt x="147" y="2"/>
                      <a:pt x="134" y="5"/>
                    </a:cubicBezTo>
                    <a:cubicBezTo>
                      <a:pt x="45" y="28"/>
                      <a:pt x="0" y="117"/>
                      <a:pt x="22" y="184"/>
                    </a:cubicBezTo>
                    <a:cubicBezTo>
                      <a:pt x="134" y="585"/>
                      <a:pt x="312" y="941"/>
                      <a:pt x="535" y="1253"/>
                    </a:cubicBezTo>
                    <a:cubicBezTo>
                      <a:pt x="571" y="1298"/>
                      <a:pt x="618" y="1318"/>
                      <a:pt x="664" y="1318"/>
                    </a:cubicBezTo>
                    <a:cubicBezTo>
                      <a:pt x="732" y="1318"/>
                      <a:pt x="798" y="1275"/>
                      <a:pt x="825" y="1209"/>
                    </a:cubicBezTo>
                    <a:cubicBezTo>
                      <a:pt x="1038" y="656"/>
                      <a:pt x="478" y="1"/>
                      <a:pt x="1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32"/>
              <p:cNvSpPr/>
              <p:nvPr/>
            </p:nvSpPr>
            <p:spPr>
              <a:xfrm>
                <a:off x="2594350" y="2788200"/>
                <a:ext cx="3680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424" extrusionOk="0">
                    <a:moveTo>
                      <a:pt x="148" y="1"/>
                    </a:moveTo>
                    <a:cubicBezTo>
                      <a:pt x="74" y="1"/>
                      <a:pt x="0" y="61"/>
                      <a:pt x="0" y="153"/>
                    </a:cubicBezTo>
                    <a:cubicBezTo>
                      <a:pt x="67" y="822"/>
                      <a:pt x="602" y="1334"/>
                      <a:pt x="1271" y="1423"/>
                    </a:cubicBezTo>
                    <a:cubicBezTo>
                      <a:pt x="1404" y="1423"/>
                      <a:pt x="1471" y="1245"/>
                      <a:pt x="1382" y="1156"/>
                    </a:cubicBezTo>
                    <a:lnTo>
                      <a:pt x="1382" y="1156"/>
                    </a:lnTo>
                    <a:cubicBezTo>
                      <a:pt x="1385" y="1159"/>
                      <a:pt x="1386" y="1160"/>
                      <a:pt x="1387" y="1160"/>
                    </a:cubicBezTo>
                    <a:cubicBezTo>
                      <a:pt x="1391" y="1160"/>
                      <a:pt x="1328" y="1082"/>
                      <a:pt x="1092" y="866"/>
                    </a:cubicBezTo>
                    <a:cubicBezTo>
                      <a:pt x="1115" y="866"/>
                      <a:pt x="312" y="86"/>
                      <a:pt x="245" y="41"/>
                    </a:cubicBezTo>
                    <a:cubicBezTo>
                      <a:pt x="217" y="13"/>
                      <a:pt x="183" y="1"/>
                      <a:pt x="1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32"/>
              <p:cNvSpPr/>
              <p:nvPr/>
            </p:nvSpPr>
            <p:spPr>
              <a:xfrm>
                <a:off x="2621650" y="2770275"/>
                <a:ext cx="3695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61" extrusionOk="0">
                    <a:moveTo>
                      <a:pt x="335" y="1"/>
                    </a:moveTo>
                    <a:cubicBezTo>
                      <a:pt x="0" y="90"/>
                      <a:pt x="468" y="758"/>
                      <a:pt x="803" y="1004"/>
                    </a:cubicBezTo>
                    <a:cubicBezTo>
                      <a:pt x="966" y="1114"/>
                      <a:pt x="1087" y="1160"/>
                      <a:pt x="1171" y="1160"/>
                    </a:cubicBezTo>
                    <a:cubicBezTo>
                      <a:pt x="1477" y="1160"/>
                      <a:pt x="1278" y="542"/>
                      <a:pt x="736" y="157"/>
                    </a:cubicBezTo>
                    <a:cubicBezTo>
                      <a:pt x="602" y="90"/>
                      <a:pt x="468" y="45"/>
                      <a:pt x="3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32"/>
              <p:cNvSpPr/>
              <p:nvPr/>
            </p:nvSpPr>
            <p:spPr>
              <a:xfrm>
                <a:off x="2757050" y="2793325"/>
                <a:ext cx="2177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871" h="2279" extrusionOk="0">
                    <a:moveTo>
                      <a:pt x="211" y="1"/>
                    </a:moveTo>
                    <a:cubicBezTo>
                      <a:pt x="156" y="1"/>
                      <a:pt x="102" y="34"/>
                      <a:pt x="90" y="104"/>
                    </a:cubicBezTo>
                    <a:cubicBezTo>
                      <a:pt x="1" y="661"/>
                      <a:pt x="45" y="1241"/>
                      <a:pt x="268" y="1776"/>
                    </a:cubicBezTo>
                    <a:cubicBezTo>
                      <a:pt x="349" y="1937"/>
                      <a:pt x="538" y="2279"/>
                      <a:pt x="705" y="2279"/>
                    </a:cubicBezTo>
                    <a:cubicBezTo>
                      <a:pt x="723" y="2279"/>
                      <a:pt x="741" y="2275"/>
                      <a:pt x="759" y="2266"/>
                    </a:cubicBezTo>
                    <a:cubicBezTo>
                      <a:pt x="826" y="2244"/>
                      <a:pt x="870" y="2177"/>
                      <a:pt x="826" y="2110"/>
                    </a:cubicBezTo>
                    <a:lnTo>
                      <a:pt x="826" y="2088"/>
                    </a:lnTo>
                    <a:cubicBezTo>
                      <a:pt x="692" y="1597"/>
                      <a:pt x="580" y="1107"/>
                      <a:pt x="491" y="617"/>
                    </a:cubicBezTo>
                    <a:cubicBezTo>
                      <a:pt x="447" y="438"/>
                      <a:pt x="335" y="82"/>
                      <a:pt x="335" y="82"/>
                    </a:cubicBezTo>
                    <a:cubicBezTo>
                      <a:pt x="314" y="28"/>
                      <a:pt x="262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32"/>
              <p:cNvSpPr/>
              <p:nvPr/>
            </p:nvSpPr>
            <p:spPr>
              <a:xfrm>
                <a:off x="2797900" y="2785875"/>
                <a:ext cx="114650" cy="145475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5819" extrusionOk="0">
                    <a:moveTo>
                      <a:pt x="152" y="44"/>
                    </a:moveTo>
                    <a:cubicBezTo>
                      <a:pt x="34" y="44"/>
                      <a:pt x="1" y="226"/>
                      <a:pt x="128" y="268"/>
                    </a:cubicBezTo>
                    <a:cubicBezTo>
                      <a:pt x="1398" y="625"/>
                      <a:pt x="2357" y="1138"/>
                      <a:pt x="3070" y="2252"/>
                    </a:cubicBezTo>
                    <a:cubicBezTo>
                      <a:pt x="3872" y="3433"/>
                      <a:pt x="4051" y="4637"/>
                      <a:pt x="4318" y="5707"/>
                    </a:cubicBezTo>
                    <a:cubicBezTo>
                      <a:pt x="4341" y="5774"/>
                      <a:pt x="4407" y="5818"/>
                      <a:pt x="4452" y="5818"/>
                    </a:cubicBezTo>
                    <a:cubicBezTo>
                      <a:pt x="4519" y="5818"/>
                      <a:pt x="4586" y="5752"/>
                      <a:pt x="4586" y="5685"/>
                    </a:cubicBezTo>
                    <a:cubicBezTo>
                      <a:pt x="4229" y="1"/>
                      <a:pt x="373" y="224"/>
                      <a:pt x="172" y="45"/>
                    </a:cubicBezTo>
                    <a:cubicBezTo>
                      <a:pt x="165" y="44"/>
                      <a:pt x="159" y="44"/>
                      <a:pt x="152" y="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32"/>
              <p:cNvSpPr/>
              <p:nvPr/>
            </p:nvSpPr>
            <p:spPr>
              <a:xfrm>
                <a:off x="2637800" y="2808575"/>
                <a:ext cx="100550" cy="121375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4855" extrusionOk="0">
                    <a:moveTo>
                      <a:pt x="3852" y="1"/>
                    </a:moveTo>
                    <a:cubicBezTo>
                      <a:pt x="3840" y="1"/>
                      <a:pt x="3826" y="3"/>
                      <a:pt x="3812" y="7"/>
                    </a:cubicBezTo>
                    <a:cubicBezTo>
                      <a:pt x="1672" y="386"/>
                      <a:pt x="1" y="2548"/>
                      <a:pt x="335" y="4754"/>
                    </a:cubicBezTo>
                    <a:cubicBezTo>
                      <a:pt x="346" y="4821"/>
                      <a:pt x="402" y="4855"/>
                      <a:pt x="458" y="4855"/>
                    </a:cubicBezTo>
                    <a:cubicBezTo>
                      <a:pt x="513" y="4855"/>
                      <a:pt x="569" y="4821"/>
                      <a:pt x="580" y="4754"/>
                    </a:cubicBezTo>
                    <a:cubicBezTo>
                      <a:pt x="603" y="3751"/>
                      <a:pt x="937" y="2793"/>
                      <a:pt x="1539" y="2013"/>
                    </a:cubicBezTo>
                    <a:cubicBezTo>
                      <a:pt x="2141" y="1210"/>
                      <a:pt x="2943" y="586"/>
                      <a:pt x="3879" y="230"/>
                    </a:cubicBezTo>
                    <a:cubicBezTo>
                      <a:pt x="4021" y="189"/>
                      <a:pt x="3979" y="1"/>
                      <a:pt x="38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32"/>
              <p:cNvSpPr/>
              <p:nvPr/>
            </p:nvSpPr>
            <p:spPr>
              <a:xfrm>
                <a:off x="2682625" y="2846025"/>
                <a:ext cx="7207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048" extrusionOk="0">
                    <a:moveTo>
                      <a:pt x="2711" y="0"/>
                    </a:moveTo>
                    <a:cubicBezTo>
                      <a:pt x="2703" y="0"/>
                      <a:pt x="2696" y="1"/>
                      <a:pt x="2688" y="2"/>
                    </a:cubicBezTo>
                    <a:cubicBezTo>
                      <a:pt x="1507" y="203"/>
                      <a:pt x="258" y="1228"/>
                      <a:pt x="58" y="2521"/>
                    </a:cubicBezTo>
                    <a:cubicBezTo>
                      <a:pt x="36" y="2565"/>
                      <a:pt x="13" y="2699"/>
                      <a:pt x="13" y="2922"/>
                    </a:cubicBezTo>
                    <a:cubicBezTo>
                      <a:pt x="0" y="3000"/>
                      <a:pt x="70" y="3047"/>
                      <a:pt x="140" y="3047"/>
                    </a:cubicBezTo>
                    <a:cubicBezTo>
                      <a:pt x="190" y="3047"/>
                      <a:pt x="240" y="3023"/>
                      <a:pt x="258" y="2967"/>
                    </a:cubicBezTo>
                    <a:cubicBezTo>
                      <a:pt x="258" y="2967"/>
                      <a:pt x="392" y="2588"/>
                      <a:pt x="437" y="2499"/>
                    </a:cubicBezTo>
                    <a:lnTo>
                      <a:pt x="526" y="2276"/>
                    </a:lnTo>
                    <a:lnTo>
                      <a:pt x="637" y="2075"/>
                    </a:lnTo>
                    <a:cubicBezTo>
                      <a:pt x="1373" y="849"/>
                      <a:pt x="2577" y="381"/>
                      <a:pt x="2777" y="225"/>
                    </a:cubicBezTo>
                    <a:cubicBezTo>
                      <a:pt x="2882" y="162"/>
                      <a:pt x="2829" y="0"/>
                      <a:pt x="27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32"/>
              <p:cNvSpPr/>
              <p:nvPr/>
            </p:nvSpPr>
            <p:spPr>
              <a:xfrm>
                <a:off x="2794400" y="2812625"/>
                <a:ext cx="71550" cy="65375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2615" extrusionOk="0">
                    <a:moveTo>
                      <a:pt x="179" y="1"/>
                    </a:moveTo>
                    <a:cubicBezTo>
                      <a:pt x="45" y="1"/>
                      <a:pt x="0" y="179"/>
                      <a:pt x="112" y="246"/>
                    </a:cubicBezTo>
                    <a:cubicBezTo>
                      <a:pt x="1003" y="669"/>
                      <a:pt x="1627" y="1071"/>
                      <a:pt x="2630" y="2564"/>
                    </a:cubicBezTo>
                    <a:cubicBezTo>
                      <a:pt x="2652" y="2599"/>
                      <a:pt x="2684" y="2614"/>
                      <a:pt x="2717" y="2614"/>
                    </a:cubicBezTo>
                    <a:cubicBezTo>
                      <a:pt x="2788" y="2614"/>
                      <a:pt x="2862" y="2544"/>
                      <a:pt x="2831" y="2453"/>
                    </a:cubicBezTo>
                    <a:cubicBezTo>
                      <a:pt x="2564" y="1360"/>
                      <a:pt x="1538" y="134"/>
                      <a:pt x="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oogle Shape;2958;p32"/>
          <p:cNvGrpSpPr/>
          <p:nvPr/>
        </p:nvGrpSpPr>
        <p:grpSpPr>
          <a:xfrm>
            <a:off x="3004141" y="2402063"/>
            <a:ext cx="507263" cy="506297"/>
            <a:chOff x="2284300" y="3808950"/>
            <a:chExt cx="339875" cy="339250"/>
          </a:xfrm>
        </p:grpSpPr>
        <p:sp>
          <p:nvSpPr>
            <p:cNvPr id="2959" name="Google Shape;2959;p32"/>
            <p:cNvSpPr/>
            <p:nvPr/>
          </p:nvSpPr>
          <p:spPr>
            <a:xfrm>
              <a:off x="2284300" y="3978450"/>
              <a:ext cx="54950" cy="74050"/>
            </a:xfrm>
            <a:custGeom>
              <a:avLst/>
              <a:gdLst/>
              <a:ahLst/>
              <a:cxnLst/>
              <a:rect l="l" t="t" r="r" b="b"/>
              <a:pathLst>
                <a:path w="2198" h="2962" extrusionOk="0">
                  <a:moveTo>
                    <a:pt x="1" y="1"/>
                  </a:moveTo>
                  <a:cubicBezTo>
                    <a:pt x="1" y="1020"/>
                    <a:pt x="223" y="2038"/>
                    <a:pt x="669" y="2961"/>
                  </a:cubicBezTo>
                  <a:cubicBezTo>
                    <a:pt x="765" y="2770"/>
                    <a:pt x="892" y="2579"/>
                    <a:pt x="987" y="2420"/>
                  </a:cubicBezTo>
                  <a:cubicBezTo>
                    <a:pt x="1115" y="2229"/>
                    <a:pt x="1242" y="2070"/>
                    <a:pt x="1369" y="1911"/>
                  </a:cubicBezTo>
                  <a:cubicBezTo>
                    <a:pt x="1624" y="1593"/>
                    <a:pt x="1911" y="1306"/>
                    <a:pt x="2197" y="1051"/>
                  </a:cubicBezTo>
                  <a:cubicBezTo>
                    <a:pt x="1815" y="956"/>
                    <a:pt x="1433" y="829"/>
                    <a:pt x="1083" y="669"/>
                  </a:cubicBezTo>
                  <a:cubicBezTo>
                    <a:pt x="701" y="478"/>
                    <a:pt x="351" y="25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2"/>
            <p:cNvSpPr/>
            <p:nvPr/>
          </p:nvSpPr>
          <p:spPr>
            <a:xfrm>
              <a:off x="2301025" y="4034175"/>
              <a:ext cx="83575" cy="77225"/>
            </a:xfrm>
            <a:custGeom>
              <a:avLst/>
              <a:gdLst/>
              <a:ahLst/>
              <a:cxnLst/>
              <a:rect l="l" t="t" r="r" b="b"/>
              <a:pathLst>
                <a:path w="3343" h="3089" extrusionOk="0">
                  <a:moveTo>
                    <a:pt x="3343" y="0"/>
                  </a:moveTo>
                  <a:lnTo>
                    <a:pt x="3343" y="0"/>
                  </a:lnTo>
                  <a:cubicBezTo>
                    <a:pt x="2833" y="223"/>
                    <a:pt x="2292" y="414"/>
                    <a:pt x="1751" y="541"/>
                  </a:cubicBezTo>
                  <a:cubicBezTo>
                    <a:pt x="1464" y="573"/>
                    <a:pt x="1178" y="637"/>
                    <a:pt x="891" y="669"/>
                  </a:cubicBezTo>
                  <a:cubicBezTo>
                    <a:pt x="605" y="701"/>
                    <a:pt x="287" y="732"/>
                    <a:pt x="0" y="732"/>
                  </a:cubicBezTo>
                  <a:cubicBezTo>
                    <a:pt x="446" y="1656"/>
                    <a:pt x="1082" y="2452"/>
                    <a:pt x="1878" y="3088"/>
                  </a:cubicBezTo>
                  <a:cubicBezTo>
                    <a:pt x="2006" y="2515"/>
                    <a:pt x="2228" y="1974"/>
                    <a:pt x="2451" y="1433"/>
                  </a:cubicBezTo>
                  <a:cubicBezTo>
                    <a:pt x="2706" y="924"/>
                    <a:pt x="2993" y="446"/>
                    <a:pt x="3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2"/>
            <p:cNvSpPr/>
            <p:nvPr/>
          </p:nvSpPr>
          <p:spPr>
            <a:xfrm>
              <a:off x="2347975" y="4084300"/>
              <a:ext cx="67675" cy="59725"/>
            </a:xfrm>
            <a:custGeom>
              <a:avLst/>
              <a:gdLst/>
              <a:ahLst/>
              <a:cxnLst/>
              <a:rect l="l" t="t" r="r" b="b"/>
              <a:pathLst>
                <a:path w="2707" h="2389" extrusionOk="0">
                  <a:moveTo>
                    <a:pt x="2197" y="1"/>
                  </a:moveTo>
                  <a:cubicBezTo>
                    <a:pt x="2038" y="128"/>
                    <a:pt x="1879" y="256"/>
                    <a:pt x="1719" y="351"/>
                  </a:cubicBezTo>
                  <a:cubicBezTo>
                    <a:pt x="1528" y="447"/>
                    <a:pt x="1369" y="542"/>
                    <a:pt x="1178" y="638"/>
                  </a:cubicBezTo>
                  <a:cubicBezTo>
                    <a:pt x="796" y="829"/>
                    <a:pt x="382" y="988"/>
                    <a:pt x="0" y="1083"/>
                  </a:cubicBezTo>
                  <a:cubicBezTo>
                    <a:pt x="796" y="1720"/>
                    <a:pt x="1719" y="2166"/>
                    <a:pt x="2706" y="2389"/>
                  </a:cubicBezTo>
                  <a:cubicBezTo>
                    <a:pt x="2547" y="2006"/>
                    <a:pt x="2388" y="1624"/>
                    <a:pt x="2324" y="1211"/>
                  </a:cubicBezTo>
                  <a:cubicBezTo>
                    <a:pt x="2292" y="988"/>
                    <a:pt x="2261" y="797"/>
                    <a:pt x="2229" y="606"/>
                  </a:cubicBezTo>
                  <a:cubicBezTo>
                    <a:pt x="2229" y="415"/>
                    <a:pt x="2197" y="224"/>
                    <a:pt x="2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2"/>
            <p:cNvSpPr/>
            <p:nvPr/>
          </p:nvSpPr>
          <p:spPr>
            <a:xfrm>
              <a:off x="2416425" y="4067600"/>
              <a:ext cx="74825" cy="80600"/>
            </a:xfrm>
            <a:custGeom>
              <a:avLst/>
              <a:gdLst/>
              <a:ahLst/>
              <a:cxnLst/>
              <a:rect l="l" t="t" r="r" b="b"/>
              <a:pathLst>
                <a:path w="2993" h="3224" extrusionOk="0">
                  <a:moveTo>
                    <a:pt x="1496" y="0"/>
                  </a:moveTo>
                  <a:cubicBezTo>
                    <a:pt x="1210" y="1115"/>
                    <a:pt x="700" y="2165"/>
                    <a:pt x="0" y="3057"/>
                  </a:cubicBezTo>
                  <a:cubicBezTo>
                    <a:pt x="494" y="3168"/>
                    <a:pt x="995" y="3224"/>
                    <a:pt x="1496" y="3224"/>
                  </a:cubicBezTo>
                  <a:cubicBezTo>
                    <a:pt x="1998" y="3224"/>
                    <a:pt x="2499" y="3168"/>
                    <a:pt x="2993" y="3057"/>
                  </a:cubicBezTo>
                  <a:cubicBezTo>
                    <a:pt x="2642" y="2579"/>
                    <a:pt x="2324" y="2101"/>
                    <a:pt x="2069" y="1592"/>
                  </a:cubicBezTo>
                  <a:cubicBezTo>
                    <a:pt x="1815" y="1083"/>
                    <a:pt x="1624" y="542"/>
                    <a:pt x="1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2"/>
            <p:cNvSpPr/>
            <p:nvPr/>
          </p:nvSpPr>
          <p:spPr>
            <a:xfrm>
              <a:off x="2490425" y="4084300"/>
              <a:ext cx="68475" cy="59725"/>
            </a:xfrm>
            <a:custGeom>
              <a:avLst/>
              <a:gdLst/>
              <a:ahLst/>
              <a:cxnLst/>
              <a:rect l="l" t="t" r="r" b="b"/>
              <a:pathLst>
                <a:path w="2739" h="2389" extrusionOk="0">
                  <a:moveTo>
                    <a:pt x="542" y="1"/>
                  </a:moveTo>
                  <a:cubicBezTo>
                    <a:pt x="542" y="192"/>
                    <a:pt x="542" y="383"/>
                    <a:pt x="510" y="606"/>
                  </a:cubicBezTo>
                  <a:cubicBezTo>
                    <a:pt x="478" y="797"/>
                    <a:pt x="446" y="988"/>
                    <a:pt x="415" y="1179"/>
                  </a:cubicBezTo>
                  <a:cubicBezTo>
                    <a:pt x="319" y="1593"/>
                    <a:pt x="192" y="2006"/>
                    <a:pt x="1" y="2389"/>
                  </a:cubicBezTo>
                  <a:cubicBezTo>
                    <a:pt x="988" y="2134"/>
                    <a:pt x="1943" y="1688"/>
                    <a:pt x="2739" y="1083"/>
                  </a:cubicBezTo>
                  <a:cubicBezTo>
                    <a:pt x="2325" y="956"/>
                    <a:pt x="1911" y="797"/>
                    <a:pt x="1529" y="606"/>
                  </a:cubicBezTo>
                  <a:cubicBezTo>
                    <a:pt x="1401" y="542"/>
                    <a:pt x="1210" y="447"/>
                    <a:pt x="1051" y="351"/>
                  </a:cubicBezTo>
                  <a:cubicBezTo>
                    <a:pt x="860" y="224"/>
                    <a:pt x="701" y="128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2"/>
            <p:cNvSpPr/>
            <p:nvPr/>
          </p:nvSpPr>
          <p:spPr>
            <a:xfrm>
              <a:off x="2523050" y="4034175"/>
              <a:ext cx="83600" cy="77225"/>
            </a:xfrm>
            <a:custGeom>
              <a:avLst/>
              <a:gdLst/>
              <a:ahLst/>
              <a:cxnLst/>
              <a:rect l="l" t="t" r="r" b="b"/>
              <a:pathLst>
                <a:path w="3344" h="3089" extrusionOk="0">
                  <a:moveTo>
                    <a:pt x="1" y="0"/>
                  </a:moveTo>
                  <a:lnTo>
                    <a:pt x="1" y="0"/>
                  </a:lnTo>
                  <a:cubicBezTo>
                    <a:pt x="351" y="446"/>
                    <a:pt x="638" y="924"/>
                    <a:pt x="892" y="1433"/>
                  </a:cubicBezTo>
                  <a:cubicBezTo>
                    <a:pt x="1147" y="1974"/>
                    <a:pt x="1338" y="2515"/>
                    <a:pt x="1465" y="3088"/>
                  </a:cubicBezTo>
                  <a:cubicBezTo>
                    <a:pt x="2261" y="2452"/>
                    <a:pt x="2898" y="1656"/>
                    <a:pt x="3344" y="732"/>
                  </a:cubicBezTo>
                  <a:cubicBezTo>
                    <a:pt x="3057" y="732"/>
                    <a:pt x="2739" y="701"/>
                    <a:pt x="2452" y="669"/>
                  </a:cubicBezTo>
                  <a:cubicBezTo>
                    <a:pt x="2166" y="637"/>
                    <a:pt x="1879" y="573"/>
                    <a:pt x="1593" y="541"/>
                  </a:cubicBezTo>
                  <a:cubicBezTo>
                    <a:pt x="1052" y="414"/>
                    <a:pt x="510" y="2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2"/>
            <p:cNvSpPr/>
            <p:nvPr/>
          </p:nvSpPr>
          <p:spPr>
            <a:xfrm>
              <a:off x="2567625" y="3978450"/>
              <a:ext cx="55750" cy="74050"/>
            </a:xfrm>
            <a:custGeom>
              <a:avLst/>
              <a:gdLst/>
              <a:ahLst/>
              <a:cxnLst/>
              <a:rect l="l" t="t" r="r" b="b"/>
              <a:pathLst>
                <a:path w="2230" h="2962" extrusionOk="0">
                  <a:moveTo>
                    <a:pt x="2229" y="1"/>
                  </a:moveTo>
                  <a:cubicBezTo>
                    <a:pt x="1879" y="256"/>
                    <a:pt x="1497" y="478"/>
                    <a:pt x="1147" y="638"/>
                  </a:cubicBezTo>
                  <a:cubicBezTo>
                    <a:pt x="765" y="829"/>
                    <a:pt x="383" y="956"/>
                    <a:pt x="1" y="1051"/>
                  </a:cubicBezTo>
                  <a:cubicBezTo>
                    <a:pt x="319" y="1306"/>
                    <a:pt x="606" y="1593"/>
                    <a:pt x="860" y="1911"/>
                  </a:cubicBezTo>
                  <a:cubicBezTo>
                    <a:pt x="988" y="2070"/>
                    <a:pt x="1083" y="2229"/>
                    <a:pt x="1210" y="2388"/>
                  </a:cubicBezTo>
                  <a:cubicBezTo>
                    <a:pt x="1338" y="2579"/>
                    <a:pt x="1433" y="2770"/>
                    <a:pt x="1529" y="2961"/>
                  </a:cubicBezTo>
                  <a:cubicBezTo>
                    <a:pt x="1974" y="2038"/>
                    <a:pt x="2229" y="1020"/>
                    <a:pt x="2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2"/>
            <p:cNvSpPr/>
            <p:nvPr/>
          </p:nvSpPr>
          <p:spPr>
            <a:xfrm>
              <a:off x="2540575" y="3905250"/>
              <a:ext cx="83600" cy="73225"/>
            </a:xfrm>
            <a:custGeom>
              <a:avLst/>
              <a:gdLst/>
              <a:ahLst/>
              <a:cxnLst/>
              <a:rect l="l" t="t" r="r" b="b"/>
              <a:pathLst>
                <a:path w="3344" h="2929" extrusionOk="0">
                  <a:moveTo>
                    <a:pt x="2643" y="0"/>
                  </a:moveTo>
                  <a:cubicBezTo>
                    <a:pt x="2452" y="223"/>
                    <a:pt x="2261" y="446"/>
                    <a:pt x="2070" y="637"/>
                  </a:cubicBezTo>
                  <a:cubicBezTo>
                    <a:pt x="1847" y="860"/>
                    <a:pt x="1656" y="1051"/>
                    <a:pt x="1433" y="1242"/>
                  </a:cubicBezTo>
                  <a:cubicBezTo>
                    <a:pt x="987" y="1592"/>
                    <a:pt x="510" y="1878"/>
                    <a:pt x="0" y="2133"/>
                  </a:cubicBezTo>
                  <a:cubicBezTo>
                    <a:pt x="573" y="2165"/>
                    <a:pt x="1115" y="2228"/>
                    <a:pt x="1688" y="2356"/>
                  </a:cubicBezTo>
                  <a:cubicBezTo>
                    <a:pt x="2229" y="2483"/>
                    <a:pt x="2802" y="2706"/>
                    <a:pt x="3343" y="2929"/>
                  </a:cubicBezTo>
                  <a:cubicBezTo>
                    <a:pt x="3311" y="1910"/>
                    <a:pt x="3088" y="923"/>
                    <a:pt x="2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2"/>
            <p:cNvSpPr/>
            <p:nvPr/>
          </p:nvSpPr>
          <p:spPr>
            <a:xfrm>
              <a:off x="2545350" y="3846350"/>
              <a:ext cx="61300" cy="59700"/>
            </a:xfrm>
            <a:custGeom>
              <a:avLst/>
              <a:gdLst/>
              <a:ahLst/>
              <a:cxnLst/>
              <a:rect l="l" t="t" r="r" b="b"/>
              <a:pathLst>
                <a:path w="2452" h="2388" extrusionOk="0">
                  <a:moveTo>
                    <a:pt x="573" y="0"/>
                  </a:moveTo>
                  <a:cubicBezTo>
                    <a:pt x="542" y="414"/>
                    <a:pt x="478" y="828"/>
                    <a:pt x="382" y="1242"/>
                  </a:cubicBezTo>
                  <a:cubicBezTo>
                    <a:pt x="287" y="1624"/>
                    <a:pt x="160" y="2006"/>
                    <a:pt x="0" y="2388"/>
                  </a:cubicBezTo>
                  <a:cubicBezTo>
                    <a:pt x="382" y="2292"/>
                    <a:pt x="796" y="2261"/>
                    <a:pt x="1178" y="2261"/>
                  </a:cubicBezTo>
                  <a:lnTo>
                    <a:pt x="1815" y="2261"/>
                  </a:lnTo>
                  <a:cubicBezTo>
                    <a:pt x="2038" y="2292"/>
                    <a:pt x="2229" y="2324"/>
                    <a:pt x="2452" y="2356"/>
                  </a:cubicBezTo>
                  <a:cubicBezTo>
                    <a:pt x="2006" y="1433"/>
                    <a:pt x="1369" y="637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2"/>
            <p:cNvSpPr/>
            <p:nvPr/>
          </p:nvSpPr>
          <p:spPr>
            <a:xfrm>
              <a:off x="2491225" y="3813725"/>
              <a:ext cx="68475" cy="85175"/>
            </a:xfrm>
            <a:custGeom>
              <a:avLst/>
              <a:gdLst/>
              <a:ahLst/>
              <a:cxnLst/>
              <a:rect l="l" t="t" r="r" b="b"/>
              <a:pathLst>
                <a:path w="2739" h="3407" extrusionOk="0">
                  <a:moveTo>
                    <a:pt x="1" y="0"/>
                  </a:moveTo>
                  <a:cubicBezTo>
                    <a:pt x="128" y="573"/>
                    <a:pt x="192" y="1146"/>
                    <a:pt x="192" y="1719"/>
                  </a:cubicBezTo>
                  <a:cubicBezTo>
                    <a:pt x="223" y="2006"/>
                    <a:pt x="223" y="2292"/>
                    <a:pt x="160" y="2579"/>
                  </a:cubicBezTo>
                  <a:cubicBezTo>
                    <a:pt x="128" y="2865"/>
                    <a:pt x="96" y="3120"/>
                    <a:pt x="32" y="3406"/>
                  </a:cubicBezTo>
                  <a:cubicBezTo>
                    <a:pt x="223" y="3184"/>
                    <a:pt x="414" y="2993"/>
                    <a:pt x="605" y="2770"/>
                  </a:cubicBezTo>
                  <a:cubicBezTo>
                    <a:pt x="796" y="2579"/>
                    <a:pt x="1019" y="2388"/>
                    <a:pt x="1242" y="2228"/>
                  </a:cubicBezTo>
                  <a:cubicBezTo>
                    <a:pt x="1720" y="1878"/>
                    <a:pt x="2197" y="1560"/>
                    <a:pt x="2738" y="1305"/>
                  </a:cubicBezTo>
                  <a:cubicBezTo>
                    <a:pt x="1943" y="669"/>
                    <a:pt x="987" y="2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2"/>
            <p:cNvSpPr/>
            <p:nvPr/>
          </p:nvSpPr>
          <p:spPr>
            <a:xfrm>
              <a:off x="2416425" y="3808950"/>
              <a:ext cx="74825" cy="52550"/>
            </a:xfrm>
            <a:custGeom>
              <a:avLst/>
              <a:gdLst/>
              <a:ahLst/>
              <a:cxnLst/>
              <a:rect l="l" t="t" r="r" b="b"/>
              <a:pathLst>
                <a:path w="2993" h="2102" extrusionOk="0">
                  <a:moveTo>
                    <a:pt x="1496" y="0"/>
                  </a:moveTo>
                  <a:cubicBezTo>
                    <a:pt x="995" y="0"/>
                    <a:pt x="494" y="64"/>
                    <a:pt x="0" y="191"/>
                  </a:cubicBezTo>
                  <a:cubicBezTo>
                    <a:pt x="287" y="446"/>
                    <a:pt x="605" y="764"/>
                    <a:pt x="860" y="1082"/>
                  </a:cubicBezTo>
                  <a:cubicBezTo>
                    <a:pt x="1082" y="1401"/>
                    <a:pt x="1305" y="1751"/>
                    <a:pt x="1496" y="2101"/>
                  </a:cubicBezTo>
                  <a:cubicBezTo>
                    <a:pt x="1687" y="1751"/>
                    <a:pt x="1878" y="1401"/>
                    <a:pt x="2133" y="1082"/>
                  </a:cubicBezTo>
                  <a:cubicBezTo>
                    <a:pt x="2388" y="764"/>
                    <a:pt x="2674" y="446"/>
                    <a:pt x="2993" y="191"/>
                  </a:cubicBezTo>
                  <a:cubicBezTo>
                    <a:pt x="2499" y="64"/>
                    <a:pt x="1998" y="0"/>
                    <a:pt x="1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2"/>
            <p:cNvSpPr/>
            <p:nvPr/>
          </p:nvSpPr>
          <p:spPr>
            <a:xfrm>
              <a:off x="2347975" y="3813725"/>
              <a:ext cx="68475" cy="85175"/>
            </a:xfrm>
            <a:custGeom>
              <a:avLst/>
              <a:gdLst/>
              <a:ahLst/>
              <a:cxnLst/>
              <a:rect l="l" t="t" r="r" b="b"/>
              <a:pathLst>
                <a:path w="2739" h="3407" extrusionOk="0">
                  <a:moveTo>
                    <a:pt x="2738" y="0"/>
                  </a:moveTo>
                  <a:cubicBezTo>
                    <a:pt x="1719" y="223"/>
                    <a:pt x="796" y="669"/>
                    <a:pt x="0" y="1305"/>
                  </a:cubicBezTo>
                  <a:cubicBezTo>
                    <a:pt x="541" y="1560"/>
                    <a:pt x="1019" y="1878"/>
                    <a:pt x="1497" y="2228"/>
                  </a:cubicBezTo>
                  <a:cubicBezTo>
                    <a:pt x="1719" y="2419"/>
                    <a:pt x="1910" y="2579"/>
                    <a:pt x="2133" y="2770"/>
                  </a:cubicBezTo>
                  <a:cubicBezTo>
                    <a:pt x="2324" y="2993"/>
                    <a:pt x="2515" y="3184"/>
                    <a:pt x="2706" y="3406"/>
                  </a:cubicBezTo>
                  <a:cubicBezTo>
                    <a:pt x="2643" y="3120"/>
                    <a:pt x="2579" y="2865"/>
                    <a:pt x="2579" y="2579"/>
                  </a:cubicBezTo>
                  <a:cubicBezTo>
                    <a:pt x="2547" y="2292"/>
                    <a:pt x="2515" y="2006"/>
                    <a:pt x="2515" y="1719"/>
                  </a:cubicBezTo>
                  <a:cubicBezTo>
                    <a:pt x="2515" y="1146"/>
                    <a:pt x="2579" y="573"/>
                    <a:pt x="2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2"/>
            <p:cNvSpPr/>
            <p:nvPr/>
          </p:nvSpPr>
          <p:spPr>
            <a:xfrm>
              <a:off x="2301025" y="3846350"/>
              <a:ext cx="61300" cy="59700"/>
            </a:xfrm>
            <a:custGeom>
              <a:avLst/>
              <a:gdLst/>
              <a:ahLst/>
              <a:cxnLst/>
              <a:rect l="l" t="t" r="r" b="b"/>
              <a:pathLst>
                <a:path w="2452" h="2388" extrusionOk="0">
                  <a:moveTo>
                    <a:pt x="1878" y="0"/>
                  </a:moveTo>
                  <a:cubicBezTo>
                    <a:pt x="1082" y="637"/>
                    <a:pt x="446" y="1433"/>
                    <a:pt x="0" y="2356"/>
                  </a:cubicBezTo>
                  <a:cubicBezTo>
                    <a:pt x="191" y="2324"/>
                    <a:pt x="414" y="2292"/>
                    <a:pt x="637" y="2261"/>
                  </a:cubicBezTo>
                  <a:lnTo>
                    <a:pt x="1242" y="2261"/>
                  </a:lnTo>
                  <a:cubicBezTo>
                    <a:pt x="1655" y="2261"/>
                    <a:pt x="2069" y="2292"/>
                    <a:pt x="2451" y="2388"/>
                  </a:cubicBezTo>
                  <a:cubicBezTo>
                    <a:pt x="2292" y="2006"/>
                    <a:pt x="2133" y="1624"/>
                    <a:pt x="2037" y="1242"/>
                  </a:cubicBezTo>
                  <a:cubicBezTo>
                    <a:pt x="1942" y="828"/>
                    <a:pt x="1910" y="414"/>
                    <a:pt x="18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2"/>
            <p:cNvSpPr/>
            <p:nvPr/>
          </p:nvSpPr>
          <p:spPr>
            <a:xfrm>
              <a:off x="2284300" y="3905250"/>
              <a:ext cx="82800" cy="73225"/>
            </a:xfrm>
            <a:custGeom>
              <a:avLst/>
              <a:gdLst/>
              <a:ahLst/>
              <a:cxnLst/>
              <a:rect l="l" t="t" r="r" b="b"/>
              <a:pathLst>
                <a:path w="3312" h="2929" extrusionOk="0">
                  <a:moveTo>
                    <a:pt x="669" y="0"/>
                  </a:moveTo>
                  <a:cubicBezTo>
                    <a:pt x="223" y="923"/>
                    <a:pt x="1" y="1910"/>
                    <a:pt x="1" y="2929"/>
                  </a:cubicBezTo>
                  <a:cubicBezTo>
                    <a:pt x="510" y="2706"/>
                    <a:pt x="1083" y="2483"/>
                    <a:pt x="1624" y="2356"/>
                  </a:cubicBezTo>
                  <a:cubicBezTo>
                    <a:pt x="2197" y="2228"/>
                    <a:pt x="2738" y="2165"/>
                    <a:pt x="3311" y="2133"/>
                  </a:cubicBezTo>
                  <a:cubicBezTo>
                    <a:pt x="2802" y="1878"/>
                    <a:pt x="2324" y="1592"/>
                    <a:pt x="1911" y="1242"/>
                  </a:cubicBezTo>
                  <a:cubicBezTo>
                    <a:pt x="1656" y="1051"/>
                    <a:pt x="1465" y="860"/>
                    <a:pt x="1242" y="637"/>
                  </a:cubicBezTo>
                  <a:cubicBezTo>
                    <a:pt x="1051" y="446"/>
                    <a:pt x="860" y="223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2"/>
            <p:cNvSpPr/>
            <p:nvPr/>
          </p:nvSpPr>
          <p:spPr>
            <a:xfrm>
              <a:off x="2357525" y="3976875"/>
              <a:ext cx="39825" cy="57325"/>
            </a:xfrm>
            <a:custGeom>
              <a:avLst/>
              <a:gdLst/>
              <a:ahLst/>
              <a:cxnLst/>
              <a:rect l="l" t="t" r="r" b="b"/>
              <a:pathLst>
                <a:path w="1593" h="2293" extrusionOk="0">
                  <a:moveTo>
                    <a:pt x="0" y="0"/>
                  </a:moveTo>
                  <a:cubicBezTo>
                    <a:pt x="0" y="414"/>
                    <a:pt x="64" y="796"/>
                    <a:pt x="191" y="1210"/>
                  </a:cubicBezTo>
                  <a:cubicBezTo>
                    <a:pt x="287" y="1592"/>
                    <a:pt x="478" y="1942"/>
                    <a:pt x="733" y="2292"/>
                  </a:cubicBezTo>
                  <a:cubicBezTo>
                    <a:pt x="892" y="1687"/>
                    <a:pt x="1178" y="1178"/>
                    <a:pt x="1592" y="732"/>
                  </a:cubicBezTo>
                  <a:cubicBezTo>
                    <a:pt x="1019" y="637"/>
                    <a:pt x="446" y="38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2"/>
            <p:cNvSpPr/>
            <p:nvPr/>
          </p:nvSpPr>
          <p:spPr>
            <a:xfrm>
              <a:off x="2375025" y="4008700"/>
              <a:ext cx="55750" cy="61300"/>
            </a:xfrm>
            <a:custGeom>
              <a:avLst/>
              <a:gdLst/>
              <a:ahLst/>
              <a:cxnLst/>
              <a:rect l="l" t="t" r="r" b="b"/>
              <a:pathLst>
                <a:path w="2230" h="2452" extrusionOk="0">
                  <a:moveTo>
                    <a:pt x="2229" y="1"/>
                  </a:moveTo>
                  <a:cubicBezTo>
                    <a:pt x="1592" y="542"/>
                    <a:pt x="828" y="892"/>
                    <a:pt x="1" y="1019"/>
                  </a:cubicBezTo>
                  <a:cubicBezTo>
                    <a:pt x="478" y="1688"/>
                    <a:pt x="1179" y="2165"/>
                    <a:pt x="1943" y="2452"/>
                  </a:cubicBezTo>
                  <a:cubicBezTo>
                    <a:pt x="1783" y="1624"/>
                    <a:pt x="1879" y="765"/>
                    <a:pt x="2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2"/>
            <p:cNvSpPr/>
            <p:nvPr/>
          </p:nvSpPr>
          <p:spPr>
            <a:xfrm>
              <a:off x="2423575" y="4036550"/>
              <a:ext cx="59725" cy="37450"/>
            </a:xfrm>
            <a:custGeom>
              <a:avLst/>
              <a:gdLst/>
              <a:ahLst/>
              <a:cxnLst/>
              <a:rect l="l" t="t" r="r" b="b"/>
              <a:pathLst>
                <a:path w="2389" h="1498" extrusionOk="0">
                  <a:moveTo>
                    <a:pt x="1210" y="1"/>
                  </a:moveTo>
                  <a:cubicBezTo>
                    <a:pt x="924" y="542"/>
                    <a:pt x="510" y="988"/>
                    <a:pt x="1" y="1306"/>
                  </a:cubicBezTo>
                  <a:cubicBezTo>
                    <a:pt x="399" y="1433"/>
                    <a:pt x="804" y="1497"/>
                    <a:pt x="1206" y="1497"/>
                  </a:cubicBezTo>
                  <a:cubicBezTo>
                    <a:pt x="1608" y="1497"/>
                    <a:pt x="2006" y="1433"/>
                    <a:pt x="2388" y="1306"/>
                  </a:cubicBezTo>
                  <a:cubicBezTo>
                    <a:pt x="1879" y="988"/>
                    <a:pt x="1497" y="542"/>
                    <a:pt x="1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2"/>
            <p:cNvSpPr/>
            <p:nvPr/>
          </p:nvSpPr>
          <p:spPr>
            <a:xfrm>
              <a:off x="2476900" y="4008700"/>
              <a:ext cx="55725" cy="61300"/>
            </a:xfrm>
            <a:custGeom>
              <a:avLst/>
              <a:gdLst/>
              <a:ahLst/>
              <a:cxnLst/>
              <a:rect l="l" t="t" r="r" b="b"/>
              <a:pathLst>
                <a:path w="2229" h="2452" extrusionOk="0">
                  <a:moveTo>
                    <a:pt x="1" y="1"/>
                  </a:moveTo>
                  <a:lnTo>
                    <a:pt x="1" y="1"/>
                  </a:lnTo>
                  <a:cubicBezTo>
                    <a:pt x="319" y="765"/>
                    <a:pt x="414" y="1624"/>
                    <a:pt x="287" y="2452"/>
                  </a:cubicBezTo>
                  <a:cubicBezTo>
                    <a:pt x="1051" y="2197"/>
                    <a:pt x="1720" y="1688"/>
                    <a:pt x="2229" y="1019"/>
                  </a:cubicBezTo>
                  <a:cubicBezTo>
                    <a:pt x="1401" y="924"/>
                    <a:pt x="605" y="57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2"/>
            <p:cNvSpPr/>
            <p:nvPr/>
          </p:nvSpPr>
          <p:spPr>
            <a:xfrm>
              <a:off x="2510325" y="3976875"/>
              <a:ext cx="40625" cy="57325"/>
            </a:xfrm>
            <a:custGeom>
              <a:avLst/>
              <a:gdLst/>
              <a:ahLst/>
              <a:cxnLst/>
              <a:rect l="l" t="t" r="r" b="b"/>
              <a:pathLst>
                <a:path w="1625" h="2293" extrusionOk="0">
                  <a:moveTo>
                    <a:pt x="1624" y="0"/>
                  </a:moveTo>
                  <a:lnTo>
                    <a:pt x="1624" y="0"/>
                  </a:lnTo>
                  <a:cubicBezTo>
                    <a:pt x="1147" y="382"/>
                    <a:pt x="605" y="637"/>
                    <a:pt x="1" y="732"/>
                  </a:cubicBezTo>
                  <a:cubicBezTo>
                    <a:pt x="414" y="1178"/>
                    <a:pt x="733" y="1687"/>
                    <a:pt x="892" y="2292"/>
                  </a:cubicBezTo>
                  <a:cubicBezTo>
                    <a:pt x="1115" y="1942"/>
                    <a:pt x="1306" y="1592"/>
                    <a:pt x="1433" y="1210"/>
                  </a:cubicBezTo>
                  <a:cubicBezTo>
                    <a:pt x="1561" y="828"/>
                    <a:pt x="1624" y="414"/>
                    <a:pt x="1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2"/>
            <p:cNvSpPr/>
            <p:nvPr/>
          </p:nvSpPr>
          <p:spPr>
            <a:xfrm>
              <a:off x="2491225" y="3920350"/>
              <a:ext cx="59725" cy="56550"/>
            </a:xfrm>
            <a:custGeom>
              <a:avLst/>
              <a:gdLst/>
              <a:ahLst/>
              <a:cxnLst/>
              <a:rect l="l" t="t" r="r" b="b"/>
              <a:pathLst>
                <a:path w="2389" h="2262" extrusionOk="0">
                  <a:moveTo>
                    <a:pt x="1656" y="1"/>
                  </a:moveTo>
                  <a:cubicBezTo>
                    <a:pt x="1274" y="733"/>
                    <a:pt x="701" y="1370"/>
                    <a:pt x="1" y="1784"/>
                  </a:cubicBezTo>
                  <a:cubicBezTo>
                    <a:pt x="143" y="1767"/>
                    <a:pt x="285" y="1759"/>
                    <a:pt x="426" y="1759"/>
                  </a:cubicBezTo>
                  <a:cubicBezTo>
                    <a:pt x="1110" y="1759"/>
                    <a:pt x="1782" y="1945"/>
                    <a:pt x="2388" y="2261"/>
                  </a:cubicBezTo>
                  <a:cubicBezTo>
                    <a:pt x="2388" y="1847"/>
                    <a:pt x="2325" y="1465"/>
                    <a:pt x="2197" y="1083"/>
                  </a:cubicBezTo>
                  <a:cubicBezTo>
                    <a:pt x="2070" y="701"/>
                    <a:pt x="1879" y="319"/>
                    <a:pt x="1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2"/>
            <p:cNvSpPr/>
            <p:nvPr/>
          </p:nvSpPr>
          <p:spPr>
            <a:xfrm>
              <a:off x="2484075" y="3884550"/>
              <a:ext cx="48550" cy="43800"/>
            </a:xfrm>
            <a:custGeom>
              <a:avLst/>
              <a:gdLst/>
              <a:ahLst/>
              <a:cxnLst/>
              <a:rect l="l" t="t" r="r" b="b"/>
              <a:pathLst>
                <a:path w="1942" h="1752" extrusionOk="0">
                  <a:moveTo>
                    <a:pt x="0" y="0"/>
                  </a:moveTo>
                  <a:lnTo>
                    <a:pt x="0" y="0"/>
                  </a:lnTo>
                  <a:cubicBezTo>
                    <a:pt x="223" y="573"/>
                    <a:pt x="287" y="1178"/>
                    <a:pt x="191" y="1751"/>
                  </a:cubicBezTo>
                  <a:cubicBezTo>
                    <a:pt x="678" y="1522"/>
                    <a:pt x="1216" y="1396"/>
                    <a:pt x="1759" y="1396"/>
                  </a:cubicBezTo>
                  <a:cubicBezTo>
                    <a:pt x="1820" y="1396"/>
                    <a:pt x="1881" y="1398"/>
                    <a:pt x="1942" y="1401"/>
                  </a:cubicBezTo>
                  <a:cubicBezTo>
                    <a:pt x="1433" y="764"/>
                    <a:pt x="764" y="25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2"/>
            <p:cNvSpPr/>
            <p:nvPr/>
          </p:nvSpPr>
          <p:spPr>
            <a:xfrm>
              <a:off x="2424375" y="3879775"/>
              <a:ext cx="59725" cy="58125"/>
            </a:xfrm>
            <a:custGeom>
              <a:avLst/>
              <a:gdLst/>
              <a:ahLst/>
              <a:cxnLst/>
              <a:rect l="l" t="t" r="r" b="b"/>
              <a:pathLst>
                <a:path w="2389" h="2325" extrusionOk="0">
                  <a:moveTo>
                    <a:pt x="1182" y="0"/>
                  </a:moveTo>
                  <a:cubicBezTo>
                    <a:pt x="780" y="0"/>
                    <a:pt x="382" y="64"/>
                    <a:pt x="0" y="191"/>
                  </a:cubicBezTo>
                  <a:cubicBezTo>
                    <a:pt x="573" y="764"/>
                    <a:pt x="987" y="1497"/>
                    <a:pt x="1178" y="2324"/>
                  </a:cubicBezTo>
                  <a:cubicBezTo>
                    <a:pt x="1369" y="1497"/>
                    <a:pt x="1783" y="764"/>
                    <a:pt x="2388" y="191"/>
                  </a:cubicBezTo>
                  <a:cubicBezTo>
                    <a:pt x="1990" y="64"/>
                    <a:pt x="1584" y="0"/>
                    <a:pt x="1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2"/>
            <p:cNvSpPr/>
            <p:nvPr/>
          </p:nvSpPr>
          <p:spPr>
            <a:xfrm>
              <a:off x="2375025" y="3884550"/>
              <a:ext cx="48575" cy="44600"/>
            </a:xfrm>
            <a:custGeom>
              <a:avLst/>
              <a:gdLst/>
              <a:ahLst/>
              <a:cxnLst/>
              <a:rect l="l" t="t" r="r" b="b"/>
              <a:pathLst>
                <a:path w="1943" h="1784" extrusionOk="0">
                  <a:moveTo>
                    <a:pt x="1943" y="0"/>
                  </a:moveTo>
                  <a:lnTo>
                    <a:pt x="1943" y="0"/>
                  </a:lnTo>
                  <a:cubicBezTo>
                    <a:pt x="1179" y="255"/>
                    <a:pt x="478" y="764"/>
                    <a:pt x="1" y="1401"/>
                  </a:cubicBezTo>
                  <a:cubicBezTo>
                    <a:pt x="61" y="1398"/>
                    <a:pt x="122" y="1396"/>
                    <a:pt x="182" y="1396"/>
                  </a:cubicBezTo>
                  <a:cubicBezTo>
                    <a:pt x="726" y="1396"/>
                    <a:pt x="1265" y="1525"/>
                    <a:pt x="1752" y="1783"/>
                  </a:cubicBezTo>
                  <a:cubicBezTo>
                    <a:pt x="1656" y="1178"/>
                    <a:pt x="1720" y="573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2"/>
            <p:cNvSpPr/>
            <p:nvPr/>
          </p:nvSpPr>
          <p:spPr>
            <a:xfrm>
              <a:off x="2356725" y="3919575"/>
              <a:ext cx="60500" cy="57325"/>
            </a:xfrm>
            <a:custGeom>
              <a:avLst/>
              <a:gdLst/>
              <a:ahLst/>
              <a:cxnLst/>
              <a:rect l="l" t="t" r="r" b="b"/>
              <a:pathLst>
                <a:path w="2420" h="2293" extrusionOk="0">
                  <a:moveTo>
                    <a:pt x="765" y="0"/>
                  </a:moveTo>
                  <a:cubicBezTo>
                    <a:pt x="510" y="350"/>
                    <a:pt x="319" y="700"/>
                    <a:pt x="191" y="1082"/>
                  </a:cubicBezTo>
                  <a:cubicBezTo>
                    <a:pt x="96" y="1496"/>
                    <a:pt x="32" y="1878"/>
                    <a:pt x="0" y="2292"/>
                  </a:cubicBezTo>
                  <a:cubicBezTo>
                    <a:pt x="607" y="1976"/>
                    <a:pt x="1301" y="1790"/>
                    <a:pt x="1992" y="1790"/>
                  </a:cubicBezTo>
                  <a:cubicBezTo>
                    <a:pt x="2135" y="1790"/>
                    <a:pt x="2278" y="1798"/>
                    <a:pt x="2420" y="1815"/>
                  </a:cubicBezTo>
                  <a:cubicBezTo>
                    <a:pt x="1688" y="1401"/>
                    <a:pt x="1115" y="764"/>
                    <a:pt x="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2"/>
            <p:cNvSpPr/>
            <p:nvPr/>
          </p:nvSpPr>
          <p:spPr>
            <a:xfrm>
              <a:off x="2396525" y="3936275"/>
              <a:ext cx="98700" cy="84025"/>
            </a:xfrm>
            <a:custGeom>
              <a:avLst/>
              <a:gdLst/>
              <a:ahLst/>
              <a:cxnLst/>
              <a:rect l="l" t="t" r="r" b="b"/>
              <a:pathLst>
                <a:path w="3948" h="3361" extrusionOk="0">
                  <a:moveTo>
                    <a:pt x="2248" y="940"/>
                  </a:moveTo>
                  <a:cubicBezTo>
                    <a:pt x="2624" y="940"/>
                    <a:pt x="2993" y="1233"/>
                    <a:pt x="2993" y="1688"/>
                  </a:cubicBezTo>
                  <a:cubicBezTo>
                    <a:pt x="2993" y="2070"/>
                    <a:pt x="2674" y="2388"/>
                    <a:pt x="2261" y="2388"/>
                  </a:cubicBezTo>
                  <a:cubicBezTo>
                    <a:pt x="1592" y="2388"/>
                    <a:pt x="1274" y="1624"/>
                    <a:pt x="1751" y="1147"/>
                  </a:cubicBezTo>
                  <a:cubicBezTo>
                    <a:pt x="1893" y="1004"/>
                    <a:pt x="2071" y="940"/>
                    <a:pt x="2248" y="940"/>
                  </a:cubicBezTo>
                  <a:close/>
                  <a:moveTo>
                    <a:pt x="2261" y="1"/>
                  </a:moveTo>
                  <a:cubicBezTo>
                    <a:pt x="764" y="1"/>
                    <a:pt x="0" y="1815"/>
                    <a:pt x="1083" y="2866"/>
                  </a:cubicBezTo>
                  <a:cubicBezTo>
                    <a:pt x="1424" y="3207"/>
                    <a:pt x="1846" y="3360"/>
                    <a:pt x="2260" y="3360"/>
                  </a:cubicBezTo>
                  <a:cubicBezTo>
                    <a:pt x="3120" y="3360"/>
                    <a:pt x="3948" y="2698"/>
                    <a:pt x="3948" y="1688"/>
                  </a:cubicBezTo>
                  <a:cubicBezTo>
                    <a:pt x="3948" y="733"/>
                    <a:pt x="3184" y="1"/>
                    <a:pt x="2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8" name="Google Shape;3018;p35"/>
          <p:cNvGrpSpPr/>
          <p:nvPr/>
        </p:nvGrpSpPr>
        <p:grpSpPr>
          <a:xfrm>
            <a:off x="5624400" y="1788411"/>
            <a:ext cx="573633" cy="570005"/>
            <a:chOff x="4675900" y="4147975"/>
            <a:chExt cx="347825" cy="345625"/>
          </a:xfrm>
        </p:grpSpPr>
        <p:sp>
          <p:nvSpPr>
            <p:cNvPr id="3019" name="Google Shape;3019;p35"/>
            <p:cNvSpPr/>
            <p:nvPr/>
          </p:nvSpPr>
          <p:spPr>
            <a:xfrm>
              <a:off x="4678275" y="4260825"/>
              <a:ext cx="55750" cy="46250"/>
            </a:xfrm>
            <a:custGeom>
              <a:avLst/>
              <a:gdLst/>
              <a:ahLst/>
              <a:cxnLst/>
              <a:rect l="l" t="t" r="r" b="b"/>
              <a:pathLst>
                <a:path w="2230" h="1850" extrusionOk="0">
                  <a:moveTo>
                    <a:pt x="1059" y="1"/>
                  </a:moveTo>
                  <a:cubicBezTo>
                    <a:pt x="839" y="1"/>
                    <a:pt x="621" y="34"/>
                    <a:pt x="415" y="103"/>
                  </a:cubicBezTo>
                  <a:cubicBezTo>
                    <a:pt x="224" y="166"/>
                    <a:pt x="65" y="357"/>
                    <a:pt x="33" y="548"/>
                  </a:cubicBezTo>
                  <a:cubicBezTo>
                    <a:pt x="1" y="771"/>
                    <a:pt x="65" y="962"/>
                    <a:pt x="224" y="1121"/>
                  </a:cubicBezTo>
                  <a:cubicBezTo>
                    <a:pt x="542" y="1472"/>
                    <a:pt x="988" y="1726"/>
                    <a:pt x="1465" y="1822"/>
                  </a:cubicBezTo>
                  <a:cubicBezTo>
                    <a:pt x="1517" y="1839"/>
                    <a:pt x="1567" y="1849"/>
                    <a:pt x="1613" y="1849"/>
                  </a:cubicBezTo>
                  <a:cubicBezTo>
                    <a:pt x="1736" y="1849"/>
                    <a:pt x="1833" y="1776"/>
                    <a:pt x="1879" y="1567"/>
                  </a:cubicBezTo>
                  <a:cubicBezTo>
                    <a:pt x="1911" y="1376"/>
                    <a:pt x="2102" y="644"/>
                    <a:pt x="2166" y="453"/>
                  </a:cubicBezTo>
                  <a:cubicBezTo>
                    <a:pt x="2229" y="262"/>
                    <a:pt x="2102" y="198"/>
                    <a:pt x="1911" y="166"/>
                  </a:cubicBezTo>
                  <a:cubicBezTo>
                    <a:pt x="1640" y="58"/>
                    <a:pt x="1348" y="1"/>
                    <a:pt x="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5"/>
            <p:cNvSpPr/>
            <p:nvPr/>
          </p:nvSpPr>
          <p:spPr>
            <a:xfrm>
              <a:off x="4715700" y="4195725"/>
              <a:ext cx="55725" cy="53750"/>
            </a:xfrm>
            <a:custGeom>
              <a:avLst/>
              <a:gdLst/>
              <a:ahLst/>
              <a:cxnLst/>
              <a:rect l="l" t="t" r="r" b="b"/>
              <a:pathLst>
                <a:path w="2229" h="2150" extrusionOk="0">
                  <a:moveTo>
                    <a:pt x="700" y="1"/>
                  </a:moveTo>
                  <a:cubicBezTo>
                    <a:pt x="478" y="1"/>
                    <a:pt x="287" y="64"/>
                    <a:pt x="159" y="255"/>
                  </a:cubicBezTo>
                  <a:cubicBezTo>
                    <a:pt x="32" y="415"/>
                    <a:pt x="0" y="637"/>
                    <a:pt x="64" y="828"/>
                  </a:cubicBezTo>
                  <a:cubicBezTo>
                    <a:pt x="191" y="1306"/>
                    <a:pt x="446" y="1720"/>
                    <a:pt x="828" y="2038"/>
                  </a:cubicBezTo>
                  <a:cubicBezTo>
                    <a:pt x="891" y="2102"/>
                    <a:pt x="963" y="2150"/>
                    <a:pt x="1043" y="2150"/>
                  </a:cubicBezTo>
                  <a:cubicBezTo>
                    <a:pt x="1122" y="2150"/>
                    <a:pt x="1210" y="2102"/>
                    <a:pt x="1305" y="1975"/>
                  </a:cubicBezTo>
                  <a:cubicBezTo>
                    <a:pt x="1433" y="1847"/>
                    <a:pt x="1942" y="1274"/>
                    <a:pt x="2069" y="1147"/>
                  </a:cubicBezTo>
                  <a:cubicBezTo>
                    <a:pt x="2229" y="1019"/>
                    <a:pt x="2165" y="892"/>
                    <a:pt x="2006" y="765"/>
                  </a:cubicBezTo>
                  <a:cubicBezTo>
                    <a:pt x="1656" y="383"/>
                    <a:pt x="1210" y="96"/>
                    <a:pt x="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5"/>
            <p:cNvSpPr/>
            <p:nvPr/>
          </p:nvSpPr>
          <p:spPr>
            <a:xfrm>
              <a:off x="4777775" y="4154900"/>
              <a:ext cx="48575" cy="54525"/>
            </a:xfrm>
            <a:custGeom>
              <a:avLst/>
              <a:gdLst/>
              <a:ahLst/>
              <a:cxnLst/>
              <a:rect l="l" t="t" r="r" b="b"/>
              <a:pathLst>
                <a:path w="1943" h="2181" extrusionOk="0">
                  <a:moveTo>
                    <a:pt x="702" y="0"/>
                  </a:moveTo>
                  <a:cubicBezTo>
                    <a:pt x="621" y="0"/>
                    <a:pt x="544" y="16"/>
                    <a:pt x="478" y="42"/>
                  </a:cubicBezTo>
                  <a:cubicBezTo>
                    <a:pt x="287" y="138"/>
                    <a:pt x="128" y="329"/>
                    <a:pt x="96" y="520"/>
                  </a:cubicBezTo>
                  <a:cubicBezTo>
                    <a:pt x="0" y="997"/>
                    <a:pt x="32" y="1506"/>
                    <a:pt x="223" y="1952"/>
                  </a:cubicBezTo>
                  <a:cubicBezTo>
                    <a:pt x="270" y="2092"/>
                    <a:pt x="333" y="2181"/>
                    <a:pt x="477" y="2181"/>
                  </a:cubicBezTo>
                  <a:cubicBezTo>
                    <a:pt x="529" y="2181"/>
                    <a:pt x="592" y="2169"/>
                    <a:pt x="669" y="2143"/>
                  </a:cubicBezTo>
                  <a:cubicBezTo>
                    <a:pt x="860" y="2048"/>
                    <a:pt x="1560" y="1793"/>
                    <a:pt x="1751" y="1729"/>
                  </a:cubicBezTo>
                  <a:cubicBezTo>
                    <a:pt x="1942" y="1666"/>
                    <a:pt x="1942" y="1538"/>
                    <a:pt x="1878" y="1379"/>
                  </a:cubicBezTo>
                  <a:cubicBezTo>
                    <a:pt x="1751" y="870"/>
                    <a:pt x="1433" y="424"/>
                    <a:pt x="1051" y="106"/>
                  </a:cubicBezTo>
                  <a:cubicBezTo>
                    <a:pt x="939" y="31"/>
                    <a:pt x="816" y="0"/>
                    <a:pt x="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5"/>
            <p:cNvSpPr/>
            <p:nvPr/>
          </p:nvSpPr>
          <p:spPr>
            <a:xfrm>
              <a:off x="4843825" y="4147975"/>
              <a:ext cx="46975" cy="52700"/>
            </a:xfrm>
            <a:custGeom>
              <a:avLst/>
              <a:gdLst/>
              <a:ahLst/>
              <a:cxnLst/>
              <a:rect l="l" t="t" r="r" b="b"/>
              <a:pathLst>
                <a:path w="1879" h="2108" extrusionOk="0">
                  <a:moveTo>
                    <a:pt x="1147" y="1"/>
                  </a:moveTo>
                  <a:cubicBezTo>
                    <a:pt x="924" y="1"/>
                    <a:pt x="733" y="96"/>
                    <a:pt x="574" y="255"/>
                  </a:cubicBezTo>
                  <a:cubicBezTo>
                    <a:pt x="287" y="637"/>
                    <a:pt x="96" y="1083"/>
                    <a:pt x="32" y="1561"/>
                  </a:cubicBezTo>
                  <a:cubicBezTo>
                    <a:pt x="1" y="1752"/>
                    <a:pt x="32" y="1911"/>
                    <a:pt x="351" y="1943"/>
                  </a:cubicBezTo>
                  <a:lnTo>
                    <a:pt x="924" y="2006"/>
                  </a:lnTo>
                  <a:cubicBezTo>
                    <a:pt x="1147" y="2070"/>
                    <a:pt x="1401" y="2070"/>
                    <a:pt x="1497" y="2102"/>
                  </a:cubicBezTo>
                  <a:cubicBezTo>
                    <a:pt x="1509" y="2106"/>
                    <a:pt x="1522" y="2108"/>
                    <a:pt x="1534" y="2108"/>
                  </a:cubicBezTo>
                  <a:cubicBezTo>
                    <a:pt x="1623" y="2108"/>
                    <a:pt x="1724" y="2014"/>
                    <a:pt x="1751" y="1847"/>
                  </a:cubicBezTo>
                  <a:cubicBezTo>
                    <a:pt x="1879" y="1338"/>
                    <a:pt x="1847" y="797"/>
                    <a:pt x="1624" y="319"/>
                  </a:cubicBezTo>
                  <a:cubicBezTo>
                    <a:pt x="1529" y="128"/>
                    <a:pt x="1338" y="33"/>
                    <a:pt x="1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5"/>
            <p:cNvSpPr/>
            <p:nvPr/>
          </p:nvSpPr>
          <p:spPr>
            <a:xfrm>
              <a:off x="4902725" y="4177575"/>
              <a:ext cx="54150" cy="53400"/>
            </a:xfrm>
            <a:custGeom>
              <a:avLst/>
              <a:gdLst/>
              <a:ahLst/>
              <a:cxnLst/>
              <a:rect l="l" t="t" r="r" b="b"/>
              <a:pathLst>
                <a:path w="2166" h="2136" extrusionOk="0">
                  <a:moveTo>
                    <a:pt x="1496" y="1"/>
                  </a:moveTo>
                  <a:cubicBezTo>
                    <a:pt x="1407" y="1"/>
                    <a:pt x="1322" y="18"/>
                    <a:pt x="1242" y="58"/>
                  </a:cubicBezTo>
                  <a:cubicBezTo>
                    <a:pt x="796" y="249"/>
                    <a:pt x="414" y="568"/>
                    <a:pt x="159" y="950"/>
                  </a:cubicBezTo>
                  <a:cubicBezTo>
                    <a:pt x="64" y="1109"/>
                    <a:pt x="0" y="1268"/>
                    <a:pt x="287" y="1427"/>
                  </a:cubicBezTo>
                  <a:cubicBezTo>
                    <a:pt x="350" y="1491"/>
                    <a:pt x="542" y="1618"/>
                    <a:pt x="733" y="1745"/>
                  </a:cubicBezTo>
                  <a:cubicBezTo>
                    <a:pt x="924" y="1873"/>
                    <a:pt x="1115" y="2032"/>
                    <a:pt x="1210" y="2096"/>
                  </a:cubicBezTo>
                  <a:cubicBezTo>
                    <a:pt x="1235" y="2120"/>
                    <a:pt x="1278" y="2135"/>
                    <a:pt x="1328" y="2135"/>
                  </a:cubicBezTo>
                  <a:cubicBezTo>
                    <a:pt x="1407" y="2135"/>
                    <a:pt x="1502" y="2098"/>
                    <a:pt x="1560" y="2000"/>
                  </a:cubicBezTo>
                  <a:cubicBezTo>
                    <a:pt x="1910" y="1586"/>
                    <a:pt x="2133" y="1109"/>
                    <a:pt x="2165" y="599"/>
                  </a:cubicBezTo>
                  <a:cubicBezTo>
                    <a:pt x="2165" y="377"/>
                    <a:pt x="2038" y="186"/>
                    <a:pt x="1879" y="90"/>
                  </a:cubicBezTo>
                  <a:cubicBezTo>
                    <a:pt x="1749" y="35"/>
                    <a:pt x="1620" y="1"/>
                    <a:pt x="1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5"/>
            <p:cNvSpPr/>
            <p:nvPr/>
          </p:nvSpPr>
          <p:spPr>
            <a:xfrm>
              <a:off x="4948075" y="4235125"/>
              <a:ext cx="58125" cy="47775"/>
            </a:xfrm>
            <a:custGeom>
              <a:avLst/>
              <a:gdLst/>
              <a:ahLst/>
              <a:cxnLst/>
              <a:rect l="l" t="t" r="r" b="b"/>
              <a:pathLst>
                <a:path w="2325" h="1911" extrusionOk="0">
                  <a:moveTo>
                    <a:pt x="1439" y="0"/>
                  </a:moveTo>
                  <a:cubicBezTo>
                    <a:pt x="1046" y="0"/>
                    <a:pt x="661" y="119"/>
                    <a:pt x="319" y="303"/>
                  </a:cubicBezTo>
                  <a:cubicBezTo>
                    <a:pt x="128" y="399"/>
                    <a:pt x="1" y="494"/>
                    <a:pt x="160" y="781"/>
                  </a:cubicBezTo>
                  <a:cubicBezTo>
                    <a:pt x="224" y="876"/>
                    <a:pt x="319" y="1067"/>
                    <a:pt x="415" y="1290"/>
                  </a:cubicBezTo>
                  <a:cubicBezTo>
                    <a:pt x="542" y="1481"/>
                    <a:pt x="638" y="1704"/>
                    <a:pt x="669" y="1799"/>
                  </a:cubicBezTo>
                  <a:cubicBezTo>
                    <a:pt x="690" y="1861"/>
                    <a:pt x="765" y="1910"/>
                    <a:pt x="867" y="1910"/>
                  </a:cubicBezTo>
                  <a:cubicBezTo>
                    <a:pt x="922" y="1910"/>
                    <a:pt x="985" y="1896"/>
                    <a:pt x="1051" y="1863"/>
                  </a:cubicBezTo>
                  <a:cubicBezTo>
                    <a:pt x="1529" y="1704"/>
                    <a:pt x="1943" y="1354"/>
                    <a:pt x="2229" y="908"/>
                  </a:cubicBezTo>
                  <a:cubicBezTo>
                    <a:pt x="2325" y="717"/>
                    <a:pt x="2325" y="494"/>
                    <a:pt x="2229" y="335"/>
                  </a:cubicBezTo>
                  <a:cubicBezTo>
                    <a:pt x="2102" y="144"/>
                    <a:pt x="1911" y="17"/>
                    <a:pt x="1688" y="17"/>
                  </a:cubicBezTo>
                  <a:cubicBezTo>
                    <a:pt x="1605" y="5"/>
                    <a:pt x="1522" y="0"/>
                    <a:pt x="1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5"/>
            <p:cNvSpPr/>
            <p:nvPr/>
          </p:nvSpPr>
          <p:spPr>
            <a:xfrm>
              <a:off x="4970375" y="4301575"/>
              <a:ext cx="53350" cy="44200"/>
            </a:xfrm>
            <a:custGeom>
              <a:avLst/>
              <a:gdLst/>
              <a:ahLst/>
              <a:cxnLst/>
              <a:rect l="l" t="t" r="r" b="b"/>
              <a:pathLst>
                <a:path w="2134" h="1768" extrusionOk="0">
                  <a:moveTo>
                    <a:pt x="350" y="1"/>
                  </a:moveTo>
                  <a:cubicBezTo>
                    <a:pt x="159" y="1"/>
                    <a:pt x="0" y="33"/>
                    <a:pt x="0" y="351"/>
                  </a:cubicBezTo>
                  <a:lnTo>
                    <a:pt x="0" y="924"/>
                  </a:lnTo>
                  <a:cubicBezTo>
                    <a:pt x="0" y="1115"/>
                    <a:pt x="0" y="1306"/>
                    <a:pt x="0" y="1497"/>
                  </a:cubicBezTo>
                  <a:cubicBezTo>
                    <a:pt x="0" y="1656"/>
                    <a:pt x="96" y="1752"/>
                    <a:pt x="319" y="1752"/>
                  </a:cubicBezTo>
                  <a:cubicBezTo>
                    <a:pt x="406" y="1763"/>
                    <a:pt x="493" y="1768"/>
                    <a:pt x="580" y="1768"/>
                  </a:cubicBezTo>
                  <a:cubicBezTo>
                    <a:pt x="1001" y="1768"/>
                    <a:pt x="1414" y="1644"/>
                    <a:pt x="1783" y="1433"/>
                  </a:cubicBezTo>
                  <a:cubicBezTo>
                    <a:pt x="2133" y="1147"/>
                    <a:pt x="2101" y="606"/>
                    <a:pt x="1719" y="383"/>
                  </a:cubicBezTo>
                  <a:cubicBezTo>
                    <a:pt x="1306" y="128"/>
                    <a:pt x="828" y="1"/>
                    <a:pt x="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5"/>
            <p:cNvSpPr/>
            <p:nvPr/>
          </p:nvSpPr>
          <p:spPr>
            <a:xfrm>
              <a:off x="4946500" y="4363550"/>
              <a:ext cx="54125" cy="49600"/>
            </a:xfrm>
            <a:custGeom>
              <a:avLst/>
              <a:gdLst/>
              <a:ahLst/>
              <a:cxnLst/>
              <a:rect l="l" t="t" r="r" b="b"/>
              <a:pathLst>
                <a:path w="2165" h="1984" extrusionOk="0">
                  <a:moveTo>
                    <a:pt x="841" y="1"/>
                  </a:moveTo>
                  <a:cubicBezTo>
                    <a:pt x="750" y="1"/>
                    <a:pt x="667" y="59"/>
                    <a:pt x="573" y="228"/>
                  </a:cubicBezTo>
                  <a:cubicBezTo>
                    <a:pt x="541" y="291"/>
                    <a:pt x="510" y="355"/>
                    <a:pt x="478" y="451"/>
                  </a:cubicBezTo>
                  <a:cubicBezTo>
                    <a:pt x="414" y="546"/>
                    <a:pt x="350" y="642"/>
                    <a:pt x="319" y="737"/>
                  </a:cubicBezTo>
                  <a:cubicBezTo>
                    <a:pt x="191" y="928"/>
                    <a:pt x="64" y="1151"/>
                    <a:pt x="32" y="1246"/>
                  </a:cubicBezTo>
                  <a:cubicBezTo>
                    <a:pt x="0" y="1342"/>
                    <a:pt x="0" y="1501"/>
                    <a:pt x="159" y="1597"/>
                  </a:cubicBezTo>
                  <a:cubicBezTo>
                    <a:pt x="561" y="1855"/>
                    <a:pt x="1013" y="1983"/>
                    <a:pt x="1471" y="1983"/>
                  </a:cubicBezTo>
                  <a:cubicBezTo>
                    <a:pt x="1522" y="1983"/>
                    <a:pt x="1573" y="1982"/>
                    <a:pt x="1624" y="1979"/>
                  </a:cubicBezTo>
                  <a:cubicBezTo>
                    <a:pt x="1847" y="1947"/>
                    <a:pt x="2038" y="1819"/>
                    <a:pt x="2101" y="1628"/>
                  </a:cubicBezTo>
                  <a:cubicBezTo>
                    <a:pt x="2165" y="1437"/>
                    <a:pt x="2165" y="1215"/>
                    <a:pt x="2070" y="1024"/>
                  </a:cubicBezTo>
                  <a:cubicBezTo>
                    <a:pt x="1815" y="610"/>
                    <a:pt x="1465" y="291"/>
                    <a:pt x="1051" y="69"/>
                  </a:cubicBezTo>
                  <a:cubicBezTo>
                    <a:pt x="972" y="29"/>
                    <a:pt x="904" y="1"/>
                    <a:pt x="8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5"/>
            <p:cNvSpPr/>
            <p:nvPr/>
          </p:nvSpPr>
          <p:spPr>
            <a:xfrm>
              <a:off x="4897950" y="4414150"/>
              <a:ext cx="50950" cy="54775"/>
            </a:xfrm>
            <a:custGeom>
              <a:avLst/>
              <a:gdLst/>
              <a:ahLst/>
              <a:cxnLst/>
              <a:rect l="l" t="t" r="r" b="b"/>
              <a:pathLst>
                <a:path w="2038" h="2191" extrusionOk="0">
                  <a:moveTo>
                    <a:pt x="1313" y="0"/>
                  </a:moveTo>
                  <a:cubicBezTo>
                    <a:pt x="1250" y="0"/>
                    <a:pt x="1175" y="24"/>
                    <a:pt x="1083" y="82"/>
                  </a:cubicBezTo>
                  <a:cubicBezTo>
                    <a:pt x="987" y="146"/>
                    <a:pt x="796" y="305"/>
                    <a:pt x="605" y="432"/>
                  </a:cubicBezTo>
                  <a:cubicBezTo>
                    <a:pt x="414" y="560"/>
                    <a:pt x="223" y="655"/>
                    <a:pt x="128" y="719"/>
                  </a:cubicBezTo>
                  <a:cubicBezTo>
                    <a:pt x="64" y="814"/>
                    <a:pt x="0" y="942"/>
                    <a:pt x="96" y="1101"/>
                  </a:cubicBezTo>
                  <a:cubicBezTo>
                    <a:pt x="350" y="1578"/>
                    <a:pt x="733" y="1928"/>
                    <a:pt x="1210" y="2151"/>
                  </a:cubicBezTo>
                  <a:cubicBezTo>
                    <a:pt x="1285" y="2178"/>
                    <a:pt x="1357" y="2190"/>
                    <a:pt x="1425" y="2190"/>
                  </a:cubicBezTo>
                  <a:cubicBezTo>
                    <a:pt x="1764" y="2190"/>
                    <a:pt x="2011" y="1886"/>
                    <a:pt x="2038" y="1515"/>
                  </a:cubicBezTo>
                  <a:cubicBezTo>
                    <a:pt x="2006" y="1037"/>
                    <a:pt x="1847" y="560"/>
                    <a:pt x="1560" y="178"/>
                  </a:cubicBezTo>
                  <a:cubicBezTo>
                    <a:pt x="1499" y="76"/>
                    <a:pt x="1425" y="0"/>
                    <a:pt x="1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5"/>
            <p:cNvSpPr/>
            <p:nvPr/>
          </p:nvSpPr>
          <p:spPr>
            <a:xfrm>
              <a:off x="4837450" y="4441525"/>
              <a:ext cx="45400" cy="52075"/>
            </a:xfrm>
            <a:custGeom>
              <a:avLst/>
              <a:gdLst/>
              <a:ahLst/>
              <a:cxnLst/>
              <a:rect l="l" t="t" r="r" b="b"/>
              <a:pathLst>
                <a:path w="1816" h="2083" extrusionOk="0">
                  <a:moveTo>
                    <a:pt x="1429" y="1"/>
                  </a:moveTo>
                  <a:cubicBezTo>
                    <a:pt x="1401" y="1"/>
                    <a:pt x="1371" y="2"/>
                    <a:pt x="1338" y="6"/>
                  </a:cubicBezTo>
                  <a:cubicBezTo>
                    <a:pt x="1147" y="69"/>
                    <a:pt x="415" y="101"/>
                    <a:pt x="224" y="133"/>
                  </a:cubicBezTo>
                  <a:cubicBezTo>
                    <a:pt x="33" y="165"/>
                    <a:pt x="1" y="260"/>
                    <a:pt x="1" y="451"/>
                  </a:cubicBezTo>
                  <a:cubicBezTo>
                    <a:pt x="1" y="961"/>
                    <a:pt x="192" y="1470"/>
                    <a:pt x="510" y="1884"/>
                  </a:cubicBezTo>
                  <a:cubicBezTo>
                    <a:pt x="616" y="2017"/>
                    <a:pt x="789" y="2083"/>
                    <a:pt x="954" y="2083"/>
                  </a:cubicBezTo>
                  <a:cubicBezTo>
                    <a:pt x="987" y="2083"/>
                    <a:pt x="1020" y="2080"/>
                    <a:pt x="1051" y="2075"/>
                  </a:cubicBezTo>
                  <a:cubicBezTo>
                    <a:pt x="1274" y="2011"/>
                    <a:pt x="1433" y="1884"/>
                    <a:pt x="1529" y="1693"/>
                  </a:cubicBezTo>
                  <a:cubicBezTo>
                    <a:pt x="1752" y="1247"/>
                    <a:pt x="1815" y="770"/>
                    <a:pt x="1752" y="292"/>
                  </a:cubicBezTo>
                  <a:cubicBezTo>
                    <a:pt x="1752" y="121"/>
                    <a:pt x="1675" y="1"/>
                    <a:pt x="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5"/>
            <p:cNvSpPr/>
            <p:nvPr/>
          </p:nvSpPr>
          <p:spPr>
            <a:xfrm>
              <a:off x="4769025" y="4427550"/>
              <a:ext cx="49350" cy="54550"/>
            </a:xfrm>
            <a:custGeom>
              <a:avLst/>
              <a:gdLst/>
              <a:ahLst/>
              <a:cxnLst/>
              <a:rect l="l" t="t" r="r" b="b"/>
              <a:pathLst>
                <a:path w="1974" h="2182" extrusionOk="0">
                  <a:moveTo>
                    <a:pt x="550" y="0"/>
                  </a:moveTo>
                  <a:cubicBezTo>
                    <a:pt x="445" y="0"/>
                    <a:pt x="391" y="78"/>
                    <a:pt x="318" y="246"/>
                  </a:cubicBezTo>
                  <a:cubicBezTo>
                    <a:pt x="96" y="692"/>
                    <a:pt x="0" y="1233"/>
                    <a:pt x="96" y="1743"/>
                  </a:cubicBezTo>
                  <a:cubicBezTo>
                    <a:pt x="127" y="1934"/>
                    <a:pt x="287" y="2093"/>
                    <a:pt x="478" y="2156"/>
                  </a:cubicBezTo>
                  <a:cubicBezTo>
                    <a:pt x="537" y="2174"/>
                    <a:pt x="597" y="2181"/>
                    <a:pt x="655" y="2181"/>
                  </a:cubicBezTo>
                  <a:cubicBezTo>
                    <a:pt x="815" y="2181"/>
                    <a:pt x="966" y="2122"/>
                    <a:pt x="1082" y="2029"/>
                  </a:cubicBezTo>
                  <a:cubicBezTo>
                    <a:pt x="1464" y="1743"/>
                    <a:pt x="1783" y="1361"/>
                    <a:pt x="1942" y="915"/>
                  </a:cubicBezTo>
                  <a:cubicBezTo>
                    <a:pt x="1974" y="819"/>
                    <a:pt x="1974" y="724"/>
                    <a:pt x="1974" y="660"/>
                  </a:cubicBezTo>
                  <a:cubicBezTo>
                    <a:pt x="1942" y="597"/>
                    <a:pt x="1878" y="533"/>
                    <a:pt x="1719" y="469"/>
                  </a:cubicBezTo>
                  <a:cubicBezTo>
                    <a:pt x="1528" y="406"/>
                    <a:pt x="860" y="119"/>
                    <a:pt x="669" y="24"/>
                  </a:cubicBezTo>
                  <a:cubicBezTo>
                    <a:pt x="622" y="8"/>
                    <a:pt x="583" y="0"/>
                    <a:pt x="5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5"/>
            <p:cNvSpPr/>
            <p:nvPr/>
          </p:nvSpPr>
          <p:spPr>
            <a:xfrm>
              <a:off x="4708525" y="4385950"/>
              <a:ext cx="55750" cy="51150"/>
            </a:xfrm>
            <a:custGeom>
              <a:avLst/>
              <a:gdLst/>
              <a:ahLst/>
              <a:cxnLst/>
              <a:rect l="l" t="t" r="r" b="b"/>
              <a:pathLst>
                <a:path w="2230" h="2046" extrusionOk="0">
                  <a:moveTo>
                    <a:pt x="1151" y="0"/>
                  </a:moveTo>
                  <a:cubicBezTo>
                    <a:pt x="1075" y="0"/>
                    <a:pt x="1003" y="32"/>
                    <a:pt x="956" y="96"/>
                  </a:cubicBezTo>
                  <a:cubicBezTo>
                    <a:pt x="542" y="382"/>
                    <a:pt x="223" y="796"/>
                    <a:pt x="64" y="1306"/>
                  </a:cubicBezTo>
                  <a:cubicBezTo>
                    <a:pt x="1" y="1497"/>
                    <a:pt x="64" y="1719"/>
                    <a:pt x="223" y="1879"/>
                  </a:cubicBezTo>
                  <a:cubicBezTo>
                    <a:pt x="355" y="1984"/>
                    <a:pt x="509" y="2046"/>
                    <a:pt x="685" y="2046"/>
                  </a:cubicBezTo>
                  <a:cubicBezTo>
                    <a:pt x="721" y="2046"/>
                    <a:pt x="758" y="2043"/>
                    <a:pt x="796" y="2038"/>
                  </a:cubicBezTo>
                  <a:cubicBezTo>
                    <a:pt x="1274" y="1974"/>
                    <a:pt x="1720" y="1751"/>
                    <a:pt x="2070" y="1433"/>
                  </a:cubicBezTo>
                  <a:cubicBezTo>
                    <a:pt x="2134" y="1369"/>
                    <a:pt x="2197" y="1306"/>
                    <a:pt x="2229" y="1210"/>
                  </a:cubicBezTo>
                  <a:cubicBezTo>
                    <a:pt x="2197" y="1115"/>
                    <a:pt x="2165" y="1019"/>
                    <a:pt x="2070" y="923"/>
                  </a:cubicBezTo>
                  <a:cubicBezTo>
                    <a:pt x="1943" y="796"/>
                    <a:pt x="1497" y="223"/>
                    <a:pt x="1370" y="96"/>
                  </a:cubicBezTo>
                  <a:cubicBezTo>
                    <a:pt x="1306" y="32"/>
                    <a:pt x="1226" y="0"/>
                    <a:pt x="1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5"/>
            <p:cNvSpPr/>
            <p:nvPr/>
          </p:nvSpPr>
          <p:spPr>
            <a:xfrm>
              <a:off x="4675900" y="4326650"/>
              <a:ext cx="54150" cy="45025"/>
            </a:xfrm>
            <a:custGeom>
              <a:avLst/>
              <a:gdLst/>
              <a:ahLst/>
              <a:cxnLst/>
              <a:rect l="l" t="t" r="r" b="b"/>
              <a:pathLst>
                <a:path w="2166" h="1801" extrusionOk="0">
                  <a:moveTo>
                    <a:pt x="1678" y="1"/>
                  </a:moveTo>
                  <a:cubicBezTo>
                    <a:pt x="1634" y="1"/>
                    <a:pt x="1584" y="7"/>
                    <a:pt x="1528" y="17"/>
                  </a:cubicBezTo>
                  <a:cubicBezTo>
                    <a:pt x="1019" y="80"/>
                    <a:pt x="542" y="303"/>
                    <a:pt x="160" y="685"/>
                  </a:cubicBezTo>
                  <a:cubicBezTo>
                    <a:pt x="32" y="844"/>
                    <a:pt x="0" y="1035"/>
                    <a:pt x="64" y="1258"/>
                  </a:cubicBezTo>
                  <a:cubicBezTo>
                    <a:pt x="128" y="1449"/>
                    <a:pt x="287" y="1608"/>
                    <a:pt x="478" y="1672"/>
                  </a:cubicBezTo>
                  <a:cubicBezTo>
                    <a:pt x="747" y="1762"/>
                    <a:pt x="1016" y="1801"/>
                    <a:pt x="1285" y="1801"/>
                  </a:cubicBezTo>
                  <a:cubicBezTo>
                    <a:pt x="1494" y="1801"/>
                    <a:pt x="1702" y="1777"/>
                    <a:pt x="1910" y="1736"/>
                  </a:cubicBezTo>
                  <a:cubicBezTo>
                    <a:pt x="1974" y="1704"/>
                    <a:pt x="2070" y="1672"/>
                    <a:pt x="2133" y="1608"/>
                  </a:cubicBezTo>
                  <a:cubicBezTo>
                    <a:pt x="2165" y="1513"/>
                    <a:pt x="2165" y="1385"/>
                    <a:pt x="2133" y="1290"/>
                  </a:cubicBezTo>
                  <a:cubicBezTo>
                    <a:pt x="2070" y="1099"/>
                    <a:pt x="1942" y="367"/>
                    <a:pt x="1879" y="176"/>
                  </a:cubicBezTo>
                  <a:cubicBezTo>
                    <a:pt x="1856" y="40"/>
                    <a:pt x="1785" y="1"/>
                    <a:pt x="1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5"/>
            <p:cNvSpPr/>
            <p:nvPr/>
          </p:nvSpPr>
          <p:spPr>
            <a:xfrm>
              <a:off x="4743550" y="4279900"/>
              <a:ext cx="56525" cy="38425"/>
            </a:xfrm>
            <a:custGeom>
              <a:avLst/>
              <a:gdLst/>
              <a:ahLst/>
              <a:cxnLst/>
              <a:rect l="l" t="t" r="r" b="b"/>
              <a:pathLst>
                <a:path w="2261" h="1537" extrusionOk="0">
                  <a:moveTo>
                    <a:pt x="1130" y="0"/>
                  </a:moveTo>
                  <a:cubicBezTo>
                    <a:pt x="748" y="0"/>
                    <a:pt x="366" y="56"/>
                    <a:pt x="0" y="167"/>
                  </a:cubicBezTo>
                  <a:cubicBezTo>
                    <a:pt x="478" y="772"/>
                    <a:pt x="1115" y="1250"/>
                    <a:pt x="1815" y="1536"/>
                  </a:cubicBezTo>
                  <a:cubicBezTo>
                    <a:pt x="1815" y="1027"/>
                    <a:pt x="1974" y="549"/>
                    <a:pt x="2261" y="167"/>
                  </a:cubicBezTo>
                  <a:cubicBezTo>
                    <a:pt x="1895" y="56"/>
                    <a:pt x="1512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5"/>
            <p:cNvSpPr/>
            <p:nvPr/>
          </p:nvSpPr>
          <p:spPr>
            <a:xfrm>
              <a:off x="4779350" y="4225175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828"/>
                    <a:pt x="319" y="1656"/>
                    <a:pt x="797" y="2356"/>
                  </a:cubicBezTo>
                  <a:cubicBezTo>
                    <a:pt x="1083" y="1943"/>
                    <a:pt x="1529" y="1624"/>
                    <a:pt x="2007" y="1497"/>
                  </a:cubicBezTo>
                  <a:cubicBezTo>
                    <a:pt x="1497" y="828"/>
                    <a:pt x="797" y="28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5"/>
            <p:cNvSpPr/>
            <p:nvPr/>
          </p:nvSpPr>
          <p:spPr>
            <a:xfrm>
              <a:off x="4829500" y="4209250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06"/>
                    <a:pt x="32" y="1338"/>
                    <a:pt x="1" y="2102"/>
                  </a:cubicBezTo>
                  <a:cubicBezTo>
                    <a:pt x="223" y="2038"/>
                    <a:pt x="462" y="2007"/>
                    <a:pt x="705" y="2007"/>
                  </a:cubicBezTo>
                  <a:cubicBezTo>
                    <a:pt x="947" y="2007"/>
                    <a:pt x="1193" y="2038"/>
                    <a:pt x="1432" y="2102"/>
                  </a:cubicBezTo>
                  <a:lnTo>
                    <a:pt x="1432" y="2102"/>
                  </a:lnTo>
                  <a:cubicBezTo>
                    <a:pt x="1394" y="1348"/>
                    <a:pt x="1140" y="597"/>
                    <a:pt x="701" y="1"/>
                  </a:cubicBezTo>
                  <a:close/>
                  <a:moveTo>
                    <a:pt x="1432" y="2102"/>
                  </a:moveTo>
                  <a:lnTo>
                    <a:pt x="1432" y="2102"/>
                  </a:lnTo>
                  <a:cubicBezTo>
                    <a:pt x="1432" y="2112"/>
                    <a:pt x="1433" y="2123"/>
                    <a:pt x="1433" y="2134"/>
                  </a:cubicBezTo>
                  <a:lnTo>
                    <a:pt x="1433" y="2102"/>
                  </a:lnTo>
                  <a:cubicBezTo>
                    <a:pt x="1433" y="2102"/>
                    <a:pt x="1432" y="2102"/>
                    <a:pt x="1432" y="2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5"/>
            <p:cNvSpPr/>
            <p:nvPr/>
          </p:nvSpPr>
          <p:spPr>
            <a:xfrm>
              <a:off x="4864525" y="4225175"/>
              <a:ext cx="49350" cy="58925"/>
            </a:xfrm>
            <a:custGeom>
              <a:avLst/>
              <a:gdLst/>
              <a:ahLst/>
              <a:cxnLst/>
              <a:rect l="l" t="t" r="r" b="b"/>
              <a:pathLst>
                <a:path w="1974" h="2357" extrusionOk="0">
                  <a:moveTo>
                    <a:pt x="1974" y="1"/>
                  </a:moveTo>
                  <a:lnTo>
                    <a:pt x="1974" y="1"/>
                  </a:lnTo>
                  <a:cubicBezTo>
                    <a:pt x="1178" y="287"/>
                    <a:pt x="478" y="828"/>
                    <a:pt x="0" y="1497"/>
                  </a:cubicBezTo>
                  <a:cubicBezTo>
                    <a:pt x="478" y="1624"/>
                    <a:pt x="892" y="1943"/>
                    <a:pt x="1178" y="2356"/>
                  </a:cubicBezTo>
                  <a:cubicBezTo>
                    <a:pt x="1656" y="1656"/>
                    <a:pt x="1942" y="828"/>
                    <a:pt x="19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5"/>
            <p:cNvSpPr/>
            <p:nvPr/>
          </p:nvSpPr>
          <p:spPr>
            <a:xfrm>
              <a:off x="4893975" y="4279900"/>
              <a:ext cx="56525" cy="38425"/>
            </a:xfrm>
            <a:custGeom>
              <a:avLst/>
              <a:gdLst/>
              <a:ahLst/>
              <a:cxnLst/>
              <a:rect l="l" t="t" r="r" b="b"/>
              <a:pathLst>
                <a:path w="2261" h="1537" extrusionOk="0">
                  <a:moveTo>
                    <a:pt x="1142" y="0"/>
                  </a:moveTo>
                  <a:cubicBezTo>
                    <a:pt x="764" y="0"/>
                    <a:pt x="382" y="56"/>
                    <a:pt x="0" y="167"/>
                  </a:cubicBezTo>
                  <a:cubicBezTo>
                    <a:pt x="287" y="549"/>
                    <a:pt x="446" y="1027"/>
                    <a:pt x="478" y="1536"/>
                  </a:cubicBezTo>
                  <a:cubicBezTo>
                    <a:pt x="1178" y="1250"/>
                    <a:pt x="1783" y="772"/>
                    <a:pt x="2260" y="167"/>
                  </a:cubicBezTo>
                  <a:cubicBezTo>
                    <a:pt x="1894" y="56"/>
                    <a:pt x="1520" y="0"/>
                    <a:pt x="1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5"/>
            <p:cNvSpPr/>
            <p:nvPr/>
          </p:nvSpPr>
          <p:spPr>
            <a:xfrm>
              <a:off x="4893975" y="4318300"/>
              <a:ext cx="62100" cy="39125"/>
            </a:xfrm>
            <a:custGeom>
              <a:avLst/>
              <a:gdLst/>
              <a:ahLst/>
              <a:cxnLst/>
              <a:rect l="l" t="t" r="r" b="b"/>
              <a:pathLst>
                <a:path w="2484" h="1565" extrusionOk="0">
                  <a:moveTo>
                    <a:pt x="478" y="0"/>
                  </a:moveTo>
                  <a:cubicBezTo>
                    <a:pt x="446" y="478"/>
                    <a:pt x="287" y="955"/>
                    <a:pt x="0" y="1369"/>
                  </a:cubicBezTo>
                  <a:cubicBezTo>
                    <a:pt x="411" y="1501"/>
                    <a:pt x="848" y="1564"/>
                    <a:pt x="1284" y="1564"/>
                  </a:cubicBezTo>
                  <a:cubicBezTo>
                    <a:pt x="1692" y="1564"/>
                    <a:pt x="2099" y="1509"/>
                    <a:pt x="2483" y="1401"/>
                  </a:cubicBezTo>
                  <a:cubicBezTo>
                    <a:pt x="1974" y="733"/>
                    <a:pt x="1274" y="255"/>
                    <a:pt x="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5"/>
            <p:cNvSpPr/>
            <p:nvPr/>
          </p:nvSpPr>
          <p:spPr>
            <a:xfrm>
              <a:off x="4865325" y="4352525"/>
              <a:ext cx="45375" cy="53350"/>
            </a:xfrm>
            <a:custGeom>
              <a:avLst/>
              <a:gdLst/>
              <a:ahLst/>
              <a:cxnLst/>
              <a:rect l="l" t="t" r="r" b="b"/>
              <a:pathLst>
                <a:path w="1815" h="2134" extrusionOk="0">
                  <a:moveTo>
                    <a:pt x="1146" y="0"/>
                  </a:moveTo>
                  <a:cubicBezTo>
                    <a:pt x="860" y="382"/>
                    <a:pt x="446" y="669"/>
                    <a:pt x="0" y="828"/>
                  </a:cubicBezTo>
                  <a:cubicBezTo>
                    <a:pt x="478" y="1433"/>
                    <a:pt x="1114" y="1878"/>
                    <a:pt x="1815" y="2133"/>
                  </a:cubicBezTo>
                  <a:cubicBezTo>
                    <a:pt x="1815" y="1369"/>
                    <a:pt x="1560" y="605"/>
                    <a:pt x="1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5"/>
            <p:cNvSpPr/>
            <p:nvPr/>
          </p:nvSpPr>
          <p:spPr>
            <a:xfrm>
              <a:off x="4829500" y="4373200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" y="1"/>
                  </a:moveTo>
                  <a:cubicBezTo>
                    <a:pt x="1" y="860"/>
                    <a:pt x="255" y="1688"/>
                    <a:pt x="701" y="2389"/>
                  </a:cubicBezTo>
                  <a:cubicBezTo>
                    <a:pt x="1178" y="1688"/>
                    <a:pt x="1433" y="860"/>
                    <a:pt x="1433" y="1"/>
                  </a:cubicBezTo>
                  <a:lnTo>
                    <a:pt x="1433" y="1"/>
                  </a:lnTo>
                  <a:cubicBezTo>
                    <a:pt x="1194" y="81"/>
                    <a:pt x="948" y="120"/>
                    <a:pt x="705" y="120"/>
                  </a:cubicBezTo>
                  <a:cubicBezTo>
                    <a:pt x="462" y="120"/>
                    <a:pt x="223" y="8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5"/>
            <p:cNvSpPr/>
            <p:nvPr/>
          </p:nvSpPr>
          <p:spPr>
            <a:xfrm>
              <a:off x="4783350" y="4352525"/>
              <a:ext cx="46175" cy="53350"/>
            </a:xfrm>
            <a:custGeom>
              <a:avLst/>
              <a:gdLst/>
              <a:ahLst/>
              <a:cxnLst/>
              <a:rect l="l" t="t" r="r" b="b"/>
              <a:pathLst>
                <a:path w="1847" h="2134" extrusionOk="0">
                  <a:moveTo>
                    <a:pt x="669" y="0"/>
                  </a:moveTo>
                  <a:cubicBezTo>
                    <a:pt x="255" y="637"/>
                    <a:pt x="0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669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5"/>
            <p:cNvSpPr/>
            <p:nvPr/>
          </p:nvSpPr>
          <p:spPr>
            <a:xfrm>
              <a:off x="4737975" y="4318300"/>
              <a:ext cx="62100" cy="38850"/>
            </a:xfrm>
            <a:custGeom>
              <a:avLst/>
              <a:gdLst/>
              <a:ahLst/>
              <a:cxnLst/>
              <a:rect l="l" t="t" r="r" b="b"/>
              <a:pathLst>
                <a:path w="2484" h="1554" extrusionOk="0">
                  <a:moveTo>
                    <a:pt x="2038" y="0"/>
                  </a:moveTo>
                  <a:cubicBezTo>
                    <a:pt x="1242" y="255"/>
                    <a:pt x="542" y="733"/>
                    <a:pt x="0" y="1401"/>
                  </a:cubicBezTo>
                  <a:cubicBezTo>
                    <a:pt x="385" y="1505"/>
                    <a:pt x="776" y="1553"/>
                    <a:pt x="1165" y="1553"/>
                  </a:cubicBezTo>
                  <a:cubicBezTo>
                    <a:pt x="1613" y="1553"/>
                    <a:pt x="2057" y="1489"/>
                    <a:pt x="2484" y="1369"/>
                  </a:cubicBezTo>
                  <a:cubicBezTo>
                    <a:pt x="2197" y="955"/>
                    <a:pt x="2038" y="478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5"/>
            <p:cNvSpPr/>
            <p:nvPr/>
          </p:nvSpPr>
          <p:spPr>
            <a:xfrm>
              <a:off x="4813575" y="4286450"/>
              <a:ext cx="76425" cy="65500"/>
            </a:xfrm>
            <a:custGeom>
              <a:avLst/>
              <a:gdLst/>
              <a:ahLst/>
              <a:cxnLst/>
              <a:rect l="l" t="t" r="r" b="b"/>
              <a:pathLst>
                <a:path w="3057" h="2620" extrusionOk="0">
                  <a:moveTo>
                    <a:pt x="1306" y="1"/>
                  </a:moveTo>
                  <a:cubicBezTo>
                    <a:pt x="574" y="1"/>
                    <a:pt x="1" y="606"/>
                    <a:pt x="1" y="1306"/>
                  </a:cubicBezTo>
                  <a:cubicBezTo>
                    <a:pt x="1" y="2101"/>
                    <a:pt x="638" y="2620"/>
                    <a:pt x="1307" y="2620"/>
                  </a:cubicBezTo>
                  <a:cubicBezTo>
                    <a:pt x="1630" y="2620"/>
                    <a:pt x="1960" y="2499"/>
                    <a:pt x="2229" y="2229"/>
                  </a:cubicBezTo>
                  <a:cubicBezTo>
                    <a:pt x="3057" y="1434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3" name="Google Shape;3043;p35"/>
          <p:cNvGrpSpPr/>
          <p:nvPr/>
        </p:nvGrpSpPr>
        <p:grpSpPr>
          <a:xfrm>
            <a:off x="5228534" y="464722"/>
            <a:ext cx="573633" cy="570005"/>
            <a:chOff x="4675900" y="4147975"/>
            <a:chExt cx="347825" cy="345625"/>
          </a:xfrm>
        </p:grpSpPr>
        <p:sp>
          <p:nvSpPr>
            <p:cNvPr id="3044" name="Google Shape;3044;p35"/>
            <p:cNvSpPr/>
            <p:nvPr/>
          </p:nvSpPr>
          <p:spPr>
            <a:xfrm>
              <a:off x="4678275" y="4260825"/>
              <a:ext cx="55750" cy="46250"/>
            </a:xfrm>
            <a:custGeom>
              <a:avLst/>
              <a:gdLst/>
              <a:ahLst/>
              <a:cxnLst/>
              <a:rect l="l" t="t" r="r" b="b"/>
              <a:pathLst>
                <a:path w="2230" h="1850" extrusionOk="0">
                  <a:moveTo>
                    <a:pt x="1059" y="1"/>
                  </a:moveTo>
                  <a:cubicBezTo>
                    <a:pt x="839" y="1"/>
                    <a:pt x="621" y="34"/>
                    <a:pt x="415" y="103"/>
                  </a:cubicBezTo>
                  <a:cubicBezTo>
                    <a:pt x="224" y="166"/>
                    <a:pt x="65" y="357"/>
                    <a:pt x="33" y="548"/>
                  </a:cubicBezTo>
                  <a:cubicBezTo>
                    <a:pt x="1" y="771"/>
                    <a:pt x="65" y="962"/>
                    <a:pt x="224" y="1121"/>
                  </a:cubicBezTo>
                  <a:cubicBezTo>
                    <a:pt x="542" y="1472"/>
                    <a:pt x="988" y="1726"/>
                    <a:pt x="1465" y="1822"/>
                  </a:cubicBezTo>
                  <a:cubicBezTo>
                    <a:pt x="1517" y="1839"/>
                    <a:pt x="1567" y="1849"/>
                    <a:pt x="1613" y="1849"/>
                  </a:cubicBezTo>
                  <a:cubicBezTo>
                    <a:pt x="1736" y="1849"/>
                    <a:pt x="1833" y="1776"/>
                    <a:pt x="1879" y="1567"/>
                  </a:cubicBezTo>
                  <a:cubicBezTo>
                    <a:pt x="1911" y="1376"/>
                    <a:pt x="2102" y="644"/>
                    <a:pt x="2166" y="453"/>
                  </a:cubicBezTo>
                  <a:cubicBezTo>
                    <a:pt x="2229" y="262"/>
                    <a:pt x="2102" y="198"/>
                    <a:pt x="1911" y="166"/>
                  </a:cubicBezTo>
                  <a:cubicBezTo>
                    <a:pt x="1640" y="58"/>
                    <a:pt x="1348" y="1"/>
                    <a:pt x="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5"/>
            <p:cNvSpPr/>
            <p:nvPr/>
          </p:nvSpPr>
          <p:spPr>
            <a:xfrm>
              <a:off x="4715700" y="4195725"/>
              <a:ext cx="55725" cy="53750"/>
            </a:xfrm>
            <a:custGeom>
              <a:avLst/>
              <a:gdLst/>
              <a:ahLst/>
              <a:cxnLst/>
              <a:rect l="l" t="t" r="r" b="b"/>
              <a:pathLst>
                <a:path w="2229" h="2150" extrusionOk="0">
                  <a:moveTo>
                    <a:pt x="700" y="1"/>
                  </a:moveTo>
                  <a:cubicBezTo>
                    <a:pt x="478" y="1"/>
                    <a:pt x="287" y="64"/>
                    <a:pt x="159" y="255"/>
                  </a:cubicBezTo>
                  <a:cubicBezTo>
                    <a:pt x="32" y="415"/>
                    <a:pt x="0" y="637"/>
                    <a:pt x="64" y="828"/>
                  </a:cubicBezTo>
                  <a:cubicBezTo>
                    <a:pt x="191" y="1306"/>
                    <a:pt x="446" y="1720"/>
                    <a:pt x="828" y="2038"/>
                  </a:cubicBezTo>
                  <a:cubicBezTo>
                    <a:pt x="891" y="2102"/>
                    <a:pt x="963" y="2150"/>
                    <a:pt x="1043" y="2150"/>
                  </a:cubicBezTo>
                  <a:cubicBezTo>
                    <a:pt x="1122" y="2150"/>
                    <a:pt x="1210" y="2102"/>
                    <a:pt x="1305" y="1975"/>
                  </a:cubicBezTo>
                  <a:cubicBezTo>
                    <a:pt x="1433" y="1847"/>
                    <a:pt x="1942" y="1274"/>
                    <a:pt x="2069" y="1147"/>
                  </a:cubicBezTo>
                  <a:cubicBezTo>
                    <a:pt x="2229" y="1019"/>
                    <a:pt x="2165" y="892"/>
                    <a:pt x="2006" y="765"/>
                  </a:cubicBezTo>
                  <a:cubicBezTo>
                    <a:pt x="1656" y="383"/>
                    <a:pt x="1210" y="96"/>
                    <a:pt x="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5"/>
            <p:cNvSpPr/>
            <p:nvPr/>
          </p:nvSpPr>
          <p:spPr>
            <a:xfrm>
              <a:off x="4777775" y="4154900"/>
              <a:ext cx="48575" cy="54525"/>
            </a:xfrm>
            <a:custGeom>
              <a:avLst/>
              <a:gdLst/>
              <a:ahLst/>
              <a:cxnLst/>
              <a:rect l="l" t="t" r="r" b="b"/>
              <a:pathLst>
                <a:path w="1943" h="2181" extrusionOk="0">
                  <a:moveTo>
                    <a:pt x="702" y="0"/>
                  </a:moveTo>
                  <a:cubicBezTo>
                    <a:pt x="621" y="0"/>
                    <a:pt x="544" y="16"/>
                    <a:pt x="478" y="42"/>
                  </a:cubicBezTo>
                  <a:cubicBezTo>
                    <a:pt x="287" y="138"/>
                    <a:pt x="128" y="329"/>
                    <a:pt x="96" y="520"/>
                  </a:cubicBezTo>
                  <a:cubicBezTo>
                    <a:pt x="0" y="997"/>
                    <a:pt x="32" y="1506"/>
                    <a:pt x="223" y="1952"/>
                  </a:cubicBezTo>
                  <a:cubicBezTo>
                    <a:pt x="270" y="2092"/>
                    <a:pt x="333" y="2181"/>
                    <a:pt x="477" y="2181"/>
                  </a:cubicBezTo>
                  <a:cubicBezTo>
                    <a:pt x="529" y="2181"/>
                    <a:pt x="592" y="2169"/>
                    <a:pt x="669" y="2143"/>
                  </a:cubicBezTo>
                  <a:cubicBezTo>
                    <a:pt x="860" y="2048"/>
                    <a:pt x="1560" y="1793"/>
                    <a:pt x="1751" y="1729"/>
                  </a:cubicBezTo>
                  <a:cubicBezTo>
                    <a:pt x="1942" y="1666"/>
                    <a:pt x="1942" y="1538"/>
                    <a:pt x="1878" y="1379"/>
                  </a:cubicBezTo>
                  <a:cubicBezTo>
                    <a:pt x="1751" y="870"/>
                    <a:pt x="1433" y="424"/>
                    <a:pt x="1051" y="106"/>
                  </a:cubicBezTo>
                  <a:cubicBezTo>
                    <a:pt x="939" y="31"/>
                    <a:pt x="816" y="0"/>
                    <a:pt x="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5"/>
            <p:cNvSpPr/>
            <p:nvPr/>
          </p:nvSpPr>
          <p:spPr>
            <a:xfrm>
              <a:off x="4843825" y="4147975"/>
              <a:ext cx="46975" cy="52700"/>
            </a:xfrm>
            <a:custGeom>
              <a:avLst/>
              <a:gdLst/>
              <a:ahLst/>
              <a:cxnLst/>
              <a:rect l="l" t="t" r="r" b="b"/>
              <a:pathLst>
                <a:path w="1879" h="2108" extrusionOk="0">
                  <a:moveTo>
                    <a:pt x="1147" y="1"/>
                  </a:moveTo>
                  <a:cubicBezTo>
                    <a:pt x="924" y="1"/>
                    <a:pt x="733" y="96"/>
                    <a:pt x="574" y="255"/>
                  </a:cubicBezTo>
                  <a:cubicBezTo>
                    <a:pt x="287" y="637"/>
                    <a:pt x="96" y="1083"/>
                    <a:pt x="32" y="1561"/>
                  </a:cubicBezTo>
                  <a:cubicBezTo>
                    <a:pt x="1" y="1752"/>
                    <a:pt x="32" y="1911"/>
                    <a:pt x="351" y="1943"/>
                  </a:cubicBezTo>
                  <a:lnTo>
                    <a:pt x="924" y="2006"/>
                  </a:lnTo>
                  <a:cubicBezTo>
                    <a:pt x="1147" y="2070"/>
                    <a:pt x="1401" y="2070"/>
                    <a:pt x="1497" y="2102"/>
                  </a:cubicBezTo>
                  <a:cubicBezTo>
                    <a:pt x="1509" y="2106"/>
                    <a:pt x="1522" y="2108"/>
                    <a:pt x="1534" y="2108"/>
                  </a:cubicBezTo>
                  <a:cubicBezTo>
                    <a:pt x="1623" y="2108"/>
                    <a:pt x="1724" y="2014"/>
                    <a:pt x="1751" y="1847"/>
                  </a:cubicBezTo>
                  <a:cubicBezTo>
                    <a:pt x="1879" y="1338"/>
                    <a:pt x="1847" y="797"/>
                    <a:pt x="1624" y="319"/>
                  </a:cubicBezTo>
                  <a:cubicBezTo>
                    <a:pt x="1529" y="128"/>
                    <a:pt x="1338" y="33"/>
                    <a:pt x="1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5"/>
            <p:cNvSpPr/>
            <p:nvPr/>
          </p:nvSpPr>
          <p:spPr>
            <a:xfrm>
              <a:off x="4902725" y="4177575"/>
              <a:ext cx="54150" cy="53400"/>
            </a:xfrm>
            <a:custGeom>
              <a:avLst/>
              <a:gdLst/>
              <a:ahLst/>
              <a:cxnLst/>
              <a:rect l="l" t="t" r="r" b="b"/>
              <a:pathLst>
                <a:path w="2166" h="2136" extrusionOk="0">
                  <a:moveTo>
                    <a:pt x="1496" y="1"/>
                  </a:moveTo>
                  <a:cubicBezTo>
                    <a:pt x="1407" y="1"/>
                    <a:pt x="1322" y="18"/>
                    <a:pt x="1242" y="58"/>
                  </a:cubicBezTo>
                  <a:cubicBezTo>
                    <a:pt x="796" y="249"/>
                    <a:pt x="414" y="568"/>
                    <a:pt x="159" y="950"/>
                  </a:cubicBezTo>
                  <a:cubicBezTo>
                    <a:pt x="64" y="1109"/>
                    <a:pt x="0" y="1268"/>
                    <a:pt x="287" y="1427"/>
                  </a:cubicBezTo>
                  <a:cubicBezTo>
                    <a:pt x="350" y="1491"/>
                    <a:pt x="542" y="1618"/>
                    <a:pt x="733" y="1745"/>
                  </a:cubicBezTo>
                  <a:cubicBezTo>
                    <a:pt x="924" y="1873"/>
                    <a:pt x="1115" y="2032"/>
                    <a:pt x="1210" y="2096"/>
                  </a:cubicBezTo>
                  <a:cubicBezTo>
                    <a:pt x="1235" y="2120"/>
                    <a:pt x="1278" y="2135"/>
                    <a:pt x="1328" y="2135"/>
                  </a:cubicBezTo>
                  <a:cubicBezTo>
                    <a:pt x="1407" y="2135"/>
                    <a:pt x="1502" y="2098"/>
                    <a:pt x="1560" y="2000"/>
                  </a:cubicBezTo>
                  <a:cubicBezTo>
                    <a:pt x="1910" y="1586"/>
                    <a:pt x="2133" y="1109"/>
                    <a:pt x="2165" y="599"/>
                  </a:cubicBezTo>
                  <a:cubicBezTo>
                    <a:pt x="2165" y="377"/>
                    <a:pt x="2038" y="186"/>
                    <a:pt x="1879" y="90"/>
                  </a:cubicBezTo>
                  <a:cubicBezTo>
                    <a:pt x="1749" y="35"/>
                    <a:pt x="1620" y="1"/>
                    <a:pt x="1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5"/>
            <p:cNvSpPr/>
            <p:nvPr/>
          </p:nvSpPr>
          <p:spPr>
            <a:xfrm>
              <a:off x="4948075" y="4235125"/>
              <a:ext cx="58125" cy="47775"/>
            </a:xfrm>
            <a:custGeom>
              <a:avLst/>
              <a:gdLst/>
              <a:ahLst/>
              <a:cxnLst/>
              <a:rect l="l" t="t" r="r" b="b"/>
              <a:pathLst>
                <a:path w="2325" h="1911" extrusionOk="0">
                  <a:moveTo>
                    <a:pt x="1439" y="0"/>
                  </a:moveTo>
                  <a:cubicBezTo>
                    <a:pt x="1046" y="0"/>
                    <a:pt x="661" y="119"/>
                    <a:pt x="319" y="303"/>
                  </a:cubicBezTo>
                  <a:cubicBezTo>
                    <a:pt x="128" y="399"/>
                    <a:pt x="1" y="494"/>
                    <a:pt x="160" y="781"/>
                  </a:cubicBezTo>
                  <a:cubicBezTo>
                    <a:pt x="224" y="876"/>
                    <a:pt x="319" y="1067"/>
                    <a:pt x="415" y="1290"/>
                  </a:cubicBezTo>
                  <a:cubicBezTo>
                    <a:pt x="542" y="1481"/>
                    <a:pt x="638" y="1704"/>
                    <a:pt x="669" y="1799"/>
                  </a:cubicBezTo>
                  <a:cubicBezTo>
                    <a:pt x="690" y="1861"/>
                    <a:pt x="765" y="1910"/>
                    <a:pt x="867" y="1910"/>
                  </a:cubicBezTo>
                  <a:cubicBezTo>
                    <a:pt x="922" y="1910"/>
                    <a:pt x="985" y="1896"/>
                    <a:pt x="1051" y="1863"/>
                  </a:cubicBezTo>
                  <a:cubicBezTo>
                    <a:pt x="1529" y="1704"/>
                    <a:pt x="1943" y="1354"/>
                    <a:pt x="2229" y="908"/>
                  </a:cubicBezTo>
                  <a:cubicBezTo>
                    <a:pt x="2325" y="717"/>
                    <a:pt x="2325" y="494"/>
                    <a:pt x="2229" y="335"/>
                  </a:cubicBezTo>
                  <a:cubicBezTo>
                    <a:pt x="2102" y="144"/>
                    <a:pt x="1911" y="17"/>
                    <a:pt x="1688" y="17"/>
                  </a:cubicBezTo>
                  <a:cubicBezTo>
                    <a:pt x="1605" y="5"/>
                    <a:pt x="1522" y="0"/>
                    <a:pt x="1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5"/>
            <p:cNvSpPr/>
            <p:nvPr/>
          </p:nvSpPr>
          <p:spPr>
            <a:xfrm>
              <a:off x="4970375" y="4301575"/>
              <a:ext cx="53350" cy="44200"/>
            </a:xfrm>
            <a:custGeom>
              <a:avLst/>
              <a:gdLst/>
              <a:ahLst/>
              <a:cxnLst/>
              <a:rect l="l" t="t" r="r" b="b"/>
              <a:pathLst>
                <a:path w="2134" h="1768" extrusionOk="0">
                  <a:moveTo>
                    <a:pt x="350" y="1"/>
                  </a:moveTo>
                  <a:cubicBezTo>
                    <a:pt x="159" y="1"/>
                    <a:pt x="0" y="33"/>
                    <a:pt x="0" y="351"/>
                  </a:cubicBezTo>
                  <a:lnTo>
                    <a:pt x="0" y="924"/>
                  </a:lnTo>
                  <a:cubicBezTo>
                    <a:pt x="0" y="1115"/>
                    <a:pt x="0" y="1306"/>
                    <a:pt x="0" y="1497"/>
                  </a:cubicBezTo>
                  <a:cubicBezTo>
                    <a:pt x="0" y="1656"/>
                    <a:pt x="96" y="1752"/>
                    <a:pt x="319" y="1752"/>
                  </a:cubicBezTo>
                  <a:cubicBezTo>
                    <a:pt x="406" y="1763"/>
                    <a:pt x="493" y="1768"/>
                    <a:pt x="580" y="1768"/>
                  </a:cubicBezTo>
                  <a:cubicBezTo>
                    <a:pt x="1001" y="1768"/>
                    <a:pt x="1414" y="1644"/>
                    <a:pt x="1783" y="1433"/>
                  </a:cubicBezTo>
                  <a:cubicBezTo>
                    <a:pt x="2133" y="1147"/>
                    <a:pt x="2101" y="606"/>
                    <a:pt x="1719" y="383"/>
                  </a:cubicBezTo>
                  <a:cubicBezTo>
                    <a:pt x="1306" y="128"/>
                    <a:pt x="828" y="1"/>
                    <a:pt x="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5"/>
            <p:cNvSpPr/>
            <p:nvPr/>
          </p:nvSpPr>
          <p:spPr>
            <a:xfrm>
              <a:off x="4946500" y="4363550"/>
              <a:ext cx="54125" cy="49600"/>
            </a:xfrm>
            <a:custGeom>
              <a:avLst/>
              <a:gdLst/>
              <a:ahLst/>
              <a:cxnLst/>
              <a:rect l="l" t="t" r="r" b="b"/>
              <a:pathLst>
                <a:path w="2165" h="1984" extrusionOk="0">
                  <a:moveTo>
                    <a:pt x="841" y="1"/>
                  </a:moveTo>
                  <a:cubicBezTo>
                    <a:pt x="750" y="1"/>
                    <a:pt x="667" y="59"/>
                    <a:pt x="573" y="228"/>
                  </a:cubicBezTo>
                  <a:cubicBezTo>
                    <a:pt x="541" y="291"/>
                    <a:pt x="510" y="355"/>
                    <a:pt x="478" y="451"/>
                  </a:cubicBezTo>
                  <a:cubicBezTo>
                    <a:pt x="414" y="546"/>
                    <a:pt x="350" y="642"/>
                    <a:pt x="319" y="737"/>
                  </a:cubicBezTo>
                  <a:cubicBezTo>
                    <a:pt x="191" y="928"/>
                    <a:pt x="64" y="1151"/>
                    <a:pt x="32" y="1246"/>
                  </a:cubicBezTo>
                  <a:cubicBezTo>
                    <a:pt x="0" y="1342"/>
                    <a:pt x="0" y="1501"/>
                    <a:pt x="159" y="1597"/>
                  </a:cubicBezTo>
                  <a:cubicBezTo>
                    <a:pt x="561" y="1855"/>
                    <a:pt x="1013" y="1983"/>
                    <a:pt x="1471" y="1983"/>
                  </a:cubicBezTo>
                  <a:cubicBezTo>
                    <a:pt x="1522" y="1983"/>
                    <a:pt x="1573" y="1982"/>
                    <a:pt x="1624" y="1979"/>
                  </a:cubicBezTo>
                  <a:cubicBezTo>
                    <a:pt x="1847" y="1947"/>
                    <a:pt x="2038" y="1819"/>
                    <a:pt x="2101" y="1628"/>
                  </a:cubicBezTo>
                  <a:cubicBezTo>
                    <a:pt x="2165" y="1437"/>
                    <a:pt x="2165" y="1215"/>
                    <a:pt x="2070" y="1024"/>
                  </a:cubicBezTo>
                  <a:cubicBezTo>
                    <a:pt x="1815" y="610"/>
                    <a:pt x="1465" y="291"/>
                    <a:pt x="1051" y="69"/>
                  </a:cubicBezTo>
                  <a:cubicBezTo>
                    <a:pt x="972" y="29"/>
                    <a:pt x="904" y="1"/>
                    <a:pt x="8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5"/>
            <p:cNvSpPr/>
            <p:nvPr/>
          </p:nvSpPr>
          <p:spPr>
            <a:xfrm>
              <a:off x="4897950" y="4414150"/>
              <a:ext cx="50950" cy="54775"/>
            </a:xfrm>
            <a:custGeom>
              <a:avLst/>
              <a:gdLst/>
              <a:ahLst/>
              <a:cxnLst/>
              <a:rect l="l" t="t" r="r" b="b"/>
              <a:pathLst>
                <a:path w="2038" h="2191" extrusionOk="0">
                  <a:moveTo>
                    <a:pt x="1313" y="0"/>
                  </a:moveTo>
                  <a:cubicBezTo>
                    <a:pt x="1250" y="0"/>
                    <a:pt x="1175" y="24"/>
                    <a:pt x="1083" y="82"/>
                  </a:cubicBezTo>
                  <a:cubicBezTo>
                    <a:pt x="987" y="146"/>
                    <a:pt x="796" y="305"/>
                    <a:pt x="605" y="432"/>
                  </a:cubicBezTo>
                  <a:cubicBezTo>
                    <a:pt x="414" y="560"/>
                    <a:pt x="223" y="655"/>
                    <a:pt x="128" y="719"/>
                  </a:cubicBezTo>
                  <a:cubicBezTo>
                    <a:pt x="64" y="814"/>
                    <a:pt x="0" y="942"/>
                    <a:pt x="96" y="1101"/>
                  </a:cubicBezTo>
                  <a:cubicBezTo>
                    <a:pt x="350" y="1578"/>
                    <a:pt x="733" y="1928"/>
                    <a:pt x="1210" y="2151"/>
                  </a:cubicBezTo>
                  <a:cubicBezTo>
                    <a:pt x="1285" y="2178"/>
                    <a:pt x="1357" y="2190"/>
                    <a:pt x="1425" y="2190"/>
                  </a:cubicBezTo>
                  <a:cubicBezTo>
                    <a:pt x="1764" y="2190"/>
                    <a:pt x="2011" y="1886"/>
                    <a:pt x="2038" y="1515"/>
                  </a:cubicBezTo>
                  <a:cubicBezTo>
                    <a:pt x="2006" y="1037"/>
                    <a:pt x="1847" y="560"/>
                    <a:pt x="1560" y="178"/>
                  </a:cubicBezTo>
                  <a:cubicBezTo>
                    <a:pt x="1499" y="76"/>
                    <a:pt x="1425" y="0"/>
                    <a:pt x="1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5"/>
            <p:cNvSpPr/>
            <p:nvPr/>
          </p:nvSpPr>
          <p:spPr>
            <a:xfrm>
              <a:off x="4837450" y="4441525"/>
              <a:ext cx="45400" cy="52075"/>
            </a:xfrm>
            <a:custGeom>
              <a:avLst/>
              <a:gdLst/>
              <a:ahLst/>
              <a:cxnLst/>
              <a:rect l="l" t="t" r="r" b="b"/>
              <a:pathLst>
                <a:path w="1816" h="2083" extrusionOk="0">
                  <a:moveTo>
                    <a:pt x="1429" y="1"/>
                  </a:moveTo>
                  <a:cubicBezTo>
                    <a:pt x="1401" y="1"/>
                    <a:pt x="1371" y="2"/>
                    <a:pt x="1338" y="6"/>
                  </a:cubicBezTo>
                  <a:cubicBezTo>
                    <a:pt x="1147" y="69"/>
                    <a:pt x="415" y="101"/>
                    <a:pt x="224" y="133"/>
                  </a:cubicBezTo>
                  <a:cubicBezTo>
                    <a:pt x="33" y="165"/>
                    <a:pt x="1" y="260"/>
                    <a:pt x="1" y="451"/>
                  </a:cubicBezTo>
                  <a:cubicBezTo>
                    <a:pt x="1" y="961"/>
                    <a:pt x="192" y="1470"/>
                    <a:pt x="510" y="1884"/>
                  </a:cubicBezTo>
                  <a:cubicBezTo>
                    <a:pt x="616" y="2017"/>
                    <a:pt x="789" y="2083"/>
                    <a:pt x="954" y="2083"/>
                  </a:cubicBezTo>
                  <a:cubicBezTo>
                    <a:pt x="987" y="2083"/>
                    <a:pt x="1020" y="2080"/>
                    <a:pt x="1051" y="2075"/>
                  </a:cubicBezTo>
                  <a:cubicBezTo>
                    <a:pt x="1274" y="2011"/>
                    <a:pt x="1433" y="1884"/>
                    <a:pt x="1529" y="1693"/>
                  </a:cubicBezTo>
                  <a:cubicBezTo>
                    <a:pt x="1752" y="1247"/>
                    <a:pt x="1815" y="770"/>
                    <a:pt x="1752" y="292"/>
                  </a:cubicBezTo>
                  <a:cubicBezTo>
                    <a:pt x="1752" y="121"/>
                    <a:pt x="1675" y="1"/>
                    <a:pt x="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5"/>
            <p:cNvSpPr/>
            <p:nvPr/>
          </p:nvSpPr>
          <p:spPr>
            <a:xfrm>
              <a:off x="4769025" y="4427550"/>
              <a:ext cx="49350" cy="54550"/>
            </a:xfrm>
            <a:custGeom>
              <a:avLst/>
              <a:gdLst/>
              <a:ahLst/>
              <a:cxnLst/>
              <a:rect l="l" t="t" r="r" b="b"/>
              <a:pathLst>
                <a:path w="1974" h="2182" extrusionOk="0">
                  <a:moveTo>
                    <a:pt x="550" y="0"/>
                  </a:moveTo>
                  <a:cubicBezTo>
                    <a:pt x="445" y="0"/>
                    <a:pt x="391" y="78"/>
                    <a:pt x="318" y="246"/>
                  </a:cubicBezTo>
                  <a:cubicBezTo>
                    <a:pt x="96" y="692"/>
                    <a:pt x="0" y="1233"/>
                    <a:pt x="96" y="1743"/>
                  </a:cubicBezTo>
                  <a:cubicBezTo>
                    <a:pt x="127" y="1934"/>
                    <a:pt x="287" y="2093"/>
                    <a:pt x="478" y="2156"/>
                  </a:cubicBezTo>
                  <a:cubicBezTo>
                    <a:pt x="537" y="2174"/>
                    <a:pt x="597" y="2181"/>
                    <a:pt x="655" y="2181"/>
                  </a:cubicBezTo>
                  <a:cubicBezTo>
                    <a:pt x="815" y="2181"/>
                    <a:pt x="966" y="2122"/>
                    <a:pt x="1082" y="2029"/>
                  </a:cubicBezTo>
                  <a:cubicBezTo>
                    <a:pt x="1464" y="1743"/>
                    <a:pt x="1783" y="1361"/>
                    <a:pt x="1942" y="915"/>
                  </a:cubicBezTo>
                  <a:cubicBezTo>
                    <a:pt x="1974" y="819"/>
                    <a:pt x="1974" y="724"/>
                    <a:pt x="1974" y="660"/>
                  </a:cubicBezTo>
                  <a:cubicBezTo>
                    <a:pt x="1942" y="597"/>
                    <a:pt x="1878" y="533"/>
                    <a:pt x="1719" y="469"/>
                  </a:cubicBezTo>
                  <a:cubicBezTo>
                    <a:pt x="1528" y="406"/>
                    <a:pt x="860" y="119"/>
                    <a:pt x="669" y="24"/>
                  </a:cubicBezTo>
                  <a:cubicBezTo>
                    <a:pt x="622" y="8"/>
                    <a:pt x="583" y="0"/>
                    <a:pt x="5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5"/>
            <p:cNvSpPr/>
            <p:nvPr/>
          </p:nvSpPr>
          <p:spPr>
            <a:xfrm>
              <a:off x="4708525" y="4385950"/>
              <a:ext cx="55750" cy="51150"/>
            </a:xfrm>
            <a:custGeom>
              <a:avLst/>
              <a:gdLst/>
              <a:ahLst/>
              <a:cxnLst/>
              <a:rect l="l" t="t" r="r" b="b"/>
              <a:pathLst>
                <a:path w="2230" h="2046" extrusionOk="0">
                  <a:moveTo>
                    <a:pt x="1151" y="0"/>
                  </a:moveTo>
                  <a:cubicBezTo>
                    <a:pt x="1075" y="0"/>
                    <a:pt x="1003" y="32"/>
                    <a:pt x="956" y="96"/>
                  </a:cubicBezTo>
                  <a:cubicBezTo>
                    <a:pt x="542" y="382"/>
                    <a:pt x="223" y="796"/>
                    <a:pt x="64" y="1306"/>
                  </a:cubicBezTo>
                  <a:cubicBezTo>
                    <a:pt x="1" y="1497"/>
                    <a:pt x="64" y="1719"/>
                    <a:pt x="223" y="1879"/>
                  </a:cubicBezTo>
                  <a:cubicBezTo>
                    <a:pt x="355" y="1984"/>
                    <a:pt x="509" y="2046"/>
                    <a:pt x="685" y="2046"/>
                  </a:cubicBezTo>
                  <a:cubicBezTo>
                    <a:pt x="721" y="2046"/>
                    <a:pt x="758" y="2043"/>
                    <a:pt x="796" y="2038"/>
                  </a:cubicBezTo>
                  <a:cubicBezTo>
                    <a:pt x="1274" y="1974"/>
                    <a:pt x="1720" y="1751"/>
                    <a:pt x="2070" y="1433"/>
                  </a:cubicBezTo>
                  <a:cubicBezTo>
                    <a:pt x="2134" y="1369"/>
                    <a:pt x="2197" y="1306"/>
                    <a:pt x="2229" y="1210"/>
                  </a:cubicBezTo>
                  <a:cubicBezTo>
                    <a:pt x="2197" y="1115"/>
                    <a:pt x="2165" y="1019"/>
                    <a:pt x="2070" y="923"/>
                  </a:cubicBezTo>
                  <a:cubicBezTo>
                    <a:pt x="1943" y="796"/>
                    <a:pt x="1497" y="223"/>
                    <a:pt x="1370" y="96"/>
                  </a:cubicBezTo>
                  <a:cubicBezTo>
                    <a:pt x="1306" y="32"/>
                    <a:pt x="1226" y="0"/>
                    <a:pt x="1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5"/>
            <p:cNvSpPr/>
            <p:nvPr/>
          </p:nvSpPr>
          <p:spPr>
            <a:xfrm>
              <a:off x="4675900" y="4326650"/>
              <a:ext cx="54150" cy="45025"/>
            </a:xfrm>
            <a:custGeom>
              <a:avLst/>
              <a:gdLst/>
              <a:ahLst/>
              <a:cxnLst/>
              <a:rect l="l" t="t" r="r" b="b"/>
              <a:pathLst>
                <a:path w="2166" h="1801" extrusionOk="0">
                  <a:moveTo>
                    <a:pt x="1678" y="1"/>
                  </a:moveTo>
                  <a:cubicBezTo>
                    <a:pt x="1634" y="1"/>
                    <a:pt x="1584" y="7"/>
                    <a:pt x="1528" y="17"/>
                  </a:cubicBezTo>
                  <a:cubicBezTo>
                    <a:pt x="1019" y="80"/>
                    <a:pt x="542" y="303"/>
                    <a:pt x="160" y="685"/>
                  </a:cubicBezTo>
                  <a:cubicBezTo>
                    <a:pt x="32" y="844"/>
                    <a:pt x="0" y="1035"/>
                    <a:pt x="64" y="1258"/>
                  </a:cubicBezTo>
                  <a:cubicBezTo>
                    <a:pt x="128" y="1449"/>
                    <a:pt x="287" y="1608"/>
                    <a:pt x="478" y="1672"/>
                  </a:cubicBezTo>
                  <a:cubicBezTo>
                    <a:pt x="747" y="1762"/>
                    <a:pt x="1016" y="1801"/>
                    <a:pt x="1285" y="1801"/>
                  </a:cubicBezTo>
                  <a:cubicBezTo>
                    <a:pt x="1494" y="1801"/>
                    <a:pt x="1702" y="1777"/>
                    <a:pt x="1910" y="1736"/>
                  </a:cubicBezTo>
                  <a:cubicBezTo>
                    <a:pt x="1974" y="1704"/>
                    <a:pt x="2070" y="1672"/>
                    <a:pt x="2133" y="1608"/>
                  </a:cubicBezTo>
                  <a:cubicBezTo>
                    <a:pt x="2165" y="1513"/>
                    <a:pt x="2165" y="1385"/>
                    <a:pt x="2133" y="1290"/>
                  </a:cubicBezTo>
                  <a:cubicBezTo>
                    <a:pt x="2070" y="1099"/>
                    <a:pt x="1942" y="367"/>
                    <a:pt x="1879" y="176"/>
                  </a:cubicBezTo>
                  <a:cubicBezTo>
                    <a:pt x="1856" y="40"/>
                    <a:pt x="1785" y="1"/>
                    <a:pt x="1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5"/>
            <p:cNvSpPr/>
            <p:nvPr/>
          </p:nvSpPr>
          <p:spPr>
            <a:xfrm>
              <a:off x="4743550" y="4279900"/>
              <a:ext cx="56525" cy="38425"/>
            </a:xfrm>
            <a:custGeom>
              <a:avLst/>
              <a:gdLst/>
              <a:ahLst/>
              <a:cxnLst/>
              <a:rect l="l" t="t" r="r" b="b"/>
              <a:pathLst>
                <a:path w="2261" h="1537" extrusionOk="0">
                  <a:moveTo>
                    <a:pt x="1130" y="0"/>
                  </a:moveTo>
                  <a:cubicBezTo>
                    <a:pt x="748" y="0"/>
                    <a:pt x="366" y="56"/>
                    <a:pt x="0" y="167"/>
                  </a:cubicBezTo>
                  <a:cubicBezTo>
                    <a:pt x="478" y="772"/>
                    <a:pt x="1115" y="1250"/>
                    <a:pt x="1815" y="1536"/>
                  </a:cubicBezTo>
                  <a:cubicBezTo>
                    <a:pt x="1815" y="1027"/>
                    <a:pt x="1974" y="549"/>
                    <a:pt x="2261" y="167"/>
                  </a:cubicBezTo>
                  <a:cubicBezTo>
                    <a:pt x="1895" y="56"/>
                    <a:pt x="1512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5"/>
            <p:cNvSpPr/>
            <p:nvPr/>
          </p:nvSpPr>
          <p:spPr>
            <a:xfrm>
              <a:off x="4779350" y="4225175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828"/>
                    <a:pt x="319" y="1656"/>
                    <a:pt x="797" y="2356"/>
                  </a:cubicBezTo>
                  <a:cubicBezTo>
                    <a:pt x="1083" y="1943"/>
                    <a:pt x="1529" y="1624"/>
                    <a:pt x="2007" y="1497"/>
                  </a:cubicBezTo>
                  <a:cubicBezTo>
                    <a:pt x="1497" y="828"/>
                    <a:pt x="797" y="28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5"/>
            <p:cNvSpPr/>
            <p:nvPr/>
          </p:nvSpPr>
          <p:spPr>
            <a:xfrm>
              <a:off x="4829500" y="4209250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06"/>
                    <a:pt x="32" y="1338"/>
                    <a:pt x="1" y="2102"/>
                  </a:cubicBezTo>
                  <a:cubicBezTo>
                    <a:pt x="223" y="2038"/>
                    <a:pt x="462" y="2007"/>
                    <a:pt x="705" y="2007"/>
                  </a:cubicBezTo>
                  <a:cubicBezTo>
                    <a:pt x="947" y="2007"/>
                    <a:pt x="1193" y="2038"/>
                    <a:pt x="1432" y="2102"/>
                  </a:cubicBezTo>
                  <a:lnTo>
                    <a:pt x="1432" y="2102"/>
                  </a:lnTo>
                  <a:cubicBezTo>
                    <a:pt x="1394" y="1348"/>
                    <a:pt x="1140" y="597"/>
                    <a:pt x="701" y="1"/>
                  </a:cubicBezTo>
                  <a:close/>
                  <a:moveTo>
                    <a:pt x="1432" y="2102"/>
                  </a:moveTo>
                  <a:lnTo>
                    <a:pt x="1432" y="2102"/>
                  </a:lnTo>
                  <a:cubicBezTo>
                    <a:pt x="1432" y="2112"/>
                    <a:pt x="1433" y="2123"/>
                    <a:pt x="1433" y="2134"/>
                  </a:cubicBezTo>
                  <a:lnTo>
                    <a:pt x="1433" y="2102"/>
                  </a:lnTo>
                  <a:cubicBezTo>
                    <a:pt x="1433" y="2102"/>
                    <a:pt x="1432" y="2102"/>
                    <a:pt x="1432" y="2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5"/>
            <p:cNvSpPr/>
            <p:nvPr/>
          </p:nvSpPr>
          <p:spPr>
            <a:xfrm>
              <a:off x="4864525" y="4225175"/>
              <a:ext cx="49350" cy="58925"/>
            </a:xfrm>
            <a:custGeom>
              <a:avLst/>
              <a:gdLst/>
              <a:ahLst/>
              <a:cxnLst/>
              <a:rect l="l" t="t" r="r" b="b"/>
              <a:pathLst>
                <a:path w="1974" h="2357" extrusionOk="0">
                  <a:moveTo>
                    <a:pt x="1974" y="1"/>
                  </a:moveTo>
                  <a:lnTo>
                    <a:pt x="1974" y="1"/>
                  </a:lnTo>
                  <a:cubicBezTo>
                    <a:pt x="1178" y="287"/>
                    <a:pt x="478" y="828"/>
                    <a:pt x="0" y="1497"/>
                  </a:cubicBezTo>
                  <a:cubicBezTo>
                    <a:pt x="478" y="1624"/>
                    <a:pt x="892" y="1943"/>
                    <a:pt x="1178" y="2356"/>
                  </a:cubicBezTo>
                  <a:cubicBezTo>
                    <a:pt x="1656" y="1656"/>
                    <a:pt x="1942" y="828"/>
                    <a:pt x="19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5"/>
            <p:cNvSpPr/>
            <p:nvPr/>
          </p:nvSpPr>
          <p:spPr>
            <a:xfrm>
              <a:off x="4893975" y="4279900"/>
              <a:ext cx="56525" cy="38425"/>
            </a:xfrm>
            <a:custGeom>
              <a:avLst/>
              <a:gdLst/>
              <a:ahLst/>
              <a:cxnLst/>
              <a:rect l="l" t="t" r="r" b="b"/>
              <a:pathLst>
                <a:path w="2261" h="1537" extrusionOk="0">
                  <a:moveTo>
                    <a:pt x="1142" y="0"/>
                  </a:moveTo>
                  <a:cubicBezTo>
                    <a:pt x="764" y="0"/>
                    <a:pt x="382" y="56"/>
                    <a:pt x="0" y="167"/>
                  </a:cubicBezTo>
                  <a:cubicBezTo>
                    <a:pt x="287" y="549"/>
                    <a:pt x="446" y="1027"/>
                    <a:pt x="478" y="1536"/>
                  </a:cubicBezTo>
                  <a:cubicBezTo>
                    <a:pt x="1178" y="1250"/>
                    <a:pt x="1783" y="772"/>
                    <a:pt x="2260" y="167"/>
                  </a:cubicBezTo>
                  <a:cubicBezTo>
                    <a:pt x="1894" y="56"/>
                    <a:pt x="1520" y="0"/>
                    <a:pt x="1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5"/>
            <p:cNvSpPr/>
            <p:nvPr/>
          </p:nvSpPr>
          <p:spPr>
            <a:xfrm>
              <a:off x="4893975" y="4318300"/>
              <a:ext cx="62100" cy="39125"/>
            </a:xfrm>
            <a:custGeom>
              <a:avLst/>
              <a:gdLst/>
              <a:ahLst/>
              <a:cxnLst/>
              <a:rect l="l" t="t" r="r" b="b"/>
              <a:pathLst>
                <a:path w="2484" h="1565" extrusionOk="0">
                  <a:moveTo>
                    <a:pt x="478" y="0"/>
                  </a:moveTo>
                  <a:cubicBezTo>
                    <a:pt x="446" y="478"/>
                    <a:pt x="287" y="955"/>
                    <a:pt x="0" y="1369"/>
                  </a:cubicBezTo>
                  <a:cubicBezTo>
                    <a:pt x="411" y="1501"/>
                    <a:pt x="848" y="1564"/>
                    <a:pt x="1284" y="1564"/>
                  </a:cubicBezTo>
                  <a:cubicBezTo>
                    <a:pt x="1692" y="1564"/>
                    <a:pt x="2099" y="1509"/>
                    <a:pt x="2483" y="1401"/>
                  </a:cubicBezTo>
                  <a:cubicBezTo>
                    <a:pt x="1974" y="733"/>
                    <a:pt x="1274" y="255"/>
                    <a:pt x="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5"/>
            <p:cNvSpPr/>
            <p:nvPr/>
          </p:nvSpPr>
          <p:spPr>
            <a:xfrm>
              <a:off x="4865325" y="4352525"/>
              <a:ext cx="45375" cy="53350"/>
            </a:xfrm>
            <a:custGeom>
              <a:avLst/>
              <a:gdLst/>
              <a:ahLst/>
              <a:cxnLst/>
              <a:rect l="l" t="t" r="r" b="b"/>
              <a:pathLst>
                <a:path w="1815" h="2134" extrusionOk="0">
                  <a:moveTo>
                    <a:pt x="1146" y="0"/>
                  </a:moveTo>
                  <a:cubicBezTo>
                    <a:pt x="860" y="382"/>
                    <a:pt x="446" y="669"/>
                    <a:pt x="0" y="828"/>
                  </a:cubicBezTo>
                  <a:cubicBezTo>
                    <a:pt x="478" y="1433"/>
                    <a:pt x="1114" y="1878"/>
                    <a:pt x="1815" y="2133"/>
                  </a:cubicBezTo>
                  <a:cubicBezTo>
                    <a:pt x="1815" y="1369"/>
                    <a:pt x="1560" y="605"/>
                    <a:pt x="1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5"/>
            <p:cNvSpPr/>
            <p:nvPr/>
          </p:nvSpPr>
          <p:spPr>
            <a:xfrm>
              <a:off x="4829500" y="4373200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" y="1"/>
                  </a:moveTo>
                  <a:cubicBezTo>
                    <a:pt x="1" y="860"/>
                    <a:pt x="255" y="1688"/>
                    <a:pt x="701" y="2389"/>
                  </a:cubicBezTo>
                  <a:cubicBezTo>
                    <a:pt x="1178" y="1688"/>
                    <a:pt x="1433" y="860"/>
                    <a:pt x="1433" y="1"/>
                  </a:cubicBezTo>
                  <a:lnTo>
                    <a:pt x="1433" y="1"/>
                  </a:lnTo>
                  <a:cubicBezTo>
                    <a:pt x="1194" y="81"/>
                    <a:pt x="948" y="120"/>
                    <a:pt x="705" y="120"/>
                  </a:cubicBezTo>
                  <a:cubicBezTo>
                    <a:pt x="462" y="120"/>
                    <a:pt x="223" y="8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5"/>
            <p:cNvSpPr/>
            <p:nvPr/>
          </p:nvSpPr>
          <p:spPr>
            <a:xfrm>
              <a:off x="4783350" y="4352525"/>
              <a:ext cx="46175" cy="53350"/>
            </a:xfrm>
            <a:custGeom>
              <a:avLst/>
              <a:gdLst/>
              <a:ahLst/>
              <a:cxnLst/>
              <a:rect l="l" t="t" r="r" b="b"/>
              <a:pathLst>
                <a:path w="1847" h="2134" extrusionOk="0">
                  <a:moveTo>
                    <a:pt x="669" y="0"/>
                  </a:moveTo>
                  <a:cubicBezTo>
                    <a:pt x="255" y="637"/>
                    <a:pt x="0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669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5"/>
            <p:cNvSpPr/>
            <p:nvPr/>
          </p:nvSpPr>
          <p:spPr>
            <a:xfrm>
              <a:off x="4737975" y="4318300"/>
              <a:ext cx="62100" cy="38850"/>
            </a:xfrm>
            <a:custGeom>
              <a:avLst/>
              <a:gdLst/>
              <a:ahLst/>
              <a:cxnLst/>
              <a:rect l="l" t="t" r="r" b="b"/>
              <a:pathLst>
                <a:path w="2484" h="1554" extrusionOk="0">
                  <a:moveTo>
                    <a:pt x="2038" y="0"/>
                  </a:moveTo>
                  <a:cubicBezTo>
                    <a:pt x="1242" y="255"/>
                    <a:pt x="542" y="733"/>
                    <a:pt x="0" y="1401"/>
                  </a:cubicBezTo>
                  <a:cubicBezTo>
                    <a:pt x="385" y="1505"/>
                    <a:pt x="776" y="1553"/>
                    <a:pt x="1165" y="1553"/>
                  </a:cubicBezTo>
                  <a:cubicBezTo>
                    <a:pt x="1613" y="1553"/>
                    <a:pt x="2057" y="1489"/>
                    <a:pt x="2484" y="1369"/>
                  </a:cubicBezTo>
                  <a:cubicBezTo>
                    <a:pt x="2197" y="955"/>
                    <a:pt x="2038" y="478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5"/>
            <p:cNvSpPr/>
            <p:nvPr/>
          </p:nvSpPr>
          <p:spPr>
            <a:xfrm>
              <a:off x="4813575" y="4286450"/>
              <a:ext cx="76425" cy="65500"/>
            </a:xfrm>
            <a:custGeom>
              <a:avLst/>
              <a:gdLst/>
              <a:ahLst/>
              <a:cxnLst/>
              <a:rect l="l" t="t" r="r" b="b"/>
              <a:pathLst>
                <a:path w="3057" h="2620" extrusionOk="0">
                  <a:moveTo>
                    <a:pt x="1306" y="1"/>
                  </a:moveTo>
                  <a:cubicBezTo>
                    <a:pt x="574" y="1"/>
                    <a:pt x="1" y="606"/>
                    <a:pt x="1" y="1306"/>
                  </a:cubicBezTo>
                  <a:cubicBezTo>
                    <a:pt x="1" y="2101"/>
                    <a:pt x="638" y="2620"/>
                    <a:pt x="1307" y="2620"/>
                  </a:cubicBezTo>
                  <a:cubicBezTo>
                    <a:pt x="1630" y="2620"/>
                    <a:pt x="1960" y="2499"/>
                    <a:pt x="2229" y="2229"/>
                  </a:cubicBezTo>
                  <a:cubicBezTo>
                    <a:pt x="3057" y="1434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8" name="Google Shape;3068;p35"/>
          <p:cNvGrpSpPr/>
          <p:nvPr/>
        </p:nvGrpSpPr>
        <p:grpSpPr>
          <a:xfrm>
            <a:off x="3427050" y="1034736"/>
            <a:ext cx="573633" cy="570005"/>
            <a:chOff x="4675900" y="4147975"/>
            <a:chExt cx="347825" cy="345625"/>
          </a:xfrm>
        </p:grpSpPr>
        <p:sp>
          <p:nvSpPr>
            <p:cNvPr id="3069" name="Google Shape;3069;p35"/>
            <p:cNvSpPr/>
            <p:nvPr/>
          </p:nvSpPr>
          <p:spPr>
            <a:xfrm>
              <a:off x="4678275" y="4260825"/>
              <a:ext cx="55750" cy="46250"/>
            </a:xfrm>
            <a:custGeom>
              <a:avLst/>
              <a:gdLst/>
              <a:ahLst/>
              <a:cxnLst/>
              <a:rect l="l" t="t" r="r" b="b"/>
              <a:pathLst>
                <a:path w="2230" h="1850" extrusionOk="0">
                  <a:moveTo>
                    <a:pt x="1059" y="1"/>
                  </a:moveTo>
                  <a:cubicBezTo>
                    <a:pt x="839" y="1"/>
                    <a:pt x="621" y="34"/>
                    <a:pt x="415" y="103"/>
                  </a:cubicBezTo>
                  <a:cubicBezTo>
                    <a:pt x="224" y="166"/>
                    <a:pt x="65" y="357"/>
                    <a:pt x="33" y="548"/>
                  </a:cubicBezTo>
                  <a:cubicBezTo>
                    <a:pt x="1" y="771"/>
                    <a:pt x="65" y="962"/>
                    <a:pt x="224" y="1121"/>
                  </a:cubicBezTo>
                  <a:cubicBezTo>
                    <a:pt x="542" y="1472"/>
                    <a:pt x="988" y="1726"/>
                    <a:pt x="1465" y="1822"/>
                  </a:cubicBezTo>
                  <a:cubicBezTo>
                    <a:pt x="1517" y="1839"/>
                    <a:pt x="1567" y="1849"/>
                    <a:pt x="1613" y="1849"/>
                  </a:cubicBezTo>
                  <a:cubicBezTo>
                    <a:pt x="1736" y="1849"/>
                    <a:pt x="1833" y="1776"/>
                    <a:pt x="1879" y="1567"/>
                  </a:cubicBezTo>
                  <a:cubicBezTo>
                    <a:pt x="1911" y="1376"/>
                    <a:pt x="2102" y="644"/>
                    <a:pt x="2166" y="453"/>
                  </a:cubicBezTo>
                  <a:cubicBezTo>
                    <a:pt x="2229" y="262"/>
                    <a:pt x="2102" y="198"/>
                    <a:pt x="1911" y="166"/>
                  </a:cubicBezTo>
                  <a:cubicBezTo>
                    <a:pt x="1640" y="58"/>
                    <a:pt x="1348" y="1"/>
                    <a:pt x="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5"/>
            <p:cNvSpPr/>
            <p:nvPr/>
          </p:nvSpPr>
          <p:spPr>
            <a:xfrm>
              <a:off x="4715700" y="4195725"/>
              <a:ext cx="55725" cy="53750"/>
            </a:xfrm>
            <a:custGeom>
              <a:avLst/>
              <a:gdLst/>
              <a:ahLst/>
              <a:cxnLst/>
              <a:rect l="l" t="t" r="r" b="b"/>
              <a:pathLst>
                <a:path w="2229" h="2150" extrusionOk="0">
                  <a:moveTo>
                    <a:pt x="700" y="1"/>
                  </a:moveTo>
                  <a:cubicBezTo>
                    <a:pt x="478" y="1"/>
                    <a:pt x="287" y="64"/>
                    <a:pt x="159" y="255"/>
                  </a:cubicBezTo>
                  <a:cubicBezTo>
                    <a:pt x="32" y="415"/>
                    <a:pt x="0" y="637"/>
                    <a:pt x="64" y="828"/>
                  </a:cubicBezTo>
                  <a:cubicBezTo>
                    <a:pt x="191" y="1306"/>
                    <a:pt x="446" y="1720"/>
                    <a:pt x="828" y="2038"/>
                  </a:cubicBezTo>
                  <a:cubicBezTo>
                    <a:pt x="891" y="2102"/>
                    <a:pt x="963" y="2150"/>
                    <a:pt x="1043" y="2150"/>
                  </a:cubicBezTo>
                  <a:cubicBezTo>
                    <a:pt x="1122" y="2150"/>
                    <a:pt x="1210" y="2102"/>
                    <a:pt x="1305" y="1975"/>
                  </a:cubicBezTo>
                  <a:cubicBezTo>
                    <a:pt x="1433" y="1847"/>
                    <a:pt x="1942" y="1274"/>
                    <a:pt x="2069" y="1147"/>
                  </a:cubicBezTo>
                  <a:cubicBezTo>
                    <a:pt x="2229" y="1019"/>
                    <a:pt x="2165" y="892"/>
                    <a:pt x="2006" y="765"/>
                  </a:cubicBezTo>
                  <a:cubicBezTo>
                    <a:pt x="1656" y="383"/>
                    <a:pt x="1210" y="96"/>
                    <a:pt x="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5"/>
            <p:cNvSpPr/>
            <p:nvPr/>
          </p:nvSpPr>
          <p:spPr>
            <a:xfrm>
              <a:off x="4777775" y="4154900"/>
              <a:ext cx="48575" cy="54525"/>
            </a:xfrm>
            <a:custGeom>
              <a:avLst/>
              <a:gdLst/>
              <a:ahLst/>
              <a:cxnLst/>
              <a:rect l="l" t="t" r="r" b="b"/>
              <a:pathLst>
                <a:path w="1943" h="2181" extrusionOk="0">
                  <a:moveTo>
                    <a:pt x="702" y="0"/>
                  </a:moveTo>
                  <a:cubicBezTo>
                    <a:pt x="621" y="0"/>
                    <a:pt x="544" y="16"/>
                    <a:pt x="478" y="42"/>
                  </a:cubicBezTo>
                  <a:cubicBezTo>
                    <a:pt x="287" y="138"/>
                    <a:pt x="128" y="329"/>
                    <a:pt x="96" y="520"/>
                  </a:cubicBezTo>
                  <a:cubicBezTo>
                    <a:pt x="0" y="997"/>
                    <a:pt x="32" y="1506"/>
                    <a:pt x="223" y="1952"/>
                  </a:cubicBezTo>
                  <a:cubicBezTo>
                    <a:pt x="270" y="2092"/>
                    <a:pt x="333" y="2181"/>
                    <a:pt x="477" y="2181"/>
                  </a:cubicBezTo>
                  <a:cubicBezTo>
                    <a:pt x="529" y="2181"/>
                    <a:pt x="592" y="2169"/>
                    <a:pt x="669" y="2143"/>
                  </a:cubicBezTo>
                  <a:cubicBezTo>
                    <a:pt x="860" y="2048"/>
                    <a:pt x="1560" y="1793"/>
                    <a:pt x="1751" y="1729"/>
                  </a:cubicBezTo>
                  <a:cubicBezTo>
                    <a:pt x="1942" y="1666"/>
                    <a:pt x="1942" y="1538"/>
                    <a:pt x="1878" y="1379"/>
                  </a:cubicBezTo>
                  <a:cubicBezTo>
                    <a:pt x="1751" y="870"/>
                    <a:pt x="1433" y="424"/>
                    <a:pt x="1051" y="106"/>
                  </a:cubicBezTo>
                  <a:cubicBezTo>
                    <a:pt x="939" y="31"/>
                    <a:pt x="816" y="0"/>
                    <a:pt x="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5"/>
            <p:cNvSpPr/>
            <p:nvPr/>
          </p:nvSpPr>
          <p:spPr>
            <a:xfrm>
              <a:off x="4843825" y="4147975"/>
              <a:ext cx="46975" cy="52700"/>
            </a:xfrm>
            <a:custGeom>
              <a:avLst/>
              <a:gdLst/>
              <a:ahLst/>
              <a:cxnLst/>
              <a:rect l="l" t="t" r="r" b="b"/>
              <a:pathLst>
                <a:path w="1879" h="2108" extrusionOk="0">
                  <a:moveTo>
                    <a:pt x="1147" y="1"/>
                  </a:moveTo>
                  <a:cubicBezTo>
                    <a:pt x="924" y="1"/>
                    <a:pt x="733" y="96"/>
                    <a:pt x="574" y="255"/>
                  </a:cubicBezTo>
                  <a:cubicBezTo>
                    <a:pt x="287" y="637"/>
                    <a:pt x="96" y="1083"/>
                    <a:pt x="32" y="1561"/>
                  </a:cubicBezTo>
                  <a:cubicBezTo>
                    <a:pt x="1" y="1752"/>
                    <a:pt x="32" y="1911"/>
                    <a:pt x="351" y="1943"/>
                  </a:cubicBezTo>
                  <a:lnTo>
                    <a:pt x="924" y="2006"/>
                  </a:lnTo>
                  <a:cubicBezTo>
                    <a:pt x="1147" y="2070"/>
                    <a:pt x="1401" y="2070"/>
                    <a:pt x="1497" y="2102"/>
                  </a:cubicBezTo>
                  <a:cubicBezTo>
                    <a:pt x="1509" y="2106"/>
                    <a:pt x="1522" y="2108"/>
                    <a:pt x="1534" y="2108"/>
                  </a:cubicBezTo>
                  <a:cubicBezTo>
                    <a:pt x="1623" y="2108"/>
                    <a:pt x="1724" y="2014"/>
                    <a:pt x="1751" y="1847"/>
                  </a:cubicBezTo>
                  <a:cubicBezTo>
                    <a:pt x="1879" y="1338"/>
                    <a:pt x="1847" y="797"/>
                    <a:pt x="1624" y="319"/>
                  </a:cubicBezTo>
                  <a:cubicBezTo>
                    <a:pt x="1529" y="128"/>
                    <a:pt x="1338" y="33"/>
                    <a:pt x="1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5"/>
            <p:cNvSpPr/>
            <p:nvPr/>
          </p:nvSpPr>
          <p:spPr>
            <a:xfrm>
              <a:off x="4902725" y="4177575"/>
              <a:ext cx="54150" cy="53400"/>
            </a:xfrm>
            <a:custGeom>
              <a:avLst/>
              <a:gdLst/>
              <a:ahLst/>
              <a:cxnLst/>
              <a:rect l="l" t="t" r="r" b="b"/>
              <a:pathLst>
                <a:path w="2166" h="2136" extrusionOk="0">
                  <a:moveTo>
                    <a:pt x="1496" y="1"/>
                  </a:moveTo>
                  <a:cubicBezTo>
                    <a:pt x="1407" y="1"/>
                    <a:pt x="1322" y="18"/>
                    <a:pt x="1242" y="58"/>
                  </a:cubicBezTo>
                  <a:cubicBezTo>
                    <a:pt x="796" y="249"/>
                    <a:pt x="414" y="568"/>
                    <a:pt x="159" y="950"/>
                  </a:cubicBezTo>
                  <a:cubicBezTo>
                    <a:pt x="64" y="1109"/>
                    <a:pt x="0" y="1268"/>
                    <a:pt x="287" y="1427"/>
                  </a:cubicBezTo>
                  <a:cubicBezTo>
                    <a:pt x="350" y="1491"/>
                    <a:pt x="542" y="1618"/>
                    <a:pt x="733" y="1745"/>
                  </a:cubicBezTo>
                  <a:cubicBezTo>
                    <a:pt x="924" y="1873"/>
                    <a:pt x="1115" y="2032"/>
                    <a:pt x="1210" y="2096"/>
                  </a:cubicBezTo>
                  <a:cubicBezTo>
                    <a:pt x="1235" y="2120"/>
                    <a:pt x="1278" y="2135"/>
                    <a:pt x="1328" y="2135"/>
                  </a:cubicBezTo>
                  <a:cubicBezTo>
                    <a:pt x="1407" y="2135"/>
                    <a:pt x="1502" y="2098"/>
                    <a:pt x="1560" y="2000"/>
                  </a:cubicBezTo>
                  <a:cubicBezTo>
                    <a:pt x="1910" y="1586"/>
                    <a:pt x="2133" y="1109"/>
                    <a:pt x="2165" y="599"/>
                  </a:cubicBezTo>
                  <a:cubicBezTo>
                    <a:pt x="2165" y="377"/>
                    <a:pt x="2038" y="186"/>
                    <a:pt x="1879" y="90"/>
                  </a:cubicBezTo>
                  <a:cubicBezTo>
                    <a:pt x="1749" y="35"/>
                    <a:pt x="1620" y="1"/>
                    <a:pt x="1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5"/>
            <p:cNvSpPr/>
            <p:nvPr/>
          </p:nvSpPr>
          <p:spPr>
            <a:xfrm>
              <a:off x="4948075" y="4235125"/>
              <a:ext cx="58125" cy="47775"/>
            </a:xfrm>
            <a:custGeom>
              <a:avLst/>
              <a:gdLst/>
              <a:ahLst/>
              <a:cxnLst/>
              <a:rect l="l" t="t" r="r" b="b"/>
              <a:pathLst>
                <a:path w="2325" h="1911" extrusionOk="0">
                  <a:moveTo>
                    <a:pt x="1439" y="0"/>
                  </a:moveTo>
                  <a:cubicBezTo>
                    <a:pt x="1046" y="0"/>
                    <a:pt x="661" y="119"/>
                    <a:pt x="319" y="303"/>
                  </a:cubicBezTo>
                  <a:cubicBezTo>
                    <a:pt x="128" y="399"/>
                    <a:pt x="1" y="494"/>
                    <a:pt x="160" y="781"/>
                  </a:cubicBezTo>
                  <a:cubicBezTo>
                    <a:pt x="224" y="876"/>
                    <a:pt x="319" y="1067"/>
                    <a:pt x="415" y="1290"/>
                  </a:cubicBezTo>
                  <a:cubicBezTo>
                    <a:pt x="542" y="1481"/>
                    <a:pt x="638" y="1704"/>
                    <a:pt x="669" y="1799"/>
                  </a:cubicBezTo>
                  <a:cubicBezTo>
                    <a:pt x="690" y="1861"/>
                    <a:pt x="765" y="1910"/>
                    <a:pt x="867" y="1910"/>
                  </a:cubicBezTo>
                  <a:cubicBezTo>
                    <a:pt x="922" y="1910"/>
                    <a:pt x="985" y="1896"/>
                    <a:pt x="1051" y="1863"/>
                  </a:cubicBezTo>
                  <a:cubicBezTo>
                    <a:pt x="1529" y="1704"/>
                    <a:pt x="1943" y="1354"/>
                    <a:pt x="2229" y="908"/>
                  </a:cubicBezTo>
                  <a:cubicBezTo>
                    <a:pt x="2325" y="717"/>
                    <a:pt x="2325" y="494"/>
                    <a:pt x="2229" y="335"/>
                  </a:cubicBezTo>
                  <a:cubicBezTo>
                    <a:pt x="2102" y="144"/>
                    <a:pt x="1911" y="17"/>
                    <a:pt x="1688" y="17"/>
                  </a:cubicBezTo>
                  <a:cubicBezTo>
                    <a:pt x="1605" y="5"/>
                    <a:pt x="1522" y="0"/>
                    <a:pt x="1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5"/>
            <p:cNvSpPr/>
            <p:nvPr/>
          </p:nvSpPr>
          <p:spPr>
            <a:xfrm>
              <a:off x="4970375" y="4301575"/>
              <a:ext cx="53350" cy="44200"/>
            </a:xfrm>
            <a:custGeom>
              <a:avLst/>
              <a:gdLst/>
              <a:ahLst/>
              <a:cxnLst/>
              <a:rect l="l" t="t" r="r" b="b"/>
              <a:pathLst>
                <a:path w="2134" h="1768" extrusionOk="0">
                  <a:moveTo>
                    <a:pt x="350" y="1"/>
                  </a:moveTo>
                  <a:cubicBezTo>
                    <a:pt x="159" y="1"/>
                    <a:pt x="0" y="33"/>
                    <a:pt x="0" y="351"/>
                  </a:cubicBezTo>
                  <a:lnTo>
                    <a:pt x="0" y="924"/>
                  </a:lnTo>
                  <a:cubicBezTo>
                    <a:pt x="0" y="1115"/>
                    <a:pt x="0" y="1306"/>
                    <a:pt x="0" y="1497"/>
                  </a:cubicBezTo>
                  <a:cubicBezTo>
                    <a:pt x="0" y="1656"/>
                    <a:pt x="96" y="1752"/>
                    <a:pt x="319" y="1752"/>
                  </a:cubicBezTo>
                  <a:cubicBezTo>
                    <a:pt x="406" y="1763"/>
                    <a:pt x="493" y="1768"/>
                    <a:pt x="580" y="1768"/>
                  </a:cubicBezTo>
                  <a:cubicBezTo>
                    <a:pt x="1001" y="1768"/>
                    <a:pt x="1414" y="1644"/>
                    <a:pt x="1783" y="1433"/>
                  </a:cubicBezTo>
                  <a:cubicBezTo>
                    <a:pt x="2133" y="1147"/>
                    <a:pt x="2101" y="606"/>
                    <a:pt x="1719" y="383"/>
                  </a:cubicBezTo>
                  <a:cubicBezTo>
                    <a:pt x="1306" y="128"/>
                    <a:pt x="828" y="1"/>
                    <a:pt x="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5"/>
            <p:cNvSpPr/>
            <p:nvPr/>
          </p:nvSpPr>
          <p:spPr>
            <a:xfrm>
              <a:off x="4946500" y="4363550"/>
              <a:ext cx="54125" cy="49600"/>
            </a:xfrm>
            <a:custGeom>
              <a:avLst/>
              <a:gdLst/>
              <a:ahLst/>
              <a:cxnLst/>
              <a:rect l="l" t="t" r="r" b="b"/>
              <a:pathLst>
                <a:path w="2165" h="1984" extrusionOk="0">
                  <a:moveTo>
                    <a:pt x="841" y="1"/>
                  </a:moveTo>
                  <a:cubicBezTo>
                    <a:pt x="750" y="1"/>
                    <a:pt x="667" y="59"/>
                    <a:pt x="573" y="228"/>
                  </a:cubicBezTo>
                  <a:cubicBezTo>
                    <a:pt x="541" y="291"/>
                    <a:pt x="510" y="355"/>
                    <a:pt x="478" y="451"/>
                  </a:cubicBezTo>
                  <a:cubicBezTo>
                    <a:pt x="414" y="546"/>
                    <a:pt x="350" y="642"/>
                    <a:pt x="319" y="737"/>
                  </a:cubicBezTo>
                  <a:cubicBezTo>
                    <a:pt x="191" y="928"/>
                    <a:pt x="64" y="1151"/>
                    <a:pt x="32" y="1246"/>
                  </a:cubicBezTo>
                  <a:cubicBezTo>
                    <a:pt x="0" y="1342"/>
                    <a:pt x="0" y="1501"/>
                    <a:pt x="159" y="1597"/>
                  </a:cubicBezTo>
                  <a:cubicBezTo>
                    <a:pt x="561" y="1855"/>
                    <a:pt x="1013" y="1983"/>
                    <a:pt x="1471" y="1983"/>
                  </a:cubicBezTo>
                  <a:cubicBezTo>
                    <a:pt x="1522" y="1983"/>
                    <a:pt x="1573" y="1982"/>
                    <a:pt x="1624" y="1979"/>
                  </a:cubicBezTo>
                  <a:cubicBezTo>
                    <a:pt x="1847" y="1947"/>
                    <a:pt x="2038" y="1819"/>
                    <a:pt x="2101" y="1628"/>
                  </a:cubicBezTo>
                  <a:cubicBezTo>
                    <a:pt x="2165" y="1437"/>
                    <a:pt x="2165" y="1215"/>
                    <a:pt x="2070" y="1024"/>
                  </a:cubicBezTo>
                  <a:cubicBezTo>
                    <a:pt x="1815" y="610"/>
                    <a:pt x="1465" y="291"/>
                    <a:pt x="1051" y="69"/>
                  </a:cubicBezTo>
                  <a:cubicBezTo>
                    <a:pt x="972" y="29"/>
                    <a:pt x="904" y="1"/>
                    <a:pt x="8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5"/>
            <p:cNvSpPr/>
            <p:nvPr/>
          </p:nvSpPr>
          <p:spPr>
            <a:xfrm>
              <a:off x="4897950" y="4414150"/>
              <a:ext cx="50950" cy="54775"/>
            </a:xfrm>
            <a:custGeom>
              <a:avLst/>
              <a:gdLst/>
              <a:ahLst/>
              <a:cxnLst/>
              <a:rect l="l" t="t" r="r" b="b"/>
              <a:pathLst>
                <a:path w="2038" h="2191" extrusionOk="0">
                  <a:moveTo>
                    <a:pt x="1313" y="0"/>
                  </a:moveTo>
                  <a:cubicBezTo>
                    <a:pt x="1250" y="0"/>
                    <a:pt x="1175" y="24"/>
                    <a:pt x="1083" y="82"/>
                  </a:cubicBezTo>
                  <a:cubicBezTo>
                    <a:pt x="987" y="146"/>
                    <a:pt x="796" y="305"/>
                    <a:pt x="605" y="432"/>
                  </a:cubicBezTo>
                  <a:cubicBezTo>
                    <a:pt x="414" y="560"/>
                    <a:pt x="223" y="655"/>
                    <a:pt x="128" y="719"/>
                  </a:cubicBezTo>
                  <a:cubicBezTo>
                    <a:pt x="64" y="814"/>
                    <a:pt x="0" y="942"/>
                    <a:pt x="96" y="1101"/>
                  </a:cubicBezTo>
                  <a:cubicBezTo>
                    <a:pt x="350" y="1578"/>
                    <a:pt x="733" y="1928"/>
                    <a:pt x="1210" y="2151"/>
                  </a:cubicBezTo>
                  <a:cubicBezTo>
                    <a:pt x="1285" y="2178"/>
                    <a:pt x="1357" y="2190"/>
                    <a:pt x="1425" y="2190"/>
                  </a:cubicBezTo>
                  <a:cubicBezTo>
                    <a:pt x="1764" y="2190"/>
                    <a:pt x="2011" y="1886"/>
                    <a:pt x="2038" y="1515"/>
                  </a:cubicBezTo>
                  <a:cubicBezTo>
                    <a:pt x="2006" y="1037"/>
                    <a:pt x="1847" y="560"/>
                    <a:pt x="1560" y="178"/>
                  </a:cubicBezTo>
                  <a:cubicBezTo>
                    <a:pt x="1499" y="76"/>
                    <a:pt x="1425" y="0"/>
                    <a:pt x="1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5"/>
            <p:cNvSpPr/>
            <p:nvPr/>
          </p:nvSpPr>
          <p:spPr>
            <a:xfrm>
              <a:off x="4837450" y="4441525"/>
              <a:ext cx="45400" cy="52075"/>
            </a:xfrm>
            <a:custGeom>
              <a:avLst/>
              <a:gdLst/>
              <a:ahLst/>
              <a:cxnLst/>
              <a:rect l="l" t="t" r="r" b="b"/>
              <a:pathLst>
                <a:path w="1816" h="2083" extrusionOk="0">
                  <a:moveTo>
                    <a:pt x="1429" y="1"/>
                  </a:moveTo>
                  <a:cubicBezTo>
                    <a:pt x="1401" y="1"/>
                    <a:pt x="1371" y="2"/>
                    <a:pt x="1338" y="6"/>
                  </a:cubicBezTo>
                  <a:cubicBezTo>
                    <a:pt x="1147" y="69"/>
                    <a:pt x="415" y="101"/>
                    <a:pt x="224" y="133"/>
                  </a:cubicBezTo>
                  <a:cubicBezTo>
                    <a:pt x="33" y="165"/>
                    <a:pt x="1" y="260"/>
                    <a:pt x="1" y="451"/>
                  </a:cubicBezTo>
                  <a:cubicBezTo>
                    <a:pt x="1" y="961"/>
                    <a:pt x="192" y="1470"/>
                    <a:pt x="510" y="1884"/>
                  </a:cubicBezTo>
                  <a:cubicBezTo>
                    <a:pt x="616" y="2017"/>
                    <a:pt x="789" y="2083"/>
                    <a:pt x="954" y="2083"/>
                  </a:cubicBezTo>
                  <a:cubicBezTo>
                    <a:pt x="987" y="2083"/>
                    <a:pt x="1020" y="2080"/>
                    <a:pt x="1051" y="2075"/>
                  </a:cubicBezTo>
                  <a:cubicBezTo>
                    <a:pt x="1274" y="2011"/>
                    <a:pt x="1433" y="1884"/>
                    <a:pt x="1529" y="1693"/>
                  </a:cubicBezTo>
                  <a:cubicBezTo>
                    <a:pt x="1752" y="1247"/>
                    <a:pt x="1815" y="770"/>
                    <a:pt x="1752" y="292"/>
                  </a:cubicBezTo>
                  <a:cubicBezTo>
                    <a:pt x="1752" y="121"/>
                    <a:pt x="1675" y="1"/>
                    <a:pt x="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5"/>
            <p:cNvSpPr/>
            <p:nvPr/>
          </p:nvSpPr>
          <p:spPr>
            <a:xfrm>
              <a:off x="4769025" y="4427550"/>
              <a:ext cx="49350" cy="54550"/>
            </a:xfrm>
            <a:custGeom>
              <a:avLst/>
              <a:gdLst/>
              <a:ahLst/>
              <a:cxnLst/>
              <a:rect l="l" t="t" r="r" b="b"/>
              <a:pathLst>
                <a:path w="1974" h="2182" extrusionOk="0">
                  <a:moveTo>
                    <a:pt x="550" y="0"/>
                  </a:moveTo>
                  <a:cubicBezTo>
                    <a:pt x="445" y="0"/>
                    <a:pt x="391" y="78"/>
                    <a:pt x="318" y="246"/>
                  </a:cubicBezTo>
                  <a:cubicBezTo>
                    <a:pt x="96" y="692"/>
                    <a:pt x="0" y="1233"/>
                    <a:pt x="96" y="1743"/>
                  </a:cubicBezTo>
                  <a:cubicBezTo>
                    <a:pt x="127" y="1934"/>
                    <a:pt x="287" y="2093"/>
                    <a:pt x="478" y="2156"/>
                  </a:cubicBezTo>
                  <a:cubicBezTo>
                    <a:pt x="537" y="2174"/>
                    <a:pt x="597" y="2181"/>
                    <a:pt x="655" y="2181"/>
                  </a:cubicBezTo>
                  <a:cubicBezTo>
                    <a:pt x="815" y="2181"/>
                    <a:pt x="966" y="2122"/>
                    <a:pt x="1082" y="2029"/>
                  </a:cubicBezTo>
                  <a:cubicBezTo>
                    <a:pt x="1464" y="1743"/>
                    <a:pt x="1783" y="1361"/>
                    <a:pt x="1942" y="915"/>
                  </a:cubicBezTo>
                  <a:cubicBezTo>
                    <a:pt x="1974" y="819"/>
                    <a:pt x="1974" y="724"/>
                    <a:pt x="1974" y="660"/>
                  </a:cubicBezTo>
                  <a:cubicBezTo>
                    <a:pt x="1942" y="597"/>
                    <a:pt x="1878" y="533"/>
                    <a:pt x="1719" y="469"/>
                  </a:cubicBezTo>
                  <a:cubicBezTo>
                    <a:pt x="1528" y="406"/>
                    <a:pt x="860" y="119"/>
                    <a:pt x="669" y="24"/>
                  </a:cubicBezTo>
                  <a:cubicBezTo>
                    <a:pt x="622" y="8"/>
                    <a:pt x="583" y="0"/>
                    <a:pt x="5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5"/>
            <p:cNvSpPr/>
            <p:nvPr/>
          </p:nvSpPr>
          <p:spPr>
            <a:xfrm>
              <a:off x="4708525" y="4385950"/>
              <a:ext cx="55750" cy="51150"/>
            </a:xfrm>
            <a:custGeom>
              <a:avLst/>
              <a:gdLst/>
              <a:ahLst/>
              <a:cxnLst/>
              <a:rect l="l" t="t" r="r" b="b"/>
              <a:pathLst>
                <a:path w="2230" h="2046" extrusionOk="0">
                  <a:moveTo>
                    <a:pt x="1151" y="0"/>
                  </a:moveTo>
                  <a:cubicBezTo>
                    <a:pt x="1075" y="0"/>
                    <a:pt x="1003" y="32"/>
                    <a:pt x="956" y="96"/>
                  </a:cubicBezTo>
                  <a:cubicBezTo>
                    <a:pt x="542" y="382"/>
                    <a:pt x="223" y="796"/>
                    <a:pt x="64" y="1306"/>
                  </a:cubicBezTo>
                  <a:cubicBezTo>
                    <a:pt x="1" y="1497"/>
                    <a:pt x="64" y="1719"/>
                    <a:pt x="223" y="1879"/>
                  </a:cubicBezTo>
                  <a:cubicBezTo>
                    <a:pt x="355" y="1984"/>
                    <a:pt x="509" y="2046"/>
                    <a:pt x="685" y="2046"/>
                  </a:cubicBezTo>
                  <a:cubicBezTo>
                    <a:pt x="721" y="2046"/>
                    <a:pt x="758" y="2043"/>
                    <a:pt x="796" y="2038"/>
                  </a:cubicBezTo>
                  <a:cubicBezTo>
                    <a:pt x="1274" y="1974"/>
                    <a:pt x="1720" y="1751"/>
                    <a:pt x="2070" y="1433"/>
                  </a:cubicBezTo>
                  <a:cubicBezTo>
                    <a:pt x="2134" y="1369"/>
                    <a:pt x="2197" y="1306"/>
                    <a:pt x="2229" y="1210"/>
                  </a:cubicBezTo>
                  <a:cubicBezTo>
                    <a:pt x="2197" y="1115"/>
                    <a:pt x="2165" y="1019"/>
                    <a:pt x="2070" y="923"/>
                  </a:cubicBezTo>
                  <a:cubicBezTo>
                    <a:pt x="1943" y="796"/>
                    <a:pt x="1497" y="223"/>
                    <a:pt x="1370" y="96"/>
                  </a:cubicBezTo>
                  <a:cubicBezTo>
                    <a:pt x="1306" y="32"/>
                    <a:pt x="1226" y="0"/>
                    <a:pt x="1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5"/>
            <p:cNvSpPr/>
            <p:nvPr/>
          </p:nvSpPr>
          <p:spPr>
            <a:xfrm>
              <a:off x="4675900" y="4326650"/>
              <a:ext cx="54150" cy="45025"/>
            </a:xfrm>
            <a:custGeom>
              <a:avLst/>
              <a:gdLst/>
              <a:ahLst/>
              <a:cxnLst/>
              <a:rect l="l" t="t" r="r" b="b"/>
              <a:pathLst>
                <a:path w="2166" h="1801" extrusionOk="0">
                  <a:moveTo>
                    <a:pt x="1678" y="1"/>
                  </a:moveTo>
                  <a:cubicBezTo>
                    <a:pt x="1634" y="1"/>
                    <a:pt x="1584" y="7"/>
                    <a:pt x="1528" y="17"/>
                  </a:cubicBezTo>
                  <a:cubicBezTo>
                    <a:pt x="1019" y="80"/>
                    <a:pt x="542" y="303"/>
                    <a:pt x="160" y="685"/>
                  </a:cubicBezTo>
                  <a:cubicBezTo>
                    <a:pt x="32" y="844"/>
                    <a:pt x="0" y="1035"/>
                    <a:pt x="64" y="1258"/>
                  </a:cubicBezTo>
                  <a:cubicBezTo>
                    <a:pt x="128" y="1449"/>
                    <a:pt x="287" y="1608"/>
                    <a:pt x="478" y="1672"/>
                  </a:cubicBezTo>
                  <a:cubicBezTo>
                    <a:pt x="747" y="1762"/>
                    <a:pt x="1016" y="1801"/>
                    <a:pt x="1285" y="1801"/>
                  </a:cubicBezTo>
                  <a:cubicBezTo>
                    <a:pt x="1494" y="1801"/>
                    <a:pt x="1702" y="1777"/>
                    <a:pt x="1910" y="1736"/>
                  </a:cubicBezTo>
                  <a:cubicBezTo>
                    <a:pt x="1974" y="1704"/>
                    <a:pt x="2070" y="1672"/>
                    <a:pt x="2133" y="1608"/>
                  </a:cubicBezTo>
                  <a:cubicBezTo>
                    <a:pt x="2165" y="1513"/>
                    <a:pt x="2165" y="1385"/>
                    <a:pt x="2133" y="1290"/>
                  </a:cubicBezTo>
                  <a:cubicBezTo>
                    <a:pt x="2070" y="1099"/>
                    <a:pt x="1942" y="367"/>
                    <a:pt x="1879" y="176"/>
                  </a:cubicBezTo>
                  <a:cubicBezTo>
                    <a:pt x="1856" y="40"/>
                    <a:pt x="1785" y="1"/>
                    <a:pt x="1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5"/>
            <p:cNvSpPr/>
            <p:nvPr/>
          </p:nvSpPr>
          <p:spPr>
            <a:xfrm>
              <a:off x="4743550" y="4279900"/>
              <a:ext cx="56525" cy="38425"/>
            </a:xfrm>
            <a:custGeom>
              <a:avLst/>
              <a:gdLst/>
              <a:ahLst/>
              <a:cxnLst/>
              <a:rect l="l" t="t" r="r" b="b"/>
              <a:pathLst>
                <a:path w="2261" h="1537" extrusionOk="0">
                  <a:moveTo>
                    <a:pt x="1130" y="0"/>
                  </a:moveTo>
                  <a:cubicBezTo>
                    <a:pt x="748" y="0"/>
                    <a:pt x="366" y="56"/>
                    <a:pt x="0" y="167"/>
                  </a:cubicBezTo>
                  <a:cubicBezTo>
                    <a:pt x="478" y="772"/>
                    <a:pt x="1115" y="1250"/>
                    <a:pt x="1815" y="1536"/>
                  </a:cubicBezTo>
                  <a:cubicBezTo>
                    <a:pt x="1815" y="1027"/>
                    <a:pt x="1974" y="549"/>
                    <a:pt x="2261" y="167"/>
                  </a:cubicBezTo>
                  <a:cubicBezTo>
                    <a:pt x="1895" y="56"/>
                    <a:pt x="1512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5"/>
            <p:cNvSpPr/>
            <p:nvPr/>
          </p:nvSpPr>
          <p:spPr>
            <a:xfrm>
              <a:off x="4779350" y="4225175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828"/>
                    <a:pt x="319" y="1656"/>
                    <a:pt x="797" y="2356"/>
                  </a:cubicBezTo>
                  <a:cubicBezTo>
                    <a:pt x="1083" y="1943"/>
                    <a:pt x="1529" y="1624"/>
                    <a:pt x="2007" y="1497"/>
                  </a:cubicBezTo>
                  <a:cubicBezTo>
                    <a:pt x="1497" y="828"/>
                    <a:pt x="797" y="28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5"/>
            <p:cNvSpPr/>
            <p:nvPr/>
          </p:nvSpPr>
          <p:spPr>
            <a:xfrm>
              <a:off x="4829500" y="4209250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06"/>
                    <a:pt x="32" y="1338"/>
                    <a:pt x="1" y="2102"/>
                  </a:cubicBezTo>
                  <a:cubicBezTo>
                    <a:pt x="223" y="2038"/>
                    <a:pt x="462" y="2007"/>
                    <a:pt x="705" y="2007"/>
                  </a:cubicBezTo>
                  <a:cubicBezTo>
                    <a:pt x="947" y="2007"/>
                    <a:pt x="1193" y="2038"/>
                    <a:pt x="1432" y="2102"/>
                  </a:cubicBezTo>
                  <a:lnTo>
                    <a:pt x="1432" y="2102"/>
                  </a:lnTo>
                  <a:cubicBezTo>
                    <a:pt x="1394" y="1348"/>
                    <a:pt x="1140" y="597"/>
                    <a:pt x="701" y="1"/>
                  </a:cubicBezTo>
                  <a:close/>
                  <a:moveTo>
                    <a:pt x="1432" y="2102"/>
                  </a:moveTo>
                  <a:lnTo>
                    <a:pt x="1432" y="2102"/>
                  </a:lnTo>
                  <a:cubicBezTo>
                    <a:pt x="1432" y="2112"/>
                    <a:pt x="1433" y="2123"/>
                    <a:pt x="1433" y="2134"/>
                  </a:cubicBezTo>
                  <a:lnTo>
                    <a:pt x="1433" y="2102"/>
                  </a:lnTo>
                  <a:cubicBezTo>
                    <a:pt x="1433" y="2102"/>
                    <a:pt x="1432" y="2102"/>
                    <a:pt x="1432" y="2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5"/>
            <p:cNvSpPr/>
            <p:nvPr/>
          </p:nvSpPr>
          <p:spPr>
            <a:xfrm>
              <a:off x="4864525" y="4225175"/>
              <a:ext cx="49350" cy="58925"/>
            </a:xfrm>
            <a:custGeom>
              <a:avLst/>
              <a:gdLst/>
              <a:ahLst/>
              <a:cxnLst/>
              <a:rect l="l" t="t" r="r" b="b"/>
              <a:pathLst>
                <a:path w="1974" h="2357" extrusionOk="0">
                  <a:moveTo>
                    <a:pt x="1974" y="1"/>
                  </a:moveTo>
                  <a:lnTo>
                    <a:pt x="1974" y="1"/>
                  </a:lnTo>
                  <a:cubicBezTo>
                    <a:pt x="1178" y="287"/>
                    <a:pt x="478" y="828"/>
                    <a:pt x="0" y="1497"/>
                  </a:cubicBezTo>
                  <a:cubicBezTo>
                    <a:pt x="478" y="1624"/>
                    <a:pt x="892" y="1943"/>
                    <a:pt x="1178" y="2356"/>
                  </a:cubicBezTo>
                  <a:cubicBezTo>
                    <a:pt x="1656" y="1656"/>
                    <a:pt x="1942" y="828"/>
                    <a:pt x="19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5"/>
            <p:cNvSpPr/>
            <p:nvPr/>
          </p:nvSpPr>
          <p:spPr>
            <a:xfrm>
              <a:off x="4893975" y="4279900"/>
              <a:ext cx="56525" cy="38425"/>
            </a:xfrm>
            <a:custGeom>
              <a:avLst/>
              <a:gdLst/>
              <a:ahLst/>
              <a:cxnLst/>
              <a:rect l="l" t="t" r="r" b="b"/>
              <a:pathLst>
                <a:path w="2261" h="1537" extrusionOk="0">
                  <a:moveTo>
                    <a:pt x="1142" y="0"/>
                  </a:moveTo>
                  <a:cubicBezTo>
                    <a:pt x="764" y="0"/>
                    <a:pt x="382" y="56"/>
                    <a:pt x="0" y="167"/>
                  </a:cubicBezTo>
                  <a:cubicBezTo>
                    <a:pt x="287" y="549"/>
                    <a:pt x="446" y="1027"/>
                    <a:pt x="478" y="1536"/>
                  </a:cubicBezTo>
                  <a:cubicBezTo>
                    <a:pt x="1178" y="1250"/>
                    <a:pt x="1783" y="772"/>
                    <a:pt x="2260" y="167"/>
                  </a:cubicBezTo>
                  <a:cubicBezTo>
                    <a:pt x="1894" y="56"/>
                    <a:pt x="1520" y="0"/>
                    <a:pt x="1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5"/>
            <p:cNvSpPr/>
            <p:nvPr/>
          </p:nvSpPr>
          <p:spPr>
            <a:xfrm>
              <a:off x="4893975" y="4318300"/>
              <a:ext cx="62100" cy="39125"/>
            </a:xfrm>
            <a:custGeom>
              <a:avLst/>
              <a:gdLst/>
              <a:ahLst/>
              <a:cxnLst/>
              <a:rect l="l" t="t" r="r" b="b"/>
              <a:pathLst>
                <a:path w="2484" h="1565" extrusionOk="0">
                  <a:moveTo>
                    <a:pt x="478" y="0"/>
                  </a:moveTo>
                  <a:cubicBezTo>
                    <a:pt x="446" y="478"/>
                    <a:pt x="287" y="955"/>
                    <a:pt x="0" y="1369"/>
                  </a:cubicBezTo>
                  <a:cubicBezTo>
                    <a:pt x="411" y="1501"/>
                    <a:pt x="848" y="1564"/>
                    <a:pt x="1284" y="1564"/>
                  </a:cubicBezTo>
                  <a:cubicBezTo>
                    <a:pt x="1692" y="1564"/>
                    <a:pt x="2099" y="1509"/>
                    <a:pt x="2483" y="1401"/>
                  </a:cubicBezTo>
                  <a:cubicBezTo>
                    <a:pt x="1974" y="733"/>
                    <a:pt x="1274" y="255"/>
                    <a:pt x="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5"/>
            <p:cNvSpPr/>
            <p:nvPr/>
          </p:nvSpPr>
          <p:spPr>
            <a:xfrm>
              <a:off x="4865325" y="4352525"/>
              <a:ext cx="45375" cy="53350"/>
            </a:xfrm>
            <a:custGeom>
              <a:avLst/>
              <a:gdLst/>
              <a:ahLst/>
              <a:cxnLst/>
              <a:rect l="l" t="t" r="r" b="b"/>
              <a:pathLst>
                <a:path w="1815" h="2134" extrusionOk="0">
                  <a:moveTo>
                    <a:pt x="1146" y="0"/>
                  </a:moveTo>
                  <a:cubicBezTo>
                    <a:pt x="860" y="382"/>
                    <a:pt x="446" y="669"/>
                    <a:pt x="0" y="828"/>
                  </a:cubicBezTo>
                  <a:cubicBezTo>
                    <a:pt x="478" y="1433"/>
                    <a:pt x="1114" y="1878"/>
                    <a:pt x="1815" y="2133"/>
                  </a:cubicBezTo>
                  <a:cubicBezTo>
                    <a:pt x="1815" y="1369"/>
                    <a:pt x="1560" y="605"/>
                    <a:pt x="1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5"/>
            <p:cNvSpPr/>
            <p:nvPr/>
          </p:nvSpPr>
          <p:spPr>
            <a:xfrm>
              <a:off x="4829500" y="4373200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" y="1"/>
                  </a:moveTo>
                  <a:cubicBezTo>
                    <a:pt x="1" y="860"/>
                    <a:pt x="255" y="1688"/>
                    <a:pt x="701" y="2389"/>
                  </a:cubicBezTo>
                  <a:cubicBezTo>
                    <a:pt x="1178" y="1688"/>
                    <a:pt x="1433" y="860"/>
                    <a:pt x="1433" y="1"/>
                  </a:cubicBezTo>
                  <a:lnTo>
                    <a:pt x="1433" y="1"/>
                  </a:lnTo>
                  <a:cubicBezTo>
                    <a:pt x="1194" y="81"/>
                    <a:pt x="948" y="120"/>
                    <a:pt x="705" y="120"/>
                  </a:cubicBezTo>
                  <a:cubicBezTo>
                    <a:pt x="462" y="120"/>
                    <a:pt x="223" y="8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5"/>
            <p:cNvSpPr/>
            <p:nvPr/>
          </p:nvSpPr>
          <p:spPr>
            <a:xfrm>
              <a:off x="4783350" y="4352525"/>
              <a:ext cx="46175" cy="53350"/>
            </a:xfrm>
            <a:custGeom>
              <a:avLst/>
              <a:gdLst/>
              <a:ahLst/>
              <a:cxnLst/>
              <a:rect l="l" t="t" r="r" b="b"/>
              <a:pathLst>
                <a:path w="1847" h="2134" extrusionOk="0">
                  <a:moveTo>
                    <a:pt x="669" y="0"/>
                  </a:moveTo>
                  <a:cubicBezTo>
                    <a:pt x="255" y="637"/>
                    <a:pt x="0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669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5"/>
            <p:cNvSpPr/>
            <p:nvPr/>
          </p:nvSpPr>
          <p:spPr>
            <a:xfrm>
              <a:off x="4737975" y="4318300"/>
              <a:ext cx="62100" cy="38850"/>
            </a:xfrm>
            <a:custGeom>
              <a:avLst/>
              <a:gdLst/>
              <a:ahLst/>
              <a:cxnLst/>
              <a:rect l="l" t="t" r="r" b="b"/>
              <a:pathLst>
                <a:path w="2484" h="1554" extrusionOk="0">
                  <a:moveTo>
                    <a:pt x="2038" y="0"/>
                  </a:moveTo>
                  <a:cubicBezTo>
                    <a:pt x="1242" y="255"/>
                    <a:pt x="542" y="733"/>
                    <a:pt x="0" y="1401"/>
                  </a:cubicBezTo>
                  <a:cubicBezTo>
                    <a:pt x="385" y="1505"/>
                    <a:pt x="776" y="1553"/>
                    <a:pt x="1165" y="1553"/>
                  </a:cubicBezTo>
                  <a:cubicBezTo>
                    <a:pt x="1613" y="1553"/>
                    <a:pt x="2057" y="1489"/>
                    <a:pt x="2484" y="1369"/>
                  </a:cubicBezTo>
                  <a:cubicBezTo>
                    <a:pt x="2197" y="955"/>
                    <a:pt x="2038" y="478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5"/>
            <p:cNvSpPr/>
            <p:nvPr/>
          </p:nvSpPr>
          <p:spPr>
            <a:xfrm>
              <a:off x="4813575" y="4286450"/>
              <a:ext cx="76425" cy="65500"/>
            </a:xfrm>
            <a:custGeom>
              <a:avLst/>
              <a:gdLst/>
              <a:ahLst/>
              <a:cxnLst/>
              <a:rect l="l" t="t" r="r" b="b"/>
              <a:pathLst>
                <a:path w="3057" h="2620" extrusionOk="0">
                  <a:moveTo>
                    <a:pt x="1306" y="1"/>
                  </a:moveTo>
                  <a:cubicBezTo>
                    <a:pt x="574" y="1"/>
                    <a:pt x="1" y="606"/>
                    <a:pt x="1" y="1306"/>
                  </a:cubicBezTo>
                  <a:cubicBezTo>
                    <a:pt x="1" y="2101"/>
                    <a:pt x="638" y="2620"/>
                    <a:pt x="1307" y="2620"/>
                  </a:cubicBezTo>
                  <a:cubicBezTo>
                    <a:pt x="1630" y="2620"/>
                    <a:pt x="1960" y="2499"/>
                    <a:pt x="2229" y="2229"/>
                  </a:cubicBezTo>
                  <a:cubicBezTo>
                    <a:pt x="3057" y="1434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4" name="Google Shape;3094;p35"/>
          <p:cNvSpPr txBox="1">
            <a:spLocks noGrp="1"/>
          </p:cNvSpPr>
          <p:nvPr>
            <p:ph type="subTitle" idx="1"/>
          </p:nvPr>
        </p:nvSpPr>
        <p:spPr>
          <a:xfrm>
            <a:off x="1500166" y="3000378"/>
            <a:ext cx="62091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d-ID" sz="1800" dirty="0" smtClean="0"/>
              <a:t>Stres adalah </a:t>
            </a:r>
            <a:r>
              <a:rPr lang="id-ID" sz="1800" dirty="0" smtClean="0"/>
              <a:t>respon </a:t>
            </a:r>
            <a:r>
              <a:rPr lang="id-ID" sz="1800" dirty="0" smtClean="0"/>
              <a:t>alami tubuh terhadap tuntutan atau tekanan. </a:t>
            </a:r>
            <a:r>
              <a:rPr lang="en-US" sz="1800" dirty="0" err="1" smtClean="0"/>
              <a:t>Stresor</a:t>
            </a:r>
            <a:r>
              <a:rPr lang="id-ID" sz="1800" dirty="0" smtClean="0"/>
              <a:t> </a:t>
            </a:r>
            <a:r>
              <a:rPr lang="id-ID" sz="1800" dirty="0" smtClean="0"/>
              <a:t>bisa berasal dari berbagai sumber, baik internal (pikiran dan emosi) maupun eksternal (lingkungan, pekerjaan, hubungan</a:t>
            </a:r>
            <a:r>
              <a:rPr lang="id-ID" sz="1800" dirty="0" smtClean="0"/>
              <a:t>) </a:t>
            </a:r>
            <a:endParaRPr sz="1800"/>
          </a:p>
        </p:txBody>
      </p:sp>
      <p:grpSp>
        <p:nvGrpSpPr>
          <p:cNvPr id="3202" name="Google Shape;3202;p35"/>
          <p:cNvGrpSpPr/>
          <p:nvPr/>
        </p:nvGrpSpPr>
        <p:grpSpPr>
          <a:xfrm>
            <a:off x="4000675" y="238788"/>
            <a:ext cx="218100" cy="224475"/>
            <a:chOff x="3677075" y="3656125"/>
            <a:chExt cx="218100" cy="224475"/>
          </a:xfrm>
        </p:grpSpPr>
        <p:sp>
          <p:nvSpPr>
            <p:cNvPr id="3203" name="Google Shape;3203;p35"/>
            <p:cNvSpPr/>
            <p:nvPr/>
          </p:nvSpPr>
          <p:spPr>
            <a:xfrm>
              <a:off x="3683450" y="3727150"/>
              <a:ext cx="55725" cy="38050"/>
            </a:xfrm>
            <a:custGeom>
              <a:avLst/>
              <a:gdLst/>
              <a:ahLst/>
              <a:cxnLst/>
              <a:rect l="l" t="t" r="r" b="b"/>
              <a:pathLst>
                <a:path w="2229" h="1522" extrusionOk="0">
                  <a:moveTo>
                    <a:pt x="1183" y="0"/>
                  </a:moveTo>
                  <a:cubicBezTo>
                    <a:pt x="778" y="0"/>
                    <a:pt x="375" y="65"/>
                    <a:pt x="0" y="184"/>
                  </a:cubicBezTo>
                  <a:cubicBezTo>
                    <a:pt x="446" y="789"/>
                    <a:pt x="1083" y="1235"/>
                    <a:pt x="1783" y="1521"/>
                  </a:cubicBezTo>
                  <a:cubicBezTo>
                    <a:pt x="1783" y="1012"/>
                    <a:pt x="1942" y="534"/>
                    <a:pt x="2229" y="152"/>
                  </a:cubicBezTo>
                  <a:cubicBezTo>
                    <a:pt x="1889" y="49"/>
                    <a:pt x="1535" y="0"/>
                    <a:pt x="1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5"/>
            <p:cNvSpPr/>
            <p:nvPr/>
          </p:nvSpPr>
          <p:spPr>
            <a:xfrm>
              <a:off x="3718450" y="3672050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860"/>
                    <a:pt x="319" y="1656"/>
                    <a:pt x="797" y="2356"/>
                  </a:cubicBezTo>
                  <a:cubicBezTo>
                    <a:pt x="1083" y="1942"/>
                    <a:pt x="1529" y="1656"/>
                    <a:pt x="2007" y="1497"/>
                  </a:cubicBezTo>
                  <a:cubicBezTo>
                    <a:pt x="1497" y="828"/>
                    <a:pt x="797" y="31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5"/>
            <p:cNvSpPr/>
            <p:nvPr/>
          </p:nvSpPr>
          <p:spPr>
            <a:xfrm>
              <a:off x="3768600" y="3656125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37"/>
                    <a:pt x="32" y="1370"/>
                    <a:pt x="1" y="2134"/>
                  </a:cubicBezTo>
                  <a:cubicBezTo>
                    <a:pt x="223" y="2054"/>
                    <a:pt x="462" y="2014"/>
                    <a:pt x="705" y="2014"/>
                  </a:cubicBezTo>
                  <a:cubicBezTo>
                    <a:pt x="948" y="2014"/>
                    <a:pt x="1194" y="2054"/>
                    <a:pt x="1433" y="2134"/>
                  </a:cubicBezTo>
                  <a:cubicBezTo>
                    <a:pt x="1401" y="1370"/>
                    <a:pt x="1147" y="637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5"/>
            <p:cNvSpPr/>
            <p:nvPr/>
          </p:nvSpPr>
          <p:spPr>
            <a:xfrm>
              <a:off x="3803625" y="3672050"/>
              <a:ext cx="50150" cy="58925"/>
            </a:xfrm>
            <a:custGeom>
              <a:avLst/>
              <a:gdLst/>
              <a:ahLst/>
              <a:cxnLst/>
              <a:rect l="l" t="t" r="r" b="b"/>
              <a:pathLst>
                <a:path w="2006" h="2357" extrusionOk="0">
                  <a:moveTo>
                    <a:pt x="2006" y="0"/>
                  </a:moveTo>
                  <a:lnTo>
                    <a:pt x="2006" y="0"/>
                  </a:lnTo>
                  <a:cubicBezTo>
                    <a:pt x="1210" y="319"/>
                    <a:pt x="510" y="828"/>
                    <a:pt x="0" y="1497"/>
                  </a:cubicBezTo>
                  <a:cubicBezTo>
                    <a:pt x="478" y="1656"/>
                    <a:pt x="892" y="1942"/>
                    <a:pt x="1210" y="2356"/>
                  </a:cubicBezTo>
                  <a:cubicBezTo>
                    <a:pt x="1688" y="1656"/>
                    <a:pt x="1942" y="860"/>
                    <a:pt x="2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5"/>
            <p:cNvSpPr/>
            <p:nvPr/>
          </p:nvSpPr>
          <p:spPr>
            <a:xfrm>
              <a:off x="3833075" y="3727150"/>
              <a:ext cx="56525" cy="38050"/>
            </a:xfrm>
            <a:custGeom>
              <a:avLst/>
              <a:gdLst/>
              <a:ahLst/>
              <a:cxnLst/>
              <a:rect l="l" t="t" r="r" b="b"/>
              <a:pathLst>
                <a:path w="2261" h="1522" extrusionOk="0">
                  <a:moveTo>
                    <a:pt x="1049" y="0"/>
                  </a:moveTo>
                  <a:cubicBezTo>
                    <a:pt x="694" y="0"/>
                    <a:pt x="340" y="49"/>
                    <a:pt x="0" y="152"/>
                  </a:cubicBezTo>
                  <a:cubicBezTo>
                    <a:pt x="287" y="534"/>
                    <a:pt x="446" y="1012"/>
                    <a:pt x="446" y="1521"/>
                  </a:cubicBezTo>
                  <a:cubicBezTo>
                    <a:pt x="1146" y="1235"/>
                    <a:pt x="1783" y="789"/>
                    <a:pt x="2260" y="184"/>
                  </a:cubicBezTo>
                  <a:cubicBezTo>
                    <a:pt x="1868" y="65"/>
                    <a:pt x="1458" y="0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5"/>
            <p:cNvSpPr/>
            <p:nvPr/>
          </p:nvSpPr>
          <p:spPr>
            <a:xfrm>
              <a:off x="3833875" y="3765175"/>
              <a:ext cx="61300" cy="39550"/>
            </a:xfrm>
            <a:custGeom>
              <a:avLst/>
              <a:gdLst/>
              <a:ahLst/>
              <a:cxnLst/>
              <a:rect l="l" t="t" r="r" b="b"/>
              <a:pathLst>
                <a:path w="2452" h="1582" extrusionOk="0">
                  <a:moveTo>
                    <a:pt x="446" y="0"/>
                  </a:moveTo>
                  <a:cubicBezTo>
                    <a:pt x="414" y="509"/>
                    <a:pt x="287" y="987"/>
                    <a:pt x="0" y="1369"/>
                  </a:cubicBezTo>
                  <a:cubicBezTo>
                    <a:pt x="438" y="1509"/>
                    <a:pt x="894" y="1582"/>
                    <a:pt x="1349" y="1582"/>
                  </a:cubicBezTo>
                  <a:cubicBezTo>
                    <a:pt x="1722" y="1582"/>
                    <a:pt x="2093" y="1533"/>
                    <a:pt x="2451" y="1433"/>
                  </a:cubicBezTo>
                  <a:cubicBezTo>
                    <a:pt x="1942" y="764"/>
                    <a:pt x="1242" y="287"/>
                    <a:pt x="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5"/>
            <p:cNvSpPr/>
            <p:nvPr/>
          </p:nvSpPr>
          <p:spPr>
            <a:xfrm>
              <a:off x="3804425" y="3799400"/>
              <a:ext cx="45375" cy="54125"/>
            </a:xfrm>
            <a:custGeom>
              <a:avLst/>
              <a:gdLst/>
              <a:ahLst/>
              <a:cxnLst/>
              <a:rect l="l" t="t" r="r" b="b"/>
              <a:pathLst>
                <a:path w="1815" h="2165" extrusionOk="0">
                  <a:moveTo>
                    <a:pt x="1178" y="0"/>
                  </a:moveTo>
                  <a:cubicBezTo>
                    <a:pt x="860" y="414"/>
                    <a:pt x="478" y="700"/>
                    <a:pt x="0" y="860"/>
                  </a:cubicBezTo>
                  <a:cubicBezTo>
                    <a:pt x="478" y="1464"/>
                    <a:pt x="1114" y="1910"/>
                    <a:pt x="1815" y="2165"/>
                  </a:cubicBezTo>
                  <a:cubicBezTo>
                    <a:pt x="1815" y="1401"/>
                    <a:pt x="1592" y="637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5"/>
            <p:cNvSpPr/>
            <p:nvPr/>
          </p:nvSpPr>
          <p:spPr>
            <a:xfrm>
              <a:off x="3768600" y="3820875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433" y="1"/>
                  </a:moveTo>
                  <a:lnTo>
                    <a:pt x="1433" y="1"/>
                  </a:lnTo>
                  <a:cubicBezTo>
                    <a:pt x="1194" y="80"/>
                    <a:pt x="948" y="120"/>
                    <a:pt x="705" y="120"/>
                  </a:cubicBezTo>
                  <a:cubicBezTo>
                    <a:pt x="462" y="120"/>
                    <a:pt x="223" y="80"/>
                    <a:pt x="1" y="1"/>
                  </a:cubicBezTo>
                  <a:lnTo>
                    <a:pt x="1" y="1"/>
                  </a:lnTo>
                  <a:cubicBezTo>
                    <a:pt x="1" y="860"/>
                    <a:pt x="255" y="1688"/>
                    <a:pt x="701" y="2388"/>
                  </a:cubicBezTo>
                  <a:cubicBezTo>
                    <a:pt x="1178" y="1688"/>
                    <a:pt x="1433" y="860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5"/>
            <p:cNvSpPr/>
            <p:nvPr/>
          </p:nvSpPr>
          <p:spPr>
            <a:xfrm>
              <a:off x="3722450" y="3799400"/>
              <a:ext cx="46175" cy="53325"/>
            </a:xfrm>
            <a:custGeom>
              <a:avLst/>
              <a:gdLst/>
              <a:ahLst/>
              <a:cxnLst/>
              <a:rect l="l" t="t" r="r" b="b"/>
              <a:pathLst>
                <a:path w="1847" h="2133" extrusionOk="0">
                  <a:moveTo>
                    <a:pt x="669" y="0"/>
                  </a:moveTo>
                  <a:cubicBezTo>
                    <a:pt x="255" y="637"/>
                    <a:pt x="32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700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5"/>
            <p:cNvSpPr/>
            <p:nvPr/>
          </p:nvSpPr>
          <p:spPr>
            <a:xfrm>
              <a:off x="3677075" y="3765175"/>
              <a:ext cx="62100" cy="39550"/>
            </a:xfrm>
            <a:custGeom>
              <a:avLst/>
              <a:gdLst/>
              <a:ahLst/>
              <a:cxnLst/>
              <a:rect l="l" t="t" r="r" b="b"/>
              <a:pathLst>
                <a:path w="2484" h="1582" extrusionOk="0">
                  <a:moveTo>
                    <a:pt x="2038" y="0"/>
                  </a:moveTo>
                  <a:cubicBezTo>
                    <a:pt x="1242" y="287"/>
                    <a:pt x="542" y="764"/>
                    <a:pt x="1" y="1433"/>
                  </a:cubicBezTo>
                  <a:cubicBezTo>
                    <a:pt x="373" y="1533"/>
                    <a:pt x="752" y="1582"/>
                    <a:pt x="1129" y="1582"/>
                  </a:cubicBezTo>
                  <a:cubicBezTo>
                    <a:pt x="1589" y="1582"/>
                    <a:pt x="2046" y="1509"/>
                    <a:pt x="2484" y="1369"/>
                  </a:cubicBezTo>
                  <a:cubicBezTo>
                    <a:pt x="2197" y="987"/>
                    <a:pt x="2038" y="509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5"/>
            <p:cNvSpPr/>
            <p:nvPr/>
          </p:nvSpPr>
          <p:spPr>
            <a:xfrm>
              <a:off x="3752675" y="3733325"/>
              <a:ext cx="76450" cy="66125"/>
            </a:xfrm>
            <a:custGeom>
              <a:avLst/>
              <a:gdLst/>
              <a:ahLst/>
              <a:cxnLst/>
              <a:rect l="l" t="t" r="r" b="b"/>
              <a:pathLst>
                <a:path w="3058" h="2645" extrusionOk="0">
                  <a:moveTo>
                    <a:pt x="1306" y="1"/>
                  </a:moveTo>
                  <a:cubicBezTo>
                    <a:pt x="574" y="1"/>
                    <a:pt x="1" y="606"/>
                    <a:pt x="1" y="1338"/>
                  </a:cubicBezTo>
                  <a:cubicBezTo>
                    <a:pt x="1" y="2116"/>
                    <a:pt x="647" y="2645"/>
                    <a:pt x="1321" y="2645"/>
                  </a:cubicBezTo>
                  <a:cubicBezTo>
                    <a:pt x="1639" y="2645"/>
                    <a:pt x="1964" y="2527"/>
                    <a:pt x="2229" y="2261"/>
                  </a:cubicBezTo>
                  <a:cubicBezTo>
                    <a:pt x="3057" y="1433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4" name="Google Shape;3214;p35"/>
          <p:cNvGrpSpPr/>
          <p:nvPr/>
        </p:nvGrpSpPr>
        <p:grpSpPr>
          <a:xfrm>
            <a:off x="3208938" y="1893650"/>
            <a:ext cx="218100" cy="224475"/>
            <a:chOff x="3677075" y="3656125"/>
            <a:chExt cx="218100" cy="224475"/>
          </a:xfrm>
        </p:grpSpPr>
        <p:sp>
          <p:nvSpPr>
            <p:cNvPr id="3215" name="Google Shape;3215;p35"/>
            <p:cNvSpPr/>
            <p:nvPr/>
          </p:nvSpPr>
          <p:spPr>
            <a:xfrm>
              <a:off x="3683450" y="3727150"/>
              <a:ext cx="55725" cy="38050"/>
            </a:xfrm>
            <a:custGeom>
              <a:avLst/>
              <a:gdLst/>
              <a:ahLst/>
              <a:cxnLst/>
              <a:rect l="l" t="t" r="r" b="b"/>
              <a:pathLst>
                <a:path w="2229" h="1522" extrusionOk="0">
                  <a:moveTo>
                    <a:pt x="1183" y="0"/>
                  </a:moveTo>
                  <a:cubicBezTo>
                    <a:pt x="778" y="0"/>
                    <a:pt x="375" y="65"/>
                    <a:pt x="0" y="184"/>
                  </a:cubicBezTo>
                  <a:cubicBezTo>
                    <a:pt x="446" y="789"/>
                    <a:pt x="1083" y="1235"/>
                    <a:pt x="1783" y="1521"/>
                  </a:cubicBezTo>
                  <a:cubicBezTo>
                    <a:pt x="1783" y="1012"/>
                    <a:pt x="1942" y="534"/>
                    <a:pt x="2229" y="152"/>
                  </a:cubicBezTo>
                  <a:cubicBezTo>
                    <a:pt x="1889" y="49"/>
                    <a:pt x="1535" y="0"/>
                    <a:pt x="1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5"/>
            <p:cNvSpPr/>
            <p:nvPr/>
          </p:nvSpPr>
          <p:spPr>
            <a:xfrm>
              <a:off x="3718450" y="3672050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860"/>
                    <a:pt x="319" y="1656"/>
                    <a:pt x="797" y="2356"/>
                  </a:cubicBezTo>
                  <a:cubicBezTo>
                    <a:pt x="1083" y="1942"/>
                    <a:pt x="1529" y="1656"/>
                    <a:pt x="2007" y="1497"/>
                  </a:cubicBezTo>
                  <a:cubicBezTo>
                    <a:pt x="1497" y="828"/>
                    <a:pt x="797" y="31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5"/>
            <p:cNvSpPr/>
            <p:nvPr/>
          </p:nvSpPr>
          <p:spPr>
            <a:xfrm>
              <a:off x="3768600" y="3656125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37"/>
                    <a:pt x="32" y="1370"/>
                    <a:pt x="1" y="2134"/>
                  </a:cubicBezTo>
                  <a:cubicBezTo>
                    <a:pt x="223" y="2054"/>
                    <a:pt x="462" y="2014"/>
                    <a:pt x="705" y="2014"/>
                  </a:cubicBezTo>
                  <a:cubicBezTo>
                    <a:pt x="948" y="2014"/>
                    <a:pt x="1194" y="2054"/>
                    <a:pt x="1433" y="2134"/>
                  </a:cubicBezTo>
                  <a:cubicBezTo>
                    <a:pt x="1401" y="1370"/>
                    <a:pt x="1147" y="637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5"/>
            <p:cNvSpPr/>
            <p:nvPr/>
          </p:nvSpPr>
          <p:spPr>
            <a:xfrm>
              <a:off x="3803625" y="3672050"/>
              <a:ext cx="50150" cy="58925"/>
            </a:xfrm>
            <a:custGeom>
              <a:avLst/>
              <a:gdLst/>
              <a:ahLst/>
              <a:cxnLst/>
              <a:rect l="l" t="t" r="r" b="b"/>
              <a:pathLst>
                <a:path w="2006" h="2357" extrusionOk="0">
                  <a:moveTo>
                    <a:pt x="2006" y="0"/>
                  </a:moveTo>
                  <a:lnTo>
                    <a:pt x="2006" y="0"/>
                  </a:lnTo>
                  <a:cubicBezTo>
                    <a:pt x="1210" y="319"/>
                    <a:pt x="510" y="828"/>
                    <a:pt x="0" y="1497"/>
                  </a:cubicBezTo>
                  <a:cubicBezTo>
                    <a:pt x="478" y="1656"/>
                    <a:pt x="892" y="1942"/>
                    <a:pt x="1210" y="2356"/>
                  </a:cubicBezTo>
                  <a:cubicBezTo>
                    <a:pt x="1688" y="1656"/>
                    <a:pt x="1942" y="860"/>
                    <a:pt x="2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5"/>
            <p:cNvSpPr/>
            <p:nvPr/>
          </p:nvSpPr>
          <p:spPr>
            <a:xfrm>
              <a:off x="3833075" y="3727150"/>
              <a:ext cx="56525" cy="38050"/>
            </a:xfrm>
            <a:custGeom>
              <a:avLst/>
              <a:gdLst/>
              <a:ahLst/>
              <a:cxnLst/>
              <a:rect l="l" t="t" r="r" b="b"/>
              <a:pathLst>
                <a:path w="2261" h="1522" extrusionOk="0">
                  <a:moveTo>
                    <a:pt x="1049" y="0"/>
                  </a:moveTo>
                  <a:cubicBezTo>
                    <a:pt x="694" y="0"/>
                    <a:pt x="340" y="49"/>
                    <a:pt x="0" y="152"/>
                  </a:cubicBezTo>
                  <a:cubicBezTo>
                    <a:pt x="287" y="534"/>
                    <a:pt x="446" y="1012"/>
                    <a:pt x="446" y="1521"/>
                  </a:cubicBezTo>
                  <a:cubicBezTo>
                    <a:pt x="1146" y="1235"/>
                    <a:pt x="1783" y="789"/>
                    <a:pt x="2260" y="184"/>
                  </a:cubicBezTo>
                  <a:cubicBezTo>
                    <a:pt x="1868" y="65"/>
                    <a:pt x="1458" y="0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5"/>
            <p:cNvSpPr/>
            <p:nvPr/>
          </p:nvSpPr>
          <p:spPr>
            <a:xfrm>
              <a:off x="3833875" y="3765175"/>
              <a:ext cx="61300" cy="39550"/>
            </a:xfrm>
            <a:custGeom>
              <a:avLst/>
              <a:gdLst/>
              <a:ahLst/>
              <a:cxnLst/>
              <a:rect l="l" t="t" r="r" b="b"/>
              <a:pathLst>
                <a:path w="2452" h="1582" extrusionOk="0">
                  <a:moveTo>
                    <a:pt x="446" y="0"/>
                  </a:moveTo>
                  <a:cubicBezTo>
                    <a:pt x="414" y="509"/>
                    <a:pt x="287" y="987"/>
                    <a:pt x="0" y="1369"/>
                  </a:cubicBezTo>
                  <a:cubicBezTo>
                    <a:pt x="438" y="1509"/>
                    <a:pt x="894" y="1582"/>
                    <a:pt x="1349" y="1582"/>
                  </a:cubicBezTo>
                  <a:cubicBezTo>
                    <a:pt x="1722" y="1582"/>
                    <a:pt x="2093" y="1533"/>
                    <a:pt x="2451" y="1433"/>
                  </a:cubicBezTo>
                  <a:cubicBezTo>
                    <a:pt x="1942" y="764"/>
                    <a:pt x="1242" y="287"/>
                    <a:pt x="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5"/>
            <p:cNvSpPr/>
            <p:nvPr/>
          </p:nvSpPr>
          <p:spPr>
            <a:xfrm>
              <a:off x="3804425" y="3799400"/>
              <a:ext cx="45375" cy="54125"/>
            </a:xfrm>
            <a:custGeom>
              <a:avLst/>
              <a:gdLst/>
              <a:ahLst/>
              <a:cxnLst/>
              <a:rect l="l" t="t" r="r" b="b"/>
              <a:pathLst>
                <a:path w="1815" h="2165" extrusionOk="0">
                  <a:moveTo>
                    <a:pt x="1178" y="0"/>
                  </a:moveTo>
                  <a:cubicBezTo>
                    <a:pt x="860" y="414"/>
                    <a:pt x="478" y="700"/>
                    <a:pt x="0" y="860"/>
                  </a:cubicBezTo>
                  <a:cubicBezTo>
                    <a:pt x="478" y="1464"/>
                    <a:pt x="1114" y="1910"/>
                    <a:pt x="1815" y="2165"/>
                  </a:cubicBezTo>
                  <a:cubicBezTo>
                    <a:pt x="1815" y="1401"/>
                    <a:pt x="1592" y="637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5"/>
            <p:cNvSpPr/>
            <p:nvPr/>
          </p:nvSpPr>
          <p:spPr>
            <a:xfrm>
              <a:off x="3768600" y="3820875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433" y="1"/>
                  </a:moveTo>
                  <a:lnTo>
                    <a:pt x="1433" y="1"/>
                  </a:lnTo>
                  <a:cubicBezTo>
                    <a:pt x="1194" y="80"/>
                    <a:pt x="948" y="120"/>
                    <a:pt x="705" y="120"/>
                  </a:cubicBezTo>
                  <a:cubicBezTo>
                    <a:pt x="462" y="120"/>
                    <a:pt x="223" y="80"/>
                    <a:pt x="1" y="1"/>
                  </a:cubicBezTo>
                  <a:lnTo>
                    <a:pt x="1" y="1"/>
                  </a:lnTo>
                  <a:cubicBezTo>
                    <a:pt x="1" y="860"/>
                    <a:pt x="255" y="1688"/>
                    <a:pt x="701" y="2388"/>
                  </a:cubicBezTo>
                  <a:cubicBezTo>
                    <a:pt x="1178" y="1688"/>
                    <a:pt x="1433" y="860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5"/>
            <p:cNvSpPr/>
            <p:nvPr/>
          </p:nvSpPr>
          <p:spPr>
            <a:xfrm>
              <a:off x="3722450" y="3799400"/>
              <a:ext cx="46175" cy="53325"/>
            </a:xfrm>
            <a:custGeom>
              <a:avLst/>
              <a:gdLst/>
              <a:ahLst/>
              <a:cxnLst/>
              <a:rect l="l" t="t" r="r" b="b"/>
              <a:pathLst>
                <a:path w="1847" h="2133" extrusionOk="0">
                  <a:moveTo>
                    <a:pt x="669" y="0"/>
                  </a:moveTo>
                  <a:cubicBezTo>
                    <a:pt x="255" y="637"/>
                    <a:pt x="32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700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5"/>
            <p:cNvSpPr/>
            <p:nvPr/>
          </p:nvSpPr>
          <p:spPr>
            <a:xfrm>
              <a:off x="3677075" y="3765175"/>
              <a:ext cx="62100" cy="39550"/>
            </a:xfrm>
            <a:custGeom>
              <a:avLst/>
              <a:gdLst/>
              <a:ahLst/>
              <a:cxnLst/>
              <a:rect l="l" t="t" r="r" b="b"/>
              <a:pathLst>
                <a:path w="2484" h="1582" extrusionOk="0">
                  <a:moveTo>
                    <a:pt x="2038" y="0"/>
                  </a:moveTo>
                  <a:cubicBezTo>
                    <a:pt x="1242" y="287"/>
                    <a:pt x="542" y="764"/>
                    <a:pt x="1" y="1433"/>
                  </a:cubicBezTo>
                  <a:cubicBezTo>
                    <a:pt x="373" y="1533"/>
                    <a:pt x="752" y="1582"/>
                    <a:pt x="1129" y="1582"/>
                  </a:cubicBezTo>
                  <a:cubicBezTo>
                    <a:pt x="1589" y="1582"/>
                    <a:pt x="2046" y="1509"/>
                    <a:pt x="2484" y="1369"/>
                  </a:cubicBezTo>
                  <a:cubicBezTo>
                    <a:pt x="2197" y="987"/>
                    <a:pt x="2038" y="509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5"/>
            <p:cNvSpPr/>
            <p:nvPr/>
          </p:nvSpPr>
          <p:spPr>
            <a:xfrm>
              <a:off x="3752675" y="3733325"/>
              <a:ext cx="76450" cy="66125"/>
            </a:xfrm>
            <a:custGeom>
              <a:avLst/>
              <a:gdLst/>
              <a:ahLst/>
              <a:cxnLst/>
              <a:rect l="l" t="t" r="r" b="b"/>
              <a:pathLst>
                <a:path w="3058" h="2645" extrusionOk="0">
                  <a:moveTo>
                    <a:pt x="1306" y="1"/>
                  </a:moveTo>
                  <a:cubicBezTo>
                    <a:pt x="574" y="1"/>
                    <a:pt x="1" y="606"/>
                    <a:pt x="1" y="1338"/>
                  </a:cubicBezTo>
                  <a:cubicBezTo>
                    <a:pt x="1" y="2116"/>
                    <a:pt x="647" y="2645"/>
                    <a:pt x="1321" y="2645"/>
                  </a:cubicBezTo>
                  <a:cubicBezTo>
                    <a:pt x="1639" y="2645"/>
                    <a:pt x="1964" y="2527"/>
                    <a:pt x="2229" y="2261"/>
                  </a:cubicBezTo>
                  <a:cubicBezTo>
                    <a:pt x="3057" y="1433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6" name="Google Shape;3226;p35"/>
          <p:cNvGrpSpPr/>
          <p:nvPr/>
        </p:nvGrpSpPr>
        <p:grpSpPr>
          <a:xfrm>
            <a:off x="5406300" y="1387800"/>
            <a:ext cx="218100" cy="224475"/>
            <a:chOff x="3677075" y="3656125"/>
            <a:chExt cx="218100" cy="224475"/>
          </a:xfrm>
        </p:grpSpPr>
        <p:sp>
          <p:nvSpPr>
            <p:cNvPr id="3227" name="Google Shape;3227;p35"/>
            <p:cNvSpPr/>
            <p:nvPr/>
          </p:nvSpPr>
          <p:spPr>
            <a:xfrm>
              <a:off x="3683450" y="3727150"/>
              <a:ext cx="55725" cy="38050"/>
            </a:xfrm>
            <a:custGeom>
              <a:avLst/>
              <a:gdLst/>
              <a:ahLst/>
              <a:cxnLst/>
              <a:rect l="l" t="t" r="r" b="b"/>
              <a:pathLst>
                <a:path w="2229" h="1522" extrusionOk="0">
                  <a:moveTo>
                    <a:pt x="1183" y="0"/>
                  </a:moveTo>
                  <a:cubicBezTo>
                    <a:pt x="778" y="0"/>
                    <a:pt x="375" y="65"/>
                    <a:pt x="0" y="184"/>
                  </a:cubicBezTo>
                  <a:cubicBezTo>
                    <a:pt x="446" y="789"/>
                    <a:pt x="1083" y="1235"/>
                    <a:pt x="1783" y="1521"/>
                  </a:cubicBezTo>
                  <a:cubicBezTo>
                    <a:pt x="1783" y="1012"/>
                    <a:pt x="1942" y="534"/>
                    <a:pt x="2229" y="152"/>
                  </a:cubicBezTo>
                  <a:cubicBezTo>
                    <a:pt x="1889" y="49"/>
                    <a:pt x="1535" y="0"/>
                    <a:pt x="1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5"/>
            <p:cNvSpPr/>
            <p:nvPr/>
          </p:nvSpPr>
          <p:spPr>
            <a:xfrm>
              <a:off x="3718450" y="3672050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860"/>
                    <a:pt x="319" y="1656"/>
                    <a:pt x="797" y="2356"/>
                  </a:cubicBezTo>
                  <a:cubicBezTo>
                    <a:pt x="1083" y="1942"/>
                    <a:pt x="1529" y="1656"/>
                    <a:pt x="2007" y="1497"/>
                  </a:cubicBezTo>
                  <a:cubicBezTo>
                    <a:pt x="1497" y="828"/>
                    <a:pt x="797" y="31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5"/>
            <p:cNvSpPr/>
            <p:nvPr/>
          </p:nvSpPr>
          <p:spPr>
            <a:xfrm>
              <a:off x="3768600" y="3656125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37"/>
                    <a:pt x="32" y="1370"/>
                    <a:pt x="1" y="2134"/>
                  </a:cubicBezTo>
                  <a:cubicBezTo>
                    <a:pt x="223" y="2054"/>
                    <a:pt x="462" y="2014"/>
                    <a:pt x="705" y="2014"/>
                  </a:cubicBezTo>
                  <a:cubicBezTo>
                    <a:pt x="948" y="2014"/>
                    <a:pt x="1194" y="2054"/>
                    <a:pt x="1433" y="2134"/>
                  </a:cubicBezTo>
                  <a:cubicBezTo>
                    <a:pt x="1401" y="1370"/>
                    <a:pt x="1147" y="637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5"/>
            <p:cNvSpPr/>
            <p:nvPr/>
          </p:nvSpPr>
          <p:spPr>
            <a:xfrm>
              <a:off x="3803625" y="3672050"/>
              <a:ext cx="50150" cy="58925"/>
            </a:xfrm>
            <a:custGeom>
              <a:avLst/>
              <a:gdLst/>
              <a:ahLst/>
              <a:cxnLst/>
              <a:rect l="l" t="t" r="r" b="b"/>
              <a:pathLst>
                <a:path w="2006" h="2357" extrusionOk="0">
                  <a:moveTo>
                    <a:pt x="2006" y="0"/>
                  </a:moveTo>
                  <a:lnTo>
                    <a:pt x="2006" y="0"/>
                  </a:lnTo>
                  <a:cubicBezTo>
                    <a:pt x="1210" y="319"/>
                    <a:pt x="510" y="828"/>
                    <a:pt x="0" y="1497"/>
                  </a:cubicBezTo>
                  <a:cubicBezTo>
                    <a:pt x="478" y="1656"/>
                    <a:pt x="892" y="1942"/>
                    <a:pt x="1210" y="2356"/>
                  </a:cubicBezTo>
                  <a:cubicBezTo>
                    <a:pt x="1688" y="1656"/>
                    <a:pt x="1942" y="860"/>
                    <a:pt x="2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5"/>
            <p:cNvSpPr/>
            <p:nvPr/>
          </p:nvSpPr>
          <p:spPr>
            <a:xfrm>
              <a:off x="3833075" y="3727150"/>
              <a:ext cx="56525" cy="38050"/>
            </a:xfrm>
            <a:custGeom>
              <a:avLst/>
              <a:gdLst/>
              <a:ahLst/>
              <a:cxnLst/>
              <a:rect l="l" t="t" r="r" b="b"/>
              <a:pathLst>
                <a:path w="2261" h="1522" extrusionOk="0">
                  <a:moveTo>
                    <a:pt x="1049" y="0"/>
                  </a:moveTo>
                  <a:cubicBezTo>
                    <a:pt x="694" y="0"/>
                    <a:pt x="340" y="49"/>
                    <a:pt x="0" y="152"/>
                  </a:cubicBezTo>
                  <a:cubicBezTo>
                    <a:pt x="287" y="534"/>
                    <a:pt x="446" y="1012"/>
                    <a:pt x="446" y="1521"/>
                  </a:cubicBezTo>
                  <a:cubicBezTo>
                    <a:pt x="1146" y="1235"/>
                    <a:pt x="1783" y="789"/>
                    <a:pt x="2260" y="184"/>
                  </a:cubicBezTo>
                  <a:cubicBezTo>
                    <a:pt x="1868" y="65"/>
                    <a:pt x="1458" y="0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5"/>
            <p:cNvSpPr/>
            <p:nvPr/>
          </p:nvSpPr>
          <p:spPr>
            <a:xfrm>
              <a:off x="3833875" y="3765175"/>
              <a:ext cx="61300" cy="39550"/>
            </a:xfrm>
            <a:custGeom>
              <a:avLst/>
              <a:gdLst/>
              <a:ahLst/>
              <a:cxnLst/>
              <a:rect l="l" t="t" r="r" b="b"/>
              <a:pathLst>
                <a:path w="2452" h="1582" extrusionOk="0">
                  <a:moveTo>
                    <a:pt x="446" y="0"/>
                  </a:moveTo>
                  <a:cubicBezTo>
                    <a:pt x="414" y="509"/>
                    <a:pt x="287" y="987"/>
                    <a:pt x="0" y="1369"/>
                  </a:cubicBezTo>
                  <a:cubicBezTo>
                    <a:pt x="438" y="1509"/>
                    <a:pt x="894" y="1582"/>
                    <a:pt x="1349" y="1582"/>
                  </a:cubicBezTo>
                  <a:cubicBezTo>
                    <a:pt x="1722" y="1582"/>
                    <a:pt x="2093" y="1533"/>
                    <a:pt x="2451" y="1433"/>
                  </a:cubicBezTo>
                  <a:cubicBezTo>
                    <a:pt x="1942" y="764"/>
                    <a:pt x="1242" y="287"/>
                    <a:pt x="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5"/>
            <p:cNvSpPr/>
            <p:nvPr/>
          </p:nvSpPr>
          <p:spPr>
            <a:xfrm>
              <a:off x="3804425" y="3799400"/>
              <a:ext cx="45375" cy="54125"/>
            </a:xfrm>
            <a:custGeom>
              <a:avLst/>
              <a:gdLst/>
              <a:ahLst/>
              <a:cxnLst/>
              <a:rect l="l" t="t" r="r" b="b"/>
              <a:pathLst>
                <a:path w="1815" h="2165" extrusionOk="0">
                  <a:moveTo>
                    <a:pt x="1178" y="0"/>
                  </a:moveTo>
                  <a:cubicBezTo>
                    <a:pt x="860" y="414"/>
                    <a:pt x="478" y="700"/>
                    <a:pt x="0" y="860"/>
                  </a:cubicBezTo>
                  <a:cubicBezTo>
                    <a:pt x="478" y="1464"/>
                    <a:pt x="1114" y="1910"/>
                    <a:pt x="1815" y="2165"/>
                  </a:cubicBezTo>
                  <a:cubicBezTo>
                    <a:pt x="1815" y="1401"/>
                    <a:pt x="1592" y="637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5"/>
            <p:cNvSpPr/>
            <p:nvPr/>
          </p:nvSpPr>
          <p:spPr>
            <a:xfrm>
              <a:off x="3768600" y="3820875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433" y="1"/>
                  </a:moveTo>
                  <a:lnTo>
                    <a:pt x="1433" y="1"/>
                  </a:lnTo>
                  <a:cubicBezTo>
                    <a:pt x="1194" y="80"/>
                    <a:pt x="948" y="120"/>
                    <a:pt x="705" y="120"/>
                  </a:cubicBezTo>
                  <a:cubicBezTo>
                    <a:pt x="462" y="120"/>
                    <a:pt x="223" y="80"/>
                    <a:pt x="1" y="1"/>
                  </a:cubicBezTo>
                  <a:lnTo>
                    <a:pt x="1" y="1"/>
                  </a:lnTo>
                  <a:cubicBezTo>
                    <a:pt x="1" y="860"/>
                    <a:pt x="255" y="1688"/>
                    <a:pt x="701" y="2388"/>
                  </a:cubicBezTo>
                  <a:cubicBezTo>
                    <a:pt x="1178" y="1688"/>
                    <a:pt x="1433" y="860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5"/>
            <p:cNvSpPr/>
            <p:nvPr/>
          </p:nvSpPr>
          <p:spPr>
            <a:xfrm>
              <a:off x="3722450" y="3799400"/>
              <a:ext cx="46175" cy="53325"/>
            </a:xfrm>
            <a:custGeom>
              <a:avLst/>
              <a:gdLst/>
              <a:ahLst/>
              <a:cxnLst/>
              <a:rect l="l" t="t" r="r" b="b"/>
              <a:pathLst>
                <a:path w="1847" h="2133" extrusionOk="0">
                  <a:moveTo>
                    <a:pt x="669" y="0"/>
                  </a:moveTo>
                  <a:cubicBezTo>
                    <a:pt x="255" y="637"/>
                    <a:pt x="32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700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5"/>
            <p:cNvSpPr/>
            <p:nvPr/>
          </p:nvSpPr>
          <p:spPr>
            <a:xfrm>
              <a:off x="3677075" y="3765175"/>
              <a:ext cx="62100" cy="39550"/>
            </a:xfrm>
            <a:custGeom>
              <a:avLst/>
              <a:gdLst/>
              <a:ahLst/>
              <a:cxnLst/>
              <a:rect l="l" t="t" r="r" b="b"/>
              <a:pathLst>
                <a:path w="2484" h="1582" extrusionOk="0">
                  <a:moveTo>
                    <a:pt x="2038" y="0"/>
                  </a:moveTo>
                  <a:cubicBezTo>
                    <a:pt x="1242" y="287"/>
                    <a:pt x="542" y="764"/>
                    <a:pt x="1" y="1433"/>
                  </a:cubicBezTo>
                  <a:cubicBezTo>
                    <a:pt x="373" y="1533"/>
                    <a:pt x="752" y="1582"/>
                    <a:pt x="1129" y="1582"/>
                  </a:cubicBezTo>
                  <a:cubicBezTo>
                    <a:pt x="1589" y="1582"/>
                    <a:pt x="2046" y="1509"/>
                    <a:pt x="2484" y="1369"/>
                  </a:cubicBezTo>
                  <a:cubicBezTo>
                    <a:pt x="2197" y="987"/>
                    <a:pt x="2038" y="509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5"/>
            <p:cNvSpPr/>
            <p:nvPr/>
          </p:nvSpPr>
          <p:spPr>
            <a:xfrm>
              <a:off x="3752675" y="3733325"/>
              <a:ext cx="76450" cy="66125"/>
            </a:xfrm>
            <a:custGeom>
              <a:avLst/>
              <a:gdLst/>
              <a:ahLst/>
              <a:cxnLst/>
              <a:rect l="l" t="t" r="r" b="b"/>
              <a:pathLst>
                <a:path w="3058" h="2645" extrusionOk="0">
                  <a:moveTo>
                    <a:pt x="1306" y="1"/>
                  </a:moveTo>
                  <a:cubicBezTo>
                    <a:pt x="574" y="1"/>
                    <a:pt x="1" y="606"/>
                    <a:pt x="1" y="1338"/>
                  </a:cubicBezTo>
                  <a:cubicBezTo>
                    <a:pt x="1" y="2116"/>
                    <a:pt x="647" y="2645"/>
                    <a:pt x="1321" y="2645"/>
                  </a:cubicBezTo>
                  <a:cubicBezTo>
                    <a:pt x="1639" y="2645"/>
                    <a:pt x="1964" y="2527"/>
                    <a:pt x="2229" y="2261"/>
                  </a:cubicBezTo>
                  <a:cubicBezTo>
                    <a:pt x="3057" y="1433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6" name="Picture 225" descr="stress_no_bg.pn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2000232" y="714362"/>
            <a:ext cx="5072098" cy="2286016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36" y="857238"/>
            <a:ext cx="6209100" cy="3605427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Jenis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stres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dan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sebabnya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</a:p>
          <a:p>
            <a:endParaRPr lang="en-US" sz="1600" b="1" dirty="0" smtClean="0">
              <a:solidFill>
                <a:schemeClr val="accent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1600" dirty="0" err="1" smtClean="0"/>
              <a:t>Eustres</a:t>
            </a:r>
            <a:r>
              <a:rPr lang="en-US" sz="1600" dirty="0" smtClean="0"/>
              <a:t>: </a:t>
            </a:r>
            <a:r>
              <a:rPr lang="en-US" sz="1600" dirty="0" err="1" smtClean="0"/>
              <a:t>Stres</a:t>
            </a:r>
            <a:r>
              <a:rPr lang="en-US" sz="1600" dirty="0" smtClean="0"/>
              <a:t> yang </a:t>
            </a:r>
            <a:r>
              <a:rPr lang="en-US" sz="1600" dirty="0" err="1" smtClean="0"/>
              <a:t>sifatnya</a:t>
            </a:r>
            <a:r>
              <a:rPr lang="en-US" sz="1600" dirty="0" smtClean="0"/>
              <a:t> </a:t>
            </a:r>
            <a:r>
              <a:rPr lang="en-US" sz="1600" dirty="0" err="1" smtClean="0"/>
              <a:t>ringan</a:t>
            </a:r>
            <a:r>
              <a:rPr lang="en-US" sz="1600" dirty="0" smtClean="0"/>
              <a:t>, </a:t>
            </a:r>
            <a:r>
              <a:rPr lang="en-US" sz="1600" dirty="0" err="1" smtClean="0"/>
              <a:t>positif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menimbulkan</a:t>
            </a:r>
            <a:r>
              <a:rPr lang="en-US" sz="1600" dirty="0" smtClean="0"/>
              <a:t> </a:t>
            </a:r>
            <a:r>
              <a:rPr lang="en-US" sz="1600" dirty="0" err="1" smtClean="0"/>
              <a:t>motivasi</a:t>
            </a:r>
            <a:r>
              <a:rPr lang="en-US" sz="1600" dirty="0" smtClean="0"/>
              <a:t> </a:t>
            </a:r>
            <a:r>
              <a:rPr lang="en-US" sz="1600" dirty="0" err="1" smtClean="0"/>
              <a:t>serta</a:t>
            </a:r>
            <a:r>
              <a:rPr lang="en-US" sz="1600" dirty="0" smtClean="0"/>
              <a:t> </a:t>
            </a:r>
            <a:r>
              <a:rPr lang="en-US" sz="1600" dirty="0" err="1" smtClean="0"/>
              <a:t>meningkatkan</a:t>
            </a:r>
            <a:r>
              <a:rPr lang="en-US" sz="1600" dirty="0" smtClean="0"/>
              <a:t> </a:t>
            </a:r>
            <a:r>
              <a:rPr lang="en-US" sz="1600" dirty="0" err="1" smtClean="0"/>
              <a:t>kinerja</a:t>
            </a:r>
            <a:r>
              <a:rPr lang="en-US" sz="1600" dirty="0" smtClean="0"/>
              <a:t>,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: </a:t>
            </a:r>
            <a:r>
              <a:rPr lang="en-US" sz="1600" i="1" dirty="0" smtClean="0"/>
              <a:t>deadline</a:t>
            </a:r>
            <a:r>
              <a:rPr lang="en-US" sz="1600" dirty="0" smtClean="0"/>
              <a:t> </a:t>
            </a:r>
            <a:r>
              <a:rPr lang="en-US" sz="1600" dirty="0" err="1" smtClean="0"/>
              <a:t>pekerjaan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menantang</a:t>
            </a:r>
            <a:r>
              <a:rPr lang="en-US" sz="1600" dirty="0" smtClean="0"/>
              <a:t> </a:t>
            </a:r>
            <a:r>
              <a:rPr lang="en-US" sz="1600" dirty="0" err="1" smtClean="0"/>
              <a:t>namun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dicapai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>
              <a:buFont typeface="Arial" pitchFamily="34" charset="0"/>
              <a:buChar char="•"/>
            </a:pPr>
            <a:r>
              <a:rPr lang="en-US" sz="1600" dirty="0" err="1" smtClean="0"/>
              <a:t>Distres</a:t>
            </a:r>
            <a:r>
              <a:rPr lang="en-US" sz="1600" dirty="0" smtClean="0"/>
              <a:t>: </a:t>
            </a:r>
            <a:r>
              <a:rPr lang="en-US" sz="1600" dirty="0" err="1" smtClean="0"/>
              <a:t>Stres</a:t>
            </a:r>
            <a:r>
              <a:rPr lang="en-US" sz="1600" dirty="0" smtClean="0"/>
              <a:t> </a:t>
            </a:r>
            <a:r>
              <a:rPr lang="en-US" sz="1600" dirty="0" err="1" smtClean="0"/>
              <a:t>negatif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disebabkan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berbagai</a:t>
            </a:r>
            <a:r>
              <a:rPr lang="en-US" sz="1600" dirty="0" smtClean="0"/>
              <a:t> </a:t>
            </a:r>
            <a:r>
              <a:rPr lang="en-US" sz="1600" dirty="0" err="1" smtClean="0"/>
              <a:t>kejadian</a:t>
            </a:r>
            <a:r>
              <a:rPr lang="en-US" sz="1600" dirty="0" smtClean="0"/>
              <a:t> </a:t>
            </a:r>
            <a:r>
              <a:rPr lang="en-US" sz="1600" dirty="0" err="1" smtClean="0"/>
              <a:t>hidup</a:t>
            </a:r>
            <a:r>
              <a:rPr lang="en-US" sz="1600" dirty="0" smtClean="0"/>
              <a:t>, trauma, </a:t>
            </a:r>
            <a:r>
              <a:rPr lang="en-US" sz="1600" dirty="0" err="1" smtClean="0"/>
              <a:t>penyakit</a:t>
            </a:r>
            <a:r>
              <a:rPr lang="en-US" sz="1600" dirty="0" smtClean="0"/>
              <a:t> </a:t>
            </a:r>
            <a:r>
              <a:rPr lang="en-US" sz="1600" dirty="0" err="1" smtClean="0"/>
              <a:t>kronis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sebagainya</a:t>
            </a:r>
            <a:endParaRPr lang="id-ID" sz="1600" dirty="0"/>
          </a:p>
        </p:txBody>
      </p:sp>
      <p:pic>
        <p:nvPicPr>
          <p:cNvPr id="4" name="Picture 3" descr="stressed_multitasking_wo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5" y="357172"/>
            <a:ext cx="2500330" cy="4214842"/>
          </a:xfrm>
          <a:prstGeom prst="rect">
            <a:avLst/>
          </a:prstGeom>
          <a:effectLst>
            <a:outerShdw blurRad="1270000" dist="50800" dir="5400000" algn="ctr" rotWithShape="0">
              <a:schemeClr val="bg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7475" y="928676"/>
            <a:ext cx="6209100" cy="3605427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Dampak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Stres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</a:p>
          <a:p>
            <a:endParaRPr lang="en-US" sz="1600" b="1" dirty="0" smtClean="0">
              <a:solidFill>
                <a:schemeClr val="accent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1600" dirty="0" err="1" smtClean="0"/>
              <a:t>Gangguan</a:t>
            </a:r>
            <a:r>
              <a:rPr lang="en-US" sz="1600" dirty="0" smtClean="0"/>
              <a:t> </a:t>
            </a:r>
            <a:r>
              <a:rPr lang="en-US" sz="1600" dirty="0" err="1" smtClean="0"/>
              <a:t>fisik</a:t>
            </a:r>
            <a:r>
              <a:rPr lang="en-US" sz="1600" dirty="0" smtClean="0"/>
              <a:t>: </a:t>
            </a:r>
            <a:r>
              <a:rPr lang="en-US" sz="1600" dirty="0" err="1" smtClean="0"/>
              <a:t>masalah</a:t>
            </a:r>
            <a:r>
              <a:rPr lang="en-US" sz="1600" dirty="0" smtClean="0"/>
              <a:t> </a:t>
            </a:r>
            <a:r>
              <a:rPr lang="en-US" sz="1600" dirty="0" err="1" smtClean="0"/>
              <a:t>pencernaan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metabolisme</a:t>
            </a:r>
            <a:r>
              <a:rPr lang="en-US" sz="1600" dirty="0" smtClean="0"/>
              <a:t>, </a:t>
            </a:r>
            <a:r>
              <a:rPr lang="en-US" sz="1600" dirty="0" err="1" smtClean="0"/>
              <a:t>peningkatan</a:t>
            </a:r>
            <a:r>
              <a:rPr lang="en-US" sz="1600" dirty="0" smtClean="0"/>
              <a:t> </a:t>
            </a:r>
            <a:r>
              <a:rPr lang="en-US" sz="1600" dirty="0" err="1" smtClean="0"/>
              <a:t>tekanan</a:t>
            </a:r>
            <a:r>
              <a:rPr lang="en-US" sz="1600" dirty="0" smtClean="0"/>
              <a:t> </a:t>
            </a:r>
            <a:r>
              <a:rPr lang="en-US" sz="1600" dirty="0" err="1" smtClean="0"/>
              <a:t>darah</a:t>
            </a:r>
            <a:r>
              <a:rPr lang="en-US" sz="1600" dirty="0" smtClean="0"/>
              <a:t>, </a:t>
            </a:r>
            <a:r>
              <a:rPr lang="en-US" sz="1600" dirty="0" err="1" smtClean="0"/>
              <a:t>gangguan</a:t>
            </a:r>
            <a:r>
              <a:rPr lang="en-US" sz="1600" dirty="0" smtClean="0"/>
              <a:t> </a:t>
            </a:r>
            <a:r>
              <a:rPr lang="en-US" sz="1600" dirty="0" err="1" smtClean="0"/>
              <a:t>imunitas</a:t>
            </a:r>
            <a:r>
              <a:rPr lang="en-US" sz="1600" dirty="0" smtClean="0"/>
              <a:t>, </a:t>
            </a:r>
            <a:r>
              <a:rPr lang="en-US" sz="1600" dirty="0" err="1" smtClean="0"/>
              <a:t>peradangan</a:t>
            </a:r>
            <a:r>
              <a:rPr lang="en-US" sz="1600" dirty="0" smtClean="0"/>
              <a:t>, </a:t>
            </a:r>
            <a:r>
              <a:rPr lang="en-US" sz="1600" dirty="0" err="1" smtClean="0"/>
              <a:t>dll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>
              <a:buFont typeface="Arial" pitchFamily="34" charset="0"/>
              <a:buChar char="•"/>
            </a:pPr>
            <a:r>
              <a:rPr lang="en-US" sz="1600" dirty="0" err="1" smtClean="0"/>
              <a:t>Gangguan</a:t>
            </a:r>
            <a:r>
              <a:rPr lang="en-US" sz="1600" dirty="0" smtClean="0"/>
              <a:t> </a:t>
            </a:r>
            <a:r>
              <a:rPr lang="en-US" sz="1600" dirty="0" err="1" smtClean="0"/>
              <a:t>psikis</a:t>
            </a:r>
            <a:r>
              <a:rPr lang="en-US" sz="1600" dirty="0" smtClean="0"/>
              <a:t>: </a:t>
            </a:r>
            <a:r>
              <a:rPr lang="en-US" sz="1600" dirty="0" err="1" smtClean="0"/>
              <a:t>gangguan</a:t>
            </a:r>
            <a:r>
              <a:rPr lang="en-US" sz="1600" dirty="0" smtClean="0"/>
              <a:t> </a:t>
            </a:r>
            <a:r>
              <a:rPr lang="en-US" sz="1600" dirty="0" err="1" smtClean="0"/>
              <a:t>tidur</a:t>
            </a:r>
            <a:r>
              <a:rPr lang="en-US" sz="1600" dirty="0" smtClean="0"/>
              <a:t>, </a:t>
            </a:r>
            <a:r>
              <a:rPr lang="en-US" sz="1600" dirty="0" err="1" smtClean="0"/>
              <a:t>depresi</a:t>
            </a:r>
            <a:r>
              <a:rPr lang="en-US" sz="1600" dirty="0" smtClean="0"/>
              <a:t>, </a:t>
            </a:r>
            <a:r>
              <a:rPr lang="en-US" sz="1600" dirty="0" err="1" smtClean="0"/>
              <a:t>kecemasan</a:t>
            </a:r>
            <a:r>
              <a:rPr lang="en-US" sz="1600" dirty="0" smtClean="0"/>
              <a:t>, </a:t>
            </a:r>
            <a:r>
              <a:rPr lang="en-US" sz="1600" dirty="0" err="1" smtClean="0"/>
              <a:t>mudah</a:t>
            </a:r>
            <a:r>
              <a:rPr lang="en-US" sz="1600" dirty="0" smtClean="0"/>
              <a:t> </a:t>
            </a:r>
            <a:r>
              <a:rPr lang="en-US" sz="1600" dirty="0" err="1" smtClean="0"/>
              <a:t>marah</a:t>
            </a:r>
            <a:r>
              <a:rPr lang="en-US" sz="1600" dirty="0" smtClean="0"/>
              <a:t>, </a:t>
            </a:r>
            <a:r>
              <a:rPr lang="en-US" sz="1600" dirty="0" err="1" smtClean="0"/>
              <a:t>mudah</a:t>
            </a:r>
            <a:r>
              <a:rPr lang="en-US" sz="1600" dirty="0" smtClean="0"/>
              <a:t> </a:t>
            </a:r>
            <a:r>
              <a:rPr lang="en-US" sz="1600" dirty="0" err="1" smtClean="0"/>
              <a:t>lupa</a:t>
            </a:r>
            <a:r>
              <a:rPr lang="en-US" sz="1600" dirty="0" smtClean="0"/>
              <a:t>, </a:t>
            </a:r>
            <a:r>
              <a:rPr lang="en-US" sz="1600" dirty="0" err="1" smtClean="0"/>
              <a:t>sulit</a:t>
            </a:r>
            <a:r>
              <a:rPr lang="en-US" sz="1600" dirty="0" smtClean="0"/>
              <a:t> </a:t>
            </a:r>
            <a:r>
              <a:rPr lang="en-US" sz="1600" dirty="0" err="1" smtClean="0"/>
              <a:t>konsentrasi</a:t>
            </a:r>
            <a:r>
              <a:rPr lang="en-US" sz="1600" dirty="0" smtClean="0"/>
              <a:t>, </a:t>
            </a:r>
            <a:r>
              <a:rPr lang="en-US" sz="1600" dirty="0" err="1" smtClean="0"/>
              <a:t>dll</a:t>
            </a:r>
            <a:endParaRPr lang="id-ID" sz="1600" dirty="0"/>
          </a:p>
        </p:txBody>
      </p:sp>
      <p:pic>
        <p:nvPicPr>
          <p:cNvPr id="4" name="Picture 3" descr="headache_illustration_no_bg.png"/>
          <p:cNvPicPr>
            <a:picLocks noChangeAspect="1"/>
          </p:cNvPicPr>
          <p:nvPr/>
        </p:nvPicPr>
        <p:blipFill>
          <a:blip r:embed="rId2">
            <a:lum bright="21000" contrast="26000"/>
          </a:blip>
          <a:stretch>
            <a:fillRect/>
          </a:stretch>
        </p:blipFill>
        <p:spPr>
          <a:xfrm>
            <a:off x="7000878" y="2786064"/>
            <a:ext cx="2143122" cy="2143122"/>
          </a:xfrm>
          <a:prstGeom prst="rect">
            <a:avLst/>
          </a:prstGeom>
          <a:effectLst>
            <a:outerShdw blurRad="1270000" dir="5400000" algn="ctr" rotWithShape="0">
              <a:schemeClr val="bg1"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7475" y="928676"/>
            <a:ext cx="6209100" cy="3605427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Cara </a:t>
            </a:r>
            <a:r>
              <a:rPr lang="en-US" b="1" dirty="0" err="1" smtClean="0">
                <a:solidFill>
                  <a:schemeClr val="accent1"/>
                </a:solidFill>
              </a:rPr>
              <a:t>Mengatasi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Stres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</a:p>
          <a:p>
            <a:endParaRPr lang="en-US" sz="1600" b="1" dirty="0" smtClean="0">
              <a:solidFill>
                <a:schemeClr val="accent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1600" dirty="0" err="1" smtClean="0"/>
              <a:t>Mencari</a:t>
            </a:r>
            <a:r>
              <a:rPr lang="en-US" sz="1600" dirty="0" smtClean="0"/>
              <a:t> </a:t>
            </a:r>
            <a:r>
              <a:rPr lang="en-US" sz="1600" dirty="0" err="1" smtClean="0"/>
              <a:t>bantuan</a:t>
            </a:r>
            <a:r>
              <a:rPr lang="en-US" sz="1600" dirty="0" smtClean="0"/>
              <a:t> </a:t>
            </a:r>
            <a:r>
              <a:rPr lang="en-US" sz="1600" dirty="0" err="1" smtClean="0"/>
              <a:t>tenaga</a:t>
            </a:r>
            <a:r>
              <a:rPr lang="en-US" sz="1600" dirty="0" smtClean="0"/>
              <a:t> </a:t>
            </a:r>
            <a:r>
              <a:rPr lang="en-US" sz="1600" dirty="0" err="1" smtClean="0"/>
              <a:t>profesional</a:t>
            </a:r>
            <a:r>
              <a:rPr lang="en-US" sz="1600" dirty="0" smtClean="0"/>
              <a:t>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 smtClean="0"/>
              <a:t>psikolog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/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psikiater</a:t>
            </a:r>
            <a:endParaRPr lang="en-US" sz="1600" dirty="0" smtClean="0"/>
          </a:p>
          <a:p>
            <a:pPr algn="l">
              <a:buFont typeface="Arial" pitchFamily="34" charset="0"/>
              <a:buChar char="•"/>
            </a:pPr>
            <a:r>
              <a:rPr lang="en-US" sz="1600" dirty="0" err="1" smtClean="0"/>
              <a:t>Memperbaiki</a:t>
            </a:r>
            <a:r>
              <a:rPr lang="en-US" sz="1600" dirty="0" smtClean="0"/>
              <a:t> </a:t>
            </a:r>
            <a:r>
              <a:rPr lang="en-US" sz="1600" dirty="0" err="1" smtClean="0"/>
              <a:t>pola</a:t>
            </a:r>
            <a:r>
              <a:rPr lang="en-US" sz="1600" dirty="0" smtClean="0"/>
              <a:t> </a:t>
            </a:r>
            <a:r>
              <a:rPr lang="en-US" sz="1600" dirty="0" err="1" smtClean="0"/>
              <a:t>hidup</a:t>
            </a:r>
            <a:r>
              <a:rPr lang="en-US" sz="1600" dirty="0" smtClean="0"/>
              <a:t> (</a:t>
            </a:r>
            <a:r>
              <a:rPr lang="en-US" sz="1600" dirty="0" err="1" smtClean="0"/>
              <a:t>tidur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makan</a:t>
            </a:r>
            <a:r>
              <a:rPr lang="en-US" sz="1600" dirty="0" smtClean="0"/>
              <a:t> </a:t>
            </a:r>
            <a:r>
              <a:rPr lang="en-US" sz="1600" dirty="0" err="1" smtClean="0"/>
              <a:t>teratur</a:t>
            </a:r>
            <a:r>
              <a:rPr lang="en-US" sz="1600" dirty="0" smtClean="0"/>
              <a:t> </a:t>
            </a:r>
            <a:r>
              <a:rPr lang="en-US" sz="1600" dirty="0" err="1" smtClean="0"/>
              <a:t>serta</a:t>
            </a:r>
            <a:r>
              <a:rPr lang="en-US" sz="1600" dirty="0" smtClean="0"/>
              <a:t> </a:t>
            </a:r>
            <a:r>
              <a:rPr lang="en-US" sz="1600" dirty="0" err="1" smtClean="0"/>
              <a:t>bergizi</a:t>
            </a:r>
            <a:r>
              <a:rPr lang="en-US" sz="1600" dirty="0" smtClean="0"/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err="1" smtClean="0"/>
              <a:t>Olahraga</a:t>
            </a:r>
            <a:r>
              <a:rPr lang="en-US" sz="1600" dirty="0" smtClean="0"/>
              <a:t> </a:t>
            </a:r>
            <a:r>
              <a:rPr lang="en-US" sz="1600" dirty="0" err="1" smtClean="0"/>
              <a:t>teratur</a:t>
            </a:r>
            <a:r>
              <a:rPr lang="en-US" sz="1600" dirty="0" smtClean="0"/>
              <a:t>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kemampuan</a:t>
            </a:r>
            <a:endParaRPr lang="en-US" sz="1600" dirty="0" smtClean="0"/>
          </a:p>
          <a:p>
            <a:pPr algn="l">
              <a:buFont typeface="Arial" pitchFamily="34" charset="0"/>
              <a:buChar char="•"/>
            </a:pPr>
            <a:r>
              <a:rPr lang="en-US" sz="1600" dirty="0" err="1" smtClean="0"/>
              <a:t>Batasi</a:t>
            </a:r>
            <a:r>
              <a:rPr lang="en-US" sz="1600" dirty="0" smtClean="0"/>
              <a:t> </a:t>
            </a:r>
            <a:r>
              <a:rPr lang="en-US" sz="1600" dirty="0" err="1" smtClean="0"/>
              <a:t>paparan</a:t>
            </a:r>
            <a:r>
              <a:rPr lang="en-US" sz="1600" dirty="0" smtClean="0"/>
              <a:t> media </a:t>
            </a:r>
            <a:r>
              <a:rPr lang="en-US" sz="1600" dirty="0" err="1" smtClean="0"/>
              <a:t>sosial</a:t>
            </a:r>
            <a:r>
              <a:rPr lang="en-US" sz="1600" dirty="0" smtClean="0"/>
              <a:t> yang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memicu</a:t>
            </a:r>
            <a:r>
              <a:rPr lang="en-US" sz="1600" dirty="0" smtClean="0"/>
              <a:t> </a:t>
            </a:r>
            <a:r>
              <a:rPr lang="en-US" sz="1600" dirty="0" err="1" smtClean="0"/>
              <a:t>stres</a:t>
            </a:r>
            <a:endParaRPr lang="en-US" sz="1600" dirty="0" smtClean="0"/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Mindfulness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meditasi</a:t>
            </a:r>
            <a:endParaRPr lang="id-ID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018;p35"/>
          <p:cNvGrpSpPr/>
          <p:nvPr/>
        </p:nvGrpSpPr>
        <p:grpSpPr>
          <a:xfrm>
            <a:off x="5624400" y="1788411"/>
            <a:ext cx="573633" cy="570005"/>
            <a:chOff x="4675900" y="4147975"/>
            <a:chExt cx="347825" cy="345625"/>
          </a:xfrm>
        </p:grpSpPr>
        <p:sp>
          <p:nvSpPr>
            <p:cNvPr id="3019" name="Google Shape;3019;p35"/>
            <p:cNvSpPr/>
            <p:nvPr/>
          </p:nvSpPr>
          <p:spPr>
            <a:xfrm>
              <a:off x="4678275" y="4260825"/>
              <a:ext cx="55750" cy="46250"/>
            </a:xfrm>
            <a:custGeom>
              <a:avLst/>
              <a:gdLst/>
              <a:ahLst/>
              <a:cxnLst/>
              <a:rect l="l" t="t" r="r" b="b"/>
              <a:pathLst>
                <a:path w="2230" h="1850" extrusionOk="0">
                  <a:moveTo>
                    <a:pt x="1059" y="1"/>
                  </a:moveTo>
                  <a:cubicBezTo>
                    <a:pt x="839" y="1"/>
                    <a:pt x="621" y="34"/>
                    <a:pt x="415" y="103"/>
                  </a:cubicBezTo>
                  <a:cubicBezTo>
                    <a:pt x="224" y="166"/>
                    <a:pt x="65" y="357"/>
                    <a:pt x="33" y="548"/>
                  </a:cubicBezTo>
                  <a:cubicBezTo>
                    <a:pt x="1" y="771"/>
                    <a:pt x="65" y="962"/>
                    <a:pt x="224" y="1121"/>
                  </a:cubicBezTo>
                  <a:cubicBezTo>
                    <a:pt x="542" y="1472"/>
                    <a:pt x="988" y="1726"/>
                    <a:pt x="1465" y="1822"/>
                  </a:cubicBezTo>
                  <a:cubicBezTo>
                    <a:pt x="1517" y="1839"/>
                    <a:pt x="1567" y="1849"/>
                    <a:pt x="1613" y="1849"/>
                  </a:cubicBezTo>
                  <a:cubicBezTo>
                    <a:pt x="1736" y="1849"/>
                    <a:pt x="1833" y="1776"/>
                    <a:pt x="1879" y="1567"/>
                  </a:cubicBezTo>
                  <a:cubicBezTo>
                    <a:pt x="1911" y="1376"/>
                    <a:pt x="2102" y="644"/>
                    <a:pt x="2166" y="453"/>
                  </a:cubicBezTo>
                  <a:cubicBezTo>
                    <a:pt x="2229" y="262"/>
                    <a:pt x="2102" y="198"/>
                    <a:pt x="1911" y="166"/>
                  </a:cubicBezTo>
                  <a:cubicBezTo>
                    <a:pt x="1640" y="58"/>
                    <a:pt x="1348" y="1"/>
                    <a:pt x="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5"/>
            <p:cNvSpPr/>
            <p:nvPr/>
          </p:nvSpPr>
          <p:spPr>
            <a:xfrm>
              <a:off x="4715700" y="4195725"/>
              <a:ext cx="55725" cy="53750"/>
            </a:xfrm>
            <a:custGeom>
              <a:avLst/>
              <a:gdLst/>
              <a:ahLst/>
              <a:cxnLst/>
              <a:rect l="l" t="t" r="r" b="b"/>
              <a:pathLst>
                <a:path w="2229" h="2150" extrusionOk="0">
                  <a:moveTo>
                    <a:pt x="700" y="1"/>
                  </a:moveTo>
                  <a:cubicBezTo>
                    <a:pt x="478" y="1"/>
                    <a:pt x="287" y="64"/>
                    <a:pt x="159" y="255"/>
                  </a:cubicBezTo>
                  <a:cubicBezTo>
                    <a:pt x="32" y="415"/>
                    <a:pt x="0" y="637"/>
                    <a:pt x="64" y="828"/>
                  </a:cubicBezTo>
                  <a:cubicBezTo>
                    <a:pt x="191" y="1306"/>
                    <a:pt x="446" y="1720"/>
                    <a:pt x="828" y="2038"/>
                  </a:cubicBezTo>
                  <a:cubicBezTo>
                    <a:pt x="891" y="2102"/>
                    <a:pt x="963" y="2150"/>
                    <a:pt x="1043" y="2150"/>
                  </a:cubicBezTo>
                  <a:cubicBezTo>
                    <a:pt x="1122" y="2150"/>
                    <a:pt x="1210" y="2102"/>
                    <a:pt x="1305" y="1975"/>
                  </a:cubicBezTo>
                  <a:cubicBezTo>
                    <a:pt x="1433" y="1847"/>
                    <a:pt x="1942" y="1274"/>
                    <a:pt x="2069" y="1147"/>
                  </a:cubicBezTo>
                  <a:cubicBezTo>
                    <a:pt x="2229" y="1019"/>
                    <a:pt x="2165" y="892"/>
                    <a:pt x="2006" y="765"/>
                  </a:cubicBezTo>
                  <a:cubicBezTo>
                    <a:pt x="1656" y="383"/>
                    <a:pt x="1210" y="96"/>
                    <a:pt x="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5"/>
            <p:cNvSpPr/>
            <p:nvPr/>
          </p:nvSpPr>
          <p:spPr>
            <a:xfrm>
              <a:off x="4777775" y="4154900"/>
              <a:ext cx="48575" cy="54525"/>
            </a:xfrm>
            <a:custGeom>
              <a:avLst/>
              <a:gdLst/>
              <a:ahLst/>
              <a:cxnLst/>
              <a:rect l="l" t="t" r="r" b="b"/>
              <a:pathLst>
                <a:path w="1943" h="2181" extrusionOk="0">
                  <a:moveTo>
                    <a:pt x="702" y="0"/>
                  </a:moveTo>
                  <a:cubicBezTo>
                    <a:pt x="621" y="0"/>
                    <a:pt x="544" y="16"/>
                    <a:pt x="478" y="42"/>
                  </a:cubicBezTo>
                  <a:cubicBezTo>
                    <a:pt x="287" y="138"/>
                    <a:pt x="128" y="329"/>
                    <a:pt x="96" y="520"/>
                  </a:cubicBezTo>
                  <a:cubicBezTo>
                    <a:pt x="0" y="997"/>
                    <a:pt x="32" y="1506"/>
                    <a:pt x="223" y="1952"/>
                  </a:cubicBezTo>
                  <a:cubicBezTo>
                    <a:pt x="270" y="2092"/>
                    <a:pt x="333" y="2181"/>
                    <a:pt x="477" y="2181"/>
                  </a:cubicBezTo>
                  <a:cubicBezTo>
                    <a:pt x="529" y="2181"/>
                    <a:pt x="592" y="2169"/>
                    <a:pt x="669" y="2143"/>
                  </a:cubicBezTo>
                  <a:cubicBezTo>
                    <a:pt x="860" y="2048"/>
                    <a:pt x="1560" y="1793"/>
                    <a:pt x="1751" y="1729"/>
                  </a:cubicBezTo>
                  <a:cubicBezTo>
                    <a:pt x="1942" y="1666"/>
                    <a:pt x="1942" y="1538"/>
                    <a:pt x="1878" y="1379"/>
                  </a:cubicBezTo>
                  <a:cubicBezTo>
                    <a:pt x="1751" y="870"/>
                    <a:pt x="1433" y="424"/>
                    <a:pt x="1051" y="106"/>
                  </a:cubicBezTo>
                  <a:cubicBezTo>
                    <a:pt x="939" y="31"/>
                    <a:pt x="816" y="0"/>
                    <a:pt x="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5"/>
            <p:cNvSpPr/>
            <p:nvPr/>
          </p:nvSpPr>
          <p:spPr>
            <a:xfrm>
              <a:off x="4843825" y="4147975"/>
              <a:ext cx="46975" cy="52700"/>
            </a:xfrm>
            <a:custGeom>
              <a:avLst/>
              <a:gdLst/>
              <a:ahLst/>
              <a:cxnLst/>
              <a:rect l="l" t="t" r="r" b="b"/>
              <a:pathLst>
                <a:path w="1879" h="2108" extrusionOk="0">
                  <a:moveTo>
                    <a:pt x="1147" y="1"/>
                  </a:moveTo>
                  <a:cubicBezTo>
                    <a:pt x="924" y="1"/>
                    <a:pt x="733" y="96"/>
                    <a:pt x="574" y="255"/>
                  </a:cubicBezTo>
                  <a:cubicBezTo>
                    <a:pt x="287" y="637"/>
                    <a:pt x="96" y="1083"/>
                    <a:pt x="32" y="1561"/>
                  </a:cubicBezTo>
                  <a:cubicBezTo>
                    <a:pt x="1" y="1752"/>
                    <a:pt x="32" y="1911"/>
                    <a:pt x="351" y="1943"/>
                  </a:cubicBezTo>
                  <a:lnTo>
                    <a:pt x="924" y="2006"/>
                  </a:lnTo>
                  <a:cubicBezTo>
                    <a:pt x="1147" y="2070"/>
                    <a:pt x="1401" y="2070"/>
                    <a:pt x="1497" y="2102"/>
                  </a:cubicBezTo>
                  <a:cubicBezTo>
                    <a:pt x="1509" y="2106"/>
                    <a:pt x="1522" y="2108"/>
                    <a:pt x="1534" y="2108"/>
                  </a:cubicBezTo>
                  <a:cubicBezTo>
                    <a:pt x="1623" y="2108"/>
                    <a:pt x="1724" y="2014"/>
                    <a:pt x="1751" y="1847"/>
                  </a:cubicBezTo>
                  <a:cubicBezTo>
                    <a:pt x="1879" y="1338"/>
                    <a:pt x="1847" y="797"/>
                    <a:pt x="1624" y="319"/>
                  </a:cubicBezTo>
                  <a:cubicBezTo>
                    <a:pt x="1529" y="128"/>
                    <a:pt x="1338" y="33"/>
                    <a:pt x="1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5"/>
            <p:cNvSpPr/>
            <p:nvPr/>
          </p:nvSpPr>
          <p:spPr>
            <a:xfrm>
              <a:off x="4902725" y="4177575"/>
              <a:ext cx="54150" cy="53400"/>
            </a:xfrm>
            <a:custGeom>
              <a:avLst/>
              <a:gdLst/>
              <a:ahLst/>
              <a:cxnLst/>
              <a:rect l="l" t="t" r="r" b="b"/>
              <a:pathLst>
                <a:path w="2166" h="2136" extrusionOk="0">
                  <a:moveTo>
                    <a:pt x="1496" y="1"/>
                  </a:moveTo>
                  <a:cubicBezTo>
                    <a:pt x="1407" y="1"/>
                    <a:pt x="1322" y="18"/>
                    <a:pt x="1242" y="58"/>
                  </a:cubicBezTo>
                  <a:cubicBezTo>
                    <a:pt x="796" y="249"/>
                    <a:pt x="414" y="568"/>
                    <a:pt x="159" y="950"/>
                  </a:cubicBezTo>
                  <a:cubicBezTo>
                    <a:pt x="64" y="1109"/>
                    <a:pt x="0" y="1268"/>
                    <a:pt x="287" y="1427"/>
                  </a:cubicBezTo>
                  <a:cubicBezTo>
                    <a:pt x="350" y="1491"/>
                    <a:pt x="542" y="1618"/>
                    <a:pt x="733" y="1745"/>
                  </a:cubicBezTo>
                  <a:cubicBezTo>
                    <a:pt x="924" y="1873"/>
                    <a:pt x="1115" y="2032"/>
                    <a:pt x="1210" y="2096"/>
                  </a:cubicBezTo>
                  <a:cubicBezTo>
                    <a:pt x="1235" y="2120"/>
                    <a:pt x="1278" y="2135"/>
                    <a:pt x="1328" y="2135"/>
                  </a:cubicBezTo>
                  <a:cubicBezTo>
                    <a:pt x="1407" y="2135"/>
                    <a:pt x="1502" y="2098"/>
                    <a:pt x="1560" y="2000"/>
                  </a:cubicBezTo>
                  <a:cubicBezTo>
                    <a:pt x="1910" y="1586"/>
                    <a:pt x="2133" y="1109"/>
                    <a:pt x="2165" y="599"/>
                  </a:cubicBezTo>
                  <a:cubicBezTo>
                    <a:pt x="2165" y="377"/>
                    <a:pt x="2038" y="186"/>
                    <a:pt x="1879" y="90"/>
                  </a:cubicBezTo>
                  <a:cubicBezTo>
                    <a:pt x="1749" y="35"/>
                    <a:pt x="1620" y="1"/>
                    <a:pt x="1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5"/>
            <p:cNvSpPr/>
            <p:nvPr/>
          </p:nvSpPr>
          <p:spPr>
            <a:xfrm>
              <a:off x="4948075" y="4235125"/>
              <a:ext cx="58125" cy="47775"/>
            </a:xfrm>
            <a:custGeom>
              <a:avLst/>
              <a:gdLst/>
              <a:ahLst/>
              <a:cxnLst/>
              <a:rect l="l" t="t" r="r" b="b"/>
              <a:pathLst>
                <a:path w="2325" h="1911" extrusionOk="0">
                  <a:moveTo>
                    <a:pt x="1439" y="0"/>
                  </a:moveTo>
                  <a:cubicBezTo>
                    <a:pt x="1046" y="0"/>
                    <a:pt x="661" y="119"/>
                    <a:pt x="319" y="303"/>
                  </a:cubicBezTo>
                  <a:cubicBezTo>
                    <a:pt x="128" y="399"/>
                    <a:pt x="1" y="494"/>
                    <a:pt x="160" y="781"/>
                  </a:cubicBezTo>
                  <a:cubicBezTo>
                    <a:pt x="224" y="876"/>
                    <a:pt x="319" y="1067"/>
                    <a:pt x="415" y="1290"/>
                  </a:cubicBezTo>
                  <a:cubicBezTo>
                    <a:pt x="542" y="1481"/>
                    <a:pt x="638" y="1704"/>
                    <a:pt x="669" y="1799"/>
                  </a:cubicBezTo>
                  <a:cubicBezTo>
                    <a:pt x="690" y="1861"/>
                    <a:pt x="765" y="1910"/>
                    <a:pt x="867" y="1910"/>
                  </a:cubicBezTo>
                  <a:cubicBezTo>
                    <a:pt x="922" y="1910"/>
                    <a:pt x="985" y="1896"/>
                    <a:pt x="1051" y="1863"/>
                  </a:cubicBezTo>
                  <a:cubicBezTo>
                    <a:pt x="1529" y="1704"/>
                    <a:pt x="1943" y="1354"/>
                    <a:pt x="2229" y="908"/>
                  </a:cubicBezTo>
                  <a:cubicBezTo>
                    <a:pt x="2325" y="717"/>
                    <a:pt x="2325" y="494"/>
                    <a:pt x="2229" y="335"/>
                  </a:cubicBezTo>
                  <a:cubicBezTo>
                    <a:pt x="2102" y="144"/>
                    <a:pt x="1911" y="17"/>
                    <a:pt x="1688" y="17"/>
                  </a:cubicBezTo>
                  <a:cubicBezTo>
                    <a:pt x="1605" y="5"/>
                    <a:pt x="1522" y="0"/>
                    <a:pt x="1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5"/>
            <p:cNvSpPr/>
            <p:nvPr/>
          </p:nvSpPr>
          <p:spPr>
            <a:xfrm>
              <a:off x="4970375" y="4301575"/>
              <a:ext cx="53350" cy="44200"/>
            </a:xfrm>
            <a:custGeom>
              <a:avLst/>
              <a:gdLst/>
              <a:ahLst/>
              <a:cxnLst/>
              <a:rect l="l" t="t" r="r" b="b"/>
              <a:pathLst>
                <a:path w="2134" h="1768" extrusionOk="0">
                  <a:moveTo>
                    <a:pt x="350" y="1"/>
                  </a:moveTo>
                  <a:cubicBezTo>
                    <a:pt x="159" y="1"/>
                    <a:pt x="0" y="33"/>
                    <a:pt x="0" y="351"/>
                  </a:cubicBezTo>
                  <a:lnTo>
                    <a:pt x="0" y="924"/>
                  </a:lnTo>
                  <a:cubicBezTo>
                    <a:pt x="0" y="1115"/>
                    <a:pt x="0" y="1306"/>
                    <a:pt x="0" y="1497"/>
                  </a:cubicBezTo>
                  <a:cubicBezTo>
                    <a:pt x="0" y="1656"/>
                    <a:pt x="96" y="1752"/>
                    <a:pt x="319" y="1752"/>
                  </a:cubicBezTo>
                  <a:cubicBezTo>
                    <a:pt x="406" y="1763"/>
                    <a:pt x="493" y="1768"/>
                    <a:pt x="580" y="1768"/>
                  </a:cubicBezTo>
                  <a:cubicBezTo>
                    <a:pt x="1001" y="1768"/>
                    <a:pt x="1414" y="1644"/>
                    <a:pt x="1783" y="1433"/>
                  </a:cubicBezTo>
                  <a:cubicBezTo>
                    <a:pt x="2133" y="1147"/>
                    <a:pt x="2101" y="606"/>
                    <a:pt x="1719" y="383"/>
                  </a:cubicBezTo>
                  <a:cubicBezTo>
                    <a:pt x="1306" y="128"/>
                    <a:pt x="828" y="1"/>
                    <a:pt x="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5"/>
            <p:cNvSpPr/>
            <p:nvPr/>
          </p:nvSpPr>
          <p:spPr>
            <a:xfrm>
              <a:off x="4946500" y="4363550"/>
              <a:ext cx="54125" cy="49600"/>
            </a:xfrm>
            <a:custGeom>
              <a:avLst/>
              <a:gdLst/>
              <a:ahLst/>
              <a:cxnLst/>
              <a:rect l="l" t="t" r="r" b="b"/>
              <a:pathLst>
                <a:path w="2165" h="1984" extrusionOk="0">
                  <a:moveTo>
                    <a:pt x="841" y="1"/>
                  </a:moveTo>
                  <a:cubicBezTo>
                    <a:pt x="750" y="1"/>
                    <a:pt x="667" y="59"/>
                    <a:pt x="573" y="228"/>
                  </a:cubicBezTo>
                  <a:cubicBezTo>
                    <a:pt x="541" y="291"/>
                    <a:pt x="510" y="355"/>
                    <a:pt x="478" y="451"/>
                  </a:cubicBezTo>
                  <a:cubicBezTo>
                    <a:pt x="414" y="546"/>
                    <a:pt x="350" y="642"/>
                    <a:pt x="319" y="737"/>
                  </a:cubicBezTo>
                  <a:cubicBezTo>
                    <a:pt x="191" y="928"/>
                    <a:pt x="64" y="1151"/>
                    <a:pt x="32" y="1246"/>
                  </a:cubicBezTo>
                  <a:cubicBezTo>
                    <a:pt x="0" y="1342"/>
                    <a:pt x="0" y="1501"/>
                    <a:pt x="159" y="1597"/>
                  </a:cubicBezTo>
                  <a:cubicBezTo>
                    <a:pt x="561" y="1855"/>
                    <a:pt x="1013" y="1983"/>
                    <a:pt x="1471" y="1983"/>
                  </a:cubicBezTo>
                  <a:cubicBezTo>
                    <a:pt x="1522" y="1983"/>
                    <a:pt x="1573" y="1982"/>
                    <a:pt x="1624" y="1979"/>
                  </a:cubicBezTo>
                  <a:cubicBezTo>
                    <a:pt x="1847" y="1947"/>
                    <a:pt x="2038" y="1819"/>
                    <a:pt x="2101" y="1628"/>
                  </a:cubicBezTo>
                  <a:cubicBezTo>
                    <a:pt x="2165" y="1437"/>
                    <a:pt x="2165" y="1215"/>
                    <a:pt x="2070" y="1024"/>
                  </a:cubicBezTo>
                  <a:cubicBezTo>
                    <a:pt x="1815" y="610"/>
                    <a:pt x="1465" y="291"/>
                    <a:pt x="1051" y="69"/>
                  </a:cubicBezTo>
                  <a:cubicBezTo>
                    <a:pt x="972" y="29"/>
                    <a:pt x="904" y="1"/>
                    <a:pt x="8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5"/>
            <p:cNvSpPr/>
            <p:nvPr/>
          </p:nvSpPr>
          <p:spPr>
            <a:xfrm>
              <a:off x="4897950" y="4414150"/>
              <a:ext cx="50950" cy="54775"/>
            </a:xfrm>
            <a:custGeom>
              <a:avLst/>
              <a:gdLst/>
              <a:ahLst/>
              <a:cxnLst/>
              <a:rect l="l" t="t" r="r" b="b"/>
              <a:pathLst>
                <a:path w="2038" h="2191" extrusionOk="0">
                  <a:moveTo>
                    <a:pt x="1313" y="0"/>
                  </a:moveTo>
                  <a:cubicBezTo>
                    <a:pt x="1250" y="0"/>
                    <a:pt x="1175" y="24"/>
                    <a:pt x="1083" y="82"/>
                  </a:cubicBezTo>
                  <a:cubicBezTo>
                    <a:pt x="987" y="146"/>
                    <a:pt x="796" y="305"/>
                    <a:pt x="605" y="432"/>
                  </a:cubicBezTo>
                  <a:cubicBezTo>
                    <a:pt x="414" y="560"/>
                    <a:pt x="223" y="655"/>
                    <a:pt x="128" y="719"/>
                  </a:cubicBezTo>
                  <a:cubicBezTo>
                    <a:pt x="64" y="814"/>
                    <a:pt x="0" y="942"/>
                    <a:pt x="96" y="1101"/>
                  </a:cubicBezTo>
                  <a:cubicBezTo>
                    <a:pt x="350" y="1578"/>
                    <a:pt x="733" y="1928"/>
                    <a:pt x="1210" y="2151"/>
                  </a:cubicBezTo>
                  <a:cubicBezTo>
                    <a:pt x="1285" y="2178"/>
                    <a:pt x="1357" y="2190"/>
                    <a:pt x="1425" y="2190"/>
                  </a:cubicBezTo>
                  <a:cubicBezTo>
                    <a:pt x="1764" y="2190"/>
                    <a:pt x="2011" y="1886"/>
                    <a:pt x="2038" y="1515"/>
                  </a:cubicBezTo>
                  <a:cubicBezTo>
                    <a:pt x="2006" y="1037"/>
                    <a:pt x="1847" y="560"/>
                    <a:pt x="1560" y="178"/>
                  </a:cubicBezTo>
                  <a:cubicBezTo>
                    <a:pt x="1499" y="76"/>
                    <a:pt x="1425" y="0"/>
                    <a:pt x="1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5"/>
            <p:cNvSpPr/>
            <p:nvPr/>
          </p:nvSpPr>
          <p:spPr>
            <a:xfrm>
              <a:off x="4837450" y="4441525"/>
              <a:ext cx="45400" cy="52075"/>
            </a:xfrm>
            <a:custGeom>
              <a:avLst/>
              <a:gdLst/>
              <a:ahLst/>
              <a:cxnLst/>
              <a:rect l="l" t="t" r="r" b="b"/>
              <a:pathLst>
                <a:path w="1816" h="2083" extrusionOk="0">
                  <a:moveTo>
                    <a:pt x="1429" y="1"/>
                  </a:moveTo>
                  <a:cubicBezTo>
                    <a:pt x="1401" y="1"/>
                    <a:pt x="1371" y="2"/>
                    <a:pt x="1338" y="6"/>
                  </a:cubicBezTo>
                  <a:cubicBezTo>
                    <a:pt x="1147" y="69"/>
                    <a:pt x="415" y="101"/>
                    <a:pt x="224" y="133"/>
                  </a:cubicBezTo>
                  <a:cubicBezTo>
                    <a:pt x="33" y="165"/>
                    <a:pt x="1" y="260"/>
                    <a:pt x="1" y="451"/>
                  </a:cubicBezTo>
                  <a:cubicBezTo>
                    <a:pt x="1" y="961"/>
                    <a:pt x="192" y="1470"/>
                    <a:pt x="510" y="1884"/>
                  </a:cubicBezTo>
                  <a:cubicBezTo>
                    <a:pt x="616" y="2017"/>
                    <a:pt x="789" y="2083"/>
                    <a:pt x="954" y="2083"/>
                  </a:cubicBezTo>
                  <a:cubicBezTo>
                    <a:pt x="987" y="2083"/>
                    <a:pt x="1020" y="2080"/>
                    <a:pt x="1051" y="2075"/>
                  </a:cubicBezTo>
                  <a:cubicBezTo>
                    <a:pt x="1274" y="2011"/>
                    <a:pt x="1433" y="1884"/>
                    <a:pt x="1529" y="1693"/>
                  </a:cubicBezTo>
                  <a:cubicBezTo>
                    <a:pt x="1752" y="1247"/>
                    <a:pt x="1815" y="770"/>
                    <a:pt x="1752" y="292"/>
                  </a:cubicBezTo>
                  <a:cubicBezTo>
                    <a:pt x="1752" y="121"/>
                    <a:pt x="1675" y="1"/>
                    <a:pt x="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5"/>
            <p:cNvSpPr/>
            <p:nvPr/>
          </p:nvSpPr>
          <p:spPr>
            <a:xfrm>
              <a:off x="4769025" y="4427550"/>
              <a:ext cx="49350" cy="54550"/>
            </a:xfrm>
            <a:custGeom>
              <a:avLst/>
              <a:gdLst/>
              <a:ahLst/>
              <a:cxnLst/>
              <a:rect l="l" t="t" r="r" b="b"/>
              <a:pathLst>
                <a:path w="1974" h="2182" extrusionOk="0">
                  <a:moveTo>
                    <a:pt x="550" y="0"/>
                  </a:moveTo>
                  <a:cubicBezTo>
                    <a:pt x="445" y="0"/>
                    <a:pt x="391" y="78"/>
                    <a:pt x="318" y="246"/>
                  </a:cubicBezTo>
                  <a:cubicBezTo>
                    <a:pt x="96" y="692"/>
                    <a:pt x="0" y="1233"/>
                    <a:pt x="96" y="1743"/>
                  </a:cubicBezTo>
                  <a:cubicBezTo>
                    <a:pt x="127" y="1934"/>
                    <a:pt x="287" y="2093"/>
                    <a:pt x="478" y="2156"/>
                  </a:cubicBezTo>
                  <a:cubicBezTo>
                    <a:pt x="537" y="2174"/>
                    <a:pt x="597" y="2181"/>
                    <a:pt x="655" y="2181"/>
                  </a:cubicBezTo>
                  <a:cubicBezTo>
                    <a:pt x="815" y="2181"/>
                    <a:pt x="966" y="2122"/>
                    <a:pt x="1082" y="2029"/>
                  </a:cubicBezTo>
                  <a:cubicBezTo>
                    <a:pt x="1464" y="1743"/>
                    <a:pt x="1783" y="1361"/>
                    <a:pt x="1942" y="915"/>
                  </a:cubicBezTo>
                  <a:cubicBezTo>
                    <a:pt x="1974" y="819"/>
                    <a:pt x="1974" y="724"/>
                    <a:pt x="1974" y="660"/>
                  </a:cubicBezTo>
                  <a:cubicBezTo>
                    <a:pt x="1942" y="597"/>
                    <a:pt x="1878" y="533"/>
                    <a:pt x="1719" y="469"/>
                  </a:cubicBezTo>
                  <a:cubicBezTo>
                    <a:pt x="1528" y="406"/>
                    <a:pt x="860" y="119"/>
                    <a:pt x="669" y="24"/>
                  </a:cubicBezTo>
                  <a:cubicBezTo>
                    <a:pt x="622" y="8"/>
                    <a:pt x="583" y="0"/>
                    <a:pt x="5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5"/>
            <p:cNvSpPr/>
            <p:nvPr/>
          </p:nvSpPr>
          <p:spPr>
            <a:xfrm>
              <a:off x="4708525" y="4385950"/>
              <a:ext cx="55750" cy="51150"/>
            </a:xfrm>
            <a:custGeom>
              <a:avLst/>
              <a:gdLst/>
              <a:ahLst/>
              <a:cxnLst/>
              <a:rect l="l" t="t" r="r" b="b"/>
              <a:pathLst>
                <a:path w="2230" h="2046" extrusionOk="0">
                  <a:moveTo>
                    <a:pt x="1151" y="0"/>
                  </a:moveTo>
                  <a:cubicBezTo>
                    <a:pt x="1075" y="0"/>
                    <a:pt x="1003" y="32"/>
                    <a:pt x="956" y="96"/>
                  </a:cubicBezTo>
                  <a:cubicBezTo>
                    <a:pt x="542" y="382"/>
                    <a:pt x="223" y="796"/>
                    <a:pt x="64" y="1306"/>
                  </a:cubicBezTo>
                  <a:cubicBezTo>
                    <a:pt x="1" y="1497"/>
                    <a:pt x="64" y="1719"/>
                    <a:pt x="223" y="1879"/>
                  </a:cubicBezTo>
                  <a:cubicBezTo>
                    <a:pt x="355" y="1984"/>
                    <a:pt x="509" y="2046"/>
                    <a:pt x="685" y="2046"/>
                  </a:cubicBezTo>
                  <a:cubicBezTo>
                    <a:pt x="721" y="2046"/>
                    <a:pt x="758" y="2043"/>
                    <a:pt x="796" y="2038"/>
                  </a:cubicBezTo>
                  <a:cubicBezTo>
                    <a:pt x="1274" y="1974"/>
                    <a:pt x="1720" y="1751"/>
                    <a:pt x="2070" y="1433"/>
                  </a:cubicBezTo>
                  <a:cubicBezTo>
                    <a:pt x="2134" y="1369"/>
                    <a:pt x="2197" y="1306"/>
                    <a:pt x="2229" y="1210"/>
                  </a:cubicBezTo>
                  <a:cubicBezTo>
                    <a:pt x="2197" y="1115"/>
                    <a:pt x="2165" y="1019"/>
                    <a:pt x="2070" y="923"/>
                  </a:cubicBezTo>
                  <a:cubicBezTo>
                    <a:pt x="1943" y="796"/>
                    <a:pt x="1497" y="223"/>
                    <a:pt x="1370" y="96"/>
                  </a:cubicBezTo>
                  <a:cubicBezTo>
                    <a:pt x="1306" y="32"/>
                    <a:pt x="1226" y="0"/>
                    <a:pt x="1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5"/>
            <p:cNvSpPr/>
            <p:nvPr/>
          </p:nvSpPr>
          <p:spPr>
            <a:xfrm>
              <a:off x="4675900" y="4326650"/>
              <a:ext cx="54150" cy="45025"/>
            </a:xfrm>
            <a:custGeom>
              <a:avLst/>
              <a:gdLst/>
              <a:ahLst/>
              <a:cxnLst/>
              <a:rect l="l" t="t" r="r" b="b"/>
              <a:pathLst>
                <a:path w="2166" h="1801" extrusionOk="0">
                  <a:moveTo>
                    <a:pt x="1678" y="1"/>
                  </a:moveTo>
                  <a:cubicBezTo>
                    <a:pt x="1634" y="1"/>
                    <a:pt x="1584" y="7"/>
                    <a:pt x="1528" y="17"/>
                  </a:cubicBezTo>
                  <a:cubicBezTo>
                    <a:pt x="1019" y="80"/>
                    <a:pt x="542" y="303"/>
                    <a:pt x="160" y="685"/>
                  </a:cubicBezTo>
                  <a:cubicBezTo>
                    <a:pt x="32" y="844"/>
                    <a:pt x="0" y="1035"/>
                    <a:pt x="64" y="1258"/>
                  </a:cubicBezTo>
                  <a:cubicBezTo>
                    <a:pt x="128" y="1449"/>
                    <a:pt x="287" y="1608"/>
                    <a:pt x="478" y="1672"/>
                  </a:cubicBezTo>
                  <a:cubicBezTo>
                    <a:pt x="747" y="1762"/>
                    <a:pt x="1016" y="1801"/>
                    <a:pt x="1285" y="1801"/>
                  </a:cubicBezTo>
                  <a:cubicBezTo>
                    <a:pt x="1494" y="1801"/>
                    <a:pt x="1702" y="1777"/>
                    <a:pt x="1910" y="1736"/>
                  </a:cubicBezTo>
                  <a:cubicBezTo>
                    <a:pt x="1974" y="1704"/>
                    <a:pt x="2070" y="1672"/>
                    <a:pt x="2133" y="1608"/>
                  </a:cubicBezTo>
                  <a:cubicBezTo>
                    <a:pt x="2165" y="1513"/>
                    <a:pt x="2165" y="1385"/>
                    <a:pt x="2133" y="1290"/>
                  </a:cubicBezTo>
                  <a:cubicBezTo>
                    <a:pt x="2070" y="1099"/>
                    <a:pt x="1942" y="367"/>
                    <a:pt x="1879" y="176"/>
                  </a:cubicBezTo>
                  <a:cubicBezTo>
                    <a:pt x="1856" y="40"/>
                    <a:pt x="1785" y="1"/>
                    <a:pt x="1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5"/>
            <p:cNvSpPr/>
            <p:nvPr/>
          </p:nvSpPr>
          <p:spPr>
            <a:xfrm>
              <a:off x="4743550" y="4279900"/>
              <a:ext cx="56525" cy="38425"/>
            </a:xfrm>
            <a:custGeom>
              <a:avLst/>
              <a:gdLst/>
              <a:ahLst/>
              <a:cxnLst/>
              <a:rect l="l" t="t" r="r" b="b"/>
              <a:pathLst>
                <a:path w="2261" h="1537" extrusionOk="0">
                  <a:moveTo>
                    <a:pt x="1130" y="0"/>
                  </a:moveTo>
                  <a:cubicBezTo>
                    <a:pt x="748" y="0"/>
                    <a:pt x="366" y="56"/>
                    <a:pt x="0" y="167"/>
                  </a:cubicBezTo>
                  <a:cubicBezTo>
                    <a:pt x="478" y="772"/>
                    <a:pt x="1115" y="1250"/>
                    <a:pt x="1815" y="1536"/>
                  </a:cubicBezTo>
                  <a:cubicBezTo>
                    <a:pt x="1815" y="1027"/>
                    <a:pt x="1974" y="549"/>
                    <a:pt x="2261" y="167"/>
                  </a:cubicBezTo>
                  <a:cubicBezTo>
                    <a:pt x="1895" y="56"/>
                    <a:pt x="1512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5"/>
            <p:cNvSpPr/>
            <p:nvPr/>
          </p:nvSpPr>
          <p:spPr>
            <a:xfrm>
              <a:off x="4779350" y="4225175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828"/>
                    <a:pt x="319" y="1656"/>
                    <a:pt x="797" y="2356"/>
                  </a:cubicBezTo>
                  <a:cubicBezTo>
                    <a:pt x="1083" y="1943"/>
                    <a:pt x="1529" y="1624"/>
                    <a:pt x="2007" y="1497"/>
                  </a:cubicBezTo>
                  <a:cubicBezTo>
                    <a:pt x="1497" y="828"/>
                    <a:pt x="797" y="28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5"/>
            <p:cNvSpPr/>
            <p:nvPr/>
          </p:nvSpPr>
          <p:spPr>
            <a:xfrm>
              <a:off x="4829500" y="4209250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06"/>
                    <a:pt x="32" y="1338"/>
                    <a:pt x="1" y="2102"/>
                  </a:cubicBezTo>
                  <a:cubicBezTo>
                    <a:pt x="223" y="2038"/>
                    <a:pt x="462" y="2007"/>
                    <a:pt x="705" y="2007"/>
                  </a:cubicBezTo>
                  <a:cubicBezTo>
                    <a:pt x="947" y="2007"/>
                    <a:pt x="1193" y="2038"/>
                    <a:pt x="1432" y="2102"/>
                  </a:cubicBezTo>
                  <a:lnTo>
                    <a:pt x="1432" y="2102"/>
                  </a:lnTo>
                  <a:cubicBezTo>
                    <a:pt x="1394" y="1348"/>
                    <a:pt x="1140" y="597"/>
                    <a:pt x="701" y="1"/>
                  </a:cubicBezTo>
                  <a:close/>
                  <a:moveTo>
                    <a:pt x="1432" y="2102"/>
                  </a:moveTo>
                  <a:lnTo>
                    <a:pt x="1432" y="2102"/>
                  </a:lnTo>
                  <a:cubicBezTo>
                    <a:pt x="1432" y="2112"/>
                    <a:pt x="1433" y="2123"/>
                    <a:pt x="1433" y="2134"/>
                  </a:cubicBezTo>
                  <a:lnTo>
                    <a:pt x="1433" y="2102"/>
                  </a:lnTo>
                  <a:cubicBezTo>
                    <a:pt x="1433" y="2102"/>
                    <a:pt x="1432" y="2102"/>
                    <a:pt x="1432" y="2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5"/>
            <p:cNvSpPr/>
            <p:nvPr/>
          </p:nvSpPr>
          <p:spPr>
            <a:xfrm>
              <a:off x="4864525" y="4225175"/>
              <a:ext cx="49350" cy="58925"/>
            </a:xfrm>
            <a:custGeom>
              <a:avLst/>
              <a:gdLst/>
              <a:ahLst/>
              <a:cxnLst/>
              <a:rect l="l" t="t" r="r" b="b"/>
              <a:pathLst>
                <a:path w="1974" h="2357" extrusionOk="0">
                  <a:moveTo>
                    <a:pt x="1974" y="1"/>
                  </a:moveTo>
                  <a:lnTo>
                    <a:pt x="1974" y="1"/>
                  </a:lnTo>
                  <a:cubicBezTo>
                    <a:pt x="1178" y="287"/>
                    <a:pt x="478" y="828"/>
                    <a:pt x="0" y="1497"/>
                  </a:cubicBezTo>
                  <a:cubicBezTo>
                    <a:pt x="478" y="1624"/>
                    <a:pt x="892" y="1943"/>
                    <a:pt x="1178" y="2356"/>
                  </a:cubicBezTo>
                  <a:cubicBezTo>
                    <a:pt x="1656" y="1656"/>
                    <a:pt x="1942" y="828"/>
                    <a:pt x="19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5"/>
            <p:cNvSpPr/>
            <p:nvPr/>
          </p:nvSpPr>
          <p:spPr>
            <a:xfrm>
              <a:off x="4893975" y="4279900"/>
              <a:ext cx="56525" cy="38425"/>
            </a:xfrm>
            <a:custGeom>
              <a:avLst/>
              <a:gdLst/>
              <a:ahLst/>
              <a:cxnLst/>
              <a:rect l="l" t="t" r="r" b="b"/>
              <a:pathLst>
                <a:path w="2261" h="1537" extrusionOk="0">
                  <a:moveTo>
                    <a:pt x="1142" y="0"/>
                  </a:moveTo>
                  <a:cubicBezTo>
                    <a:pt x="764" y="0"/>
                    <a:pt x="382" y="56"/>
                    <a:pt x="0" y="167"/>
                  </a:cubicBezTo>
                  <a:cubicBezTo>
                    <a:pt x="287" y="549"/>
                    <a:pt x="446" y="1027"/>
                    <a:pt x="478" y="1536"/>
                  </a:cubicBezTo>
                  <a:cubicBezTo>
                    <a:pt x="1178" y="1250"/>
                    <a:pt x="1783" y="772"/>
                    <a:pt x="2260" y="167"/>
                  </a:cubicBezTo>
                  <a:cubicBezTo>
                    <a:pt x="1894" y="56"/>
                    <a:pt x="1520" y="0"/>
                    <a:pt x="1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5"/>
            <p:cNvSpPr/>
            <p:nvPr/>
          </p:nvSpPr>
          <p:spPr>
            <a:xfrm>
              <a:off x="4893975" y="4318300"/>
              <a:ext cx="62100" cy="39125"/>
            </a:xfrm>
            <a:custGeom>
              <a:avLst/>
              <a:gdLst/>
              <a:ahLst/>
              <a:cxnLst/>
              <a:rect l="l" t="t" r="r" b="b"/>
              <a:pathLst>
                <a:path w="2484" h="1565" extrusionOk="0">
                  <a:moveTo>
                    <a:pt x="478" y="0"/>
                  </a:moveTo>
                  <a:cubicBezTo>
                    <a:pt x="446" y="478"/>
                    <a:pt x="287" y="955"/>
                    <a:pt x="0" y="1369"/>
                  </a:cubicBezTo>
                  <a:cubicBezTo>
                    <a:pt x="411" y="1501"/>
                    <a:pt x="848" y="1564"/>
                    <a:pt x="1284" y="1564"/>
                  </a:cubicBezTo>
                  <a:cubicBezTo>
                    <a:pt x="1692" y="1564"/>
                    <a:pt x="2099" y="1509"/>
                    <a:pt x="2483" y="1401"/>
                  </a:cubicBezTo>
                  <a:cubicBezTo>
                    <a:pt x="1974" y="733"/>
                    <a:pt x="1274" y="255"/>
                    <a:pt x="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5"/>
            <p:cNvSpPr/>
            <p:nvPr/>
          </p:nvSpPr>
          <p:spPr>
            <a:xfrm>
              <a:off x="4865325" y="4352525"/>
              <a:ext cx="45375" cy="53350"/>
            </a:xfrm>
            <a:custGeom>
              <a:avLst/>
              <a:gdLst/>
              <a:ahLst/>
              <a:cxnLst/>
              <a:rect l="l" t="t" r="r" b="b"/>
              <a:pathLst>
                <a:path w="1815" h="2134" extrusionOk="0">
                  <a:moveTo>
                    <a:pt x="1146" y="0"/>
                  </a:moveTo>
                  <a:cubicBezTo>
                    <a:pt x="860" y="382"/>
                    <a:pt x="446" y="669"/>
                    <a:pt x="0" y="828"/>
                  </a:cubicBezTo>
                  <a:cubicBezTo>
                    <a:pt x="478" y="1433"/>
                    <a:pt x="1114" y="1878"/>
                    <a:pt x="1815" y="2133"/>
                  </a:cubicBezTo>
                  <a:cubicBezTo>
                    <a:pt x="1815" y="1369"/>
                    <a:pt x="1560" y="605"/>
                    <a:pt x="1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5"/>
            <p:cNvSpPr/>
            <p:nvPr/>
          </p:nvSpPr>
          <p:spPr>
            <a:xfrm>
              <a:off x="4829500" y="4373200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" y="1"/>
                  </a:moveTo>
                  <a:cubicBezTo>
                    <a:pt x="1" y="860"/>
                    <a:pt x="255" y="1688"/>
                    <a:pt x="701" y="2389"/>
                  </a:cubicBezTo>
                  <a:cubicBezTo>
                    <a:pt x="1178" y="1688"/>
                    <a:pt x="1433" y="860"/>
                    <a:pt x="1433" y="1"/>
                  </a:cubicBezTo>
                  <a:lnTo>
                    <a:pt x="1433" y="1"/>
                  </a:lnTo>
                  <a:cubicBezTo>
                    <a:pt x="1194" y="81"/>
                    <a:pt x="948" y="120"/>
                    <a:pt x="705" y="120"/>
                  </a:cubicBezTo>
                  <a:cubicBezTo>
                    <a:pt x="462" y="120"/>
                    <a:pt x="223" y="8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5"/>
            <p:cNvSpPr/>
            <p:nvPr/>
          </p:nvSpPr>
          <p:spPr>
            <a:xfrm>
              <a:off x="4783350" y="4352525"/>
              <a:ext cx="46175" cy="53350"/>
            </a:xfrm>
            <a:custGeom>
              <a:avLst/>
              <a:gdLst/>
              <a:ahLst/>
              <a:cxnLst/>
              <a:rect l="l" t="t" r="r" b="b"/>
              <a:pathLst>
                <a:path w="1847" h="2134" extrusionOk="0">
                  <a:moveTo>
                    <a:pt x="669" y="0"/>
                  </a:moveTo>
                  <a:cubicBezTo>
                    <a:pt x="255" y="637"/>
                    <a:pt x="0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669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5"/>
            <p:cNvSpPr/>
            <p:nvPr/>
          </p:nvSpPr>
          <p:spPr>
            <a:xfrm>
              <a:off x="4737975" y="4318300"/>
              <a:ext cx="62100" cy="38850"/>
            </a:xfrm>
            <a:custGeom>
              <a:avLst/>
              <a:gdLst/>
              <a:ahLst/>
              <a:cxnLst/>
              <a:rect l="l" t="t" r="r" b="b"/>
              <a:pathLst>
                <a:path w="2484" h="1554" extrusionOk="0">
                  <a:moveTo>
                    <a:pt x="2038" y="0"/>
                  </a:moveTo>
                  <a:cubicBezTo>
                    <a:pt x="1242" y="255"/>
                    <a:pt x="542" y="733"/>
                    <a:pt x="0" y="1401"/>
                  </a:cubicBezTo>
                  <a:cubicBezTo>
                    <a:pt x="385" y="1505"/>
                    <a:pt x="776" y="1553"/>
                    <a:pt x="1165" y="1553"/>
                  </a:cubicBezTo>
                  <a:cubicBezTo>
                    <a:pt x="1613" y="1553"/>
                    <a:pt x="2057" y="1489"/>
                    <a:pt x="2484" y="1369"/>
                  </a:cubicBezTo>
                  <a:cubicBezTo>
                    <a:pt x="2197" y="955"/>
                    <a:pt x="2038" y="478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5"/>
            <p:cNvSpPr/>
            <p:nvPr/>
          </p:nvSpPr>
          <p:spPr>
            <a:xfrm>
              <a:off x="4813575" y="4286450"/>
              <a:ext cx="76425" cy="65500"/>
            </a:xfrm>
            <a:custGeom>
              <a:avLst/>
              <a:gdLst/>
              <a:ahLst/>
              <a:cxnLst/>
              <a:rect l="l" t="t" r="r" b="b"/>
              <a:pathLst>
                <a:path w="3057" h="2620" extrusionOk="0">
                  <a:moveTo>
                    <a:pt x="1306" y="1"/>
                  </a:moveTo>
                  <a:cubicBezTo>
                    <a:pt x="574" y="1"/>
                    <a:pt x="1" y="606"/>
                    <a:pt x="1" y="1306"/>
                  </a:cubicBezTo>
                  <a:cubicBezTo>
                    <a:pt x="1" y="2101"/>
                    <a:pt x="638" y="2620"/>
                    <a:pt x="1307" y="2620"/>
                  </a:cubicBezTo>
                  <a:cubicBezTo>
                    <a:pt x="1630" y="2620"/>
                    <a:pt x="1960" y="2499"/>
                    <a:pt x="2229" y="2229"/>
                  </a:cubicBezTo>
                  <a:cubicBezTo>
                    <a:pt x="3057" y="1434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3043;p35"/>
          <p:cNvGrpSpPr/>
          <p:nvPr/>
        </p:nvGrpSpPr>
        <p:grpSpPr>
          <a:xfrm>
            <a:off x="5228534" y="464722"/>
            <a:ext cx="573633" cy="570005"/>
            <a:chOff x="4675900" y="4147975"/>
            <a:chExt cx="347825" cy="345625"/>
          </a:xfrm>
        </p:grpSpPr>
        <p:sp>
          <p:nvSpPr>
            <p:cNvPr id="3044" name="Google Shape;3044;p35"/>
            <p:cNvSpPr/>
            <p:nvPr/>
          </p:nvSpPr>
          <p:spPr>
            <a:xfrm>
              <a:off x="4678275" y="4260825"/>
              <a:ext cx="55750" cy="46250"/>
            </a:xfrm>
            <a:custGeom>
              <a:avLst/>
              <a:gdLst/>
              <a:ahLst/>
              <a:cxnLst/>
              <a:rect l="l" t="t" r="r" b="b"/>
              <a:pathLst>
                <a:path w="2230" h="1850" extrusionOk="0">
                  <a:moveTo>
                    <a:pt x="1059" y="1"/>
                  </a:moveTo>
                  <a:cubicBezTo>
                    <a:pt x="839" y="1"/>
                    <a:pt x="621" y="34"/>
                    <a:pt x="415" y="103"/>
                  </a:cubicBezTo>
                  <a:cubicBezTo>
                    <a:pt x="224" y="166"/>
                    <a:pt x="65" y="357"/>
                    <a:pt x="33" y="548"/>
                  </a:cubicBezTo>
                  <a:cubicBezTo>
                    <a:pt x="1" y="771"/>
                    <a:pt x="65" y="962"/>
                    <a:pt x="224" y="1121"/>
                  </a:cubicBezTo>
                  <a:cubicBezTo>
                    <a:pt x="542" y="1472"/>
                    <a:pt x="988" y="1726"/>
                    <a:pt x="1465" y="1822"/>
                  </a:cubicBezTo>
                  <a:cubicBezTo>
                    <a:pt x="1517" y="1839"/>
                    <a:pt x="1567" y="1849"/>
                    <a:pt x="1613" y="1849"/>
                  </a:cubicBezTo>
                  <a:cubicBezTo>
                    <a:pt x="1736" y="1849"/>
                    <a:pt x="1833" y="1776"/>
                    <a:pt x="1879" y="1567"/>
                  </a:cubicBezTo>
                  <a:cubicBezTo>
                    <a:pt x="1911" y="1376"/>
                    <a:pt x="2102" y="644"/>
                    <a:pt x="2166" y="453"/>
                  </a:cubicBezTo>
                  <a:cubicBezTo>
                    <a:pt x="2229" y="262"/>
                    <a:pt x="2102" y="198"/>
                    <a:pt x="1911" y="166"/>
                  </a:cubicBezTo>
                  <a:cubicBezTo>
                    <a:pt x="1640" y="58"/>
                    <a:pt x="1348" y="1"/>
                    <a:pt x="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5"/>
            <p:cNvSpPr/>
            <p:nvPr/>
          </p:nvSpPr>
          <p:spPr>
            <a:xfrm>
              <a:off x="4715700" y="4195725"/>
              <a:ext cx="55725" cy="53750"/>
            </a:xfrm>
            <a:custGeom>
              <a:avLst/>
              <a:gdLst/>
              <a:ahLst/>
              <a:cxnLst/>
              <a:rect l="l" t="t" r="r" b="b"/>
              <a:pathLst>
                <a:path w="2229" h="2150" extrusionOk="0">
                  <a:moveTo>
                    <a:pt x="700" y="1"/>
                  </a:moveTo>
                  <a:cubicBezTo>
                    <a:pt x="478" y="1"/>
                    <a:pt x="287" y="64"/>
                    <a:pt x="159" y="255"/>
                  </a:cubicBezTo>
                  <a:cubicBezTo>
                    <a:pt x="32" y="415"/>
                    <a:pt x="0" y="637"/>
                    <a:pt x="64" y="828"/>
                  </a:cubicBezTo>
                  <a:cubicBezTo>
                    <a:pt x="191" y="1306"/>
                    <a:pt x="446" y="1720"/>
                    <a:pt x="828" y="2038"/>
                  </a:cubicBezTo>
                  <a:cubicBezTo>
                    <a:pt x="891" y="2102"/>
                    <a:pt x="963" y="2150"/>
                    <a:pt x="1043" y="2150"/>
                  </a:cubicBezTo>
                  <a:cubicBezTo>
                    <a:pt x="1122" y="2150"/>
                    <a:pt x="1210" y="2102"/>
                    <a:pt x="1305" y="1975"/>
                  </a:cubicBezTo>
                  <a:cubicBezTo>
                    <a:pt x="1433" y="1847"/>
                    <a:pt x="1942" y="1274"/>
                    <a:pt x="2069" y="1147"/>
                  </a:cubicBezTo>
                  <a:cubicBezTo>
                    <a:pt x="2229" y="1019"/>
                    <a:pt x="2165" y="892"/>
                    <a:pt x="2006" y="765"/>
                  </a:cubicBezTo>
                  <a:cubicBezTo>
                    <a:pt x="1656" y="383"/>
                    <a:pt x="1210" y="96"/>
                    <a:pt x="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5"/>
            <p:cNvSpPr/>
            <p:nvPr/>
          </p:nvSpPr>
          <p:spPr>
            <a:xfrm>
              <a:off x="4777775" y="4154900"/>
              <a:ext cx="48575" cy="54525"/>
            </a:xfrm>
            <a:custGeom>
              <a:avLst/>
              <a:gdLst/>
              <a:ahLst/>
              <a:cxnLst/>
              <a:rect l="l" t="t" r="r" b="b"/>
              <a:pathLst>
                <a:path w="1943" h="2181" extrusionOk="0">
                  <a:moveTo>
                    <a:pt x="702" y="0"/>
                  </a:moveTo>
                  <a:cubicBezTo>
                    <a:pt x="621" y="0"/>
                    <a:pt x="544" y="16"/>
                    <a:pt x="478" y="42"/>
                  </a:cubicBezTo>
                  <a:cubicBezTo>
                    <a:pt x="287" y="138"/>
                    <a:pt x="128" y="329"/>
                    <a:pt x="96" y="520"/>
                  </a:cubicBezTo>
                  <a:cubicBezTo>
                    <a:pt x="0" y="997"/>
                    <a:pt x="32" y="1506"/>
                    <a:pt x="223" y="1952"/>
                  </a:cubicBezTo>
                  <a:cubicBezTo>
                    <a:pt x="270" y="2092"/>
                    <a:pt x="333" y="2181"/>
                    <a:pt x="477" y="2181"/>
                  </a:cubicBezTo>
                  <a:cubicBezTo>
                    <a:pt x="529" y="2181"/>
                    <a:pt x="592" y="2169"/>
                    <a:pt x="669" y="2143"/>
                  </a:cubicBezTo>
                  <a:cubicBezTo>
                    <a:pt x="860" y="2048"/>
                    <a:pt x="1560" y="1793"/>
                    <a:pt x="1751" y="1729"/>
                  </a:cubicBezTo>
                  <a:cubicBezTo>
                    <a:pt x="1942" y="1666"/>
                    <a:pt x="1942" y="1538"/>
                    <a:pt x="1878" y="1379"/>
                  </a:cubicBezTo>
                  <a:cubicBezTo>
                    <a:pt x="1751" y="870"/>
                    <a:pt x="1433" y="424"/>
                    <a:pt x="1051" y="106"/>
                  </a:cubicBezTo>
                  <a:cubicBezTo>
                    <a:pt x="939" y="31"/>
                    <a:pt x="816" y="0"/>
                    <a:pt x="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5"/>
            <p:cNvSpPr/>
            <p:nvPr/>
          </p:nvSpPr>
          <p:spPr>
            <a:xfrm>
              <a:off x="4843825" y="4147975"/>
              <a:ext cx="46975" cy="52700"/>
            </a:xfrm>
            <a:custGeom>
              <a:avLst/>
              <a:gdLst/>
              <a:ahLst/>
              <a:cxnLst/>
              <a:rect l="l" t="t" r="r" b="b"/>
              <a:pathLst>
                <a:path w="1879" h="2108" extrusionOk="0">
                  <a:moveTo>
                    <a:pt x="1147" y="1"/>
                  </a:moveTo>
                  <a:cubicBezTo>
                    <a:pt x="924" y="1"/>
                    <a:pt x="733" y="96"/>
                    <a:pt x="574" y="255"/>
                  </a:cubicBezTo>
                  <a:cubicBezTo>
                    <a:pt x="287" y="637"/>
                    <a:pt x="96" y="1083"/>
                    <a:pt x="32" y="1561"/>
                  </a:cubicBezTo>
                  <a:cubicBezTo>
                    <a:pt x="1" y="1752"/>
                    <a:pt x="32" y="1911"/>
                    <a:pt x="351" y="1943"/>
                  </a:cubicBezTo>
                  <a:lnTo>
                    <a:pt x="924" y="2006"/>
                  </a:lnTo>
                  <a:cubicBezTo>
                    <a:pt x="1147" y="2070"/>
                    <a:pt x="1401" y="2070"/>
                    <a:pt x="1497" y="2102"/>
                  </a:cubicBezTo>
                  <a:cubicBezTo>
                    <a:pt x="1509" y="2106"/>
                    <a:pt x="1522" y="2108"/>
                    <a:pt x="1534" y="2108"/>
                  </a:cubicBezTo>
                  <a:cubicBezTo>
                    <a:pt x="1623" y="2108"/>
                    <a:pt x="1724" y="2014"/>
                    <a:pt x="1751" y="1847"/>
                  </a:cubicBezTo>
                  <a:cubicBezTo>
                    <a:pt x="1879" y="1338"/>
                    <a:pt x="1847" y="797"/>
                    <a:pt x="1624" y="319"/>
                  </a:cubicBezTo>
                  <a:cubicBezTo>
                    <a:pt x="1529" y="128"/>
                    <a:pt x="1338" y="33"/>
                    <a:pt x="1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5"/>
            <p:cNvSpPr/>
            <p:nvPr/>
          </p:nvSpPr>
          <p:spPr>
            <a:xfrm>
              <a:off x="4902725" y="4177575"/>
              <a:ext cx="54150" cy="53400"/>
            </a:xfrm>
            <a:custGeom>
              <a:avLst/>
              <a:gdLst/>
              <a:ahLst/>
              <a:cxnLst/>
              <a:rect l="l" t="t" r="r" b="b"/>
              <a:pathLst>
                <a:path w="2166" h="2136" extrusionOk="0">
                  <a:moveTo>
                    <a:pt x="1496" y="1"/>
                  </a:moveTo>
                  <a:cubicBezTo>
                    <a:pt x="1407" y="1"/>
                    <a:pt x="1322" y="18"/>
                    <a:pt x="1242" y="58"/>
                  </a:cubicBezTo>
                  <a:cubicBezTo>
                    <a:pt x="796" y="249"/>
                    <a:pt x="414" y="568"/>
                    <a:pt x="159" y="950"/>
                  </a:cubicBezTo>
                  <a:cubicBezTo>
                    <a:pt x="64" y="1109"/>
                    <a:pt x="0" y="1268"/>
                    <a:pt x="287" y="1427"/>
                  </a:cubicBezTo>
                  <a:cubicBezTo>
                    <a:pt x="350" y="1491"/>
                    <a:pt x="542" y="1618"/>
                    <a:pt x="733" y="1745"/>
                  </a:cubicBezTo>
                  <a:cubicBezTo>
                    <a:pt x="924" y="1873"/>
                    <a:pt x="1115" y="2032"/>
                    <a:pt x="1210" y="2096"/>
                  </a:cubicBezTo>
                  <a:cubicBezTo>
                    <a:pt x="1235" y="2120"/>
                    <a:pt x="1278" y="2135"/>
                    <a:pt x="1328" y="2135"/>
                  </a:cubicBezTo>
                  <a:cubicBezTo>
                    <a:pt x="1407" y="2135"/>
                    <a:pt x="1502" y="2098"/>
                    <a:pt x="1560" y="2000"/>
                  </a:cubicBezTo>
                  <a:cubicBezTo>
                    <a:pt x="1910" y="1586"/>
                    <a:pt x="2133" y="1109"/>
                    <a:pt x="2165" y="599"/>
                  </a:cubicBezTo>
                  <a:cubicBezTo>
                    <a:pt x="2165" y="377"/>
                    <a:pt x="2038" y="186"/>
                    <a:pt x="1879" y="90"/>
                  </a:cubicBezTo>
                  <a:cubicBezTo>
                    <a:pt x="1749" y="35"/>
                    <a:pt x="1620" y="1"/>
                    <a:pt x="1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5"/>
            <p:cNvSpPr/>
            <p:nvPr/>
          </p:nvSpPr>
          <p:spPr>
            <a:xfrm>
              <a:off x="4948075" y="4235125"/>
              <a:ext cx="58125" cy="47775"/>
            </a:xfrm>
            <a:custGeom>
              <a:avLst/>
              <a:gdLst/>
              <a:ahLst/>
              <a:cxnLst/>
              <a:rect l="l" t="t" r="r" b="b"/>
              <a:pathLst>
                <a:path w="2325" h="1911" extrusionOk="0">
                  <a:moveTo>
                    <a:pt x="1439" y="0"/>
                  </a:moveTo>
                  <a:cubicBezTo>
                    <a:pt x="1046" y="0"/>
                    <a:pt x="661" y="119"/>
                    <a:pt x="319" y="303"/>
                  </a:cubicBezTo>
                  <a:cubicBezTo>
                    <a:pt x="128" y="399"/>
                    <a:pt x="1" y="494"/>
                    <a:pt x="160" y="781"/>
                  </a:cubicBezTo>
                  <a:cubicBezTo>
                    <a:pt x="224" y="876"/>
                    <a:pt x="319" y="1067"/>
                    <a:pt x="415" y="1290"/>
                  </a:cubicBezTo>
                  <a:cubicBezTo>
                    <a:pt x="542" y="1481"/>
                    <a:pt x="638" y="1704"/>
                    <a:pt x="669" y="1799"/>
                  </a:cubicBezTo>
                  <a:cubicBezTo>
                    <a:pt x="690" y="1861"/>
                    <a:pt x="765" y="1910"/>
                    <a:pt x="867" y="1910"/>
                  </a:cubicBezTo>
                  <a:cubicBezTo>
                    <a:pt x="922" y="1910"/>
                    <a:pt x="985" y="1896"/>
                    <a:pt x="1051" y="1863"/>
                  </a:cubicBezTo>
                  <a:cubicBezTo>
                    <a:pt x="1529" y="1704"/>
                    <a:pt x="1943" y="1354"/>
                    <a:pt x="2229" y="908"/>
                  </a:cubicBezTo>
                  <a:cubicBezTo>
                    <a:pt x="2325" y="717"/>
                    <a:pt x="2325" y="494"/>
                    <a:pt x="2229" y="335"/>
                  </a:cubicBezTo>
                  <a:cubicBezTo>
                    <a:pt x="2102" y="144"/>
                    <a:pt x="1911" y="17"/>
                    <a:pt x="1688" y="17"/>
                  </a:cubicBezTo>
                  <a:cubicBezTo>
                    <a:pt x="1605" y="5"/>
                    <a:pt x="1522" y="0"/>
                    <a:pt x="1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5"/>
            <p:cNvSpPr/>
            <p:nvPr/>
          </p:nvSpPr>
          <p:spPr>
            <a:xfrm>
              <a:off x="4970375" y="4301575"/>
              <a:ext cx="53350" cy="44200"/>
            </a:xfrm>
            <a:custGeom>
              <a:avLst/>
              <a:gdLst/>
              <a:ahLst/>
              <a:cxnLst/>
              <a:rect l="l" t="t" r="r" b="b"/>
              <a:pathLst>
                <a:path w="2134" h="1768" extrusionOk="0">
                  <a:moveTo>
                    <a:pt x="350" y="1"/>
                  </a:moveTo>
                  <a:cubicBezTo>
                    <a:pt x="159" y="1"/>
                    <a:pt x="0" y="33"/>
                    <a:pt x="0" y="351"/>
                  </a:cubicBezTo>
                  <a:lnTo>
                    <a:pt x="0" y="924"/>
                  </a:lnTo>
                  <a:cubicBezTo>
                    <a:pt x="0" y="1115"/>
                    <a:pt x="0" y="1306"/>
                    <a:pt x="0" y="1497"/>
                  </a:cubicBezTo>
                  <a:cubicBezTo>
                    <a:pt x="0" y="1656"/>
                    <a:pt x="96" y="1752"/>
                    <a:pt x="319" y="1752"/>
                  </a:cubicBezTo>
                  <a:cubicBezTo>
                    <a:pt x="406" y="1763"/>
                    <a:pt x="493" y="1768"/>
                    <a:pt x="580" y="1768"/>
                  </a:cubicBezTo>
                  <a:cubicBezTo>
                    <a:pt x="1001" y="1768"/>
                    <a:pt x="1414" y="1644"/>
                    <a:pt x="1783" y="1433"/>
                  </a:cubicBezTo>
                  <a:cubicBezTo>
                    <a:pt x="2133" y="1147"/>
                    <a:pt x="2101" y="606"/>
                    <a:pt x="1719" y="383"/>
                  </a:cubicBezTo>
                  <a:cubicBezTo>
                    <a:pt x="1306" y="128"/>
                    <a:pt x="828" y="1"/>
                    <a:pt x="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5"/>
            <p:cNvSpPr/>
            <p:nvPr/>
          </p:nvSpPr>
          <p:spPr>
            <a:xfrm>
              <a:off x="4946500" y="4363550"/>
              <a:ext cx="54125" cy="49600"/>
            </a:xfrm>
            <a:custGeom>
              <a:avLst/>
              <a:gdLst/>
              <a:ahLst/>
              <a:cxnLst/>
              <a:rect l="l" t="t" r="r" b="b"/>
              <a:pathLst>
                <a:path w="2165" h="1984" extrusionOk="0">
                  <a:moveTo>
                    <a:pt x="841" y="1"/>
                  </a:moveTo>
                  <a:cubicBezTo>
                    <a:pt x="750" y="1"/>
                    <a:pt x="667" y="59"/>
                    <a:pt x="573" y="228"/>
                  </a:cubicBezTo>
                  <a:cubicBezTo>
                    <a:pt x="541" y="291"/>
                    <a:pt x="510" y="355"/>
                    <a:pt x="478" y="451"/>
                  </a:cubicBezTo>
                  <a:cubicBezTo>
                    <a:pt x="414" y="546"/>
                    <a:pt x="350" y="642"/>
                    <a:pt x="319" y="737"/>
                  </a:cubicBezTo>
                  <a:cubicBezTo>
                    <a:pt x="191" y="928"/>
                    <a:pt x="64" y="1151"/>
                    <a:pt x="32" y="1246"/>
                  </a:cubicBezTo>
                  <a:cubicBezTo>
                    <a:pt x="0" y="1342"/>
                    <a:pt x="0" y="1501"/>
                    <a:pt x="159" y="1597"/>
                  </a:cubicBezTo>
                  <a:cubicBezTo>
                    <a:pt x="561" y="1855"/>
                    <a:pt x="1013" y="1983"/>
                    <a:pt x="1471" y="1983"/>
                  </a:cubicBezTo>
                  <a:cubicBezTo>
                    <a:pt x="1522" y="1983"/>
                    <a:pt x="1573" y="1982"/>
                    <a:pt x="1624" y="1979"/>
                  </a:cubicBezTo>
                  <a:cubicBezTo>
                    <a:pt x="1847" y="1947"/>
                    <a:pt x="2038" y="1819"/>
                    <a:pt x="2101" y="1628"/>
                  </a:cubicBezTo>
                  <a:cubicBezTo>
                    <a:pt x="2165" y="1437"/>
                    <a:pt x="2165" y="1215"/>
                    <a:pt x="2070" y="1024"/>
                  </a:cubicBezTo>
                  <a:cubicBezTo>
                    <a:pt x="1815" y="610"/>
                    <a:pt x="1465" y="291"/>
                    <a:pt x="1051" y="69"/>
                  </a:cubicBezTo>
                  <a:cubicBezTo>
                    <a:pt x="972" y="29"/>
                    <a:pt x="904" y="1"/>
                    <a:pt x="8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5"/>
            <p:cNvSpPr/>
            <p:nvPr/>
          </p:nvSpPr>
          <p:spPr>
            <a:xfrm>
              <a:off x="4897950" y="4414150"/>
              <a:ext cx="50950" cy="54775"/>
            </a:xfrm>
            <a:custGeom>
              <a:avLst/>
              <a:gdLst/>
              <a:ahLst/>
              <a:cxnLst/>
              <a:rect l="l" t="t" r="r" b="b"/>
              <a:pathLst>
                <a:path w="2038" h="2191" extrusionOk="0">
                  <a:moveTo>
                    <a:pt x="1313" y="0"/>
                  </a:moveTo>
                  <a:cubicBezTo>
                    <a:pt x="1250" y="0"/>
                    <a:pt x="1175" y="24"/>
                    <a:pt x="1083" y="82"/>
                  </a:cubicBezTo>
                  <a:cubicBezTo>
                    <a:pt x="987" y="146"/>
                    <a:pt x="796" y="305"/>
                    <a:pt x="605" y="432"/>
                  </a:cubicBezTo>
                  <a:cubicBezTo>
                    <a:pt x="414" y="560"/>
                    <a:pt x="223" y="655"/>
                    <a:pt x="128" y="719"/>
                  </a:cubicBezTo>
                  <a:cubicBezTo>
                    <a:pt x="64" y="814"/>
                    <a:pt x="0" y="942"/>
                    <a:pt x="96" y="1101"/>
                  </a:cubicBezTo>
                  <a:cubicBezTo>
                    <a:pt x="350" y="1578"/>
                    <a:pt x="733" y="1928"/>
                    <a:pt x="1210" y="2151"/>
                  </a:cubicBezTo>
                  <a:cubicBezTo>
                    <a:pt x="1285" y="2178"/>
                    <a:pt x="1357" y="2190"/>
                    <a:pt x="1425" y="2190"/>
                  </a:cubicBezTo>
                  <a:cubicBezTo>
                    <a:pt x="1764" y="2190"/>
                    <a:pt x="2011" y="1886"/>
                    <a:pt x="2038" y="1515"/>
                  </a:cubicBezTo>
                  <a:cubicBezTo>
                    <a:pt x="2006" y="1037"/>
                    <a:pt x="1847" y="560"/>
                    <a:pt x="1560" y="178"/>
                  </a:cubicBezTo>
                  <a:cubicBezTo>
                    <a:pt x="1499" y="76"/>
                    <a:pt x="1425" y="0"/>
                    <a:pt x="1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5"/>
            <p:cNvSpPr/>
            <p:nvPr/>
          </p:nvSpPr>
          <p:spPr>
            <a:xfrm>
              <a:off x="4837450" y="4441525"/>
              <a:ext cx="45400" cy="52075"/>
            </a:xfrm>
            <a:custGeom>
              <a:avLst/>
              <a:gdLst/>
              <a:ahLst/>
              <a:cxnLst/>
              <a:rect l="l" t="t" r="r" b="b"/>
              <a:pathLst>
                <a:path w="1816" h="2083" extrusionOk="0">
                  <a:moveTo>
                    <a:pt x="1429" y="1"/>
                  </a:moveTo>
                  <a:cubicBezTo>
                    <a:pt x="1401" y="1"/>
                    <a:pt x="1371" y="2"/>
                    <a:pt x="1338" y="6"/>
                  </a:cubicBezTo>
                  <a:cubicBezTo>
                    <a:pt x="1147" y="69"/>
                    <a:pt x="415" y="101"/>
                    <a:pt x="224" y="133"/>
                  </a:cubicBezTo>
                  <a:cubicBezTo>
                    <a:pt x="33" y="165"/>
                    <a:pt x="1" y="260"/>
                    <a:pt x="1" y="451"/>
                  </a:cubicBezTo>
                  <a:cubicBezTo>
                    <a:pt x="1" y="961"/>
                    <a:pt x="192" y="1470"/>
                    <a:pt x="510" y="1884"/>
                  </a:cubicBezTo>
                  <a:cubicBezTo>
                    <a:pt x="616" y="2017"/>
                    <a:pt x="789" y="2083"/>
                    <a:pt x="954" y="2083"/>
                  </a:cubicBezTo>
                  <a:cubicBezTo>
                    <a:pt x="987" y="2083"/>
                    <a:pt x="1020" y="2080"/>
                    <a:pt x="1051" y="2075"/>
                  </a:cubicBezTo>
                  <a:cubicBezTo>
                    <a:pt x="1274" y="2011"/>
                    <a:pt x="1433" y="1884"/>
                    <a:pt x="1529" y="1693"/>
                  </a:cubicBezTo>
                  <a:cubicBezTo>
                    <a:pt x="1752" y="1247"/>
                    <a:pt x="1815" y="770"/>
                    <a:pt x="1752" y="292"/>
                  </a:cubicBezTo>
                  <a:cubicBezTo>
                    <a:pt x="1752" y="121"/>
                    <a:pt x="1675" y="1"/>
                    <a:pt x="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5"/>
            <p:cNvSpPr/>
            <p:nvPr/>
          </p:nvSpPr>
          <p:spPr>
            <a:xfrm>
              <a:off x="4769025" y="4427550"/>
              <a:ext cx="49350" cy="54550"/>
            </a:xfrm>
            <a:custGeom>
              <a:avLst/>
              <a:gdLst/>
              <a:ahLst/>
              <a:cxnLst/>
              <a:rect l="l" t="t" r="r" b="b"/>
              <a:pathLst>
                <a:path w="1974" h="2182" extrusionOk="0">
                  <a:moveTo>
                    <a:pt x="550" y="0"/>
                  </a:moveTo>
                  <a:cubicBezTo>
                    <a:pt x="445" y="0"/>
                    <a:pt x="391" y="78"/>
                    <a:pt x="318" y="246"/>
                  </a:cubicBezTo>
                  <a:cubicBezTo>
                    <a:pt x="96" y="692"/>
                    <a:pt x="0" y="1233"/>
                    <a:pt x="96" y="1743"/>
                  </a:cubicBezTo>
                  <a:cubicBezTo>
                    <a:pt x="127" y="1934"/>
                    <a:pt x="287" y="2093"/>
                    <a:pt x="478" y="2156"/>
                  </a:cubicBezTo>
                  <a:cubicBezTo>
                    <a:pt x="537" y="2174"/>
                    <a:pt x="597" y="2181"/>
                    <a:pt x="655" y="2181"/>
                  </a:cubicBezTo>
                  <a:cubicBezTo>
                    <a:pt x="815" y="2181"/>
                    <a:pt x="966" y="2122"/>
                    <a:pt x="1082" y="2029"/>
                  </a:cubicBezTo>
                  <a:cubicBezTo>
                    <a:pt x="1464" y="1743"/>
                    <a:pt x="1783" y="1361"/>
                    <a:pt x="1942" y="915"/>
                  </a:cubicBezTo>
                  <a:cubicBezTo>
                    <a:pt x="1974" y="819"/>
                    <a:pt x="1974" y="724"/>
                    <a:pt x="1974" y="660"/>
                  </a:cubicBezTo>
                  <a:cubicBezTo>
                    <a:pt x="1942" y="597"/>
                    <a:pt x="1878" y="533"/>
                    <a:pt x="1719" y="469"/>
                  </a:cubicBezTo>
                  <a:cubicBezTo>
                    <a:pt x="1528" y="406"/>
                    <a:pt x="860" y="119"/>
                    <a:pt x="669" y="24"/>
                  </a:cubicBezTo>
                  <a:cubicBezTo>
                    <a:pt x="622" y="8"/>
                    <a:pt x="583" y="0"/>
                    <a:pt x="5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5"/>
            <p:cNvSpPr/>
            <p:nvPr/>
          </p:nvSpPr>
          <p:spPr>
            <a:xfrm>
              <a:off x="4708525" y="4385950"/>
              <a:ext cx="55750" cy="51150"/>
            </a:xfrm>
            <a:custGeom>
              <a:avLst/>
              <a:gdLst/>
              <a:ahLst/>
              <a:cxnLst/>
              <a:rect l="l" t="t" r="r" b="b"/>
              <a:pathLst>
                <a:path w="2230" h="2046" extrusionOk="0">
                  <a:moveTo>
                    <a:pt x="1151" y="0"/>
                  </a:moveTo>
                  <a:cubicBezTo>
                    <a:pt x="1075" y="0"/>
                    <a:pt x="1003" y="32"/>
                    <a:pt x="956" y="96"/>
                  </a:cubicBezTo>
                  <a:cubicBezTo>
                    <a:pt x="542" y="382"/>
                    <a:pt x="223" y="796"/>
                    <a:pt x="64" y="1306"/>
                  </a:cubicBezTo>
                  <a:cubicBezTo>
                    <a:pt x="1" y="1497"/>
                    <a:pt x="64" y="1719"/>
                    <a:pt x="223" y="1879"/>
                  </a:cubicBezTo>
                  <a:cubicBezTo>
                    <a:pt x="355" y="1984"/>
                    <a:pt x="509" y="2046"/>
                    <a:pt x="685" y="2046"/>
                  </a:cubicBezTo>
                  <a:cubicBezTo>
                    <a:pt x="721" y="2046"/>
                    <a:pt x="758" y="2043"/>
                    <a:pt x="796" y="2038"/>
                  </a:cubicBezTo>
                  <a:cubicBezTo>
                    <a:pt x="1274" y="1974"/>
                    <a:pt x="1720" y="1751"/>
                    <a:pt x="2070" y="1433"/>
                  </a:cubicBezTo>
                  <a:cubicBezTo>
                    <a:pt x="2134" y="1369"/>
                    <a:pt x="2197" y="1306"/>
                    <a:pt x="2229" y="1210"/>
                  </a:cubicBezTo>
                  <a:cubicBezTo>
                    <a:pt x="2197" y="1115"/>
                    <a:pt x="2165" y="1019"/>
                    <a:pt x="2070" y="923"/>
                  </a:cubicBezTo>
                  <a:cubicBezTo>
                    <a:pt x="1943" y="796"/>
                    <a:pt x="1497" y="223"/>
                    <a:pt x="1370" y="96"/>
                  </a:cubicBezTo>
                  <a:cubicBezTo>
                    <a:pt x="1306" y="32"/>
                    <a:pt x="1226" y="0"/>
                    <a:pt x="1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5"/>
            <p:cNvSpPr/>
            <p:nvPr/>
          </p:nvSpPr>
          <p:spPr>
            <a:xfrm>
              <a:off x="4675900" y="4326650"/>
              <a:ext cx="54150" cy="45025"/>
            </a:xfrm>
            <a:custGeom>
              <a:avLst/>
              <a:gdLst/>
              <a:ahLst/>
              <a:cxnLst/>
              <a:rect l="l" t="t" r="r" b="b"/>
              <a:pathLst>
                <a:path w="2166" h="1801" extrusionOk="0">
                  <a:moveTo>
                    <a:pt x="1678" y="1"/>
                  </a:moveTo>
                  <a:cubicBezTo>
                    <a:pt x="1634" y="1"/>
                    <a:pt x="1584" y="7"/>
                    <a:pt x="1528" y="17"/>
                  </a:cubicBezTo>
                  <a:cubicBezTo>
                    <a:pt x="1019" y="80"/>
                    <a:pt x="542" y="303"/>
                    <a:pt x="160" y="685"/>
                  </a:cubicBezTo>
                  <a:cubicBezTo>
                    <a:pt x="32" y="844"/>
                    <a:pt x="0" y="1035"/>
                    <a:pt x="64" y="1258"/>
                  </a:cubicBezTo>
                  <a:cubicBezTo>
                    <a:pt x="128" y="1449"/>
                    <a:pt x="287" y="1608"/>
                    <a:pt x="478" y="1672"/>
                  </a:cubicBezTo>
                  <a:cubicBezTo>
                    <a:pt x="747" y="1762"/>
                    <a:pt x="1016" y="1801"/>
                    <a:pt x="1285" y="1801"/>
                  </a:cubicBezTo>
                  <a:cubicBezTo>
                    <a:pt x="1494" y="1801"/>
                    <a:pt x="1702" y="1777"/>
                    <a:pt x="1910" y="1736"/>
                  </a:cubicBezTo>
                  <a:cubicBezTo>
                    <a:pt x="1974" y="1704"/>
                    <a:pt x="2070" y="1672"/>
                    <a:pt x="2133" y="1608"/>
                  </a:cubicBezTo>
                  <a:cubicBezTo>
                    <a:pt x="2165" y="1513"/>
                    <a:pt x="2165" y="1385"/>
                    <a:pt x="2133" y="1290"/>
                  </a:cubicBezTo>
                  <a:cubicBezTo>
                    <a:pt x="2070" y="1099"/>
                    <a:pt x="1942" y="367"/>
                    <a:pt x="1879" y="176"/>
                  </a:cubicBezTo>
                  <a:cubicBezTo>
                    <a:pt x="1856" y="40"/>
                    <a:pt x="1785" y="1"/>
                    <a:pt x="1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5"/>
            <p:cNvSpPr/>
            <p:nvPr/>
          </p:nvSpPr>
          <p:spPr>
            <a:xfrm>
              <a:off x="4743550" y="4279900"/>
              <a:ext cx="56525" cy="38425"/>
            </a:xfrm>
            <a:custGeom>
              <a:avLst/>
              <a:gdLst/>
              <a:ahLst/>
              <a:cxnLst/>
              <a:rect l="l" t="t" r="r" b="b"/>
              <a:pathLst>
                <a:path w="2261" h="1537" extrusionOk="0">
                  <a:moveTo>
                    <a:pt x="1130" y="0"/>
                  </a:moveTo>
                  <a:cubicBezTo>
                    <a:pt x="748" y="0"/>
                    <a:pt x="366" y="56"/>
                    <a:pt x="0" y="167"/>
                  </a:cubicBezTo>
                  <a:cubicBezTo>
                    <a:pt x="478" y="772"/>
                    <a:pt x="1115" y="1250"/>
                    <a:pt x="1815" y="1536"/>
                  </a:cubicBezTo>
                  <a:cubicBezTo>
                    <a:pt x="1815" y="1027"/>
                    <a:pt x="1974" y="549"/>
                    <a:pt x="2261" y="167"/>
                  </a:cubicBezTo>
                  <a:cubicBezTo>
                    <a:pt x="1895" y="56"/>
                    <a:pt x="1512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5"/>
            <p:cNvSpPr/>
            <p:nvPr/>
          </p:nvSpPr>
          <p:spPr>
            <a:xfrm>
              <a:off x="4779350" y="4225175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828"/>
                    <a:pt x="319" y="1656"/>
                    <a:pt x="797" y="2356"/>
                  </a:cubicBezTo>
                  <a:cubicBezTo>
                    <a:pt x="1083" y="1943"/>
                    <a:pt x="1529" y="1624"/>
                    <a:pt x="2007" y="1497"/>
                  </a:cubicBezTo>
                  <a:cubicBezTo>
                    <a:pt x="1497" y="828"/>
                    <a:pt x="797" y="28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5"/>
            <p:cNvSpPr/>
            <p:nvPr/>
          </p:nvSpPr>
          <p:spPr>
            <a:xfrm>
              <a:off x="4829500" y="4209250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06"/>
                    <a:pt x="32" y="1338"/>
                    <a:pt x="1" y="2102"/>
                  </a:cubicBezTo>
                  <a:cubicBezTo>
                    <a:pt x="223" y="2038"/>
                    <a:pt x="462" y="2007"/>
                    <a:pt x="705" y="2007"/>
                  </a:cubicBezTo>
                  <a:cubicBezTo>
                    <a:pt x="947" y="2007"/>
                    <a:pt x="1193" y="2038"/>
                    <a:pt x="1432" y="2102"/>
                  </a:cubicBezTo>
                  <a:lnTo>
                    <a:pt x="1432" y="2102"/>
                  </a:lnTo>
                  <a:cubicBezTo>
                    <a:pt x="1394" y="1348"/>
                    <a:pt x="1140" y="597"/>
                    <a:pt x="701" y="1"/>
                  </a:cubicBezTo>
                  <a:close/>
                  <a:moveTo>
                    <a:pt x="1432" y="2102"/>
                  </a:moveTo>
                  <a:lnTo>
                    <a:pt x="1432" y="2102"/>
                  </a:lnTo>
                  <a:cubicBezTo>
                    <a:pt x="1432" y="2112"/>
                    <a:pt x="1433" y="2123"/>
                    <a:pt x="1433" y="2134"/>
                  </a:cubicBezTo>
                  <a:lnTo>
                    <a:pt x="1433" y="2102"/>
                  </a:lnTo>
                  <a:cubicBezTo>
                    <a:pt x="1433" y="2102"/>
                    <a:pt x="1432" y="2102"/>
                    <a:pt x="1432" y="2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5"/>
            <p:cNvSpPr/>
            <p:nvPr/>
          </p:nvSpPr>
          <p:spPr>
            <a:xfrm>
              <a:off x="4864525" y="4225175"/>
              <a:ext cx="49350" cy="58925"/>
            </a:xfrm>
            <a:custGeom>
              <a:avLst/>
              <a:gdLst/>
              <a:ahLst/>
              <a:cxnLst/>
              <a:rect l="l" t="t" r="r" b="b"/>
              <a:pathLst>
                <a:path w="1974" h="2357" extrusionOk="0">
                  <a:moveTo>
                    <a:pt x="1974" y="1"/>
                  </a:moveTo>
                  <a:lnTo>
                    <a:pt x="1974" y="1"/>
                  </a:lnTo>
                  <a:cubicBezTo>
                    <a:pt x="1178" y="287"/>
                    <a:pt x="478" y="828"/>
                    <a:pt x="0" y="1497"/>
                  </a:cubicBezTo>
                  <a:cubicBezTo>
                    <a:pt x="478" y="1624"/>
                    <a:pt x="892" y="1943"/>
                    <a:pt x="1178" y="2356"/>
                  </a:cubicBezTo>
                  <a:cubicBezTo>
                    <a:pt x="1656" y="1656"/>
                    <a:pt x="1942" y="828"/>
                    <a:pt x="19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5"/>
            <p:cNvSpPr/>
            <p:nvPr/>
          </p:nvSpPr>
          <p:spPr>
            <a:xfrm>
              <a:off x="4893975" y="4279900"/>
              <a:ext cx="56525" cy="38425"/>
            </a:xfrm>
            <a:custGeom>
              <a:avLst/>
              <a:gdLst/>
              <a:ahLst/>
              <a:cxnLst/>
              <a:rect l="l" t="t" r="r" b="b"/>
              <a:pathLst>
                <a:path w="2261" h="1537" extrusionOk="0">
                  <a:moveTo>
                    <a:pt x="1142" y="0"/>
                  </a:moveTo>
                  <a:cubicBezTo>
                    <a:pt x="764" y="0"/>
                    <a:pt x="382" y="56"/>
                    <a:pt x="0" y="167"/>
                  </a:cubicBezTo>
                  <a:cubicBezTo>
                    <a:pt x="287" y="549"/>
                    <a:pt x="446" y="1027"/>
                    <a:pt x="478" y="1536"/>
                  </a:cubicBezTo>
                  <a:cubicBezTo>
                    <a:pt x="1178" y="1250"/>
                    <a:pt x="1783" y="772"/>
                    <a:pt x="2260" y="167"/>
                  </a:cubicBezTo>
                  <a:cubicBezTo>
                    <a:pt x="1894" y="56"/>
                    <a:pt x="1520" y="0"/>
                    <a:pt x="1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5"/>
            <p:cNvSpPr/>
            <p:nvPr/>
          </p:nvSpPr>
          <p:spPr>
            <a:xfrm>
              <a:off x="4893975" y="4318300"/>
              <a:ext cx="62100" cy="39125"/>
            </a:xfrm>
            <a:custGeom>
              <a:avLst/>
              <a:gdLst/>
              <a:ahLst/>
              <a:cxnLst/>
              <a:rect l="l" t="t" r="r" b="b"/>
              <a:pathLst>
                <a:path w="2484" h="1565" extrusionOk="0">
                  <a:moveTo>
                    <a:pt x="478" y="0"/>
                  </a:moveTo>
                  <a:cubicBezTo>
                    <a:pt x="446" y="478"/>
                    <a:pt x="287" y="955"/>
                    <a:pt x="0" y="1369"/>
                  </a:cubicBezTo>
                  <a:cubicBezTo>
                    <a:pt x="411" y="1501"/>
                    <a:pt x="848" y="1564"/>
                    <a:pt x="1284" y="1564"/>
                  </a:cubicBezTo>
                  <a:cubicBezTo>
                    <a:pt x="1692" y="1564"/>
                    <a:pt x="2099" y="1509"/>
                    <a:pt x="2483" y="1401"/>
                  </a:cubicBezTo>
                  <a:cubicBezTo>
                    <a:pt x="1974" y="733"/>
                    <a:pt x="1274" y="255"/>
                    <a:pt x="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5"/>
            <p:cNvSpPr/>
            <p:nvPr/>
          </p:nvSpPr>
          <p:spPr>
            <a:xfrm>
              <a:off x="4865325" y="4352525"/>
              <a:ext cx="45375" cy="53350"/>
            </a:xfrm>
            <a:custGeom>
              <a:avLst/>
              <a:gdLst/>
              <a:ahLst/>
              <a:cxnLst/>
              <a:rect l="l" t="t" r="r" b="b"/>
              <a:pathLst>
                <a:path w="1815" h="2134" extrusionOk="0">
                  <a:moveTo>
                    <a:pt x="1146" y="0"/>
                  </a:moveTo>
                  <a:cubicBezTo>
                    <a:pt x="860" y="382"/>
                    <a:pt x="446" y="669"/>
                    <a:pt x="0" y="828"/>
                  </a:cubicBezTo>
                  <a:cubicBezTo>
                    <a:pt x="478" y="1433"/>
                    <a:pt x="1114" y="1878"/>
                    <a:pt x="1815" y="2133"/>
                  </a:cubicBezTo>
                  <a:cubicBezTo>
                    <a:pt x="1815" y="1369"/>
                    <a:pt x="1560" y="605"/>
                    <a:pt x="1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5"/>
            <p:cNvSpPr/>
            <p:nvPr/>
          </p:nvSpPr>
          <p:spPr>
            <a:xfrm>
              <a:off x="4829500" y="4373200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" y="1"/>
                  </a:moveTo>
                  <a:cubicBezTo>
                    <a:pt x="1" y="860"/>
                    <a:pt x="255" y="1688"/>
                    <a:pt x="701" y="2389"/>
                  </a:cubicBezTo>
                  <a:cubicBezTo>
                    <a:pt x="1178" y="1688"/>
                    <a:pt x="1433" y="860"/>
                    <a:pt x="1433" y="1"/>
                  </a:cubicBezTo>
                  <a:lnTo>
                    <a:pt x="1433" y="1"/>
                  </a:lnTo>
                  <a:cubicBezTo>
                    <a:pt x="1194" y="81"/>
                    <a:pt x="948" y="120"/>
                    <a:pt x="705" y="120"/>
                  </a:cubicBezTo>
                  <a:cubicBezTo>
                    <a:pt x="462" y="120"/>
                    <a:pt x="223" y="8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5"/>
            <p:cNvSpPr/>
            <p:nvPr/>
          </p:nvSpPr>
          <p:spPr>
            <a:xfrm>
              <a:off x="4783350" y="4352525"/>
              <a:ext cx="46175" cy="53350"/>
            </a:xfrm>
            <a:custGeom>
              <a:avLst/>
              <a:gdLst/>
              <a:ahLst/>
              <a:cxnLst/>
              <a:rect l="l" t="t" r="r" b="b"/>
              <a:pathLst>
                <a:path w="1847" h="2134" extrusionOk="0">
                  <a:moveTo>
                    <a:pt x="669" y="0"/>
                  </a:moveTo>
                  <a:cubicBezTo>
                    <a:pt x="255" y="637"/>
                    <a:pt x="0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669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5"/>
            <p:cNvSpPr/>
            <p:nvPr/>
          </p:nvSpPr>
          <p:spPr>
            <a:xfrm>
              <a:off x="4737975" y="4318300"/>
              <a:ext cx="62100" cy="38850"/>
            </a:xfrm>
            <a:custGeom>
              <a:avLst/>
              <a:gdLst/>
              <a:ahLst/>
              <a:cxnLst/>
              <a:rect l="l" t="t" r="r" b="b"/>
              <a:pathLst>
                <a:path w="2484" h="1554" extrusionOk="0">
                  <a:moveTo>
                    <a:pt x="2038" y="0"/>
                  </a:moveTo>
                  <a:cubicBezTo>
                    <a:pt x="1242" y="255"/>
                    <a:pt x="542" y="733"/>
                    <a:pt x="0" y="1401"/>
                  </a:cubicBezTo>
                  <a:cubicBezTo>
                    <a:pt x="385" y="1505"/>
                    <a:pt x="776" y="1553"/>
                    <a:pt x="1165" y="1553"/>
                  </a:cubicBezTo>
                  <a:cubicBezTo>
                    <a:pt x="1613" y="1553"/>
                    <a:pt x="2057" y="1489"/>
                    <a:pt x="2484" y="1369"/>
                  </a:cubicBezTo>
                  <a:cubicBezTo>
                    <a:pt x="2197" y="955"/>
                    <a:pt x="2038" y="478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5"/>
            <p:cNvSpPr/>
            <p:nvPr/>
          </p:nvSpPr>
          <p:spPr>
            <a:xfrm>
              <a:off x="4813575" y="4286450"/>
              <a:ext cx="76425" cy="65500"/>
            </a:xfrm>
            <a:custGeom>
              <a:avLst/>
              <a:gdLst/>
              <a:ahLst/>
              <a:cxnLst/>
              <a:rect l="l" t="t" r="r" b="b"/>
              <a:pathLst>
                <a:path w="3057" h="2620" extrusionOk="0">
                  <a:moveTo>
                    <a:pt x="1306" y="1"/>
                  </a:moveTo>
                  <a:cubicBezTo>
                    <a:pt x="574" y="1"/>
                    <a:pt x="1" y="606"/>
                    <a:pt x="1" y="1306"/>
                  </a:cubicBezTo>
                  <a:cubicBezTo>
                    <a:pt x="1" y="2101"/>
                    <a:pt x="638" y="2620"/>
                    <a:pt x="1307" y="2620"/>
                  </a:cubicBezTo>
                  <a:cubicBezTo>
                    <a:pt x="1630" y="2620"/>
                    <a:pt x="1960" y="2499"/>
                    <a:pt x="2229" y="2229"/>
                  </a:cubicBezTo>
                  <a:cubicBezTo>
                    <a:pt x="3057" y="1434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3068;p35"/>
          <p:cNvGrpSpPr/>
          <p:nvPr/>
        </p:nvGrpSpPr>
        <p:grpSpPr>
          <a:xfrm>
            <a:off x="3427050" y="1034736"/>
            <a:ext cx="573633" cy="570005"/>
            <a:chOff x="4675900" y="4147975"/>
            <a:chExt cx="347825" cy="345625"/>
          </a:xfrm>
        </p:grpSpPr>
        <p:sp>
          <p:nvSpPr>
            <p:cNvPr id="3069" name="Google Shape;3069;p35"/>
            <p:cNvSpPr/>
            <p:nvPr/>
          </p:nvSpPr>
          <p:spPr>
            <a:xfrm>
              <a:off x="4678275" y="4260825"/>
              <a:ext cx="55750" cy="46250"/>
            </a:xfrm>
            <a:custGeom>
              <a:avLst/>
              <a:gdLst/>
              <a:ahLst/>
              <a:cxnLst/>
              <a:rect l="l" t="t" r="r" b="b"/>
              <a:pathLst>
                <a:path w="2230" h="1850" extrusionOk="0">
                  <a:moveTo>
                    <a:pt x="1059" y="1"/>
                  </a:moveTo>
                  <a:cubicBezTo>
                    <a:pt x="839" y="1"/>
                    <a:pt x="621" y="34"/>
                    <a:pt x="415" y="103"/>
                  </a:cubicBezTo>
                  <a:cubicBezTo>
                    <a:pt x="224" y="166"/>
                    <a:pt x="65" y="357"/>
                    <a:pt x="33" y="548"/>
                  </a:cubicBezTo>
                  <a:cubicBezTo>
                    <a:pt x="1" y="771"/>
                    <a:pt x="65" y="962"/>
                    <a:pt x="224" y="1121"/>
                  </a:cubicBezTo>
                  <a:cubicBezTo>
                    <a:pt x="542" y="1472"/>
                    <a:pt x="988" y="1726"/>
                    <a:pt x="1465" y="1822"/>
                  </a:cubicBezTo>
                  <a:cubicBezTo>
                    <a:pt x="1517" y="1839"/>
                    <a:pt x="1567" y="1849"/>
                    <a:pt x="1613" y="1849"/>
                  </a:cubicBezTo>
                  <a:cubicBezTo>
                    <a:pt x="1736" y="1849"/>
                    <a:pt x="1833" y="1776"/>
                    <a:pt x="1879" y="1567"/>
                  </a:cubicBezTo>
                  <a:cubicBezTo>
                    <a:pt x="1911" y="1376"/>
                    <a:pt x="2102" y="644"/>
                    <a:pt x="2166" y="453"/>
                  </a:cubicBezTo>
                  <a:cubicBezTo>
                    <a:pt x="2229" y="262"/>
                    <a:pt x="2102" y="198"/>
                    <a:pt x="1911" y="166"/>
                  </a:cubicBezTo>
                  <a:cubicBezTo>
                    <a:pt x="1640" y="58"/>
                    <a:pt x="1348" y="1"/>
                    <a:pt x="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5"/>
            <p:cNvSpPr/>
            <p:nvPr/>
          </p:nvSpPr>
          <p:spPr>
            <a:xfrm>
              <a:off x="4715700" y="4195725"/>
              <a:ext cx="55725" cy="53750"/>
            </a:xfrm>
            <a:custGeom>
              <a:avLst/>
              <a:gdLst/>
              <a:ahLst/>
              <a:cxnLst/>
              <a:rect l="l" t="t" r="r" b="b"/>
              <a:pathLst>
                <a:path w="2229" h="2150" extrusionOk="0">
                  <a:moveTo>
                    <a:pt x="700" y="1"/>
                  </a:moveTo>
                  <a:cubicBezTo>
                    <a:pt x="478" y="1"/>
                    <a:pt x="287" y="64"/>
                    <a:pt x="159" y="255"/>
                  </a:cubicBezTo>
                  <a:cubicBezTo>
                    <a:pt x="32" y="415"/>
                    <a:pt x="0" y="637"/>
                    <a:pt x="64" y="828"/>
                  </a:cubicBezTo>
                  <a:cubicBezTo>
                    <a:pt x="191" y="1306"/>
                    <a:pt x="446" y="1720"/>
                    <a:pt x="828" y="2038"/>
                  </a:cubicBezTo>
                  <a:cubicBezTo>
                    <a:pt x="891" y="2102"/>
                    <a:pt x="963" y="2150"/>
                    <a:pt x="1043" y="2150"/>
                  </a:cubicBezTo>
                  <a:cubicBezTo>
                    <a:pt x="1122" y="2150"/>
                    <a:pt x="1210" y="2102"/>
                    <a:pt x="1305" y="1975"/>
                  </a:cubicBezTo>
                  <a:cubicBezTo>
                    <a:pt x="1433" y="1847"/>
                    <a:pt x="1942" y="1274"/>
                    <a:pt x="2069" y="1147"/>
                  </a:cubicBezTo>
                  <a:cubicBezTo>
                    <a:pt x="2229" y="1019"/>
                    <a:pt x="2165" y="892"/>
                    <a:pt x="2006" y="765"/>
                  </a:cubicBezTo>
                  <a:cubicBezTo>
                    <a:pt x="1656" y="383"/>
                    <a:pt x="1210" y="96"/>
                    <a:pt x="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5"/>
            <p:cNvSpPr/>
            <p:nvPr/>
          </p:nvSpPr>
          <p:spPr>
            <a:xfrm>
              <a:off x="4777775" y="4154900"/>
              <a:ext cx="48575" cy="54525"/>
            </a:xfrm>
            <a:custGeom>
              <a:avLst/>
              <a:gdLst/>
              <a:ahLst/>
              <a:cxnLst/>
              <a:rect l="l" t="t" r="r" b="b"/>
              <a:pathLst>
                <a:path w="1943" h="2181" extrusionOk="0">
                  <a:moveTo>
                    <a:pt x="702" y="0"/>
                  </a:moveTo>
                  <a:cubicBezTo>
                    <a:pt x="621" y="0"/>
                    <a:pt x="544" y="16"/>
                    <a:pt x="478" y="42"/>
                  </a:cubicBezTo>
                  <a:cubicBezTo>
                    <a:pt x="287" y="138"/>
                    <a:pt x="128" y="329"/>
                    <a:pt x="96" y="520"/>
                  </a:cubicBezTo>
                  <a:cubicBezTo>
                    <a:pt x="0" y="997"/>
                    <a:pt x="32" y="1506"/>
                    <a:pt x="223" y="1952"/>
                  </a:cubicBezTo>
                  <a:cubicBezTo>
                    <a:pt x="270" y="2092"/>
                    <a:pt x="333" y="2181"/>
                    <a:pt x="477" y="2181"/>
                  </a:cubicBezTo>
                  <a:cubicBezTo>
                    <a:pt x="529" y="2181"/>
                    <a:pt x="592" y="2169"/>
                    <a:pt x="669" y="2143"/>
                  </a:cubicBezTo>
                  <a:cubicBezTo>
                    <a:pt x="860" y="2048"/>
                    <a:pt x="1560" y="1793"/>
                    <a:pt x="1751" y="1729"/>
                  </a:cubicBezTo>
                  <a:cubicBezTo>
                    <a:pt x="1942" y="1666"/>
                    <a:pt x="1942" y="1538"/>
                    <a:pt x="1878" y="1379"/>
                  </a:cubicBezTo>
                  <a:cubicBezTo>
                    <a:pt x="1751" y="870"/>
                    <a:pt x="1433" y="424"/>
                    <a:pt x="1051" y="106"/>
                  </a:cubicBezTo>
                  <a:cubicBezTo>
                    <a:pt x="939" y="31"/>
                    <a:pt x="816" y="0"/>
                    <a:pt x="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5"/>
            <p:cNvSpPr/>
            <p:nvPr/>
          </p:nvSpPr>
          <p:spPr>
            <a:xfrm>
              <a:off x="4843825" y="4147975"/>
              <a:ext cx="46975" cy="52700"/>
            </a:xfrm>
            <a:custGeom>
              <a:avLst/>
              <a:gdLst/>
              <a:ahLst/>
              <a:cxnLst/>
              <a:rect l="l" t="t" r="r" b="b"/>
              <a:pathLst>
                <a:path w="1879" h="2108" extrusionOk="0">
                  <a:moveTo>
                    <a:pt x="1147" y="1"/>
                  </a:moveTo>
                  <a:cubicBezTo>
                    <a:pt x="924" y="1"/>
                    <a:pt x="733" y="96"/>
                    <a:pt x="574" y="255"/>
                  </a:cubicBezTo>
                  <a:cubicBezTo>
                    <a:pt x="287" y="637"/>
                    <a:pt x="96" y="1083"/>
                    <a:pt x="32" y="1561"/>
                  </a:cubicBezTo>
                  <a:cubicBezTo>
                    <a:pt x="1" y="1752"/>
                    <a:pt x="32" y="1911"/>
                    <a:pt x="351" y="1943"/>
                  </a:cubicBezTo>
                  <a:lnTo>
                    <a:pt x="924" y="2006"/>
                  </a:lnTo>
                  <a:cubicBezTo>
                    <a:pt x="1147" y="2070"/>
                    <a:pt x="1401" y="2070"/>
                    <a:pt x="1497" y="2102"/>
                  </a:cubicBezTo>
                  <a:cubicBezTo>
                    <a:pt x="1509" y="2106"/>
                    <a:pt x="1522" y="2108"/>
                    <a:pt x="1534" y="2108"/>
                  </a:cubicBezTo>
                  <a:cubicBezTo>
                    <a:pt x="1623" y="2108"/>
                    <a:pt x="1724" y="2014"/>
                    <a:pt x="1751" y="1847"/>
                  </a:cubicBezTo>
                  <a:cubicBezTo>
                    <a:pt x="1879" y="1338"/>
                    <a:pt x="1847" y="797"/>
                    <a:pt x="1624" y="319"/>
                  </a:cubicBezTo>
                  <a:cubicBezTo>
                    <a:pt x="1529" y="128"/>
                    <a:pt x="1338" y="33"/>
                    <a:pt x="1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5"/>
            <p:cNvSpPr/>
            <p:nvPr/>
          </p:nvSpPr>
          <p:spPr>
            <a:xfrm>
              <a:off x="4902725" y="4177575"/>
              <a:ext cx="54150" cy="53400"/>
            </a:xfrm>
            <a:custGeom>
              <a:avLst/>
              <a:gdLst/>
              <a:ahLst/>
              <a:cxnLst/>
              <a:rect l="l" t="t" r="r" b="b"/>
              <a:pathLst>
                <a:path w="2166" h="2136" extrusionOk="0">
                  <a:moveTo>
                    <a:pt x="1496" y="1"/>
                  </a:moveTo>
                  <a:cubicBezTo>
                    <a:pt x="1407" y="1"/>
                    <a:pt x="1322" y="18"/>
                    <a:pt x="1242" y="58"/>
                  </a:cubicBezTo>
                  <a:cubicBezTo>
                    <a:pt x="796" y="249"/>
                    <a:pt x="414" y="568"/>
                    <a:pt x="159" y="950"/>
                  </a:cubicBezTo>
                  <a:cubicBezTo>
                    <a:pt x="64" y="1109"/>
                    <a:pt x="0" y="1268"/>
                    <a:pt x="287" y="1427"/>
                  </a:cubicBezTo>
                  <a:cubicBezTo>
                    <a:pt x="350" y="1491"/>
                    <a:pt x="542" y="1618"/>
                    <a:pt x="733" y="1745"/>
                  </a:cubicBezTo>
                  <a:cubicBezTo>
                    <a:pt x="924" y="1873"/>
                    <a:pt x="1115" y="2032"/>
                    <a:pt x="1210" y="2096"/>
                  </a:cubicBezTo>
                  <a:cubicBezTo>
                    <a:pt x="1235" y="2120"/>
                    <a:pt x="1278" y="2135"/>
                    <a:pt x="1328" y="2135"/>
                  </a:cubicBezTo>
                  <a:cubicBezTo>
                    <a:pt x="1407" y="2135"/>
                    <a:pt x="1502" y="2098"/>
                    <a:pt x="1560" y="2000"/>
                  </a:cubicBezTo>
                  <a:cubicBezTo>
                    <a:pt x="1910" y="1586"/>
                    <a:pt x="2133" y="1109"/>
                    <a:pt x="2165" y="599"/>
                  </a:cubicBezTo>
                  <a:cubicBezTo>
                    <a:pt x="2165" y="377"/>
                    <a:pt x="2038" y="186"/>
                    <a:pt x="1879" y="90"/>
                  </a:cubicBezTo>
                  <a:cubicBezTo>
                    <a:pt x="1749" y="35"/>
                    <a:pt x="1620" y="1"/>
                    <a:pt x="1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5"/>
            <p:cNvSpPr/>
            <p:nvPr/>
          </p:nvSpPr>
          <p:spPr>
            <a:xfrm>
              <a:off x="4948075" y="4235125"/>
              <a:ext cx="58125" cy="47775"/>
            </a:xfrm>
            <a:custGeom>
              <a:avLst/>
              <a:gdLst/>
              <a:ahLst/>
              <a:cxnLst/>
              <a:rect l="l" t="t" r="r" b="b"/>
              <a:pathLst>
                <a:path w="2325" h="1911" extrusionOk="0">
                  <a:moveTo>
                    <a:pt x="1439" y="0"/>
                  </a:moveTo>
                  <a:cubicBezTo>
                    <a:pt x="1046" y="0"/>
                    <a:pt x="661" y="119"/>
                    <a:pt x="319" y="303"/>
                  </a:cubicBezTo>
                  <a:cubicBezTo>
                    <a:pt x="128" y="399"/>
                    <a:pt x="1" y="494"/>
                    <a:pt x="160" y="781"/>
                  </a:cubicBezTo>
                  <a:cubicBezTo>
                    <a:pt x="224" y="876"/>
                    <a:pt x="319" y="1067"/>
                    <a:pt x="415" y="1290"/>
                  </a:cubicBezTo>
                  <a:cubicBezTo>
                    <a:pt x="542" y="1481"/>
                    <a:pt x="638" y="1704"/>
                    <a:pt x="669" y="1799"/>
                  </a:cubicBezTo>
                  <a:cubicBezTo>
                    <a:pt x="690" y="1861"/>
                    <a:pt x="765" y="1910"/>
                    <a:pt x="867" y="1910"/>
                  </a:cubicBezTo>
                  <a:cubicBezTo>
                    <a:pt x="922" y="1910"/>
                    <a:pt x="985" y="1896"/>
                    <a:pt x="1051" y="1863"/>
                  </a:cubicBezTo>
                  <a:cubicBezTo>
                    <a:pt x="1529" y="1704"/>
                    <a:pt x="1943" y="1354"/>
                    <a:pt x="2229" y="908"/>
                  </a:cubicBezTo>
                  <a:cubicBezTo>
                    <a:pt x="2325" y="717"/>
                    <a:pt x="2325" y="494"/>
                    <a:pt x="2229" y="335"/>
                  </a:cubicBezTo>
                  <a:cubicBezTo>
                    <a:pt x="2102" y="144"/>
                    <a:pt x="1911" y="17"/>
                    <a:pt x="1688" y="17"/>
                  </a:cubicBezTo>
                  <a:cubicBezTo>
                    <a:pt x="1605" y="5"/>
                    <a:pt x="1522" y="0"/>
                    <a:pt x="1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5"/>
            <p:cNvSpPr/>
            <p:nvPr/>
          </p:nvSpPr>
          <p:spPr>
            <a:xfrm>
              <a:off x="4970375" y="4301575"/>
              <a:ext cx="53350" cy="44200"/>
            </a:xfrm>
            <a:custGeom>
              <a:avLst/>
              <a:gdLst/>
              <a:ahLst/>
              <a:cxnLst/>
              <a:rect l="l" t="t" r="r" b="b"/>
              <a:pathLst>
                <a:path w="2134" h="1768" extrusionOk="0">
                  <a:moveTo>
                    <a:pt x="350" y="1"/>
                  </a:moveTo>
                  <a:cubicBezTo>
                    <a:pt x="159" y="1"/>
                    <a:pt x="0" y="33"/>
                    <a:pt x="0" y="351"/>
                  </a:cubicBezTo>
                  <a:lnTo>
                    <a:pt x="0" y="924"/>
                  </a:lnTo>
                  <a:cubicBezTo>
                    <a:pt x="0" y="1115"/>
                    <a:pt x="0" y="1306"/>
                    <a:pt x="0" y="1497"/>
                  </a:cubicBezTo>
                  <a:cubicBezTo>
                    <a:pt x="0" y="1656"/>
                    <a:pt x="96" y="1752"/>
                    <a:pt x="319" y="1752"/>
                  </a:cubicBezTo>
                  <a:cubicBezTo>
                    <a:pt x="406" y="1763"/>
                    <a:pt x="493" y="1768"/>
                    <a:pt x="580" y="1768"/>
                  </a:cubicBezTo>
                  <a:cubicBezTo>
                    <a:pt x="1001" y="1768"/>
                    <a:pt x="1414" y="1644"/>
                    <a:pt x="1783" y="1433"/>
                  </a:cubicBezTo>
                  <a:cubicBezTo>
                    <a:pt x="2133" y="1147"/>
                    <a:pt x="2101" y="606"/>
                    <a:pt x="1719" y="383"/>
                  </a:cubicBezTo>
                  <a:cubicBezTo>
                    <a:pt x="1306" y="128"/>
                    <a:pt x="828" y="1"/>
                    <a:pt x="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5"/>
            <p:cNvSpPr/>
            <p:nvPr/>
          </p:nvSpPr>
          <p:spPr>
            <a:xfrm>
              <a:off x="4946500" y="4363550"/>
              <a:ext cx="54125" cy="49600"/>
            </a:xfrm>
            <a:custGeom>
              <a:avLst/>
              <a:gdLst/>
              <a:ahLst/>
              <a:cxnLst/>
              <a:rect l="l" t="t" r="r" b="b"/>
              <a:pathLst>
                <a:path w="2165" h="1984" extrusionOk="0">
                  <a:moveTo>
                    <a:pt x="841" y="1"/>
                  </a:moveTo>
                  <a:cubicBezTo>
                    <a:pt x="750" y="1"/>
                    <a:pt x="667" y="59"/>
                    <a:pt x="573" y="228"/>
                  </a:cubicBezTo>
                  <a:cubicBezTo>
                    <a:pt x="541" y="291"/>
                    <a:pt x="510" y="355"/>
                    <a:pt x="478" y="451"/>
                  </a:cubicBezTo>
                  <a:cubicBezTo>
                    <a:pt x="414" y="546"/>
                    <a:pt x="350" y="642"/>
                    <a:pt x="319" y="737"/>
                  </a:cubicBezTo>
                  <a:cubicBezTo>
                    <a:pt x="191" y="928"/>
                    <a:pt x="64" y="1151"/>
                    <a:pt x="32" y="1246"/>
                  </a:cubicBezTo>
                  <a:cubicBezTo>
                    <a:pt x="0" y="1342"/>
                    <a:pt x="0" y="1501"/>
                    <a:pt x="159" y="1597"/>
                  </a:cubicBezTo>
                  <a:cubicBezTo>
                    <a:pt x="561" y="1855"/>
                    <a:pt x="1013" y="1983"/>
                    <a:pt x="1471" y="1983"/>
                  </a:cubicBezTo>
                  <a:cubicBezTo>
                    <a:pt x="1522" y="1983"/>
                    <a:pt x="1573" y="1982"/>
                    <a:pt x="1624" y="1979"/>
                  </a:cubicBezTo>
                  <a:cubicBezTo>
                    <a:pt x="1847" y="1947"/>
                    <a:pt x="2038" y="1819"/>
                    <a:pt x="2101" y="1628"/>
                  </a:cubicBezTo>
                  <a:cubicBezTo>
                    <a:pt x="2165" y="1437"/>
                    <a:pt x="2165" y="1215"/>
                    <a:pt x="2070" y="1024"/>
                  </a:cubicBezTo>
                  <a:cubicBezTo>
                    <a:pt x="1815" y="610"/>
                    <a:pt x="1465" y="291"/>
                    <a:pt x="1051" y="69"/>
                  </a:cubicBezTo>
                  <a:cubicBezTo>
                    <a:pt x="972" y="29"/>
                    <a:pt x="904" y="1"/>
                    <a:pt x="8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5"/>
            <p:cNvSpPr/>
            <p:nvPr/>
          </p:nvSpPr>
          <p:spPr>
            <a:xfrm>
              <a:off x="4897950" y="4414150"/>
              <a:ext cx="50950" cy="54775"/>
            </a:xfrm>
            <a:custGeom>
              <a:avLst/>
              <a:gdLst/>
              <a:ahLst/>
              <a:cxnLst/>
              <a:rect l="l" t="t" r="r" b="b"/>
              <a:pathLst>
                <a:path w="2038" h="2191" extrusionOk="0">
                  <a:moveTo>
                    <a:pt x="1313" y="0"/>
                  </a:moveTo>
                  <a:cubicBezTo>
                    <a:pt x="1250" y="0"/>
                    <a:pt x="1175" y="24"/>
                    <a:pt x="1083" y="82"/>
                  </a:cubicBezTo>
                  <a:cubicBezTo>
                    <a:pt x="987" y="146"/>
                    <a:pt x="796" y="305"/>
                    <a:pt x="605" y="432"/>
                  </a:cubicBezTo>
                  <a:cubicBezTo>
                    <a:pt x="414" y="560"/>
                    <a:pt x="223" y="655"/>
                    <a:pt x="128" y="719"/>
                  </a:cubicBezTo>
                  <a:cubicBezTo>
                    <a:pt x="64" y="814"/>
                    <a:pt x="0" y="942"/>
                    <a:pt x="96" y="1101"/>
                  </a:cubicBezTo>
                  <a:cubicBezTo>
                    <a:pt x="350" y="1578"/>
                    <a:pt x="733" y="1928"/>
                    <a:pt x="1210" y="2151"/>
                  </a:cubicBezTo>
                  <a:cubicBezTo>
                    <a:pt x="1285" y="2178"/>
                    <a:pt x="1357" y="2190"/>
                    <a:pt x="1425" y="2190"/>
                  </a:cubicBezTo>
                  <a:cubicBezTo>
                    <a:pt x="1764" y="2190"/>
                    <a:pt x="2011" y="1886"/>
                    <a:pt x="2038" y="1515"/>
                  </a:cubicBezTo>
                  <a:cubicBezTo>
                    <a:pt x="2006" y="1037"/>
                    <a:pt x="1847" y="560"/>
                    <a:pt x="1560" y="178"/>
                  </a:cubicBezTo>
                  <a:cubicBezTo>
                    <a:pt x="1499" y="76"/>
                    <a:pt x="1425" y="0"/>
                    <a:pt x="1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5"/>
            <p:cNvSpPr/>
            <p:nvPr/>
          </p:nvSpPr>
          <p:spPr>
            <a:xfrm>
              <a:off x="4837450" y="4441525"/>
              <a:ext cx="45400" cy="52075"/>
            </a:xfrm>
            <a:custGeom>
              <a:avLst/>
              <a:gdLst/>
              <a:ahLst/>
              <a:cxnLst/>
              <a:rect l="l" t="t" r="r" b="b"/>
              <a:pathLst>
                <a:path w="1816" h="2083" extrusionOk="0">
                  <a:moveTo>
                    <a:pt x="1429" y="1"/>
                  </a:moveTo>
                  <a:cubicBezTo>
                    <a:pt x="1401" y="1"/>
                    <a:pt x="1371" y="2"/>
                    <a:pt x="1338" y="6"/>
                  </a:cubicBezTo>
                  <a:cubicBezTo>
                    <a:pt x="1147" y="69"/>
                    <a:pt x="415" y="101"/>
                    <a:pt x="224" y="133"/>
                  </a:cubicBezTo>
                  <a:cubicBezTo>
                    <a:pt x="33" y="165"/>
                    <a:pt x="1" y="260"/>
                    <a:pt x="1" y="451"/>
                  </a:cubicBezTo>
                  <a:cubicBezTo>
                    <a:pt x="1" y="961"/>
                    <a:pt x="192" y="1470"/>
                    <a:pt x="510" y="1884"/>
                  </a:cubicBezTo>
                  <a:cubicBezTo>
                    <a:pt x="616" y="2017"/>
                    <a:pt x="789" y="2083"/>
                    <a:pt x="954" y="2083"/>
                  </a:cubicBezTo>
                  <a:cubicBezTo>
                    <a:pt x="987" y="2083"/>
                    <a:pt x="1020" y="2080"/>
                    <a:pt x="1051" y="2075"/>
                  </a:cubicBezTo>
                  <a:cubicBezTo>
                    <a:pt x="1274" y="2011"/>
                    <a:pt x="1433" y="1884"/>
                    <a:pt x="1529" y="1693"/>
                  </a:cubicBezTo>
                  <a:cubicBezTo>
                    <a:pt x="1752" y="1247"/>
                    <a:pt x="1815" y="770"/>
                    <a:pt x="1752" y="292"/>
                  </a:cubicBezTo>
                  <a:cubicBezTo>
                    <a:pt x="1752" y="121"/>
                    <a:pt x="1675" y="1"/>
                    <a:pt x="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5"/>
            <p:cNvSpPr/>
            <p:nvPr/>
          </p:nvSpPr>
          <p:spPr>
            <a:xfrm>
              <a:off x="4769025" y="4427550"/>
              <a:ext cx="49350" cy="54550"/>
            </a:xfrm>
            <a:custGeom>
              <a:avLst/>
              <a:gdLst/>
              <a:ahLst/>
              <a:cxnLst/>
              <a:rect l="l" t="t" r="r" b="b"/>
              <a:pathLst>
                <a:path w="1974" h="2182" extrusionOk="0">
                  <a:moveTo>
                    <a:pt x="550" y="0"/>
                  </a:moveTo>
                  <a:cubicBezTo>
                    <a:pt x="445" y="0"/>
                    <a:pt x="391" y="78"/>
                    <a:pt x="318" y="246"/>
                  </a:cubicBezTo>
                  <a:cubicBezTo>
                    <a:pt x="96" y="692"/>
                    <a:pt x="0" y="1233"/>
                    <a:pt x="96" y="1743"/>
                  </a:cubicBezTo>
                  <a:cubicBezTo>
                    <a:pt x="127" y="1934"/>
                    <a:pt x="287" y="2093"/>
                    <a:pt x="478" y="2156"/>
                  </a:cubicBezTo>
                  <a:cubicBezTo>
                    <a:pt x="537" y="2174"/>
                    <a:pt x="597" y="2181"/>
                    <a:pt x="655" y="2181"/>
                  </a:cubicBezTo>
                  <a:cubicBezTo>
                    <a:pt x="815" y="2181"/>
                    <a:pt x="966" y="2122"/>
                    <a:pt x="1082" y="2029"/>
                  </a:cubicBezTo>
                  <a:cubicBezTo>
                    <a:pt x="1464" y="1743"/>
                    <a:pt x="1783" y="1361"/>
                    <a:pt x="1942" y="915"/>
                  </a:cubicBezTo>
                  <a:cubicBezTo>
                    <a:pt x="1974" y="819"/>
                    <a:pt x="1974" y="724"/>
                    <a:pt x="1974" y="660"/>
                  </a:cubicBezTo>
                  <a:cubicBezTo>
                    <a:pt x="1942" y="597"/>
                    <a:pt x="1878" y="533"/>
                    <a:pt x="1719" y="469"/>
                  </a:cubicBezTo>
                  <a:cubicBezTo>
                    <a:pt x="1528" y="406"/>
                    <a:pt x="860" y="119"/>
                    <a:pt x="669" y="24"/>
                  </a:cubicBezTo>
                  <a:cubicBezTo>
                    <a:pt x="622" y="8"/>
                    <a:pt x="583" y="0"/>
                    <a:pt x="5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5"/>
            <p:cNvSpPr/>
            <p:nvPr/>
          </p:nvSpPr>
          <p:spPr>
            <a:xfrm>
              <a:off x="4708525" y="4385950"/>
              <a:ext cx="55750" cy="51150"/>
            </a:xfrm>
            <a:custGeom>
              <a:avLst/>
              <a:gdLst/>
              <a:ahLst/>
              <a:cxnLst/>
              <a:rect l="l" t="t" r="r" b="b"/>
              <a:pathLst>
                <a:path w="2230" h="2046" extrusionOk="0">
                  <a:moveTo>
                    <a:pt x="1151" y="0"/>
                  </a:moveTo>
                  <a:cubicBezTo>
                    <a:pt x="1075" y="0"/>
                    <a:pt x="1003" y="32"/>
                    <a:pt x="956" y="96"/>
                  </a:cubicBezTo>
                  <a:cubicBezTo>
                    <a:pt x="542" y="382"/>
                    <a:pt x="223" y="796"/>
                    <a:pt x="64" y="1306"/>
                  </a:cubicBezTo>
                  <a:cubicBezTo>
                    <a:pt x="1" y="1497"/>
                    <a:pt x="64" y="1719"/>
                    <a:pt x="223" y="1879"/>
                  </a:cubicBezTo>
                  <a:cubicBezTo>
                    <a:pt x="355" y="1984"/>
                    <a:pt x="509" y="2046"/>
                    <a:pt x="685" y="2046"/>
                  </a:cubicBezTo>
                  <a:cubicBezTo>
                    <a:pt x="721" y="2046"/>
                    <a:pt x="758" y="2043"/>
                    <a:pt x="796" y="2038"/>
                  </a:cubicBezTo>
                  <a:cubicBezTo>
                    <a:pt x="1274" y="1974"/>
                    <a:pt x="1720" y="1751"/>
                    <a:pt x="2070" y="1433"/>
                  </a:cubicBezTo>
                  <a:cubicBezTo>
                    <a:pt x="2134" y="1369"/>
                    <a:pt x="2197" y="1306"/>
                    <a:pt x="2229" y="1210"/>
                  </a:cubicBezTo>
                  <a:cubicBezTo>
                    <a:pt x="2197" y="1115"/>
                    <a:pt x="2165" y="1019"/>
                    <a:pt x="2070" y="923"/>
                  </a:cubicBezTo>
                  <a:cubicBezTo>
                    <a:pt x="1943" y="796"/>
                    <a:pt x="1497" y="223"/>
                    <a:pt x="1370" y="96"/>
                  </a:cubicBezTo>
                  <a:cubicBezTo>
                    <a:pt x="1306" y="32"/>
                    <a:pt x="1226" y="0"/>
                    <a:pt x="1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5"/>
            <p:cNvSpPr/>
            <p:nvPr/>
          </p:nvSpPr>
          <p:spPr>
            <a:xfrm>
              <a:off x="4675900" y="4326650"/>
              <a:ext cx="54150" cy="45025"/>
            </a:xfrm>
            <a:custGeom>
              <a:avLst/>
              <a:gdLst/>
              <a:ahLst/>
              <a:cxnLst/>
              <a:rect l="l" t="t" r="r" b="b"/>
              <a:pathLst>
                <a:path w="2166" h="1801" extrusionOk="0">
                  <a:moveTo>
                    <a:pt x="1678" y="1"/>
                  </a:moveTo>
                  <a:cubicBezTo>
                    <a:pt x="1634" y="1"/>
                    <a:pt x="1584" y="7"/>
                    <a:pt x="1528" y="17"/>
                  </a:cubicBezTo>
                  <a:cubicBezTo>
                    <a:pt x="1019" y="80"/>
                    <a:pt x="542" y="303"/>
                    <a:pt x="160" y="685"/>
                  </a:cubicBezTo>
                  <a:cubicBezTo>
                    <a:pt x="32" y="844"/>
                    <a:pt x="0" y="1035"/>
                    <a:pt x="64" y="1258"/>
                  </a:cubicBezTo>
                  <a:cubicBezTo>
                    <a:pt x="128" y="1449"/>
                    <a:pt x="287" y="1608"/>
                    <a:pt x="478" y="1672"/>
                  </a:cubicBezTo>
                  <a:cubicBezTo>
                    <a:pt x="747" y="1762"/>
                    <a:pt x="1016" y="1801"/>
                    <a:pt x="1285" y="1801"/>
                  </a:cubicBezTo>
                  <a:cubicBezTo>
                    <a:pt x="1494" y="1801"/>
                    <a:pt x="1702" y="1777"/>
                    <a:pt x="1910" y="1736"/>
                  </a:cubicBezTo>
                  <a:cubicBezTo>
                    <a:pt x="1974" y="1704"/>
                    <a:pt x="2070" y="1672"/>
                    <a:pt x="2133" y="1608"/>
                  </a:cubicBezTo>
                  <a:cubicBezTo>
                    <a:pt x="2165" y="1513"/>
                    <a:pt x="2165" y="1385"/>
                    <a:pt x="2133" y="1290"/>
                  </a:cubicBezTo>
                  <a:cubicBezTo>
                    <a:pt x="2070" y="1099"/>
                    <a:pt x="1942" y="367"/>
                    <a:pt x="1879" y="176"/>
                  </a:cubicBezTo>
                  <a:cubicBezTo>
                    <a:pt x="1856" y="40"/>
                    <a:pt x="1785" y="1"/>
                    <a:pt x="1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5"/>
            <p:cNvSpPr/>
            <p:nvPr/>
          </p:nvSpPr>
          <p:spPr>
            <a:xfrm>
              <a:off x="4743550" y="4279900"/>
              <a:ext cx="56525" cy="38425"/>
            </a:xfrm>
            <a:custGeom>
              <a:avLst/>
              <a:gdLst/>
              <a:ahLst/>
              <a:cxnLst/>
              <a:rect l="l" t="t" r="r" b="b"/>
              <a:pathLst>
                <a:path w="2261" h="1537" extrusionOk="0">
                  <a:moveTo>
                    <a:pt x="1130" y="0"/>
                  </a:moveTo>
                  <a:cubicBezTo>
                    <a:pt x="748" y="0"/>
                    <a:pt x="366" y="56"/>
                    <a:pt x="0" y="167"/>
                  </a:cubicBezTo>
                  <a:cubicBezTo>
                    <a:pt x="478" y="772"/>
                    <a:pt x="1115" y="1250"/>
                    <a:pt x="1815" y="1536"/>
                  </a:cubicBezTo>
                  <a:cubicBezTo>
                    <a:pt x="1815" y="1027"/>
                    <a:pt x="1974" y="549"/>
                    <a:pt x="2261" y="167"/>
                  </a:cubicBezTo>
                  <a:cubicBezTo>
                    <a:pt x="1895" y="56"/>
                    <a:pt x="1512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5"/>
            <p:cNvSpPr/>
            <p:nvPr/>
          </p:nvSpPr>
          <p:spPr>
            <a:xfrm>
              <a:off x="4779350" y="4225175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828"/>
                    <a:pt x="319" y="1656"/>
                    <a:pt x="797" y="2356"/>
                  </a:cubicBezTo>
                  <a:cubicBezTo>
                    <a:pt x="1083" y="1943"/>
                    <a:pt x="1529" y="1624"/>
                    <a:pt x="2007" y="1497"/>
                  </a:cubicBezTo>
                  <a:cubicBezTo>
                    <a:pt x="1497" y="828"/>
                    <a:pt x="797" y="28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5"/>
            <p:cNvSpPr/>
            <p:nvPr/>
          </p:nvSpPr>
          <p:spPr>
            <a:xfrm>
              <a:off x="4829500" y="4209250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06"/>
                    <a:pt x="32" y="1338"/>
                    <a:pt x="1" y="2102"/>
                  </a:cubicBezTo>
                  <a:cubicBezTo>
                    <a:pt x="223" y="2038"/>
                    <a:pt x="462" y="2007"/>
                    <a:pt x="705" y="2007"/>
                  </a:cubicBezTo>
                  <a:cubicBezTo>
                    <a:pt x="947" y="2007"/>
                    <a:pt x="1193" y="2038"/>
                    <a:pt x="1432" y="2102"/>
                  </a:cubicBezTo>
                  <a:lnTo>
                    <a:pt x="1432" y="2102"/>
                  </a:lnTo>
                  <a:cubicBezTo>
                    <a:pt x="1394" y="1348"/>
                    <a:pt x="1140" y="597"/>
                    <a:pt x="701" y="1"/>
                  </a:cubicBezTo>
                  <a:close/>
                  <a:moveTo>
                    <a:pt x="1432" y="2102"/>
                  </a:moveTo>
                  <a:lnTo>
                    <a:pt x="1432" y="2102"/>
                  </a:lnTo>
                  <a:cubicBezTo>
                    <a:pt x="1432" y="2112"/>
                    <a:pt x="1433" y="2123"/>
                    <a:pt x="1433" y="2134"/>
                  </a:cubicBezTo>
                  <a:lnTo>
                    <a:pt x="1433" y="2102"/>
                  </a:lnTo>
                  <a:cubicBezTo>
                    <a:pt x="1433" y="2102"/>
                    <a:pt x="1432" y="2102"/>
                    <a:pt x="1432" y="2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5"/>
            <p:cNvSpPr/>
            <p:nvPr/>
          </p:nvSpPr>
          <p:spPr>
            <a:xfrm>
              <a:off x="4864525" y="4225175"/>
              <a:ext cx="49350" cy="58925"/>
            </a:xfrm>
            <a:custGeom>
              <a:avLst/>
              <a:gdLst/>
              <a:ahLst/>
              <a:cxnLst/>
              <a:rect l="l" t="t" r="r" b="b"/>
              <a:pathLst>
                <a:path w="1974" h="2357" extrusionOk="0">
                  <a:moveTo>
                    <a:pt x="1974" y="1"/>
                  </a:moveTo>
                  <a:lnTo>
                    <a:pt x="1974" y="1"/>
                  </a:lnTo>
                  <a:cubicBezTo>
                    <a:pt x="1178" y="287"/>
                    <a:pt x="478" y="828"/>
                    <a:pt x="0" y="1497"/>
                  </a:cubicBezTo>
                  <a:cubicBezTo>
                    <a:pt x="478" y="1624"/>
                    <a:pt x="892" y="1943"/>
                    <a:pt x="1178" y="2356"/>
                  </a:cubicBezTo>
                  <a:cubicBezTo>
                    <a:pt x="1656" y="1656"/>
                    <a:pt x="1942" y="828"/>
                    <a:pt x="19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5"/>
            <p:cNvSpPr/>
            <p:nvPr/>
          </p:nvSpPr>
          <p:spPr>
            <a:xfrm>
              <a:off x="4893975" y="4279900"/>
              <a:ext cx="56525" cy="38425"/>
            </a:xfrm>
            <a:custGeom>
              <a:avLst/>
              <a:gdLst/>
              <a:ahLst/>
              <a:cxnLst/>
              <a:rect l="l" t="t" r="r" b="b"/>
              <a:pathLst>
                <a:path w="2261" h="1537" extrusionOk="0">
                  <a:moveTo>
                    <a:pt x="1142" y="0"/>
                  </a:moveTo>
                  <a:cubicBezTo>
                    <a:pt x="764" y="0"/>
                    <a:pt x="382" y="56"/>
                    <a:pt x="0" y="167"/>
                  </a:cubicBezTo>
                  <a:cubicBezTo>
                    <a:pt x="287" y="549"/>
                    <a:pt x="446" y="1027"/>
                    <a:pt x="478" y="1536"/>
                  </a:cubicBezTo>
                  <a:cubicBezTo>
                    <a:pt x="1178" y="1250"/>
                    <a:pt x="1783" y="772"/>
                    <a:pt x="2260" y="167"/>
                  </a:cubicBezTo>
                  <a:cubicBezTo>
                    <a:pt x="1894" y="56"/>
                    <a:pt x="1520" y="0"/>
                    <a:pt x="1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5"/>
            <p:cNvSpPr/>
            <p:nvPr/>
          </p:nvSpPr>
          <p:spPr>
            <a:xfrm>
              <a:off x="4893975" y="4318300"/>
              <a:ext cx="62100" cy="39125"/>
            </a:xfrm>
            <a:custGeom>
              <a:avLst/>
              <a:gdLst/>
              <a:ahLst/>
              <a:cxnLst/>
              <a:rect l="l" t="t" r="r" b="b"/>
              <a:pathLst>
                <a:path w="2484" h="1565" extrusionOk="0">
                  <a:moveTo>
                    <a:pt x="478" y="0"/>
                  </a:moveTo>
                  <a:cubicBezTo>
                    <a:pt x="446" y="478"/>
                    <a:pt x="287" y="955"/>
                    <a:pt x="0" y="1369"/>
                  </a:cubicBezTo>
                  <a:cubicBezTo>
                    <a:pt x="411" y="1501"/>
                    <a:pt x="848" y="1564"/>
                    <a:pt x="1284" y="1564"/>
                  </a:cubicBezTo>
                  <a:cubicBezTo>
                    <a:pt x="1692" y="1564"/>
                    <a:pt x="2099" y="1509"/>
                    <a:pt x="2483" y="1401"/>
                  </a:cubicBezTo>
                  <a:cubicBezTo>
                    <a:pt x="1974" y="733"/>
                    <a:pt x="1274" y="255"/>
                    <a:pt x="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5"/>
            <p:cNvSpPr/>
            <p:nvPr/>
          </p:nvSpPr>
          <p:spPr>
            <a:xfrm>
              <a:off x="4865325" y="4352525"/>
              <a:ext cx="45375" cy="53350"/>
            </a:xfrm>
            <a:custGeom>
              <a:avLst/>
              <a:gdLst/>
              <a:ahLst/>
              <a:cxnLst/>
              <a:rect l="l" t="t" r="r" b="b"/>
              <a:pathLst>
                <a:path w="1815" h="2134" extrusionOk="0">
                  <a:moveTo>
                    <a:pt x="1146" y="0"/>
                  </a:moveTo>
                  <a:cubicBezTo>
                    <a:pt x="860" y="382"/>
                    <a:pt x="446" y="669"/>
                    <a:pt x="0" y="828"/>
                  </a:cubicBezTo>
                  <a:cubicBezTo>
                    <a:pt x="478" y="1433"/>
                    <a:pt x="1114" y="1878"/>
                    <a:pt x="1815" y="2133"/>
                  </a:cubicBezTo>
                  <a:cubicBezTo>
                    <a:pt x="1815" y="1369"/>
                    <a:pt x="1560" y="605"/>
                    <a:pt x="1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5"/>
            <p:cNvSpPr/>
            <p:nvPr/>
          </p:nvSpPr>
          <p:spPr>
            <a:xfrm>
              <a:off x="4829500" y="4373200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" y="1"/>
                  </a:moveTo>
                  <a:cubicBezTo>
                    <a:pt x="1" y="860"/>
                    <a:pt x="255" y="1688"/>
                    <a:pt x="701" y="2389"/>
                  </a:cubicBezTo>
                  <a:cubicBezTo>
                    <a:pt x="1178" y="1688"/>
                    <a:pt x="1433" y="860"/>
                    <a:pt x="1433" y="1"/>
                  </a:cubicBezTo>
                  <a:lnTo>
                    <a:pt x="1433" y="1"/>
                  </a:lnTo>
                  <a:cubicBezTo>
                    <a:pt x="1194" y="81"/>
                    <a:pt x="948" y="120"/>
                    <a:pt x="705" y="120"/>
                  </a:cubicBezTo>
                  <a:cubicBezTo>
                    <a:pt x="462" y="120"/>
                    <a:pt x="223" y="8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5"/>
            <p:cNvSpPr/>
            <p:nvPr/>
          </p:nvSpPr>
          <p:spPr>
            <a:xfrm>
              <a:off x="4783350" y="4352525"/>
              <a:ext cx="46175" cy="53350"/>
            </a:xfrm>
            <a:custGeom>
              <a:avLst/>
              <a:gdLst/>
              <a:ahLst/>
              <a:cxnLst/>
              <a:rect l="l" t="t" r="r" b="b"/>
              <a:pathLst>
                <a:path w="1847" h="2134" extrusionOk="0">
                  <a:moveTo>
                    <a:pt x="669" y="0"/>
                  </a:moveTo>
                  <a:cubicBezTo>
                    <a:pt x="255" y="637"/>
                    <a:pt x="0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669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5"/>
            <p:cNvSpPr/>
            <p:nvPr/>
          </p:nvSpPr>
          <p:spPr>
            <a:xfrm>
              <a:off x="4737975" y="4318300"/>
              <a:ext cx="62100" cy="38850"/>
            </a:xfrm>
            <a:custGeom>
              <a:avLst/>
              <a:gdLst/>
              <a:ahLst/>
              <a:cxnLst/>
              <a:rect l="l" t="t" r="r" b="b"/>
              <a:pathLst>
                <a:path w="2484" h="1554" extrusionOk="0">
                  <a:moveTo>
                    <a:pt x="2038" y="0"/>
                  </a:moveTo>
                  <a:cubicBezTo>
                    <a:pt x="1242" y="255"/>
                    <a:pt x="542" y="733"/>
                    <a:pt x="0" y="1401"/>
                  </a:cubicBezTo>
                  <a:cubicBezTo>
                    <a:pt x="385" y="1505"/>
                    <a:pt x="776" y="1553"/>
                    <a:pt x="1165" y="1553"/>
                  </a:cubicBezTo>
                  <a:cubicBezTo>
                    <a:pt x="1613" y="1553"/>
                    <a:pt x="2057" y="1489"/>
                    <a:pt x="2484" y="1369"/>
                  </a:cubicBezTo>
                  <a:cubicBezTo>
                    <a:pt x="2197" y="955"/>
                    <a:pt x="2038" y="478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5"/>
            <p:cNvSpPr/>
            <p:nvPr/>
          </p:nvSpPr>
          <p:spPr>
            <a:xfrm>
              <a:off x="4813575" y="4286450"/>
              <a:ext cx="76425" cy="65500"/>
            </a:xfrm>
            <a:custGeom>
              <a:avLst/>
              <a:gdLst/>
              <a:ahLst/>
              <a:cxnLst/>
              <a:rect l="l" t="t" r="r" b="b"/>
              <a:pathLst>
                <a:path w="3057" h="2620" extrusionOk="0">
                  <a:moveTo>
                    <a:pt x="1306" y="1"/>
                  </a:moveTo>
                  <a:cubicBezTo>
                    <a:pt x="574" y="1"/>
                    <a:pt x="1" y="606"/>
                    <a:pt x="1" y="1306"/>
                  </a:cubicBezTo>
                  <a:cubicBezTo>
                    <a:pt x="1" y="2101"/>
                    <a:pt x="638" y="2620"/>
                    <a:pt x="1307" y="2620"/>
                  </a:cubicBezTo>
                  <a:cubicBezTo>
                    <a:pt x="1630" y="2620"/>
                    <a:pt x="1960" y="2499"/>
                    <a:pt x="2229" y="2229"/>
                  </a:cubicBezTo>
                  <a:cubicBezTo>
                    <a:pt x="3057" y="1434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3" name="Google Shape;3093;p35"/>
          <p:cNvSpPr txBox="1">
            <a:spLocks noGrp="1"/>
          </p:cNvSpPr>
          <p:nvPr>
            <p:ph type="title"/>
          </p:nvPr>
        </p:nvSpPr>
        <p:spPr>
          <a:xfrm>
            <a:off x="2226750" y="2592924"/>
            <a:ext cx="4690500" cy="7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Mindfulness</a:t>
            </a:r>
            <a:endParaRPr/>
          </a:p>
        </p:txBody>
      </p:sp>
      <p:sp>
        <p:nvSpPr>
          <p:cNvPr id="3094" name="Google Shape;3094;p35"/>
          <p:cNvSpPr txBox="1">
            <a:spLocks noGrp="1"/>
          </p:cNvSpPr>
          <p:nvPr>
            <p:ph type="subTitle" idx="1"/>
          </p:nvPr>
        </p:nvSpPr>
        <p:spPr>
          <a:xfrm>
            <a:off x="1467475" y="3168503"/>
            <a:ext cx="62091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Mindfulness adalah kondisi di mana kita hadir di saat ini, momen ini, tanpa memberikan penilaian apapun pada diri sendiri serta pikiran dan perasaan yang muncul.</a:t>
            </a:r>
            <a:endParaRPr/>
          </a:p>
        </p:txBody>
      </p:sp>
      <p:grpSp>
        <p:nvGrpSpPr>
          <p:cNvPr id="5" name="Google Shape;3095;p35"/>
          <p:cNvGrpSpPr/>
          <p:nvPr/>
        </p:nvGrpSpPr>
        <p:grpSpPr>
          <a:xfrm>
            <a:off x="3803478" y="463277"/>
            <a:ext cx="1706713" cy="2073538"/>
            <a:chOff x="3803478" y="463277"/>
            <a:chExt cx="1706713" cy="2073538"/>
          </a:xfrm>
        </p:grpSpPr>
        <p:sp>
          <p:nvSpPr>
            <p:cNvPr id="3096" name="Google Shape;3096;p35"/>
            <p:cNvSpPr/>
            <p:nvPr/>
          </p:nvSpPr>
          <p:spPr>
            <a:xfrm>
              <a:off x="3804714" y="463736"/>
              <a:ext cx="1674161" cy="2072621"/>
            </a:xfrm>
            <a:custGeom>
              <a:avLst/>
              <a:gdLst/>
              <a:ahLst/>
              <a:cxnLst/>
              <a:rect l="l" t="t" r="r" b="b"/>
              <a:pathLst>
                <a:path w="40167" h="49727" extrusionOk="0">
                  <a:moveTo>
                    <a:pt x="7311" y="30406"/>
                  </a:moveTo>
                  <a:cubicBezTo>
                    <a:pt x="7311" y="30636"/>
                    <a:pt x="7340" y="30863"/>
                    <a:pt x="7397" y="31081"/>
                  </a:cubicBezTo>
                  <a:lnTo>
                    <a:pt x="7397" y="31081"/>
                  </a:lnTo>
                  <a:cubicBezTo>
                    <a:pt x="7339" y="30861"/>
                    <a:pt x="7311" y="30632"/>
                    <a:pt x="7311" y="30406"/>
                  </a:cubicBezTo>
                  <a:close/>
                  <a:moveTo>
                    <a:pt x="7423" y="31117"/>
                  </a:moveTo>
                  <a:cubicBezTo>
                    <a:pt x="7445" y="31206"/>
                    <a:pt x="7490" y="31295"/>
                    <a:pt x="7534" y="31407"/>
                  </a:cubicBezTo>
                  <a:cubicBezTo>
                    <a:pt x="7579" y="31496"/>
                    <a:pt x="7646" y="31585"/>
                    <a:pt x="7712" y="31674"/>
                  </a:cubicBezTo>
                  <a:cubicBezTo>
                    <a:pt x="7646" y="31585"/>
                    <a:pt x="7579" y="31496"/>
                    <a:pt x="7534" y="31429"/>
                  </a:cubicBezTo>
                  <a:lnTo>
                    <a:pt x="7534" y="31407"/>
                  </a:lnTo>
                  <a:cubicBezTo>
                    <a:pt x="7490" y="31317"/>
                    <a:pt x="7445" y="31206"/>
                    <a:pt x="7423" y="31117"/>
                  </a:cubicBezTo>
                  <a:close/>
                  <a:moveTo>
                    <a:pt x="7712" y="31674"/>
                  </a:moveTo>
                  <a:cubicBezTo>
                    <a:pt x="7779" y="31763"/>
                    <a:pt x="7846" y="31830"/>
                    <a:pt x="7935" y="31896"/>
                  </a:cubicBezTo>
                  <a:lnTo>
                    <a:pt x="7935" y="31896"/>
                  </a:lnTo>
                  <a:cubicBezTo>
                    <a:pt x="7846" y="31830"/>
                    <a:pt x="7779" y="31763"/>
                    <a:pt x="7712" y="31696"/>
                  </a:cubicBezTo>
                  <a:lnTo>
                    <a:pt x="7712" y="31674"/>
                  </a:lnTo>
                  <a:close/>
                  <a:moveTo>
                    <a:pt x="8582" y="32209"/>
                  </a:moveTo>
                  <a:cubicBezTo>
                    <a:pt x="8649" y="32231"/>
                    <a:pt x="8715" y="32231"/>
                    <a:pt x="8760" y="32254"/>
                  </a:cubicBezTo>
                  <a:cubicBezTo>
                    <a:pt x="8693" y="32254"/>
                    <a:pt x="8626" y="32231"/>
                    <a:pt x="8559" y="32231"/>
                  </a:cubicBezTo>
                  <a:lnTo>
                    <a:pt x="8582" y="32209"/>
                  </a:lnTo>
                  <a:close/>
                  <a:moveTo>
                    <a:pt x="18918" y="1"/>
                  </a:moveTo>
                  <a:cubicBezTo>
                    <a:pt x="17869" y="1"/>
                    <a:pt x="16872" y="625"/>
                    <a:pt x="16450" y="1671"/>
                  </a:cubicBezTo>
                  <a:cubicBezTo>
                    <a:pt x="16361" y="1872"/>
                    <a:pt x="16294" y="2095"/>
                    <a:pt x="16272" y="2340"/>
                  </a:cubicBezTo>
                  <a:lnTo>
                    <a:pt x="16272" y="2296"/>
                  </a:lnTo>
                  <a:cubicBezTo>
                    <a:pt x="16250" y="2095"/>
                    <a:pt x="16227" y="1894"/>
                    <a:pt x="16227" y="1694"/>
                  </a:cubicBezTo>
                  <a:lnTo>
                    <a:pt x="16227" y="1114"/>
                  </a:lnTo>
                  <a:cubicBezTo>
                    <a:pt x="16227" y="1025"/>
                    <a:pt x="16183" y="958"/>
                    <a:pt x="16093" y="958"/>
                  </a:cubicBezTo>
                  <a:cubicBezTo>
                    <a:pt x="16082" y="955"/>
                    <a:pt x="16070" y="954"/>
                    <a:pt x="16060" y="954"/>
                  </a:cubicBezTo>
                  <a:cubicBezTo>
                    <a:pt x="15988" y="954"/>
                    <a:pt x="15935" y="1014"/>
                    <a:pt x="15915" y="1092"/>
                  </a:cubicBezTo>
                  <a:cubicBezTo>
                    <a:pt x="15893" y="1293"/>
                    <a:pt x="15871" y="1493"/>
                    <a:pt x="15871" y="1716"/>
                  </a:cubicBezTo>
                  <a:cubicBezTo>
                    <a:pt x="15893" y="1917"/>
                    <a:pt x="15893" y="2140"/>
                    <a:pt x="15937" y="2340"/>
                  </a:cubicBezTo>
                  <a:cubicBezTo>
                    <a:pt x="15960" y="2429"/>
                    <a:pt x="15982" y="2518"/>
                    <a:pt x="16004" y="2630"/>
                  </a:cubicBezTo>
                  <a:lnTo>
                    <a:pt x="15960" y="2608"/>
                  </a:lnTo>
                  <a:cubicBezTo>
                    <a:pt x="15759" y="2518"/>
                    <a:pt x="15559" y="2474"/>
                    <a:pt x="15358" y="2474"/>
                  </a:cubicBezTo>
                  <a:cubicBezTo>
                    <a:pt x="15299" y="2467"/>
                    <a:pt x="15240" y="2465"/>
                    <a:pt x="15182" y="2465"/>
                  </a:cubicBezTo>
                  <a:cubicBezTo>
                    <a:pt x="15040" y="2465"/>
                    <a:pt x="14898" y="2480"/>
                    <a:pt x="14756" y="2496"/>
                  </a:cubicBezTo>
                  <a:cubicBezTo>
                    <a:pt x="14541" y="2518"/>
                    <a:pt x="14575" y="2809"/>
                    <a:pt x="14758" y="2809"/>
                  </a:cubicBezTo>
                  <a:cubicBezTo>
                    <a:pt x="14765" y="2809"/>
                    <a:pt x="14771" y="2809"/>
                    <a:pt x="14778" y="2808"/>
                  </a:cubicBezTo>
                  <a:lnTo>
                    <a:pt x="15313" y="2808"/>
                  </a:lnTo>
                  <a:cubicBezTo>
                    <a:pt x="15425" y="2831"/>
                    <a:pt x="15536" y="2831"/>
                    <a:pt x="15625" y="2853"/>
                  </a:cubicBezTo>
                  <a:cubicBezTo>
                    <a:pt x="15469" y="2964"/>
                    <a:pt x="15313" y="3098"/>
                    <a:pt x="15157" y="3232"/>
                  </a:cubicBezTo>
                  <a:cubicBezTo>
                    <a:pt x="14422" y="3923"/>
                    <a:pt x="13954" y="4859"/>
                    <a:pt x="13842" y="5862"/>
                  </a:cubicBezTo>
                  <a:cubicBezTo>
                    <a:pt x="13753" y="6620"/>
                    <a:pt x="13798" y="7690"/>
                    <a:pt x="14511" y="8136"/>
                  </a:cubicBezTo>
                  <a:cubicBezTo>
                    <a:pt x="14399" y="8180"/>
                    <a:pt x="14288" y="8269"/>
                    <a:pt x="14221" y="8358"/>
                  </a:cubicBezTo>
                  <a:cubicBezTo>
                    <a:pt x="14043" y="8581"/>
                    <a:pt x="13954" y="8849"/>
                    <a:pt x="13976" y="9139"/>
                  </a:cubicBezTo>
                  <a:cubicBezTo>
                    <a:pt x="13976" y="9562"/>
                    <a:pt x="14132" y="9986"/>
                    <a:pt x="14444" y="10298"/>
                  </a:cubicBezTo>
                  <a:cubicBezTo>
                    <a:pt x="13864" y="10833"/>
                    <a:pt x="13330" y="11345"/>
                    <a:pt x="13285" y="12282"/>
                  </a:cubicBezTo>
                  <a:cubicBezTo>
                    <a:pt x="13263" y="13151"/>
                    <a:pt x="14065" y="13396"/>
                    <a:pt x="14177" y="14154"/>
                  </a:cubicBezTo>
                  <a:cubicBezTo>
                    <a:pt x="14266" y="14711"/>
                    <a:pt x="13463" y="15268"/>
                    <a:pt x="13151" y="15670"/>
                  </a:cubicBezTo>
                  <a:cubicBezTo>
                    <a:pt x="12884" y="16004"/>
                    <a:pt x="12705" y="16383"/>
                    <a:pt x="12639" y="16806"/>
                  </a:cubicBezTo>
                  <a:cubicBezTo>
                    <a:pt x="12326" y="17052"/>
                    <a:pt x="12037" y="17319"/>
                    <a:pt x="11747" y="17631"/>
                  </a:cubicBezTo>
                  <a:cubicBezTo>
                    <a:pt x="10365" y="19147"/>
                    <a:pt x="8314" y="23538"/>
                    <a:pt x="8180" y="24474"/>
                  </a:cubicBezTo>
                  <a:cubicBezTo>
                    <a:pt x="8136" y="24653"/>
                    <a:pt x="8337" y="24764"/>
                    <a:pt x="8805" y="25054"/>
                  </a:cubicBezTo>
                  <a:cubicBezTo>
                    <a:pt x="7868" y="26614"/>
                    <a:pt x="6642" y="29601"/>
                    <a:pt x="7133" y="31206"/>
                  </a:cubicBezTo>
                  <a:cubicBezTo>
                    <a:pt x="7428" y="32197"/>
                    <a:pt x="8226" y="32618"/>
                    <a:pt x="9102" y="32618"/>
                  </a:cubicBezTo>
                  <a:cubicBezTo>
                    <a:pt x="9349" y="32618"/>
                    <a:pt x="9602" y="32585"/>
                    <a:pt x="9852" y="32521"/>
                  </a:cubicBezTo>
                  <a:cubicBezTo>
                    <a:pt x="10878" y="32231"/>
                    <a:pt x="11858" y="31830"/>
                    <a:pt x="12772" y="31317"/>
                  </a:cubicBezTo>
                  <a:lnTo>
                    <a:pt x="12772" y="31317"/>
                  </a:lnTo>
                  <a:cubicBezTo>
                    <a:pt x="12572" y="33324"/>
                    <a:pt x="12148" y="35307"/>
                    <a:pt x="11479" y="37224"/>
                  </a:cubicBezTo>
                  <a:cubicBezTo>
                    <a:pt x="11346" y="37603"/>
                    <a:pt x="11346" y="37603"/>
                    <a:pt x="10922" y="37626"/>
                  </a:cubicBezTo>
                  <a:cubicBezTo>
                    <a:pt x="6999" y="37648"/>
                    <a:pt x="981" y="38785"/>
                    <a:pt x="223" y="42641"/>
                  </a:cubicBezTo>
                  <a:cubicBezTo>
                    <a:pt x="0" y="43733"/>
                    <a:pt x="691" y="45449"/>
                    <a:pt x="3009" y="46586"/>
                  </a:cubicBezTo>
                  <a:cubicBezTo>
                    <a:pt x="3745" y="46943"/>
                    <a:pt x="4525" y="47188"/>
                    <a:pt x="5327" y="47344"/>
                  </a:cubicBezTo>
                  <a:cubicBezTo>
                    <a:pt x="5573" y="47411"/>
                    <a:pt x="5506" y="47612"/>
                    <a:pt x="5550" y="47901"/>
                  </a:cubicBezTo>
                  <a:cubicBezTo>
                    <a:pt x="5684" y="48726"/>
                    <a:pt x="6308" y="49395"/>
                    <a:pt x="7133" y="49551"/>
                  </a:cubicBezTo>
                  <a:cubicBezTo>
                    <a:pt x="7601" y="49676"/>
                    <a:pt x="8044" y="49727"/>
                    <a:pt x="8482" y="49727"/>
                  </a:cubicBezTo>
                  <a:cubicBezTo>
                    <a:pt x="9839" y="49727"/>
                    <a:pt x="11153" y="49241"/>
                    <a:pt x="13040" y="48971"/>
                  </a:cubicBezTo>
                  <a:cubicBezTo>
                    <a:pt x="13821" y="48854"/>
                    <a:pt x="14482" y="48811"/>
                    <a:pt x="15103" y="48811"/>
                  </a:cubicBezTo>
                  <a:cubicBezTo>
                    <a:pt x="16484" y="48811"/>
                    <a:pt x="17666" y="49021"/>
                    <a:pt x="19526" y="49083"/>
                  </a:cubicBezTo>
                  <a:cubicBezTo>
                    <a:pt x="20355" y="49114"/>
                    <a:pt x="21216" y="49132"/>
                    <a:pt x="22096" y="49132"/>
                  </a:cubicBezTo>
                  <a:cubicBezTo>
                    <a:pt x="25551" y="49132"/>
                    <a:pt x="29297" y="48857"/>
                    <a:pt x="32477" y="48057"/>
                  </a:cubicBezTo>
                  <a:cubicBezTo>
                    <a:pt x="35486" y="47322"/>
                    <a:pt x="40167" y="45717"/>
                    <a:pt x="39587" y="42663"/>
                  </a:cubicBezTo>
                  <a:cubicBezTo>
                    <a:pt x="38852" y="38762"/>
                    <a:pt x="32655" y="37648"/>
                    <a:pt x="28643" y="37603"/>
                  </a:cubicBezTo>
                  <a:cubicBezTo>
                    <a:pt x="28509" y="37603"/>
                    <a:pt x="28398" y="37536"/>
                    <a:pt x="28353" y="37403"/>
                  </a:cubicBezTo>
                  <a:cubicBezTo>
                    <a:pt x="27729" y="35842"/>
                    <a:pt x="27127" y="32967"/>
                    <a:pt x="26971" y="31273"/>
                  </a:cubicBezTo>
                  <a:lnTo>
                    <a:pt x="26971" y="31273"/>
                  </a:lnTo>
                  <a:cubicBezTo>
                    <a:pt x="27885" y="31785"/>
                    <a:pt x="28821" y="32164"/>
                    <a:pt x="29824" y="32476"/>
                  </a:cubicBezTo>
                  <a:cubicBezTo>
                    <a:pt x="30099" y="32547"/>
                    <a:pt x="30381" y="32585"/>
                    <a:pt x="30655" y="32585"/>
                  </a:cubicBezTo>
                  <a:cubicBezTo>
                    <a:pt x="31425" y="32585"/>
                    <a:pt x="32137" y="32286"/>
                    <a:pt x="32499" y="31563"/>
                  </a:cubicBezTo>
                  <a:cubicBezTo>
                    <a:pt x="32700" y="31206"/>
                    <a:pt x="32789" y="30782"/>
                    <a:pt x="32766" y="30381"/>
                  </a:cubicBezTo>
                  <a:cubicBezTo>
                    <a:pt x="32766" y="30203"/>
                    <a:pt x="32744" y="30002"/>
                    <a:pt x="32744" y="29824"/>
                  </a:cubicBezTo>
                  <a:cubicBezTo>
                    <a:pt x="32655" y="29244"/>
                    <a:pt x="32521" y="28687"/>
                    <a:pt x="32365" y="28130"/>
                  </a:cubicBezTo>
                  <a:cubicBezTo>
                    <a:pt x="32031" y="27060"/>
                    <a:pt x="31563" y="26012"/>
                    <a:pt x="30983" y="25032"/>
                  </a:cubicBezTo>
                  <a:cubicBezTo>
                    <a:pt x="31184" y="24920"/>
                    <a:pt x="31362" y="24786"/>
                    <a:pt x="31518" y="24653"/>
                  </a:cubicBezTo>
                  <a:cubicBezTo>
                    <a:pt x="31630" y="24563"/>
                    <a:pt x="31630" y="24452"/>
                    <a:pt x="31585" y="24318"/>
                  </a:cubicBezTo>
                  <a:cubicBezTo>
                    <a:pt x="30850" y="22268"/>
                    <a:pt x="29891" y="20306"/>
                    <a:pt x="28710" y="18478"/>
                  </a:cubicBezTo>
                  <a:cubicBezTo>
                    <a:pt x="28286" y="17832"/>
                    <a:pt x="27751" y="17275"/>
                    <a:pt x="27149" y="16784"/>
                  </a:cubicBezTo>
                  <a:cubicBezTo>
                    <a:pt x="26926" y="15402"/>
                    <a:pt x="25500" y="14934"/>
                    <a:pt x="25611" y="14132"/>
                  </a:cubicBezTo>
                  <a:cubicBezTo>
                    <a:pt x="25745" y="13351"/>
                    <a:pt x="26525" y="13129"/>
                    <a:pt x="26503" y="12259"/>
                  </a:cubicBezTo>
                  <a:cubicBezTo>
                    <a:pt x="26481" y="11345"/>
                    <a:pt x="25946" y="10833"/>
                    <a:pt x="25366" y="10298"/>
                  </a:cubicBezTo>
                  <a:cubicBezTo>
                    <a:pt x="25678" y="9986"/>
                    <a:pt x="25857" y="9562"/>
                    <a:pt x="25857" y="9116"/>
                  </a:cubicBezTo>
                  <a:cubicBezTo>
                    <a:pt x="25857" y="8827"/>
                    <a:pt x="25767" y="8559"/>
                    <a:pt x="25589" y="8336"/>
                  </a:cubicBezTo>
                  <a:cubicBezTo>
                    <a:pt x="25478" y="8180"/>
                    <a:pt x="25299" y="8091"/>
                    <a:pt x="25121" y="8046"/>
                  </a:cubicBezTo>
                  <a:cubicBezTo>
                    <a:pt x="25255" y="7668"/>
                    <a:pt x="25322" y="7266"/>
                    <a:pt x="25322" y="6865"/>
                  </a:cubicBezTo>
                  <a:cubicBezTo>
                    <a:pt x="25344" y="6486"/>
                    <a:pt x="25322" y="6107"/>
                    <a:pt x="25255" y="5751"/>
                  </a:cubicBezTo>
                  <a:cubicBezTo>
                    <a:pt x="25790" y="5327"/>
                    <a:pt x="26191" y="4747"/>
                    <a:pt x="26414" y="4123"/>
                  </a:cubicBezTo>
                  <a:cubicBezTo>
                    <a:pt x="26926" y="2875"/>
                    <a:pt x="26124" y="1515"/>
                    <a:pt x="24809" y="1359"/>
                  </a:cubicBezTo>
                  <a:cubicBezTo>
                    <a:pt x="24685" y="1340"/>
                    <a:pt x="24565" y="1331"/>
                    <a:pt x="24446" y="1331"/>
                  </a:cubicBezTo>
                  <a:cubicBezTo>
                    <a:pt x="23879" y="1331"/>
                    <a:pt x="23360" y="1528"/>
                    <a:pt x="22825" y="1694"/>
                  </a:cubicBezTo>
                  <a:cubicBezTo>
                    <a:pt x="22615" y="1756"/>
                    <a:pt x="22438" y="1783"/>
                    <a:pt x="22285" y="1783"/>
                  </a:cubicBezTo>
                  <a:cubicBezTo>
                    <a:pt x="21331" y="1783"/>
                    <a:pt x="21291" y="719"/>
                    <a:pt x="19927" y="200"/>
                  </a:cubicBezTo>
                  <a:cubicBezTo>
                    <a:pt x="19597" y="65"/>
                    <a:pt x="19255" y="1"/>
                    <a:pt x="18918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3097;p35"/>
            <p:cNvGrpSpPr/>
            <p:nvPr/>
          </p:nvGrpSpPr>
          <p:grpSpPr>
            <a:xfrm>
              <a:off x="3803478" y="463277"/>
              <a:ext cx="1706713" cy="2073538"/>
              <a:chOff x="3953475" y="2719350"/>
              <a:chExt cx="1023700" cy="1243725"/>
            </a:xfrm>
          </p:grpSpPr>
          <p:sp>
            <p:nvSpPr>
              <p:cNvPr id="3098" name="Google Shape;3098;p35"/>
              <p:cNvSpPr/>
              <p:nvPr/>
            </p:nvSpPr>
            <p:spPr>
              <a:xfrm>
                <a:off x="4476175" y="2914325"/>
                <a:ext cx="158300" cy="236575"/>
              </a:xfrm>
              <a:custGeom>
                <a:avLst/>
                <a:gdLst/>
                <a:ahLst/>
                <a:cxnLst/>
                <a:rect l="l" t="t" r="r" b="b"/>
                <a:pathLst>
                  <a:path w="6332" h="9463" extrusionOk="0">
                    <a:moveTo>
                      <a:pt x="3158" y="0"/>
                    </a:moveTo>
                    <a:cubicBezTo>
                      <a:pt x="3132" y="0"/>
                      <a:pt x="3105" y="4"/>
                      <a:pt x="3077" y="12"/>
                    </a:cubicBezTo>
                    <a:cubicBezTo>
                      <a:pt x="2208" y="190"/>
                      <a:pt x="2720" y="2263"/>
                      <a:pt x="1762" y="3132"/>
                    </a:cubicBezTo>
                    <a:cubicBezTo>
                      <a:pt x="1628" y="3244"/>
                      <a:pt x="1517" y="3400"/>
                      <a:pt x="1383" y="3489"/>
                    </a:cubicBezTo>
                    <a:cubicBezTo>
                      <a:pt x="224" y="4470"/>
                      <a:pt x="1" y="6364"/>
                      <a:pt x="714" y="7256"/>
                    </a:cubicBezTo>
                    <a:cubicBezTo>
                      <a:pt x="1962" y="7368"/>
                      <a:pt x="3188" y="7702"/>
                      <a:pt x="4347" y="8215"/>
                    </a:cubicBezTo>
                    <a:cubicBezTo>
                      <a:pt x="4370" y="8215"/>
                      <a:pt x="4392" y="8237"/>
                      <a:pt x="4392" y="8237"/>
                    </a:cubicBezTo>
                    <a:cubicBezTo>
                      <a:pt x="5083" y="8549"/>
                      <a:pt x="5707" y="8972"/>
                      <a:pt x="6264" y="9463"/>
                    </a:cubicBezTo>
                    <a:cubicBezTo>
                      <a:pt x="6331" y="7702"/>
                      <a:pt x="4570" y="7234"/>
                      <a:pt x="4704" y="6364"/>
                    </a:cubicBezTo>
                    <a:cubicBezTo>
                      <a:pt x="4816" y="5584"/>
                      <a:pt x="5618" y="5339"/>
                      <a:pt x="5596" y="4470"/>
                    </a:cubicBezTo>
                    <a:cubicBezTo>
                      <a:pt x="5573" y="3288"/>
                      <a:pt x="4659" y="2776"/>
                      <a:pt x="3946" y="2018"/>
                    </a:cubicBezTo>
                    <a:cubicBezTo>
                      <a:pt x="3612" y="1706"/>
                      <a:pt x="3434" y="1238"/>
                      <a:pt x="3478" y="792"/>
                    </a:cubicBezTo>
                    <a:cubicBezTo>
                      <a:pt x="3478" y="636"/>
                      <a:pt x="3478" y="502"/>
                      <a:pt x="3478" y="368"/>
                    </a:cubicBezTo>
                    <a:cubicBezTo>
                      <a:pt x="3478" y="211"/>
                      <a:pt x="3356" y="0"/>
                      <a:pt x="31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35"/>
              <p:cNvSpPr/>
              <p:nvPr/>
            </p:nvSpPr>
            <p:spPr>
              <a:xfrm>
                <a:off x="4268875" y="2914450"/>
                <a:ext cx="152725" cy="235900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9436" extrusionOk="0">
                    <a:moveTo>
                      <a:pt x="3148" y="1"/>
                    </a:moveTo>
                    <a:cubicBezTo>
                      <a:pt x="2939" y="1"/>
                      <a:pt x="2809" y="203"/>
                      <a:pt x="2809" y="386"/>
                    </a:cubicBezTo>
                    <a:cubicBezTo>
                      <a:pt x="2809" y="497"/>
                      <a:pt x="2809" y="631"/>
                      <a:pt x="2787" y="787"/>
                    </a:cubicBezTo>
                    <a:cubicBezTo>
                      <a:pt x="2832" y="1255"/>
                      <a:pt x="2676" y="1701"/>
                      <a:pt x="2341" y="2013"/>
                    </a:cubicBezTo>
                    <a:cubicBezTo>
                      <a:pt x="1628" y="2793"/>
                      <a:pt x="714" y="3283"/>
                      <a:pt x="692" y="4487"/>
                    </a:cubicBezTo>
                    <a:cubicBezTo>
                      <a:pt x="670" y="5356"/>
                      <a:pt x="1472" y="5579"/>
                      <a:pt x="1584" y="6359"/>
                    </a:cubicBezTo>
                    <a:cubicBezTo>
                      <a:pt x="1673" y="6917"/>
                      <a:pt x="870" y="7474"/>
                      <a:pt x="558" y="7875"/>
                    </a:cubicBezTo>
                    <a:cubicBezTo>
                      <a:pt x="291" y="8210"/>
                      <a:pt x="112" y="8588"/>
                      <a:pt x="46" y="9012"/>
                    </a:cubicBezTo>
                    <a:cubicBezTo>
                      <a:pt x="23" y="9146"/>
                      <a:pt x="1" y="9302"/>
                      <a:pt x="1" y="9435"/>
                    </a:cubicBezTo>
                    <a:cubicBezTo>
                      <a:pt x="1517" y="8165"/>
                      <a:pt x="3679" y="7385"/>
                      <a:pt x="5618" y="7206"/>
                    </a:cubicBezTo>
                    <a:cubicBezTo>
                      <a:pt x="5685" y="7095"/>
                      <a:pt x="5752" y="7006"/>
                      <a:pt x="5796" y="6894"/>
                    </a:cubicBezTo>
                    <a:cubicBezTo>
                      <a:pt x="5863" y="6738"/>
                      <a:pt x="5908" y="6582"/>
                      <a:pt x="5930" y="6404"/>
                    </a:cubicBezTo>
                    <a:cubicBezTo>
                      <a:pt x="6108" y="5334"/>
                      <a:pt x="5729" y="4220"/>
                      <a:pt x="4905" y="3506"/>
                    </a:cubicBezTo>
                    <a:cubicBezTo>
                      <a:pt x="4771" y="3395"/>
                      <a:pt x="4660" y="3261"/>
                      <a:pt x="4526" y="3127"/>
                    </a:cubicBezTo>
                    <a:cubicBezTo>
                      <a:pt x="3567" y="2258"/>
                      <a:pt x="4080" y="185"/>
                      <a:pt x="3211" y="7"/>
                    </a:cubicBezTo>
                    <a:cubicBezTo>
                      <a:pt x="3189" y="3"/>
                      <a:pt x="3168" y="1"/>
                      <a:pt x="3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35"/>
              <p:cNvSpPr/>
              <p:nvPr/>
            </p:nvSpPr>
            <p:spPr>
              <a:xfrm>
                <a:off x="4555725" y="2993100"/>
                <a:ext cx="38075" cy="11560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4624" extrusionOk="0">
                    <a:moveTo>
                      <a:pt x="708" y="0"/>
                    </a:moveTo>
                    <a:cubicBezTo>
                      <a:pt x="682" y="0"/>
                      <a:pt x="656" y="13"/>
                      <a:pt x="630" y="26"/>
                    </a:cubicBezTo>
                    <a:cubicBezTo>
                      <a:pt x="608" y="71"/>
                      <a:pt x="608" y="137"/>
                      <a:pt x="653" y="160"/>
                    </a:cubicBezTo>
                    <a:cubicBezTo>
                      <a:pt x="809" y="271"/>
                      <a:pt x="943" y="427"/>
                      <a:pt x="1032" y="583"/>
                    </a:cubicBezTo>
                    <a:cubicBezTo>
                      <a:pt x="1099" y="739"/>
                      <a:pt x="1143" y="940"/>
                      <a:pt x="1121" y="1118"/>
                    </a:cubicBezTo>
                    <a:cubicBezTo>
                      <a:pt x="1099" y="1296"/>
                      <a:pt x="1032" y="1497"/>
                      <a:pt x="965" y="1675"/>
                    </a:cubicBezTo>
                    <a:cubicBezTo>
                      <a:pt x="831" y="1943"/>
                      <a:pt x="742" y="2077"/>
                      <a:pt x="675" y="2233"/>
                    </a:cubicBezTo>
                    <a:cubicBezTo>
                      <a:pt x="1" y="3540"/>
                      <a:pt x="1068" y="4623"/>
                      <a:pt x="1405" y="4623"/>
                    </a:cubicBezTo>
                    <a:cubicBezTo>
                      <a:pt x="1436" y="4623"/>
                      <a:pt x="1461" y="4614"/>
                      <a:pt x="1477" y="4595"/>
                    </a:cubicBezTo>
                    <a:cubicBezTo>
                      <a:pt x="1522" y="4551"/>
                      <a:pt x="1522" y="4484"/>
                      <a:pt x="1477" y="4439"/>
                    </a:cubicBezTo>
                    <a:cubicBezTo>
                      <a:pt x="876" y="3949"/>
                      <a:pt x="697" y="3102"/>
                      <a:pt x="1054" y="2389"/>
                    </a:cubicBezTo>
                    <a:cubicBezTo>
                      <a:pt x="1277" y="2010"/>
                      <a:pt x="1411" y="1586"/>
                      <a:pt x="1455" y="1140"/>
                    </a:cubicBezTo>
                    <a:cubicBezTo>
                      <a:pt x="1477" y="918"/>
                      <a:pt x="1411" y="672"/>
                      <a:pt x="1277" y="472"/>
                    </a:cubicBezTo>
                    <a:cubicBezTo>
                      <a:pt x="1143" y="271"/>
                      <a:pt x="965" y="115"/>
                      <a:pt x="764" y="26"/>
                    </a:cubicBezTo>
                    <a:cubicBezTo>
                      <a:pt x="745" y="7"/>
                      <a:pt x="727" y="0"/>
                      <a:pt x="7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35"/>
              <p:cNvSpPr/>
              <p:nvPr/>
            </p:nvSpPr>
            <p:spPr>
              <a:xfrm>
                <a:off x="4528575" y="3024375"/>
                <a:ext cx="32625" cy="65600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2624" extrusionOk="0">
                    <a:moveTo>
                      <a:pt x="1180" y="0"/>
                    </a:moveTo>
                    <a:cubicBezTo>
                      <a:pt x="1158" y="0"/>
                      <a:pt x="1136" y="7"/>
                      <a:pt x="1115" y="23"/>
                    </a:cubicBezTo>
                    <a:cubicBezTo>
                      <a:pt x="401" y="603"/>
                      <a:pt x="0" y="1806"/>
                      <a:pt x="691" y="2587"/>
                    </a:cubicBezTo>
                    <a:cubicBezTo>
                      <a:pt x="711" y="2613"/>
                      <a:pt x="738" y="2624"/>
                      <a:pt x="766" y="2624"/>
                    </a:cubicBezTo>
                    <a:cubicBezTo>
                      <a:pt x="832" y="2624"/>
                      <a:pt x="901" y="2560"/>
                      <a:pt x="869" y="2497"/>
                    </a:cubicBezTo>
                    <a:cubicBezTo>
                      <a:pt x="713" y="2118"/>
                      <a:pt x="669" y="1695"/>
                      <a:pt x="780" y="1294"/>
                    </a:cubicBezTo>
                    <a:cubicBezTo>
                      <a:pt x="914" y="915"/>
                      <a:pt x="1070" y="514"/>
                      <a:pt x="1271" y="157"/>
                    </a:cubicBezTo>
                    <a:cubicBezTo>
                      <a:pt x="1305" y="72"/>
                      <a:pt x="1248" y="0"/>
                      <a:pt x="11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35"/>
              <p:cNvSpPr/>
              <p:nvPr/>
            </p:nvSpPr>
            <p:spPr>
              <a:xfrm>
                <a:off x="4307900" y="2992950"/>
                <a:ext cx="278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4655" extrusionOk="0">
                    <a:moveTo>
                      <a:pt x="824" y="1"/>
                    </a:moveTo>
                    <a:cubicBezTo>
                      <a:pt x="810" y="1"/>
                      <a:pt x="796" y="4"/>
                      <a:pt x="780" y="10"/>
                    </a:cubicBezTo>
                    <a:cubicBezTo>
                      <a:pt x="580" y="121"/>
                      <a:pt x="401" y="277"/>
                      <a:pt x="268" y="455"/>
                    </a:cubicBezTo>
                    <a:cubicBezTo>
                      <a:pt x="134" y="656"/>
                      <a:pt x="89" y="901"/>
                      <a:pt x="89" y="1146"/>
                    </a:cubicBezTo>
                    <a:cubicBezTo>
                      <a:pt x="134" y="1592"/>
                      <a:pt x="290" y="2016"/>
                      <a:pt x="513" y="2395"/>
                    </a:cubicBezTo>
                    <a:cubicBezTo>
                      <a:pt x="669" y="2729"/>
                      <a:pt x="714" y="3108"/>
                      <a:pt x="647" y="3487"/>
                    </a:cubicBezTo>
                    <a:cubicBezTo>
                      <a:pt x="557" y="3866"/>
                      <a:pt x="357" y="4223"/>
                      <a:pt x="45" y="4468"/>
                    </a:cubicBezTo>
                    <a:cubicBezTo>
                      <a:pt x="23" y="4490"/>
                      <a:pt x="0" y="4557"/>
                      <a:pt x="23" y="4601"/>
                    </a:cubicBezTo>
                    <a:cubicBezTo>
                      <a:pt x="39" y="4634"/>
                      <a:pt x="79" y="4655"/>
                      <a:pt x="126" y="4655"/>
                    </a:cubicBezTo>
                    <a:cubicBezTo>
                      <a:pt x="143" y="4655"/>
                      <a:pt x="161" y="4652"/>
                      <a:pt x="179" y="4646"/>
                    </a:cubicBezTo>
                    <a:cubicBezTo>
                      <a:pt x="379" y="4535"/>
                      <a:pt x="535" y="4379"/>
                      <a:pt x="691" y="4223"/>
                    </a:cubicBezTo>
                    <a:cubicBezTo>
                      <a:pt x="847" y="4044"/>
                      <a:pt x="936" y="3821"/>
                      <a:pt x="1003" y="3598"/>
                    </a:cubicBezTo>
                    <a:cubicBezTo>
                      <a:pt x="1115" y="3153"/>
                      <a:pt x="1070" y="2662"/>
                      <a:pt x="847" y="2239"/>
                    </a:cubicBezTo>
                    <a:cubicBezTo>
                      <a:pt x="803" y="2127"/>
                      <a:pt x="758" y="2060"/>
                      <a:pt x="714" y="1971"/>
                    </a:cubicBezTo>
                    <a:cubicBezTo>
                      <a:pt x="669" y="1860"/>
                      <a:pt x="624" y="1771"/>
                      <a:pt x="580" y="1681"/>
                    </a:cubicBezTo>
                    <a:cubicBezTo>
                      <a:pt x="491" y="1503"/>
                      <a:pt x="446" y="1325"/>
                      <a:pt x="424" y="1124"/>
                    </a:cubicBezTo>
                    <a:cubicBezTo>
                      <a:pt x="401" y="946"/>
                      <a:pt x="424" y="768"/>
                      <a:pt x="513" y="611"/>
                    </a:cubicBezTo>
                    <a:cubicBezTo>
                      <a:pt x="602" y="433"/>
                      <a:pt x="714" y="299"/>
                      <a:pt x="870" y="188"/>
                    </a:cubicBezTo>
                    <a:lnTo>
                      <a:pt x="892" y="188"/>
                    </a:lnTo>
                    <a:cubicBezTo>
                      <a:pt x="969" y="111"/>
                      <a:pt x="913" y="1"/>
                      <a:pt x="8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35"/>
              <p:cNvSpPr/>
              <p:nvPr/>
            </p:nvSpPr>
            <p:spPr>
              <a:xfrm>
                <a:off x="4341325" y="3024525"/>
                <a:ext cx="24550" cy="6537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615" extrusionOk="0">
                    <a:moveTo>
                      <a:pt x="115" y="0"/>
                    </a:moveTo>
                    <a:cubicBezTo>
                      <a:pt x="95" y="0"/>
                      <a:pt x="79" y="6"/>
                      <a:pt x="68" y="17"/>
                    </a:cubicBezTo>
                    <a:cubicBezTo>
                      <a:pt x="23" y="39"/>
                      <a:pt x="1" y="106"/>
                      <a:pt x="23" y="151"/>
                    </a:cubicBezTo>
                    <a:cubicBezTo>
                      <a:pt x="112" y="329"/>
                      <a:pt x="224" y="530"/>
                      <a:pt x="313" y="708"/>
                    </a:cubicBezTo>
                    <a:cubicBezTo>
                      <a:pt x="380" y="887"/>
                      <a:pt x="446" y="1087"/>
                      <a:pt x="513" y="1288"/>
                    </a:cubicBezTo>
                    <a:cubicBezTo>
                      <a:pt x="558" y="1488"/>
                      <a:pt x="558" y="1667"/>
                      <a:pt x="558" y="1867"/>
                    </a:cubicBezTo>
                    <a:cubicBezTo>
                      <a:pt x="536" y="2068"/>
                      <a:pt x="491" y="2269"/>
                      <a:pt x="402" y="2469"/>
                    </a:cubicBezTo>
                    <a:cubicBezTo>
                      <a:pt x="402" y="2514"/>
                      <a:pt x="402" y="2558"/>
                      <a:pt x="446" y="2581"/>
                    </a:cubicBezTo>
                    <a:cubicBezTo>
                      <a:pt x="469" y="2603"/>
                      <a:pt x="497" y="2614"/>
                      <a:pt x="522" y="2614"/>
                    </a:cubicBezTo>
                    <a:cubicBezTo>
                      <a:pt x="547" y="2614"/>
                      <a:pt x="569" y="2603"/>
                      <a:pt x="580" y="2581"/>
                    </a:cubicBezTo>
                    <a:cubicBezTo>
                      <a:pt x="759" y="2402"/>
                      <a:pt x="870" y="2179"/>
                      <a:pt x="915" y="1934"/>
                    </a:cubicBezTo>
                    <a:cubicBezTo>
                      <a:pt x="981" y="1689"/>
                      <a:pt x="959" y="1444"/>
                      <a:pt x="915" y="1199"/>
                    </a:cubicBezTo>
                    <a:cubicBezTo>
                      <a:pt x="848" y="976"/>
                      <a:pt x="759" y="753"/>
                      <a:pt x="625" y="552"/>
                    </a:cubicBezTo>
                    <a:cubicBezTo>
                      <a:pt x="513" y="352"/>
                      <a:pt x="357" y="173"/>
                      <a:pt x="179" y="17"/>
                    </a:cubicBezTo>
                    <a:cubicBezTo>
                      <a:pt x="157" y="6"/>
                      <a:pt x="134" y="0"/>
                      <a:pt x="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35"/>
              <p:cNvSpPr/>
              <p:nvPr/>
            </p:nvSpPr>
            <p:spPr>
              <a:xfrm>
                <a:off x="3953475" y="3664075"/>
                <a:ext cx="999750" cy="280150"/>
              </a:xfrm>
              <a:custGeom>
                <a:avLst/>
                <a:gdLst/>
                <a:ahLst/>
                <a:cxnLst/>
                <a:rect l="l" t="t" r="r" b="b"/>
                <a:pathLst>
                  <a:path w="39990" h="11206" extrusionOk="0">
                    <a:moveTo>
                      <a:pt x="10814" y="1"/>
                    </a:moveTo>
                    <a:cubicBezTo>
                      <a:pt x="10619" y="1"/>
                      <a:pt x="10366" y="2"/>
                      <a:pt x="10031" y="2"/>
                    </a:cubicBezTo>
                    <a:cubicBezTo>
                      <a:pt x="9764" y="2"/>
                      <a:pt x="9964" y="47"/>
                      <a:pt x="9184" y="91"/>
                    </a:cubicBezTo>
                    <a:cubicBezTo>
                      <a:pt x="9140" y="84"/>
                      <a:pt x="9095" y="81"/>
                      <a:pt x="9050" y="81"/>
                    </a:cubicBezTo>
                    <a:cubicBezTo>
                      <a:pt x="8959" y="81"/>
                      <a:pt x="8865" y="91"/>
                      <a:pt x="8761" y="91"/>
                    </a:cubicBezTo>
                    <a:cubicBezTo>
                      <a:pt x="8203" y="180"/>
                      <a:pt x="7602" y="247"/>
                      <a:pt x="7044" y="359"/>
                    </a:cubicBezTo>
                    <a:cubicBezTo>
                      <a:pt x="4994" y="738"/>
                      <a:pt x="2832" y="1429"/>
                      <a:pt x="1405" y="2922"/>
                    </a:cubicBezTo>
                    <a:cubicBezTo>
                      <a:pt x="246" y="4148"/>
                      <a:pt x="1" y="5530"/>
                      <a:pt x="959" y="6934"/>
                    </a:cubicBezTo>
                    <a:cubicBezTo>
                      <a:pt x="1873" y="8272"/>
                      <a:pt x="3991" y="9096"/>
                      <a:pt x="4615" y="9163"/>
                    </a:cubicBezTo>
                    <a:cubicBezTo>
                      <a:pt x="4994" y="9275"/>
                      <a:pt x="5395" y="9364"/>
                      <a:pt x="5796" y="9431"/>
                    </a:cubicBezTo>
                    <a:cubicBezTo>
                      <a:pt x="6108" y="9475"/>
                      <a:pt x="6420" y="9475"/>
                      <a:pt x="6732" y="9542"/>
                    </a:cubicBezTo>
                    <a:cubicBezTo>
                      <a:pt x="7044" y="9587"/>
                      <a:pt x="7356" y="9587"/>
                      <a:pt x="7669" y="9587"/>
                    </a:cubicBezTo>
                    <a:cubicBezTo>
                      <a:pt x="7946" y="9596"/>
                      <a:pt x="8224" y="9600"/>
                      <a:pt x="8501" y="9600"/>
                    </a:cubicBezTo>
                    <a:cubicBezTo>
                      <a:pt x="9583" y="9600"/>
                      <a:pt x="10661" y="9533"/>
                      <a:pt x="11725" y="9409"/>
                    </a:cubicBezTo>
                    <a:cubicBezTo>
                      <a:pt x="13289" y="9256"/>
                      <a:pt x="14959" y="8850"/>
                      <a:pt x="15353" y="8850"/>
                    </a:cubicBezTo>
                    <a:cubicBezTo>
                      <a:pt x="15363" y="8850"/>
                      <a:pt x="15372" y="8851"/>
                      <a:pt x="15381" y="8851"/>
                    </a:cubicBezTo>
                    <a:cubicBezTo>
                      <a:pt x="15425" y="8829"/>
                      <a:pt x="15448" y="8807"/>
                      <a:pt x="15470" y="8807"/>
                    </a:cubicBezTo>
                    <a:lnTo>
                      <a:pt x="15559" y="8807"/>
                    </a:lnTo>
                    <a:cubicBezTo>
                      <a:pt x="15492" y="8829"/>
                      <a:pt x="15448" y="8851"/>
                      <a:pt x="15403" y="8851"/>
                    </a:cubicBezTo>
                    <a:cubicBezTo>
                      <a:pt x="15336" y="8963"/>
                      <a:pt x="15292" y="9096"/>
                      <a:pt x="15292" y="9208"/>
                    </a:cubicBezTo>
                    <a:cubicBezTo>
                      <a:pt x="15292" y="10144"/>
                      <a:pt x="15269" y="10033"/>
                      <a:pt x="15403" y="10701"/>
                    </a:cubicBezTo>
                    <a:cubicBezTo>
                      <a:pt x="15470" y="10902"/>
                      <a:pt x="16005" y="10813"/>
                      <a:pt x="16295" y="10880"/>
                    </a:cubicBezTo>
                    <a:cubicBezTo>
                      <a:pt x="16585" y="10924"/>
                      <a:pt x="16897" y="10924"/>
                      <a:pt x="17186" y="10947"/>
                    </a:cubicBezTo>
                    <a:cubicBezTo>
                      <a:pt x="17632" y="11013"/>
                      <a:pt x="18100" y="11036"/>
                      <a:pt x="18568" y="11058"/>
                    </a:cubicBezTo>
                    <a:cubicBezTo>
                      <a:pt x="18583" y="11051"/>
                      <a:pt x="18598" y="11048"/>
                      <a:pt x="18614" y="11048"/>
                    </a:cubicBezTo>
                    <a:cubicBezTo>
                      <a:pt x="18645" y="11048"/>
                      <a:pt x="18680" y="11058"/>
                      <a:pt x="18724" y="11058"/>
                    </a:cubicBezTo>
                    <a:cubicBezTo>
                      <a:pt x="19014" y="11125"/>
                      <a:pt x="19237" y="11103"/>
                      <a:pt x="20686" y="11125"/>
                    </a:cubicBezTo>
                    <a:cubicBezTo>
                      <a:pt x="20953" y="11147"/>
                      <a:pt x="21399" y="11192"/>
                      <a:pt x="21622" y="11192"/>
                    </a:cubicBezTo>
                    <a:cubicBezTo>
                      <a:pt x="21842" y="11200"/>
                      <a:pt x="22063" y="11205"/>
                      <a:pt x="22283" y="11205"/>
                    </a:cubicBezTo>
                    <a:cubicBezTo>
                      <a:pt x="22665" y="11205"/>
                      <a:pt x="23046" y="11190"/>
                      <a:pt x="23428" y="11147"/>
                    </a:cubicBezTo>
                    <a:cubicBezTo>
                      <a:pt x="23584" y="11125"/>
                      <a:pt x="25233" y="11147"/>
                      <a:pt x="25456" y="11103"/>
                    </a:cubicBezTo>
                    <a:cubicBezTo>
                      <a:pt x="25724" y="11058"/>
                      <a:pt x="32032" y="10835"/>
                      <a:pt x="36244" y="8829"/>
                    </a:cubicBezTo>
                    <a:cubicBezTo>
                      <a:pt x="37292" y="8339"/>
                      <a:pt x="38384" y="7670"/>
                      <a:pt x="39031" y="6734"/>
                    </a:cubicBezTo>
                    <a:cubicBezTo>
                      <a:pt x="39989" y="5374"/>
                      <a:pt x="39343" y="2833"/>
                      <a:pt x="36155" y="1384"/>
                    </a:cubicBezTo>
                    <a:cubicBezTo>
                      <a:pt x="33659" y="270"/>
                      <a:pt x="31341" y="69"/>
                      <a:pt x="28621" y="2"/>
                    </a:cubicBezTo>
                    <a:cubicBezTo>
                      <a:pt x="28603" y="1"/>
                      <a:pt x="28585" y="1"/>
                      <a:pt x="28567" y="1"/>
                    </a:cubicBezTo>
                    <a:cubicBezTo>
                      <a:pt x="28108" y="1"/>
                      <a:pt x="28085" y="280"/>
                      <a:pt x="27462" y="559"/>
                    </a:cubicBezTo>
                    <a:cubicBezTo>
                      <a:pt x="27106" y="715"/>
                      <a:pt x="26749" y="871"/>
                      <a:pt x="26370" y="983"/>
                    </a:cubicBezTo>
                    <a:cubicBezTo>
                      <a:pt x="24698" y="1518"/>
                      <a:pt x="22960" y="1808"/>
                      <a:pt x="21221" y="1874"/>
                    </a:cubicBezTo>
                    <a:cubicBezTo>
                      <a:pt x="20151" y="1919"/>
                      <a:pt x="20641" y="1941"/>
                      <a:pt x="20151" y="1941"/>
                    </a:cubicBezTo>
                    <a:cubicBezTo>
                      <a:pt x="17922" y="1919"/>
                      <a:pt x="13308" y="1518"/>
                      <a:pt x="11592" y="113"/>
                    </a:cubicBezTo>
                    <a:cubicBezTo>
                      <a:pt x="11458" y="13"/>
                      <a:pt x="11399" y="1"/>
                      <a:pt x="108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35"/>
              <p:cNvSpPr/>
              <p:nvPr/>
            </p:nvSpPr>
            <p:spPr>
              <a:xfrm>
                <a:off x="4163000" y="3106150"/>
                <a:ext cx="577350" cy="605350"/>
              </a:xfrm>
              <a:custGeom>
                <a:avLst/>
                <a:gdLst/>
                <a:ahLst/>
                <a:cxnLst/>
                <a:rect l="l" t="t" r="r" b="b"/>
                <a:pathLst>
                  <a:path w="23094" h="24214" extrusionOk="0">
                    <a:moveTo>
                      <a:pt x="7325" y="1"/>
                    </a:moveTo>
                    <a:cubicBezTo>
                      <a:pt x="7313" y="1"/>
                      <a:pt x="7302" y="3"/>
                      <a:pt x="7290" y="7"/>
                    </a:cubicBezTo>
                    <a:cubicBezTo>
                      <a:pt x="6866" y="118"/>
                      <a:pt x="6465" y="274"/>
                      <a:pt x="6064" y="452"/>
                    </a:cubicBezTo>
                    <a:cubicBezTo>
                      <a:pt x="4882" y="987"/>
                      <a:pt x="3857" y="1812"/>
                      <a:pt x="3055" y="2860"/>
                    </a:cubicBezTo>
                    <a:cubicBezTo>
                      <a:pt x="1784" y="4732"/>
                      <a:pt x="759" y="6805"/>
                      <a:pt x="23" y="8967"/>
                    </a:cubicBezTo>
                    <a:cubicBezTo>
                      <a:pt x="1" y="9034"/>
                      <a:pt x="23" y="9123"/>
                      <a:pt x="90" y="9168"/>
                    </a:cubicBezTo>
                    <a:cubicBezTo>
                      <a:pt x="268" y="9302"/>
                      <a:pt x="469" y="9435"/>
                      <a:pt x="670" y="9547"/>
                    </a:cubicBezTo>
                    <a:cubicBezTo>
                      <a:pt x="1806" y="10171"/>
                      <a:pt x="3055" y="10594"/>
                      <a:pt x="4347" y="10795"/>
                    </a:cubicBezTo>
                    <a:cubicBezTo>
                      <a:pt x="4362" y="10798"/>
                      <a:pt x="4376" y="10799"/>
                      <a:pt x="4390" y="10799"/>
                    </a:cubicBezTo>
                    <a:cubicBezTo>
                      <a:pt x="4486" y="10799"/>
                      <a:pt x="4570" y="10736"/>
                      <a:pt x="4570" y="10639"/>
                    </a:cubicBezTo>
                    <a:cubicBezTo>
                      <a:pt x="4593" y="10260"/>
                      <a:pt x="4570" y="9034"/>
                      <a:pt x="4615" y="8521"/>
                    </a:cubicBezTo>
                    <a:cubicBezTo>
                      <a:pt x="4682" y="8611"/>
                      <a:pt x="4615" y="8432"/>
                      <a:pt x="4659" y="10773"/>
                    </a:cubicBezTo>
                    <a:cubicBezTo>
                      <a:pt x="4704" y="10750"/>
                      <a:pt x="5038" y="10572"/>
                      <a:pt x="5217" y="10505"/>
                    </a:cubicBezTo>
                    <a:lnTo>
                      <a:pt x="5529" y="10349"/>
                    </a:lnTo>
                    <a:lnTo>
                      <a:pt x="5685" y="10260"/>
                    </a:lnTo>
                    <a:cubicBezTo>
                      <a:pt x="5841" y="10193"/>
                      <a:pt x="5752" y="10260"/>
                      <a:pt x="6041" y="10126"/>
                    </a:cubicBezTo>
                    <a:cubicBezTo>
                      <a:pt x="7914" y="9302"/>
                      <a:pt x="7178" y="9569"/>
                      <a:pt x="9095" y="8923"/>
                    </a:cubicBezTo>
                    <a:cubicBezTo>
                      <a:pt x="9246" y="8856"/>
                      <a:pt x="9404" y="8823"/>
                      <a:pt x="9560" y="8823"/>
                    </a:cubicBezTo>
                    <a:cubicBezTo>
                      <a:pt x="9819" y="8823"/>
                      <a:pt x="10076" y="8912"/>
                      <a:pt x="10299" y="9079"/>
                    </a:cubicBezTo>
                    <a:cubicBezTo>
                      <a:pt x="11525" y="10260"/>
                      <a:pt x="8181" y="13537"/>
                      <a:pt x="4659" y="15521"/>
                    </a:cubicBezTo>
                    <a:cubicBezTo>
                      <a:pt x="4593" y="16836"/>
                      <a:pt x="4035" y="19756"/>
                      <a:pt x="3277" y="21829"/>
                    </a:cubicBezTo>
                    <a:cubicBezTo>
                      <a:pt x="3166" y="22141"/>
                      <a:pt x="3121" y="22252"/>
                      <a:pt x="3255" y="22386"/>
                    </a:cubicBezTo>
                    <a:cubicBezTo>
                      <a:pt x="3523" y="22698"/>
                      <a:pt x="4392" y="23055"/>
                      <a:pt x="4726" y="23188"/>
                    </a:cubicBezTo>
                    <a:cubicBezTo>
                      <a:pt x="7223" y="24058"/>
                      <a:pt x="9742" y="24214"/>
                      <a:pt x="12394" y="24214"/>
                    </a:cubicBezTo>
                    <a:cubicBezTo>
                      <a:pt x="14133" y="24214"/>
                      <a:pt x="18435" y="23545"/>
                      <a:pt x="19705" y="22475"/>
                    </a:cubicBezTo>
                    <a:cubicBezTo>
                      <a:pt x="20017" y="22208"/>
                      <a:pt x="19861" y="22274"/>
                      <a:pt x="19349" y="20514"/>
                    </a:cubicBezTo>
                    <a:cubicBezTo>
                      <a:pt x="18858" y="18886"/>
                      <a:pt x="18546" y="17215"/>
                      <a:pt x="18412" y="15521"/>
                    </a:cubicBezTo>
                    <a:cubicBezTo>
                      <a:pt x="15760" y="14049"/>
                      <a:pt x="12929" y="11687"/>
                      <a:pt x="12483" y="9837"/>
                    </a:cubicBezTo>
                    <a:cubicBezTo>
                      <a:pt x="12439" y="9614"/>
                      <a:pt x="12483" y="9391"/>
                      <a:pt x="12617" y="9212"/>
                    </a:cubicBezTo>
                    <a:cubicBezTo>
                      <a:pt x="12777" y="8941"/>
                      <a:pt x="13132" y="8829"/>
                      <a:pt x="13468" y="8829"/>
                    </a:cubicBezTo>
                    <a:cubicBezTo>
                      <a:pt x="13600" y="8829"/>
                      <a:pt x="13730" y="8847"/>
                      <a:pt x="13843" y="8878"/>
                    </a:cubicBezTo>
                    <a:cubicBezTo>
                      <a:pt x="15403" y="9368"/>
                      <a:pt x="16919" y="9993"/>
                      <a:pt x="18368" y="10773"/>
                    </a:cubicBezTo>
                    <a:lnTo>
                      <a:pt x="18368" y="10037"/>
                    </a:lnTo>
                    <a:cubicBezTo>
                      <a:pt x="18368" y="8254"/>
                      <a:pt x="18368" y="8521"/>
                      <a:pt x="18412" y="8432"/>
                    </a:cubicBezTo>
                    <a:cubicBezTo>
                      <a:pt x="18479" y="8588"/>
                      <a:pt x="18435" y="10193"/>
                      <a:pt x="18457" y="10617"/>
                    </a:cubicBezTo>
                    <a:cubicBezTo>
                      <a:pt x="18457" y="10728"/>
                      <a:pt x="18546" y="10795"/>
                      <a:pt x="18635" y="10795"/>
                    </a:cubicBezTo>
                    <a:cubicBezTo>
                      <a:pt x="19371" y="10750"/>
                      <a:pt x="21065" y="10260"/>
                      <a:pt x="22358" y="9524"/>
                    </a:cubicBezTo>
                    <a:cubicBezTo>
                      <a:pt x="22558" y="9413"/>
                      <a:pt x="22781" y="9279"/>
                      <a:pt x="22982" y="9123"/>
                    </a:cubicBezTo>
                    <a:cubicBezTo>
                      <a:pt x="23093" y="9034"/>
                      <a:pt x="23004" y="8856"/>
                      <a:pt x="22982" y="8744"/>
                    </a:cubicBezTo>
                    <a:cubicBezTo>
                      <a:pt x="22179" y="6649"/>
                      <a:pt x="20552" y="3016"/>
                      <a:pt x="18791" y="1611"/>
                    </a:cubicBezTo>
                    <a:cubicBezTo>
                      <a:pt x="17900" y="876"/>
                      <a:pt x="16852" y="341"/>
                      <a:pt x="15760" y="7"/>
                    </a:cubicBezTo>
                    <a:cubicBezTo>
                      <a:pt x="15748" y="4"/>
                      <a:pt x="15736" y="2"/>
                      <a:pt x="15725" y="2"/>
                    </a:cubicBezTo>
                    <a:cubicBezTo>
                      <a:pt x="15654" y="2"/>
                      <a:pt x="15601" y="60"/>
                      <a:pt x="15582" y="118"/>
                    </a:cubicBezTo>
                    <a:cubicBezTo>
                      <a:pt x="15537" y="296"/>
                      <a:pt x="15515" y="452"/>
                      <a:pt x="15492" y="631"/>
                    </a:cubicBezTo>
                    <a:cubicBezTo>
                      <a:pt x="15069" y="2548"/>
                      <a:pt x="13999" y="4888"/>
                      <a:pt x="12394" y="6003"/>
                    </a:cubicBezTo>
                    <a:cubicBezTo>
                      <a:pt x="12138" y="6203"/>
                      <a:pt x="11831" y="6304"/>
                      <a:pt x="11525" y="6304"/>
                    </a:cubicBezTo>
                    <a:cubicBezTo>
                      <a:pt x="11218" y="6304"/>
                      <a:pt x="10912" y="6203"/>
                      <a:pt x="10655" y="6003"/>
                    </a:cubicBezTo>
                    <a:cubicBezTo>
                      <a:pt x="10366" y="5802"/>
                      <a:pt x="10098" y="5579"/>
                      <a:pt x="9875" y="5334"/>
                    </a:cubicBezTo>
                    <a:cubicBezTo>
                      <a:pt x="7847" y="3083"/>
                      <a:pt x="7513" y="319"/>
                      <a:pt x="7446" y="96"/>
                    </a:cubicBezTo>
                    <a:cubicBezTo>
                      <a:pt x="7427" y="41"/>
                      <a:pt x="7379" y="1"/>
                      <a:pt x="73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35"/>
              <p:cNvSpPr/>
              <p:nvPr/>
            </p:nvSpPr>
            <p:spPr>
              <a:xfrm>
                <a:off x="4407075" y="3380475"/>
                <a:ext cx="145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581" h="475" extrusionOk="0">
                    <a:moveTo>
                      <a:pt x="291" y="0"/>
                    </a:moveTo>
                    <a:cubicBezTo>
                      <a:pt x="201" y="134"/>
                      <a:pt x="112" y="268"/>
                      <a:pt x="1" y="424"/>
                    </a:cubicBezTo>
                    <a:cubicBezTo>
                      <a:pt x="68" y="446"/>
                      <a:pt x="135" y="468"/>
                      <a:pt x="224" y="468"/>
                    </a:cubicBezTo>
                    <a:cubicBezTo>
                      <a:pt x="243" y="472"/>
                      <a:pt x="262" y="474"/>
                      <a:pt x="281" y="474"/>
                    </a:cubicBezTo>
                    <a:cubicBezTo>
                      <a:pt x="372" y="474"/>
                      <a:pt x="458" y="431"/>
                      <a:pt x="514" y="357"/>
                    </a:cubicBezTo>
                    <a:cubicBezTo>
                      <a:pt x="580" y="290"/>
                      <a:pt x="580" y="201"/>
                      <a:pt x="514" y="134"/>
                    </a:cubicBezTo>
                    <a:cubicBezTo>
                      <a:pt x="491" y="90"/>
                      <a:pt x="447" y="67"/>
                      <a:pt x="402" y="45"/>
                    </a:cubicBezTo>
                    <a:cubicBezTo>
                      <a:pt x="380" y="23"/>
                      <a:pt x="335" y="0"/>
                      <a:pt x="291" y="0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35"/>
              <p:cNvSpPr/>
              <p:nvPr/>
            </p:nvSpPr>
            <p:spPr>
              <a:xfrm>
                <a:off x="4601575" y="3172400"/>
                <a:ext cx="22300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570" extrusionOk="0">
                    <a:moveTo>
                      <a:pt x="403" y="1"/>
                    </a:moveTo>
                    <a:cubicBezTo>
                      <a:pt x="367" y="1"/>
                      <a:pt x="329" y="4"/>
                      <a:pt x="290" y="9"/>
                    </a:cubicBezTo>
                    <a:cubicBezTo>
                      <a:pt x="245" y="9"/>
                      <a:pt x="178" y="31"/>
                      <a:pt x="134" y="76"/>
                    </a:cubicBezTo>
                    <a:cubicBezTo>
                      <a:pt x="22" y="143"/>
                      <a:pt x="0" y="299"/>
                      <a:pt x="89" y="388"/>
                    </a:cubicBezTo>
                    <a:cubicBezTo>
                      <a:pt x="189" y="488"/>
                      <a:pt x="307" y="570"/>
                      <a:pt x="458" y="570"/>
                    </a:cubicBezTo>
                    <a:cubicBezTo>
                      <a:pt x="476" y="570"/>
                      <a:pt x="494" y="569"/>
                      <a:pt x="513" y="566"/>
                    </a:cubicBezTo>
                    <a:cubicBezTo>
                      <a:pt x="624" y="566"/>
                      <a:pt x="736" y="522"/>
                      <a:pt x="825" y="433"/>
                    </a:cubicBezTo>
                    <a:cubicBezTo>
                      <a:pt x="892" y="366"/>
                      <a:pt x="892" y="254"/>
                      <a:pt x="825" y="187"/>
                    </a:cubicBezTo>
                    <a:cubicBezTo>
                      <a:pt x="803" y="143"/>
                      <a:pt x="758" y="98"/>
                      <a:pt x="713" y="76"/>
                    </a:cubicBezTo>
                    <a:cubicBezTo>
                      <a:pt x="613" y="26"/>
                      <a:pt x="513" y="1"/>
                      <a:pt x="4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35"/>
              <p:cNvSpPr/>
              <p:nvPr/>
            </p:nvSpPr>
            <p:spPr>
              <a:xfrm>
                <a:off x="4643925" y="3278275"/>
                <a:ext cx="178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478" extrusionOk="0">
                    <a:moveTo>
                      <a:pt x="319" y="1"/>
                    </a:moveTo>
                    <a:cubicBezTo>
                      <a:pt x="289" y="1"/>
                      <a:pt x="257" y="4"/>
                      <a:pt x="223" y="9"/>
                    </a:cubicBezTo>
                    <a:cubicBezTo>
                      <a:pt x="179" y="9"/>
                      <a:pt x="134" y="32"/>
                      <a:pt x="89" y="54"/>
                    </a:cubicBezTo>
                    <a:cubicBezTo>
                      <a:pt x="0" y="121"/>
                      <a:pt x="0" y="254"/>
                      <a:pt x="67" y="321"/>
                    </a:cubicBezTo>
                    <a:cubicBezTo>
                      <a:pt x="156" y="410"/>
                      <a:pt x="268" y="477"/>
                      <a:pt x="401" y="477"/>
                    </a:cubicBezTo>
                    <a:cubicBezTo>
                      <a:pt x="491" y="477"/>
                      <a:pt x="602" y="433"/>
                      <a:pt x="669" y="366"/>
                    </a:cubicBezTo>
                    <a:cubicBezTo>
                      <a:pt x="713" y="299"/>
                      <a:pt x="713" y="210"/>
                      <a:pt x="669" y="165"/>
                    </a:cubicBezTo>
                    <a:cubicBezTo>
                      <a:pt x="624" y="121"/>
                      <a:pt x="602" y="98"/>
                      <a:pt x="557" y="76"/>
                    </a:cubicBezTo>
                    <a:cubicBezTo>
                      <a:pt x="491" y="26"/>
                      <a:pt x="411" y="1"/>
                      <a:pt x="319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35"/>
              <p:cNvSpPr/>
              <p:nvPr/>
            </p:nvSpPr>
            <p:spPr>
              <a:xfrm>
                <a:off x="4545275" y="3271925"/>
                <a:ext cx="25675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65" extrusionOk="0">
                    <a:moveTo>
                      <a:pt x="492" y="0"/>
                    </a:moveTo>
                    <a:cubicBezTo>
                      <a:pt x="446" y="0"/>
                      <a:pt x="401" y="6"/>
                      <a:pt x="357" y="18"/>
                    </a:cubicBezTo>
                    <a:cubicBezTo>
                      <a:pt x="268" y="18"/>
                      <a:pt x="201" y="40"/>
                      <a:pt x="157" y="85"/>
                    </a:cubicBezTo>
                    <a:cubicBezTo>
                      <a:pt x="23" y="152"/>
                      <a:pt x="1" y="352"/>
                      <a:pt x="112" y="464"/>
                    </a:cubicBezTo>
                    <a:cubicBezTo>
                      <a:pt x="224" y="598"/>
                      <a:pt x="402" y="664"/>
                      <a:pt x="580" y="664"/>
                    </a:cubicBezTo>
                    <a:cubicBezTo>
                      <a:pt x="714" y="664"/>
                      <a:pt x="848" y="620"/>
                      <a:pt x="937" y="508"/>
                    </a:cubicBezTo>
                    <a:cubicBezTo>
                      <a:pt x="1026" y="442"/>
                      <a:pt x="1026" y="308"/>
                      <a:pt x="959" y="219"/>
                    </a:cubicBezTo>
                    <a:cubicBezTo>
                      <a:pt x="937" y="174"/>
                      <a:pt x="892" y="129"/>
                      <a:pt x="826" y="85"/>
                    </a:cubicBezTo>
                    <a:cubicBezTo>
                      <a:pt x="729" y="37"/>
                      <a:pt x="610" y="0"/>
                      <a:pt x="4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35"/>
              <p:cNvSpPr/>
              <p:nvPr/>
            </p:nvSpPr>
            <p:spPr>
              <a:xfrm>
                <a:off x="4447200" y="3278275"/>
                <a:ext cx="1787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478" extrusionOk="0">
                    <a:moveTo>
                      <a:pt x="320" y="1"/>
                    </a:moveTo>
                    <a:cubicBezTo>
                      <a:pt x="289" y="1"/>
                      <a:pt x="257" y="4"/>
                      <a:pt x="224" y="9"/>
                    </a:cubicBezTo>
                    <a:cubicBezTo>
                      <a:pt x="179" y="9"/>
                      <a:pt x="135" y="32"/>
                      <a:pt x="90" y="54"/>
                    </a:cubicBezTo>
                    <a:cubicBezTo>
                      <a:pt x="1" y="121"/>
                      <a:pt x="1" y="254"/>
                      <a:pt x="68" y="321"/>
                    </a:cubicBezTo>
                    <a:cubicBezTo>
                      <a:pt x="157" y="410"/>
                      <a:pt x="268" y="477"/>
                      <a:pt x="402" y="477"/>
                    </a:cubicBezTo>
                    <a:cubicBezTo>
                      <a:pt x="491" y="477"/>
                      <a:pt x="580" y="433"/>
                      <a:pt x="647" y="366"/>
                    </a:cubicBezTo>
                    <a:cubicBezTo>
                      <a:pt x="692" y="299"/>
                      <a:pt x="714" y="232"/>
                      <a:pt x="669" y="165"/>
                    </a:cubicBezTo>
                    <a:cubicBezTo>
                      <a:pt x="625" y="121"/>
                      <a:pt x="603" y="98"/>
                      <a:pt x="558" y="76"/>
                    </a:cubicBezTo>
                    <a:cubicBezTo>
                      <a:pt x="491" y="26"/>
                      <a:pt x="412" y="1"/>
                      <a:pt x="320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35"/>
              <p:cNvSpPr/>
              <p:nvPr/>
            </p:nvSpPr>
            <p:spPr>
              <a:xfrm>
                <a:off x="4601575" y="3572825"/>
                <a:ext cx="223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576" extrusionOk="0">
                    <a:moveTo>
                      <a:pt x="416" y="1"/>
                    </a:moveTo>
                    <a:cubicBezTo>
                      <a:pt x="375" y="1"/>
                      <a:pt x="333" y="6"/>
                      <a:pt x="290" y="19"/>
                    </a:cubicBezTo>
                    <a:cubicBezTo>
                      <a:pt x="245" y="19"/>
                      <a:pt x="178" y="41"/>
                      <a:pt x="134" y="63"/>
                    </a:cubicBezTo>
                    <a:cubicBezTo>
                      <a:pt x="22" y="130"/>
                      <a:pt x="0" y="309"/>
                      <a:pt x="89" y="398"/>
                    </a:cubicBezTo>
                    <a:cubicBezTo>
                      <a:pt x="201" y="509"/>
                      <a:pt x="334" y="576"/>
                      <a:pt x="513" y="576"/>
                    </a:cubicBezTo>
                    <a:cubicBezTo>
                      <a:pt x="624" y="576"/>
                      <a:pt x="736" y="531"/>
                      <a:pt x="825" y="442"/>
                    </a:cubicBezTo>
                    <a:cubicBezTo>
                      <a:pt x="892" y="375"/>
                      <a:pt x="892" y="264"/>
                      <a:pt x="825" y="197"/>
                    </a:cubicBezTo>
                    <a:cubicBezTo>
                      <a:pt x="803" y="152"/>
                      <a:pt x="758" y="108"/>
                      <a:pt x="713" y="86"/>
                    </a:cubicBezTo>
                    <a:cubicBezTo>
                      <a:pt x="617" y="37"/>
                      <a:pt x="521" y="1"/>
                      <a:pt x="416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35"/>
              <p:cNvSpPr/>
              <p:nvPr/>
            </p:nvSpPr>
            <p:spPr>
              <a:xfrm>
                <a:off x="4545275" y="3672275"/>
                <a:ext cx="2567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678" extrusionOk="0">
                    <a:moveTo>
                      <a:pt x="471" y="0"/>
                    </a:moveTo>
                    <a:cubicBezTo>
                      <a:pt x="432" y="0"/>
                      <a:pt x="394" y="3"/>
                      <a:pt x="357" y="8"/>
                    </a:cubicBezTo>
                    <a:cubicBezTo>
                      <a:pt x="268" y="31"/>
                      <a:pt x="201" y="53"/>
                      <a:pt x="157" y="98"/>
                    </a:cubicBezTo>
                    <a:cubicBezTo>
                      <a:pt x="23" y="164"/>
                      <a:pt x="1" y="365"/>
                      <a:pt x="112" y="454"/>
                    </a:cubicBezTo>
                    <a:cubicBezTo>
                      <a:pt x="224" y="610"/>
                      <a:pt x="402" y="677"/>
                      <a:pt x="580" y="677"/>
                    </a:cubicBezTo>
                    <a:cubicBezTo>
                      <a:pt x="714" y="677"/>
                      <a:pt x="848" y="610"/>
                      <a:pt x="937" y="521"/>
                    </a:cubicBezTo>
                    <a:cubicBezTo>
                      <a:pt x="1026" y="432"/>
                      <a:pt x="1026" y="320"/>
                      <a:pt x="959" y="231"/>
                    </a:cubicBezTo>
                    <a:cubicBezTo>
                      <a:pt x="937" y="187"/>
                      <a:pt x="892" y="142"/>
                      <a:pt x="826" y="98"/>
                    </a:cubicBezTo>
                    <a:cubicBezTo>
                      <a:pt x="723" y="29"/>
                      <a:pt x="595" y="0"/>
                      <a:pt x="471" y="0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35"/>
              <p:cNvSpPr/>
              <p:nvPr/>
            </p:nvSpPr>
            <p:spPr>
              <a:xfrm>
                <a:off x="4404850" y="3572525"/>
                <a:ext cx="22325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893" h="588" extrusionOk="0">
                    <a:moveTo>
                      <a:pt x="398" y="0"/>
                    </a:moveTo>
                    <a:cubicBezTo>
                      <a:pt x="363" y="0"/>
                      <a:pt x="327" y="3"/>
                      <a:pt x="290" y="8"/>
                    </a:cubicBezTo>
                    <a:cubicBezTo>
                      <a:pt x="246" y="8"/>
                      <a:pt x="179" y="31"/>
                      <a:pt x="134" y="75"/>
                    </a:cubicBezTo>
                    <a:cubicBezTo>
                      <a:pt x="23" y="142"/>
                      <a:pt x="1" y="298"/>
                      <a:pt x="90" y="410"/>
                    </a:cubicBezTo>
                    <a:cubicBezTo>
                      <a:pt x="201" y="521"/>
                      <a:pt x="357" y="588"/>
                      <a:pt x="513" y="588"/>
                    </a:cubicBezTo>
                    <a:cubicBezTo>
                      <a:pt x="625" y="588"/>
                      <a:pt x="736" y="543"/>
                      <a:pt x="825" y="454"/>
                    </a:cubicBezTo>
                    <a:cubicBezTo>
                      <a:pt x="892" y="387"/>
                      <a:pt x="892" y="276"/>
                      <a:pt x="848" y="187"/>
                    </a:cubicBezTo>
                    <a:cubicBezTo>
                      <a:pt x="803" y="142"/>
                      <a:pt x="759" y="120"/>
                      <a:pt x="714" y="98"/>
                    </a:cubicBezTo>
                    <a:cubicBezTo>
                      <a:pt x="612" y="30"/>
                      <a:pt x="510" y="0"/>
                      <a:pt x="398" y="0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35"/>
              <p:cNvSpPr/>
              <p:nvPr/>
            </p:nvSpPr>
            <p:spPr>
              <a:xfrm>
                <a:off x="4500150" y="3579750"/>
                <a:ext cx="195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500" extrusionOk="0">
                    <a:moveTo>
                      <a:pt x="364" y="1"/>
                    </a:moveTo>
                    <a:cubicBezTo>
                      <a:pt x="333" y="1"/>
                      <a:pt x="301" y="4"/>
                      <a:pt x="268" y="9"/>
                    </a:cubicBezTo>
                    <a:cubicBezTo>
                      <a:pt x="223" y="9"/>
                      <a:pt x="156" y="32"/>
                      <a:pt x="112" y="76"/>
                    </a:cubicBezTo>
                    <a:cubicBezTo>
                      <a:pt x="23" y="121"/>
                      <a:pt x="0" y="254"/>
                      <a:pt x="89" y="344"/>
                    </a:cubicBezTo>
                    <a:cubicBezTo>
                      <a:pt x="179" y="455"/>
                      <a:pt x="312" y="500"/>
                      <a:pt x="446" y="500"/>
                    </a:cubicBezTo>
                    <a:cubicBezTo>
                      <a:pt x="558" y="500"/>
                      <a:pt x="647" y="455"/>
                      <a:pt x="714" y="388"/>
                    </a:cubicBezTo>
                    <a:cubicBezTo>
                      <a:pt x="780" y="321"/>
                      <a:pt x="780" y="232"/>
                      <a:pt x="714" y="165"/>
                    </a:cubicBezTo>
                    <a:cubicBezTo>
                      <a:pt x="691" y="121"/>
                      <a:pt x="669" y="98"/>
                      <a:pt x="624" y="76"/>
                    </a:cubicBezTo>
                    <a:cubicBezTo>
                      <a:pt x="541" y="26"/>
                      <a:pt x="457" y="1"/>
                      <a:pt x="364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35"/>
              <p:cNvSpPr/>
              <p:nvPr/>
            </p:nvSpPr>
            <p:spPr>
              <a:xfrm>
                <a:off x="4447200" y="3678950"/>
                <a:ext cx="17875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715" h="477" extrusionOk="0">
                    <a:moveTo>
                      <a:pt x="320" y="1"/>
                    </a:moveTo>
                    <a:cubicBezTo>
                      <a:pt x="289" y="1"/>
                      <a:pt x="257" y="3"/>
                      <a:pt x="224" y="9"/>
                    </a:cubicBezTo>
                    <a:cubicBezTo>
                      <a:pt x="179" y="9"/>
                      <a:pt x="135" y="31"/>
                      <a:pt x="90" y="53"/>
                    </a:cubicBezTo>
                    <a:cubicBezTo>
                      <a:pt x="1" y="120"/>
                      <a:pt x="1" y="254"/>
                      <a:pt x="68" y="321"/>
                    </a:cubicBezTo>
                    <a:cubicBezTo>
                      <a:pt x="157" y="410"/>
                      <a:pt x="268" y="477"/>
                      <a:pt x="402" y="477"/>
                    </a:cubicBezTo>
                    <a:cubicBezTo>
                      <a:pt x="491" y="477"/>
                      <a:pt x="580" y="432"/>
                      <a:pt x="647" y="366"/>
                    </a:cubicBezTo>
                    <a:cubicBezTo>
                      <a:pt x="692" y="299"/>
                      <a:pt x="714" y="209"/>
                      <a:pt x="669" y="165"/>
                    </a:cubicBezTo>
                    <a:cubicBezTo>
                      <a:pt x="625" y="120"/>
                      <a:pt x="603" y="98"/>
                      <a:pt x="558" y="76"/>
                    </a:cubicBezTo>
                    <a:cubicBezTo>
                      <a:pt x="491" y="26"/>
                      <a:pt x="412" y="1"/>
                      <a:pt x="320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35"/>
              <p:cNvSpPr/>
              <p:nvPr/>
            </p:nvSpPr>
            <p:spPr>
              <a:xfrm>
                <a:off x="4545850" y="3478875"/>
                <a:ext cx="178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456" extrusionOk="0">
                    <a:moveTo>
                      <a:pt x="326" y="1"/>
                    </a:moveTo>
                    <a:cubicBezTo>
                      <a:pt x="293" y="1"/>
                      <a:pt x="259" y="4"/>
                      <a:pt x="223" y="10"/>
                    </a:cubicBezTo>
                    <a:cubicBezTo>
                      <a:pt x="178" y="10"/>
                      <a:pt x="134" y="32"/>
                      <a:pt x="89" y="54"/>
                    </a:cubicBezTo>
                    <a:cubicBezTo>
                      <a:pt x="0" y="99"/>
                      <a:pt x="0" y="233"/>
                      <a:pt x="67" y="299"/>
                    </a:cubicBezTo>
                    <a:cubicBezTo>
                      <a:pt x="156" y="411"/>
                      <a:pt x="268" y="456"/>
                      <a:pt x="401" y="456"/>
                    </a:cubicBezTo>
                    <a:cubicBezTo>
                      <a:pt x="491" y="456"/>
                      <a:pt x="580" y="411"/>
                      <a:pt x="647" y="344"/>
                    </a:cubicBezTo>
                    <a:cubicBezTo>
                      <a:pt x="691" y="299"/>
                      <a:pt x="713" y="210"/>
                      <a:pt x="669" y="143"/>
                    </a:cubicBezTo>
                    <a:cubicBezTo>
                      <a:pt x="624" y="121"/>
                      <a:pt x="602" y="77"/>
                      <a:pt x="557" y="54"/>
                    </a:cubicBezTo>
                    <a:cubicBezTo>
                      <a:pt x="492" y="22"/>
                      <a:pt x="415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35"/>
              <p:cNvSpPr/>
              <p:nvPr/>
            </p:nvSpPr>
            <p:spPr>
              <a:xfrm>
                <a:off x="4446650" y="3472225"/>
                <a:ext cx="2565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59" extrusionOk="0">
                    <a:moveTo>
                      <a:pt x="470" y="0"/>
                    </a:moveTo>
                    <a:cubicBezTo>
                      <a:pt x="432" y="0"/>
                      <a:pt x="394" y="3"/>
                      <a:pt x="357" y="8"/>
                    </a:cubicBezTo>
                    <a:cubicBezTo>
                      <a:pt x="268" y="8"/>
                      <a:pt x="201" y="31"/>
                      <a:pt x="157" y="75"/>
                    </a:cubicBezTo>
                    <a:cubicBezTo>
                      <a:pt x="23" y="164"/>
                      <a:pt x="0" y="343"/>
                      <a:pt x="112" y="454"/>
                    </a:cubicBezTo>
                    <a:cubicBezTo>
                      <a:pt x="212" y="574"/>
                      <a:pt x="366" y="658"/>
                      <a:pt x="525" y="658"/>
                    </a:cubicBezTo>
                    <a:cubicBezTo>
                      <a:pt x="543" y="658"/>
                      <a:pt x="562" y="657"/>
                      <a:pt x="580" y="655"/>
                    </a:cubicBezTo>
                    <a:cubicBezTo>
                      <a:pt x="598" y="658"/>
                      <a:pt x="615" y="659"/>
                      <a:pt x="633" y="659"/>
                    </a:cubicBezTo>
                    <a:cubicBezTo>
                      <a:pt x="749" y="659"/>
                      <a:pt x="862" y="598"/>
                      <a:pt x="959" y="521"/>
                    </a:cubicBezTo>
                    <a:cubicBezTo>
                      <a:pt x="1026" y="432"/>
                      <a:pt x="1026" y="298"/>
                      <a:pt x="959" y="209"/>
                    </a:cubicBezTo>
                    <a:cubicBezTo>
                      <a:pt x="937" y="164"/>
                      <a:pt x="892" y="120"/>
                      <a:pt x="825" y="97"/>
                    </a:cubicBezTo>
                    <a:cubicBezTo>
                      <a:pt x="723" y="29"/>
                      <a:pt x="595" y="0"/>
                      <a:pt x="4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35"/>
              <p:cNvSpPr/>
              <p:nvPr/>
            </p:nvSpPr>
            <p:spPr>
              <a:xfrm>
                <a:off x="4348575" y="3271925"/>
                <a:ext cx="256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65" extrusionOk="0">
                    <a:moveTo>
                      <a:pt x="492" y="0"/>
                    </a:moveTo>
                    <a:cubicBezTo>
                      <a:pt x="446" y="0"/>
                      <a:pt x="401" y="6"/>
                      <a:pt x="357" y="18"/>
                    </a:cubicBezTo>
                    <a:cubicBezTo>
                      <a:pt x="290" y="18"/>
                      <a:pt x="201" y="40"/>
                      <a:pt x="156" y="85"/>
                    </a:cubicBezTo>
                    <a:cubicBezTo>
                      <a:pt x="23" y="152"/>
                      <a:pt x="0" y="352"/>
                      <a:pt x="112" y="464"/>
                    </a:cubicBezTo>
                    <a:cubicBezTo>
                      <a:pt x="223" y="598"/>
                      <a:pt x="402" y="664"/>
                      <a:pt x="580" y="664"/>
                    </a:cubicBezTo>
                    <a:cubicBezTo>
                      <a:pt x="714" y="664"/>
                      <a:pt x="847" y="620"/>
                      <a:pt x="959" y="508"/>
                    </a:cubicBezTo>
                    <a:cubicBezTo>
                      <a:pt x="1026" y="442"/>
                      <a:pt x="1026" y="308"/>
                      <a:pt x="959" y="219"/>
                    </a:cubicBezTo>
                    <a:cubicBezTo>
                      <a:pt x="937" y="174"/>
                      <a:pt x="892" y="129"/>
                      <a:pt x="825" y="85"/>
                    </a:cubicBezTo>
                    <a:cubicBezTo>
                      <a:pt x="729" y="37"/>
                      <a:pt x="609" y="0"/>
                      <a:pt x="4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35"/>
              <p:cNvSpPr/>
              <p:nvPr/>
            </p:nvSpPr>
            <p:spPr>
              <a:xfrm>
                <a:off x="4303425" y="3179150"/>
                <a:ext cx="2010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520" extrusionOk="0">
                    <a:moveTo>
                      <a:pt x="340" y="1"/>
                    </a:moveTo>
                    <a:cubicBezTo>
                      <a:pt x="317" y="1"/>
                      <a:pt x="293" y="2"/>
                      <a:pt x="268" y="7"/>
                    </a:cubicBezTo>
                    <a:cubicBezTo>
                      <a:pt x="224" y="7"/>
                      <a:pt x="157" y="29"/>
                      <a:pt x="112" y="73"/>
                    </a:cubicBezTo>
                    <a:cubicBezTo>
                      <a:pt x="23" y="140"/>
                      <a:pt x="1" y="274"/>
                      <a:pt x="90" y="341"/>
                    </a:cubicBezTo>
                    <a:cubicBezTo>
                      <a:pt x="179" y="452"/>
                      <a:pt x="313" y="519"/>
                      <a:pt x="447" y="519"/>
                    </a:cubicBezTo>
                    <a:cubicBezTo>
                      <a:pt x="558" y="519"/>
                      <a:pt x="647" y="475"/>
                      <a:pt x="736" y="408"/>
                    </a:cubicBezTo>
                    <a:cubicBezTo>
                      <a:pt x="781" y="341"/>
                      <a:pt x="803" y="252"/>
                      <a:pt x="736" y="185"/>
                    </a:cubicBezTo>
                    <a:cubicBezTo>
                      <a:pt x="714" y="140"/>
                      <a:pt x="670" y="96"/>
                      <a:pt x="625" y="73"/>
                    </a:cubicBezTo>
                    <a:cubicBezTo>
                      <a:pt x="534" y="37"/>
                      <a:pt x="443" y="1"/>
                      <a:pt x="3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35"/>
              <p:cNvSpPr/>
              <p:nvPr/>
            </p:nvSpPr>
            <p:spPr>
              <a:xfrm>
                <a:off x="4250500" y="3278500"/>
                <a:ext cx="178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714" h="469" extrusionOk="0">
                    <a:moveTo>
                      <a:pt x="246" y="0"/>
                    </a:moveTo>
                    <a:cubicBezTo>
                      <a:pt x="201" y="0"/>
                      <a:pt x="156" y="23"/>
                      <a:pt x="112" y="67"/>
                    </a:cubicBezTo>
                    <a:cubicBezTo>
                      <a:pt x="23" y="112"/>
                      <a:pt x="0" y="245"/>
                      <a:pt x="90" y="312"/>
                    </a:cubicBezTo>
                    <a:cubicBezTo>
                      <a:pt x="156" y="401"/>
                      <a:pt x="290" y="468"/>
                      <a:pt x="402" y="468"/>
                    </a:cubicBezTo>
                    <a:cubicBezTo>
                      <a:pt x="513" y="468"/>
                      <a:pt x="602" y="424"/>
                      <a:pt x="669" y="357"/>
                    </a:cubicBezTo>
                    <a:cubicBezTo>
                      <a:pt x="714" y="290"/>
                      <a:pt x="714" y="201"/>
                      <a:pt x="669" y="156"/>
                    </a:cubicBezTo>
                    <a:cubicBezTo>
                      <a:pt x="624" y="112"/>
                      <a:pt x="602" y="89"/>
                      <a:pt x="558" y="67"/>
                    </a:cubicBezTo>
                    <a:cubicBezTo>
                      <a:pt x="468" y="0"/>
                      <a:pt x="357" y="0"/>
                      <a:pt x="2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35"/>
              <p:cNvSpPr/>
              <p:nvPr/>
            </p:nvSpPr>
            <p:spPr>
              <a:xfrm>
                <a:off x="4348575" y="3672275"/>
                <a:ext cx="25650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78" extrusionOk="0">
                    <a:moveTo>
                      <a:pt x="470" y="0"/>
                    </a:moveTo>
                    <a:cubicBezTo>
                      <a:pt x="432" y="0"/>
                      <a:pt x="394" y="3"/>
                      <a:pt x="357" y="8"/>
                    </a:cubicBezTo>
                    <a:cubicBezTo>
                      <a:pt x="290" y="8"/>
                      <a:pt x="223" y="53"/>
                      <a:pt x="156" y="98"/>
                    </a:cubicBezTo>
                    <a:cubicBezTo>
                      <a:pt x="23" y="164"/>
                      <a:pt x="0" y="365"/>
                      <a:pt x="112" y="454"/>
                    </a:cubicBezTo>
                    <a:cubicBezTo>
                      <a:pt x="223" y="610"/>
                      <a:pt x="402" y="677"/>
                      <a:pt x="580" y="677"/>
                    </a:cubicBezTo>
                    <a:cubicBezTo>
                      <a:pt x="714" y="677"/>
                      <a:pt x="847" y="610"/>
                      <a:pt x="959" y="521"/>
                    </a:cubicBezTo>
                    <a:cubicBezTo>
                      <a:pt x="1026" y="432"/>
                      <a:pt x="1026" y="320"/>
                      <a:pt x="959" y="231"/>
                    </a:cubicBezTo>
                    <a:cubicBezTo>
                      <a:pt x="937" y="187"/>
                      <a:pt x="892" y="142"/>
                      <a:pt x="825" y="98"/>
                    </a:cubicBezTo>
                    <a:cubicBezTo>
                      <a:pt x="723" y="29"/>
                      <a:pt x="595" y="0"/>
                      <a:pt x="470" y="0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35"/>
              <p:cNvSpPr/>
              <p:nvPr/>
            </p:nvSpPr>
            <p:spPr>
              <a:xfrm>
                <a:off x="4303425" y="3579750"/>
                <a:ext cx="2010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500" extrusionOk="0">
                    <a:moveTo>
                      <a:pt x="365" y="1"/>
                    </a:moveTo>
                    <a:cubicBezTo>
                      <a:pt x="334" y="1"/>
                      <a:pt x="302" y="4"/>
                      <a:pt x="268" y="9"/>
                    </a:cubicBezTo>
                    <a:cubicBezTo>
                      <a:pt x="224" y="9"/>
                      <a:pt x="157" y="32"/>
                      <a:pt x="112" y="76"/>
                    </a:cubicBezTo>
                    <a:cubicBezTo>
                      <a:pt x="23" y="121"/>
                      <a:pt x="1" y="254"/>
                      <a:pt x="90" y="344"/>
                    </a:cubicBezTo>
                    <a:cubicBezTo>
                      <a:pt x="179" y="455"/>
                      <a:pt x="313" y="500"/>
                      <a:pt x="447" y="500"/>
                    </a:cubicBezTo>
                    <a:cubicBezTo>
                      <a:pt x="558" y="500"/>
                      <a:pt x="647" y="455"/>
                      <a:pt x="736" y="388"/>
                    </a:cubicBezTo>
                    <a:cubicBezTo>
                      <a:pt x="781" y="321"/>
                      <a:pt x="803" y="232"/>
                      <a:pt x="736" y="165"/>
                    </a:cubicBezTo>
                    <a:cubicBezTo>
                      <a:pt x="714" y="121"/>
                      <a:pt x="670" y="98"/>
                      <a:pt x="625" y="76"/>
                    </a:cubicBezTo>
                    <a:cubicBezTo>
                      <a:pt x="541" y="26"/>
                      <a:pt x="458" y="1"/>
                      <a:pt x="3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35"/>
              <p:cNvSpPr/>
              <p:nvPr/>
            </p:nvSpPr>
            <p:spPr>
              <a:xfrm>
                <a:off x="4348575" y="3478875"/>
                <a:ext cx="178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456" extrusionOk="0">
                    <a:moveTo>
                      <a:pt x="335" y="1"/>
                    </a:moveTo>
                    <a:cubicBezTo>
                      <a:pt x="305" y="1"/>
                      <a:pt x="275" y="4"/>
                      <a:pt x="246" y="10"/>
                    </a:cubicBezTo>
                    <a:cubicBezTo>
                      <a:pt x="201" y="10"/>
                      <a:pt x="156" y="32"/>
                      <a:pt x="112" y="54"/>
                    </a:cubicBezTo>
                    <a:cubicBezTo>
                      <a:pt x="23" y="99"/>
                      <a:pt x="0" y="233"/>
                      <a:pt x="67" y="299"/>
                    </a:cubicBezTo>
                    <a:cubicBezTo>
                      <a:pt x="156" y="411"/>
                      <a:pt x="290" y="456"/>
                      <a:pt x="424" y="456"/>
                    </a:cubicBezTo>
                    <a:cubicBezTo>
                      <a:pt x="513" y="456"/>
                      <a:pt x="602" y="411"/>
                      <a:pt x="669" y="344"/>
                    </a:cubicBezTo>
                    <a:cubicBezTo>
                      <a:pt x="714" y="299"/>
                      <a:pt x="714" y="210"/>
                      <a:pt x="669" y="143"/>
                    </a:cubicBezTo>
                    <a:cubicBezTo>
                      <a:pt x="647" y="121"/>
                      <a:pt x="602" y="77"/>
                      <a:pt x="580" y="54"/>
                    </a:cubicBezTo>
                    <a:cubicBezTo>
                      <a:pt x="498" y="22"/>
                      <a:pt x="417" y="1"/>
                      <a:pt x="335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35"/>
              <p:cNvSpPr/>
              <p:nvPr/>
            </p:nvSpPr>
            <p:spPr>
              <a:xfrm>
                <a:off x="4704100" y="3338525"/>
                <a:ext cx="1227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587" extrusionOk="0">
                    <a:moveTo>
                      <a:pt x="287" y="0"/>
                    </a:moveTo>
                    <a:cubicBezTo>
                      <a:pt x="242" y="0"/>
                      <a:pt x="199" y="23"/>
                      <a:pt x="179" y="73"/>
                    </a:cubicBezTo>
                    <a:cubicBezTo>
                      <a:pt x="112" y="118"/>
                      <a:pt x="90" y="185"/>
                      <a:pt x="67" y="274"/>
                    </a:cubicBezTo>
                    <a:cubicBezTo>
                      <a:pt x="23" y="363"/>
                      <a:pt x="1" y="475"/>
                      <a:pt x="1" y="586"/>
                    </a:cubicBezTo>
                    <a:cubicBezTo>
                      <a:pt x="157" y="519"/>
                      <a:pt x="335" y="430"/>
                      <a:pt x="491" y="341"/>
                    </a:cubicBezTo>
                    <a:lnTo>
                      <a:pt x="469" y="252"/>
                    </a:lnTo>
                    <a:cubicBezTo>
                      <a:pt x="469" y="185"/>
                      <a:pt x="446" y="140"/>
                      <a:pt x="424" y="96"/>
                    </a:cubicBezTo>
                    <a:cubicBezTo>
                      <a:pt x="400" y="34"/>
                      <a:pt x="341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35"/>
              <p:cNvSpPr/>
              <p:nvPr/>
            </p:nvSpPr>
            <p:spPr>
              <a:xfrm>
                <a:off x="4680750" y="3348075"/>
                <a:ext cx="178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17" extrusionOk="0">
                    <a:moveTo>
                      <a:pt x="170" y="0"/>
                    </a:moveTo>
                    <a:cubicBezTo>
                      <a:pt x="88" y="0"/>
                      <a:pt x="1" y="80"/>
                      <a:pt x="21" y="160"/>
                    </a:cubicBezTo>
                    <a:cubicBezTo>
                      <a:pt x="21" y="204"/>
                      <a:pt x="43" y="249"/>
                      <a:pt x="43" y="293"/>
                    </a:cubicBezTo>
                    <a:cubicBezTo>
                      <a:pt x="87" y="360"/>
                      <a:pt x="110" y="427"/>
                      <a:pt x="154" y="494"/>
                    </a:cubicBezTo>
                    <a:cubicBezTo>
                      <a:pt x="154" y="494"/>
                      <a:pt x="177" y="516"/>
                      <a:pt x="177" y="516"/>
                    </a:cubicBezTo>
                    <a:cubicBezTo>
                      <a:pt x="355" y="449"/>
                      <a:pt x="533" y="382"/>
                      <a:pt x="712" y="316"/>
                    </a:cubicBezTo>
                    <a:cubicBezTo>
                      <a:pt x="645" y="226"/>
                      <a:pt x="556" y="160"/>
                      <a:pt x="466" y="115"/>
                    </a:cubicBezTo>
                    <a:cubicBezTo>
                      <a:pt x="377" y="48"/>
                      <a:pt x="288" y="26"/>
                      <a:pt x="199" y="4"/>
                    </a:cubicBezTo>
                    <a:cubicBezTo>
                      <a:pt x="190" y="1"/>
                      <a:pt x="180" y="0"/>
                      <a:pt x="1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35"/>
              <p:cNvSpPr/>
              <p:nvPr/>
            </p:nvSpPr>
            <p:spPr>
              <a:xfrm>
                <a:off x="4501825" y="3399425"/>
                <a:ext cx="1227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747" extrusionOk="0">
                    <a:moveTo>
                      <a:pt x="0" y="0"/>
                    </a:moveTo>
                    <a:cubicBezTo>
                      <a:pt x="0" y="67"/>
                      <a:pt x="0" y="156"/>
                      <a:pt x="22" y="245"/>
                    </a:cubicBezTo>
                    <a:cubicBezTo>
                      <a:pt x="22" y="312"/>
                      <a:pt x="45" y="357"/>
                      <a:pt x="45" y="401"/>
                    </a:cubicBezTo>
                    <a:cubicBezTo>
                      <a:pt x="45" y="491"/>
                      <a:pt x="67" y="557"/>
                      <a:pt x="112" y="624"/>
                    </a:cubicBezTo>
                    <a:cubicBezTo>
                      <a:pt x="134" y="669"/>
                      <a:pt x="156" y="691"/>
                      <a:pt x="179" y="713"/>
                    </a:cubicBezTo>
                    <a:cubicBezTo>
                      <a:pt x="212" y="736"/>
                      <a:pt x="251" y="747"/>
                      <a:pt x="287" y="747"/>
                    </a:cubicBezTo>
                    <a:cubicBezTo>
                      <a:pt x="323" y="747"/>
                      <a:pt x="357" y="736"/>
                      <a:pt x="379" y="713"/>
                    </a:cubicBezTo>
                    <a:cubicBezTo>
                      <a:pt x="424" y="691"/>
                      <a:pt x="446" y="647"/>
                      <a:pt x="468" y="624"/>
                    </a:cubicBezTo>
                    <a:lnTo>
                      <a:pt x="491" y="557"/>
                    </a:lnTo>
                    <a:cubicBezTo>
                      <a:pt x="312" y="357"/>
                      <a:pt x="156" y="179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35"/>
              <p:cNvSpPr/>
              <p:nvPr/>
            </p:nvSpPr>
            <p:spPr>
              <a:xfrm>
                <a:off x="4470600" y="3372100"/>
                <a:ext cx="20650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536" extrusionOk="0">
                    <a:moveTo>
                      <a:pt x="491" y="1"/>
                    </a:moveTo>
                    <a:cubicBezTo>
                      <a:pt x="380" y="23"/>
                      <a:pt x="268" y="68"/>
                      <a:pt x="179" y="135"/>
                    </a:cubicBezTo>
                    <a:cubicBezTo>
                      <a:pt x="135" y="157"/>
                      <a:pt x="112" y="179"/>
                      <a:pt x="68" y="224"/>
                    </a:cubicBezTo>
                    <a:cubicBezTo>
                      <a:pt x="1" y="291"/>
                      <a:pt x="46" y="425"/>
                      <a:pt x="135" y="447"/>
                    </a:cubicBezTo>
                    <a:cubicBezTo>
                      <a:pt x="224" y="491"/>
                      <a:pt x="313" y="536"/>
                      <a:pt x="402" y="536"/>
                    </a:cubicBezTo>
                    <a:lnTo>
                      <a:pt x="826" y="536"/>
                    </a:lnTo>
                    <a:cubicBezTo>
                      <a:pt x="692" y="358"/>
                      <a:pt x="581" y="179"/>
                      <a:pt x="4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35"/>
              <p:cNvSpPr/>
              <p:nvPr/>
            </p:nvSpPr>
            <p:spPr>
              <a:xfrm>
                <a:off x="4483425" y="3386050"/>
                <a:ext cx="1730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892" extrusionOk="0">
                    <a:moveTo>
                      <a:pt x="335" y="0"/>
                    </a:moveTo>
                    <a:cubicBezTo>
                      <a:pt x="313" y="45"/>
                      <a:pt x="313" y="67"/>
                      <a:pt x="290" y="112"/>
                    </a:cubicBezTo>
                    <a:cubicBezTo>
                      <a:pt x="201" y="245"/>
                      <a:pt x="134" y="401"/>
                      <a:pt x="68" y="535"/>
                    </a:cubicBezTo>
                    <a:cubicBezTo>
                      <a:pt x="45" y="602"/>
                      <a:pt x="23" y="669"/>
                      <a:pt x="23" y="736"/>
                    </a:cubicBezTo>
                    <a:cubicBezTo>
                      <a:pt x="1" y="825"/>
                      <a:pt x="68" y="892"/>
                      <a:pt x="157" y="892"/>
                    </a:cubicBezTo>
                    <a:cubicBezTo>
                      <a:pt x="179" y="892"/>
                      <a:pt x="224" y="870"/>
                      <a:pt x="268" y="870"/>
                    </a:cubicBezTo>
                    <a:cubicBezTo>
                      <a:pt x="313" y="847"/>
                      <a:pt x="357" y="803"/>
                      <a:pt x="402" y="780"/>
                    </a:cubicBezTo>
                    <a:cubicBezTo>
                      <a:pt x="469" y="714"/>
                      <a:pt x="558" y="647"/>
                      <a:pt x="602" y="557"/>
                    </a:cubicBezTo>
                    <a:cubicBezTo>
                      <a:pt x="625" y="535"/>
                      <a:pt x="647" y="491"/>
                      <a:pt x="692" y="468"/>
                    </a:cubicBezTo>
                    <a:cubicBezTo>
                      <a:pt x="558" y="312"/>
                      <a:pt x="446" y="156"/>
                      <a:pt x="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35"/>
              <p:cNvSpPr/>
              <p:nvPr/>
            </p:nvSpPr>
            <p:spPr>
              <a:xfrm>
                <a:off x="4601575" y="3349875"/>
                <a:ext cx="20625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825" h="1024" extrusionOk="0">
                    <a:moveTo>
                      <a:pt x="282" y="1"/>
                    </a:moveTo>
                    <a:cubicBezTo>
                      <a:pt x="240" y="1"/>
                      <a:pt x="200" y="23"/>
                      <a:pt x="178" y="65"/>
                    </a:cubicBezTo>
                    <a:cubicBezTo>
                      <a:pt x="134" y="110"/>
                      <a:pt x="112" y="177"/>
                      <a:pt x="89" y="244"/>
                    </a:cubicBezTo>
                    <a:cubicBezTo>
                      <a:pt x="45" y="355"/>
                      <a:pt x="22" y="489"/>
                      <a:pt x="0" y="623"/>
                    </a:cubicBezTo>
                    <a:lnTo>
                      <a:pt x="825" y="1024"/>
                    </a:lnTo>
                    <a:lnTo>
                      <a:pt x="825" y="288"/>
                    </a:lnTo>
                    <a:lnTo>
                      <a:pt x="780" y="288"/>
                    </a:lnTo>
                    <a:cubicBezTo>
                      <a:pt x="736" y="310"/>
                      <a:pt x="713" y="333"/>
                      <a:pt x="669" y="355"/>
                    </a:cubicBezTo>
                    <a:cubicBezTo>
                      <a:pt x="602" y="422"/>
                      <a:pt x="535" y="489"/>
                      <a:pt x="491" y="556"/>
                    </a:cubicBezTo>
                    <a:lnTo>
                      <a:pt x="468" y="556"/>
                    </a:lnTo>
                    <a:lnTo>
                      <a:pt x="468" y="533"/>
                    </a:lnTo>
                    <a:cubicBezTo>
                      <a:pt x="468" y="422"/>
                      <a:pt x="468" y="333"/>
                      <a:pt x="446" y="221"/>
                    </a:cubicBezTo>
                    <a:cubicBezTo>
                      <a:pt x="446" y="177"/>
                      <a:pt x="424" y="132"/>
                      <a:pt x="401" y="88"/>
                    </a:cubicBezTo>
                    <a:cubicBezTo>
                      <a:pt x="378" y="29"/>
                      <a:pt x="329" y="1"/>
                      <a:pt x="2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35"/>
              <p:cNvSpPr/>
              <p:nvPr/>
            </p:nvSpPr>
            <p:spPr>
              <a:xfrm>
                <a:off x="4704650" y="3272375"/>
                <a:ext cx="17300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580" extrusionOk="0">
                    <a:moveTo>
                      <a:pt x="424" y="0"/>
                    </a:moveTo>
                    <a:cubicBezTo>
                      <a:pt x="357" y="22"/>
                      <a:pt x="268" y="67"/>
                      <a:pt x="201" y="111"/>
                    </a:cubicBezTo>
                    <a:cubicBezTo>
                      <a:pt x="157" y="134"/>
                      <a:pt x="112" y="178"/>
                      <a:pt x="90" y="223"/>
                    </a:cubicBezTo>
                    <a:cubicBezTo>
                      <a:pt x="1" y="290"/>
                      <a:pt x="23" y="446"/>
                      <a:pt x="157" y="490"/>
                    </a:cubicBezTo>
                    <a:cubicBezTo>
                      <a:pt x="246" y="535"/>
                      <a:pt x="357" y="580"/>
                      <a:pt x="469" y="580"/>
                    </a:cubicBezTo>
                    <a:lnTo>
                      <a:pt x="692" y="580"/>
                    </a:lnTo>
                    <a:cubicBezTo>
                      <a:pt x="603" y="401"/>
                      <a:pt x="513" y="201"/>
                      <a:pt x="4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35"/>
              <p:cNvSpPr/>
              <p:nvPr/>
            </p:nvSpPr>
            <p:spPr>
              <a:xfrm>
                <a:off x="4719700" y="3294650"/>
                <a:ext cx="11725" cy="17850"/>
              </a:xfrm>
              <a:custGeom>
                <a:avLst/>
                <a:gdLst/>
                <a:ahLst/>
                <a:cxnLst/>
                <a:rect l="l" t="t" r="r" b="b"/>
                <a:pathLst>
                  <a:path w="469" h="714" extrusionOk="0">
                    <a:moveTo>
                      <a:pt x="224" y="1"/>
                    </a:moveTo>
                    <a:cubicBezTo>
                      <a:pt x="157" y="112"/>
                      <a:pt x="112" y="224"/>
                      <a:pt x="68" y="335"/>
                    </a:cubicBezTo>
                    <a:cubicBezTo>
                      <a:pt x="23" y="402"/>
                      <a:pt x="1" y="469"/>
                      <a:pt x="1" y="558"/>
                    </a:cubicBezTo>
                    <a:cubicBezTo>
                      <a:pt x="1" y="647"/>
                      <a:pt x="68" y="714"/>
                      <a:pt x="157" y="714"/>
                    </a:cubicBezTo>
                    <a:cubicBezTo>
                      <a:pt x="201" y="714"/>
                      <a:pt x="246" y="714"/>
                      <a:pt x="290" y="692"/>
                    </a:cubicBezTo>
                    <a:cubicBezTo>
                      <a:pt x="335" y="669"/>
                      <a:pt x="402" y="647"/>
                      <a:pt x="446" y="602"/>
                    </a:cubicBezTo>
                    <a:lnTo>
                      <a:pt x="469" y="580"/>
                    </a:lnTo>
                    <a:cubicBezTo>
                      <a:pt x="380" y="402"/>
                      <a:pt x="313" y="201"/>
                      <a:pt x="2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35"/>
              <p:cNvSpPr/>
              <p:nvPr/>
            </p:nvSpPr>
            <p:spPr>
              <a:xfrm>
                <a:off x="4569250" y="3138675"/>
                <a:ext cx="8305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3175" extrusionOk="0">
                    <a:moveTo>
                      <a:pt x="1696" y="1350"/>
                    </a:moveTo>
                    <a:cubicBezTo>
                      <a:pt x="1806" y="1350"/>
                      <a:pt x="1906" y="1375"/>
                      <a:pt x="2006" y="1425"/>
                    </a:cubicBezTo>
                    <a:cubicBezTo>
                      <a:pt x="2051" y="1447"/>
                      <a:pt x="2096" y="1492"/>
                      <a:pt x="2118" y="1536"/>
                    </a:cubicBezTo>
                    <a:cubicBezTo>
                      <a:pt x="2185" y="1603"/>
                      <a:pt x="2185" y="1715"/>
                      <a:pt x="2118" y="1782"/>
                    </a:cubicBezTo>
                    <a:cubicBezTo>
                      <a:pt x="2029" y="1871"/>
                      <a:pt x="1917" y="1915"/>
                      <a:pt x="1806" y="1915"/>
                    </a:cubicBezTo>
                    <a:cubicBezTo>
                      <a:pt x="1787" y="1918"/>
                      <a:pt x="1769" y="1919"/>
                      <a:pt x="1751" y="1919"/>
                    </a:cubicBezTo>
                    <a:cubicBezTo>
                      <a:pt x="1600" y="1919"/>
                      <a:pt x="1482" y="1837"/>
                      <a:pt x="1382" y="1737"/>
                    </a:cubicBezTo>
                    <a:cubicBezTo>
                      <a:pt x="1293" y="1648"/>
                      <a:pt x="1315" y="1492"/>
                      <a:pt x="1427" y="1425"/>
                    </a:cubicBezTo>
                    <a:cubicBezTo>
                      <a:pt x="1471" y="1380"/>
                      <a:pt x="1538" y="1358"/>
                      <a:pt x="1583" y="1358"/>
                    </a:cubicBezTo>
                    <a:cubicBezTo>
                      <a:pt x="1622" y="1353"/>
                      <a:pt x="1660" y="1350"/>
                      <a:pt x="1696" y="1350"/>
                    </a:cubicBezTo>
                    <a:close/>
                    <a:moveTo>
                      <a:pt x="1761" y="1"/>
                    </a:moveTo>
                    <a:cubicBezTo>
                      <a:pt x="1711" y="1"/>
                      <a:pt x="1659" y="23"/>
                      <a:pt x="1627" y="65"/>
                    </a:cubicBezTo>
                    <a:cubicBezTo>
                      <a:pt x="1583" y="132"/>
                      <a:pt x="1561" y="199"/>
                      <a:pt x="1538" y="266"/>
                    </a:cubicBezTo>
                    <a:cubicBezTo>
                      <a:pt x="1494" y="422"/>
                      <a:pt x="1449" y="600"/>
                      <a:pt x="1449" y="756"/>
                    </a:cubicBezTo>
                    <a:cubicBezTo>
                      <a:pt x="1449" y="779"/>
                      <a:pt x="1449" y="823"/>
                      <a:pt x="1405" y="823"/>
                    </a:cubicBezTo>
                    <a:cubicBezTo>
                      <a:pt x="1400" y="827"/>
                      <a:pt x="1397" y="829"/>
                      <a:pt x="1394" y="829"/>
                    </a:cubicBezTo>
                    <a:cubicBezTo>
                      <a:pt x="1381" y="829"/>
                      <a:pt x="1378" y="797"/>
                      <a:pt x="1360" y="779"/>
                    </a:cubicBezTo>
                    <a:cubicBezTo>
                      <a:pt x="1249" y="667"/>
                      <a:pt x="1115" y="578"/>
                      <a:pt x="1003" y="489"/>
                    </a:cubicBezTo>
                    <a:cubicBezTo>
                      <a:pt x="914" y="444"/>
                      <a:pt x="825" y="400"/>
                      <a:pt x="736" y="377"/>
                    </a:cubicBezTo>
                    <a:cubicBezTo>
                      <a:pt x="724" y="375"/>
                      <a:pt x="713" y="374"/>
                      <a:pt x="702" y="374"/>
                    </a:cubicBezTo>
                    <a:cubicBezTo>
                      <a:pt x="607" y="374"/>
                      <a:pt x="538" y="456"/>
                      <a:pt x="558" y="556"/>
                    </a:cubicBezTo>
                    <a:cubicBezTo>
                      <a:pt x="558" y="600"/>
                      <a:pt x="580" y="623"/>
                      <a:pt x="580" y="667"/>
                    </a:cubicBezTo>
                    <a:cubicBezTo>
                      <a:pt x="602" y="734"/>
                      <a:pt x="647" y="801"/>
                      <a:pt x="691" y="868"/>
                    </a:cubicBezTo>
                    <a:cubicBezTo>
                      <a:pt x="758" y="979"/>
                      <a:pt x="825" y="1068"/>
                      <a:pt x="914" y="1157"/>
                    </a:cubicBezTo>
                    <a:lnTo>
                      <a:pt x="936" y="1180"/>
                    </a:lnTo>
                    <a:lnTo>
                      <a:pt x="936" y="1202"/>
                    </a:lnTo>
                    <a:lnTo>
                      <a:pt x="870" y="1202"/>
                    </a:lnTo>
                    <a:cubicBezTo>
                      <a:pt x="758" y="1224"/>
                      <a:pt x="624" y="1269"/>
                      <a:pt x="513" y="1314"/>
                    </a:cubicBezTo>
                    <a:cubicBezTo>
                      <a:pt x="379" y="1336"/>
                      <a:pt x="290" y="1380"/>
                      <a:pt x="179" y="1447"/>
                    </a:cubicBezTo>
                    <a:cubicBezTo>
                      <a:pt x="134" y="1470"/>
                      <a:pt x="112" y="1514"/>
                      <a:pt x="89" y="1536"/>
                    </a:cubicBezTo>
                    <a:cubicBezTo>
                      <a:pt x="0" y="1603"/>
                      <a:pt x="23" y="1737"/>
                      <a:pt x="112" y="1782"/>
                    </a:cubicBezTo>
                    <a:cubicBezTo>
                      <a:pt x="201" y="1826"/>
                      <a:pt x="312" y="1848"/>
                      <a:pt x="402" y="1848"/>
                    </a:cubicBezTo>
                    <a:cubicBezTo>
                      <a:pt x="457" y="1860"/>
                      <a:pt x="507" y="1865"/>
                      <a:pt x="558" y="1865"/>
                    </a:cubicBezTo>
                    <a:cubicBezTo>
                      <a:pt x="608" y="1865"/>
                      <a:pt x="658" y="1860"/>
                      <a:pt x="714" y="1848"/>
                    </a:cubicBezTo>
                    <a:lnTo>
                      <a:pt x="825" y="1848"/>
                    </a:lnTo>
                    <a:cubicBezTo>
                      <a:pt x="870" y="1848"/>
                      <a:pt x="870" y="1848"/>
                      <a:pt x="847" y="1893"/>
                    </a:cubicBezTo>
                    <a:cubicBezTo>
                      <a:pt x="847" y="1938"/>
                      <a:pt x="803" y="1960"/>
                      <a:pt x="780" y="2005"/>
                    </a:cubicBezTo>
                    <a:cubicBezTo>
                      <a:pt x="714" y="2161"/>
                      <a:pt x="624" y="2294"/>
                      <a:pt x="580" y="2450"/>
                    </a:cubicBezTo>
                    <a:cubicBezTo>
                      <a:pt x="535" y="2495"/>
                      <a:pt x="513" y="2562"/>
                      <a:pt x="513" y="2629"/>
                    </a:cubicBezTo>
                    <a:cubicBezTo>
                      <a:pt x="513" y="2718"/>
                      <a:pt x="580" y="2785"/>
                      <a:pt x="647" y="2785"/>
                    </a:cubicBezTo>
                    <a:cubicBezTo>
                      <a:pt x="691" y="2785"/>
                      <a:pt x="736" y="2785"/>
                      <a:pt x="758" y="2762"/>
                    </a:cubicBezTo>
                    <a:cubicBezTo>
                      <a:pt x="803" y="2740"/>
                      <a:pt x="847" y="2718"/>
                      <a:pt x="892" y="2673"/>
                    </a:cubicBezTo>
                    <a:cubicBezTo>
                      <a:pt x="981" y="2606"/>
                      <a:pt x="1048" y="2539"/>
                      <a:pt x="1115" y="2450"/>
                    </a:cubicBezTo>
                    <a:cubicBezTo>
                      <a:pt x="1137" y="2406"/>
                      <a:pt x="1182" y="2383"/>
                      <a:pt x="1204" y="2339"/>
                    </a:cubicBezTo>
                    <a:lnTo>
                      <a:pt x="1226" y="2339"/>
                    </a:lnTo>
                    <a:cubicBezTo>
                      <a:pt x="1226" y="2361"/>
                      <a:pt x="1226" y="2383"/>
                      <a:pt x="1226" y="2406"/>
                    </a:cubicBezTo>
                    <a:cubicBezTo>
                      <a:pt x="1226" y="2495"/>
                      <a:pt x="1226" y="2606"/>
                      <a:pt x="1249" y="2696"/>
                    </a:cubicBezTo>
                    <a:cubicBezTo>
                      <a:pt x="1249" y="2762"/>
                      <a:pt x="1271" y="2807"/>
                      <a:pt x="1271" y="2852"/>
                    </a:cubicBezTo>
                    <a:cubicBezTo>
                      <a:pt x="1271" y="2918"/>
                      <a:pt x="1315" y="2985"/>
                      <a:pt x="1338" y="3074"/>
                    </a:cubicBezTo>
                    <a:cubicBezTo>
                      <a:pt x="1360" y="3097"/>
                      <a:pt x="1382" y="3119"/>
                      <a:pt x="1427" y="3141"/>
                    </a:cubicBezTo>
                    <a:cubicBezTo>
                      <a:pt x="1449" y="3164"/>
                      <a:pt x="1483" y="3175"/>
                      <a:pt x="1516" y="3175"/>
                    </a:cubicBezTo>
                    <a:cubicBezTo>
                      <a:pt x="1549" y="3175"/>
                      <a:pt x="1583" y="3164"/>
                      <a:pt x="1605" y="3141"/>
                    </a:cubicBezTo>
                    <a:cubicBezTo>
                      <a:pt x="1650" y="3119"/>
                      <a:pt x="1672" y="3097"/>
                      <a:pt x="1694" y="3052"/>
                    </a:cubicBezTo>
                    <a:cubicBezTo>
                      <a:pt x="1717" y="2985"/>
                      <a:pt x="1739" y="2918"/>
                      <a:pt x="1761" y="2874"/>
                    </a:cubicBezTo>
                    <a:cubicBezTo>
                      <a:pt x="1784" y="2718"/>
                      <a:pt x="1806" y="2562"/>
                      <a:pt x="1828" y="2428"/>
                    </a:cubicBezTo>
                    <a:cubicBezTo>
                      <a:pt x="1828" y="2406"/>
                      <a:pt x="1828" y="2383"/>
                      <a:pt x="1828" y="2383"/>
                    </a:cubicBezTo>
                    <a:lnTo>
                      <a:pt x="1940" y="2517"/>
                    </a:lnTo>
                    <a:cubicBezTo>
                      <a:pt x="2051" y="2673"/>
                      <a:pt x="2207" y="2807"/>
                      <a:pt x="2363" y="2918"/>
                    </a:cubicBezTo>
                    <a:cubicBezTo>
                      <a:pt x="2430" y="2963"/>
                      <a:pt x="2497" y="2985"/>
                      <a:pt x="2586" y="3008"/>
                    </a:cubicBezTo>
                    <a:cubicBezTo>
                      <a:pt x="2653" y="3008"/>
                      <a:pt x="2720" y="2963"/>
                      <a:pt x="2720" y="2896"/>
                    </a:cubicBezTo>
                    <a:cubicBezTo>
                      <a:pt x="2720" y="2852"/>
                      <a:pt x="2720" y="2829"/>
                      <a:pt x="2720" y="2785"/>
                    </a:cubicBezTo>
                    <a:cubicBezTo>
                      <a:pt x="2697" y="2629"/>
                      <a:pt x="2653" y="2473"/>
                      <a:pt x="2564" y="2339"/>
                    </a:cubicBezTo>
                    <a:cubicBezTo>
                      <a:pt x="2519" y="2272"/>
                      <a:pt x="2475" y="2183"/>
                      <a:pt x="2430" y="2116"/>
                    </a:cubicBezTo>
                    <a:cubicBezTo>
                      <a:pt x="2408" y="2094"/>
                      <a:pt x="2408" y="2094"/>
                      <a:pt x="2430" y="2094"/>
                    </a:cubicBezTo>
                    <a:lnTo>
                      <a:pt x="2742" y="2094"/>
                    </a:lnTo>
                    <a:cubicBezTo>
                      <a:pt x="2831" y="2071"/>
                      <a:pt x="2943" y="2071"/>
                      <a:pt x="3032" y="2049"/>
                    </a:cubicBezTo>
                    <a:cubicBezTo>
                      <a:pt x="3099" y="2027"/>
                      <a:pt x="3143" y="2005"/>
                      <a:pt x="3188" y="1982"/>
                    </a:cubicBezTo>
                    <a:cubicBezTo>
                      <a:pt x="3322" y="1938"/>
                      <a:pt x="3322" y="1782"/>
                      <a:pt x="3232" y="1692"/>
                    </a:cubicBezTo>
                    <a:cubicBezTo>
                      <a:pt x="3188" y="1670"/>
                      <a:pt x="3143" y="1626"/>
                      <a:pt x="3099" y="1626"/>
                    </a:cubicBezTo>
                    <a:cubicBezTo>
                      <a:pt x="3032" y="1581"/>
                      <a:pt x="2943" y="1559"/>
                      <a:pt x="2876" y="1536"/>
                    </a:cubicBezTo>
                    <a:lnTo>
                      <a:pt x="2675" y="1514"/>
                    </a:lnTo>
                    <a:lnTo>
                      <a:pt x="2653" y="1514"/>
                    </a:lnTo>
                    <a:cubicBezTo>
                      <a:pt x="2653" y="1492"/>
                      <a:pt x="2653" y="1492"/>
                      <a:pt x="2653" y="1492"/>
                    </a:cubicBezTo>
                    <a:cubicBezTo>
                      <a:pt x="2764" y="1380"/>
                      <a:pt x="2876" y="1269"/>
                      <a:pt x="2965" y="1157"/>
                    </a:cubicBezTo>
                    <a:cubicBezTo>
                      <a:pt x="3032" y="1091"/>
                      <a:pt x="3076" y="1001"/>
                      <a:pt x="3099" y="912"/>
                    </a:cubicBezTo>
                    <a:cubicBezTo>
                      <a:pt x="3099" y="868"/>
                      <a:pt x="3076" y="845"/>
                      <a:pt x="3054" y="823"/>
                    </a:cubicBezTo>
                    <a:cubicBezTo>
                      <a:pt x="3032" y="801"/>
                      <a:pt x="3009" y="779"/>
                      <a:pt x="2965" y="779"/>
                    </a:cubicBezTo>
                    <a:cubicBezTo>
                      <a:pt x="2898" y="779"/>
                      <a:pt x="2831" y="779"/>
                      <a:pt x="2787" y="801"/>
                    </a:cubicBezTo>
                    <a:cubicBezTo>
                      <a:pt x="2653" y="845"/>
                      <a:pt x="2541" y="890"/>
                      <a:pt x="2430" y="979"/>
                    </a:cubicBezTo>
                    <a:cubicBezTo>
                      <a:pt x="2408" y="979"/>
                      <a:pt x="2430" y="979"/>
                      <a:pt x="2430" y="957"/>
                    </a:cubicBezTo>
                    <a:cubicBezTo>
                      <a:pt x="2452" y="845"/>
                      <a:pt x="2497" y="756"/>
                      <a:pt x="2541" y="645"/>
                    </a:cubicBezTo>
                    <a:cubicBezTo>
                      <a:pt x="2564" y="600"/>
                      <a:pt x="2564" y="533"/>
                      <a:pt x="2564" y="466"/>
                    </a:cubicBezTo>
                    <a:cubicBezTo>
                      <a:pt x="2564" y="379"/>
                      <a:pt x="2481" y="319"/>
                      <a:pt x="2402" y="319"/>
                    </a:cubicBezTo>
                    <a:cubicBezTo>
                      <a:pt x="2381" y="319"/>
                      <a:pt x="2360" y="323"/>
                      <a:pt x="2341" y="333"/>
                    </a:cubicBezTo>
                    <a:cubicBezTo>
                      <a:pt x="2296" y="355"/>
                      <a:pt x="2252" y="400"/>
                      <a:pt x="2207" y="422"/>
                    </a:cubicBezTo>
                    <a:cubicBezTo>
                      <a:pt x="2118" y="489"/>
                      <a:pt x="2051" y="556"/>
                      <a:pt x="1984" y="645"/>
                    </a:cubicBezTo>
                    <a:cubicBezTo>
                      <a:pt x="1962" y="645"/>
                      <a:pt x="1984" y="623"/>
                      <a:pt x="1984" y="623"/>
                    </a:cubicBezTo>
                    <a:cubicBezTo>
                      <a:pt x="1984" y="489"/>
                      <a:pt x="1962" y="377"/>
                      <a:pt x="1940" y="244"/>
                    </a:cubicBezTo>
                    <a:cubicBezTo>
                      <a:pt x="1940" y="199"/>
                      <a:pt x="1917" y="154"/>
                      <a:pt x="1895" y="88"/>
                    </a:cubicBezTo>
                    <a:cubicBezTo>
                      <a:pt x="1871" y="29"/>
                      <a:pt x="1817" y="1"/>
                      <a:pt x="17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35"/>
              <p:cNvSpPr/>
              <p:nvPr/>
            </p:nvSpPr>
            <p:spPr>
              <a:xfrm>
                <a:off x="4618275" y="3251450"/>
                <a:ext cx="65800" cy="630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520" extrusionOk="0">
                    <a:moveTo>
                      <a:pt x="1355" y="1074"/>
                    </a:moveTo>
                    <a:cubicBezTo>
                      <a:pt x="1439" y="1074"/>
                      <a:pt x="1522" y="1099"/>
                      <a:pt x="1606" y="1149"/>
                    </a:cubicBezTo>
                    <a:cubicBezTo>
                      <a:pt x="1628" y="1171"/>
                      <a:pt x="1673" y="1194"/>
                      <a:pt x="1695" y="1238"/>
                    </a:cubicBezTo>
                    <a:cubicBezTo>
                      <a:pt x="1739" y="1305"/>
                      <a:pt x="1739" y="1372"/>
                      <a:pt x="1695" y="1439"/>
                    </a:cubicBezTo>
                    <a:lnTo>
                      <a:pt x="1673" y="1439"/>
                    </a:lnTo>
                    <a:cubicBezTo>
                      <a:pt x="1606" y="1506"/>
                      <a:pt x="1517" y="1550"/>
                      <a:pt x="1427" y="1550"/>
                    </a:cubicBezTo>
                    <a:cubicBezTo>
                      <a:pt x="1294" y="1550"/>
                      <a:pt x="1182" y="1483"/>
                      <a:pt x="1093" y="1394"/>
                    </a:cubicBezTo>
                    <a:cubicBezTo>
                      <a:pt x="1026" y="1327"/>
                      <a:pt x="1048" y="1194"/>
                      <a:pt x="1138" y="1149"/>
                    </a:cubicBezTo>
                    <a:cubicBezTo>
                      <a:pt x="1160" y="1105"/>
                      <a:pt x="1227" y="1082"/>
                      <a:pt x="1271" y="1082"/>
                    </a:cubicBezTo>
                    <a:cubicBezTo>
                      <a:pt x="1299" y="1077"/>
                      <a:pt x="1327" y="1074"/>
                      <a:pt x="1355" y="1074"/>
                    </a:cubicBezTo>
                    <a:close/>
                    <a:moveTo>
                      <a:pt x="1398" y="0"/>
                    </a:moveTo>
                    <a:cubicBezTo>
                      <a:pt x="1361" y="0"/>
                      <a:pt x="1323" y="18"/>
                      <a:pt x="1294" y="57"/>
                    </a:cubicBezTo>
                    <a:cubicBezTo>
                      <a:pt x="1271" y="101"/>
                      <a:pt x="1227" y="146"/>
                      <a:pt x="1227" y="213"/>
                    </a:cubicBezTo>
                    <a:cubicBezTo>
                      <a:pt x="1182" y="324"/>
                      <a:pt x="1160" y="458"/>
                      <a:pt x="1138" y="592"/>
                    </a:cubicBezTo>
                    <a:cubicBezTo>
                      <a:pt x="1138" y="614"/>
                      <a:pt x="1138" y="659"/>
                      <a:pt x="1138" y="659"/>
                    </a:cubicBezTo>
                    <a:cubicBezTo>
                      <a:pt x="1115" y="659"/>
                      <a:pt x="1093" y="636"/>
                      <a:pt x="1093" y="614"/>
                    </a:cubicBezTo>
                    <a:cubicBezTo>
                      <a:pt x="1004" y="525"/>
                      <a:pt x="915" y="458"/>
                      <a:pt x="803" y="391"/>
                    </a:cubicBezTo>
                    <a:cubicBezTo>
                      <a:pt x="736" y="347"/>
                      <a:pt x="670" y="324"/>
                      <a:pt x="603" y="302"/>
                    </a:cubicBezTo>
                    <a:cubicBezTo>
                      <a:pt x="591" y="299"/>
                      <a:pt x="580" y="298"/>
                      <a:pt x="569" y="298"/>
                    </a:cubicBezTo>
                    <a:cubicBezTo>
                      <a:pt x="497" y="298"/>
                      <a:pt x="450" y="358"/>
                      <a:pt x="469" y="436"/>
                    </a:cubicBezTo>
                    <a:cubicBezTo>
                      <a:pt x="469" y="458"/>
                      <a:pt x="469" y="503"/>
                      <a:pt x="491" y="525"/>
                    </a:cubicBezTo>
                    <a:cubicBezTo>
                      <a:pt x="491" y="592"/>
                      <a:pt x="536" y="636"/>
                      <a:pt x="558" y="703"/>
                    </a:cubicBezTo>
                    <a:cubicBezTo>
                      <a:pt x="625" y="770"/>
                      <a:pt x="670" y="859"/>
                      <a:pt x="736" y="926"/>
                    </a:cubicBezTo>
                    <a:lnTo>
                      <a:pt x="736" y="948"/>
                    </a:lnTo>
                    <a:cubicBezTo>
                      <a:pt x="759" y="948"/>
                      <a:pt x="759" y="948"/>
                      <a:pt x="736" y="971"/>
                    </a:cubicBezTo>
                    <a:lnTo>
                      <a:pt x="692" y="971"/>
                    </a:lnTo>
                    <a:cubicBezTo>
                      <a:pt x="603" y="993"/>
                      <a:pt x="491" y="1015"/>
                      <a:pt x="402" y="1038"/>
                    </a:cubicBezTo>
                    <a:cubicBezTo>
                      <a:pt x="313" y="1060"/>
                      <a:pt x="224" y="1105"/>
                      <a:pt x="135" y="1149"/>
                    </a:cubicBezTo>
                    <a:cubicBezTo>
                      <a:pt x="112" y="1171"/>
                      <a:pt x="90" y="1194"/>
                      <a:pt x="68" y="1238"/>
                    </a:cubicBezTo>
                    <a:cubicBezTo>
                      <a:pt x="1" y="1283"/>
                      <a:pt x="23" y="1394"/>
                      <a:pt x="112" y="1417"/>
                    </a:cubicBezTo>
                    <a:cubicBezTo>
                      <a:pt x="179" y="1439"/>
                      <a:pt x="246" y="1461"/>
                      <a:pt x="335" y="1483"/>
                    </a:cubicBezTo>
                    <a:lnTo>
                      <a:pt x="580" y="1483"/>
                    </a:lnTo>
                    <a:cubicBezTo>
                      <a:pt x="592" y="1472"/>
                      <a:pt x="608" y="1467"/>
                      <a:pt x="625" y="1467"/>
                    </a:cubicBezTo>
                    <a:cubicBezTo>
                      <a:pt x="642" y="1467"/>
                      <a:pt x="658" y="1472"/>
                      <a:pt x="670" y="1483"/>
                    </a:cubicBezTo>
                    <a:cubicBezTo>
                      <a:pt x="692" y="1483"/>
                      <a:pt x="692" y="1483"/>
                      <a:pt x="692" y="1506"/>
                    </a:cubicBezTo>
                    <a:cubicBezTo>
                      <a:pt x="670" y="1528"/>
                      <a:pt x="647" y="1573"/>
                      <a:pt x="647" y="1595"/>
                    </a:cubicBezTo>
                    <a:cubicBezTo>
                      <a:pt x="580" y="1706"/>
                      <a:pt x="514" y="1818"/>
                      <a:pt x="469" y="1929"/>
                    </a:cubicBezTo>
                    <a:cubicBezTo>
                      <a:pt x="447" y="1974"/>
                      <a:pt x="424" y="2041"/>
                      <a:pt x="424" y="2085"/>
                    </a:cubicBezTo>
                    <a:cubicBezTo>
                      <a:pt x="424" y="2152"/>
                      <a:pt x="469" y="2197"/>
                      <a:pt x="536" y="2219"/>
                    </a:cubicBezTo>
                    <a:cubicBezTo>
                      <a:pt x="558" y="2219"/>
                      <a:pt x="580" y="2197"/>
                      <a:pt x="625" y="2197"/>
                    </a:cubicBezTo>
                    <a:cubicBezTo>
                      <a:pt x="647" y="2174"/>
                      <a:pt x="692" y="2152"/>
                      <a:pt x="714" y="2130"/>
                    </a:cubicBezTo>
                    <a:cubicBezTo>
                      <a:pt x="781" y="2085"/>
                      <a:pt x="848" y="2018"/>
                      <a:pt x="892" y="1952"/>
                    </a:cubicBezTo>
                    <a:cubicBezTo>
                      <a:pt x="915" y="1907"/>
                      <a:pt x="937" y="1885"/>
                      <a:pt x="959" y="1862"/>
                    </a:cubicBezTo>
                    <a:cubicBezTo>
                      <a:pt x="967" y="1848"/>
                      <a:pt x="972" y="1843"/>
                      <a:pt x="975" y="1843"/>
                    </a:cubicBezTo>
                    <a:cubicBezTo>
                      <a:pt x="982" y="1843"/>
                      <a:pt x="982" y="1862"/>
                      <a:pt x="982" y="1862"/>
                    </a:cubicBezTo>
                    <a:cubicBezTo>
                      <a:pt x="982" y="1862"/>
                      <a:pt x="982" y="1885"/>
                      <a:pt x="982" y="1907"/>
                    </a:cubicBezTo>
                    <a:cubicBezTo>
                      <a:pt x="982" y="1974"/>
                      <a:pt x="982" y="2063"/>
                      <a:pt x="1004" y="2130"/>
                    </a:cubicBezTo>
                    <a:lnTo>
                      <a:pt x="1026" y="2241"/>
                    </a:lnTo>
                    <a:cubicBezTo>
                      <a:pt x="1026" y="2308"/>
                      <a:pt x="1048" y="2375"/>
                      <a:pt x="1071" y="2420"/>
                    </a:cubicBezTo>
                    <a:cubicBezTo>
                      <a:pt x="1093" y="2442"/>
                      <a:pt x="1115" y="2464"/>
                      <a:pt x="1138" y="2487"/>
                    </a:cubicBezTo>
                    <a:cubicBezTo>
                      <a:pt x="1160" y="2509"/>
                      <a:pt x="1188" y="2520"/>
                      <a:pt x="1216" y="2520"/>
                    </a:cubicBezTo>
                    <a:cubicBezTo>
                      <a:pt x="1244" y="2520"/>
                      <a:pt x="1271" y="2509"/>
                      <a:pt x="1294" y="2487"/>
                    </a:cubicBezTo>
                    <a:cubicBezTo>
                      <a:pt x="1316" y="2464"/>
                      <a:pt x="1338" y="2442"/>
                      <a:pt x="1361" y="2420"/>
                    </a:cubicBezTo>
                    <a:cubicBezTo>
                      <a:pt x="1383" y="2375"/>
                      <a:pt x="1405" y="2308"/>
                      <a:pt x="1405" y="2264"/>
                    </a:cubicBezTo>
                    <a:cubicBezTo>
                      <a:pt x="1427" y="2152"/>
                      <a:pt x="1450" y="2041"/>
                      <a:pt x="1450" y="1907"/>
                    </a:cubicBezTo>
                    <a:lnTo>
                      <a:pt x="1450" y="1885"/>
                    </a:lnTo>
                    <a:lnTo>
                      <a:pt x="1539" y="1996"/>
                    </a:lnTo>
                    <a:cubicBezTo>
                      <a:pt x="1628" y="2108"/>
                      <a:pt x="1739" y="2219"/>
                      <a:pt x="1873" y="2308"/>
                    </a:cubicBezTo>
                    <a:cubicBezTo>
                      <a:pt x="1918" y="2353"/>
                      <a:pt x="1985" y="2375"/>
                      <a:pt x="2052" y="2375"/>
                    </a:cubicBezTo>
                    <a:cubicBezTo>
                      <a:pt x="2096" y="2375"/>
                      <a:pt x="2141" y="2330"/>
                      <a:pt x="2163" y="2286"/>
                    </a:cubicBezTo>
                    <a:cubicBezTo>
                      <a:pt x="2163" y="2264"/>
                      <a:pt x="2163" y="2219"/>
                      <a:pt x="2163" y="2197"/>
                    </a:cubicBezTo>
                    <a:cubicBezTo>
                      <a:pt x="2141" y="2085"/>
                      <a:pt x="2096" y="1952"/>
                      <a:pt x="2029" y="1840"/>
                    </a:cubicBezTo>
                    <a:cubicBezTo>
                      <a:pt x="2007" y="1796"/>
                      <a:pt x="1962" y="1729"/>
                      <a:pt x="1918" y="1662"/>
                    </a:cubicBezTo>
                    <a:lnTo>
                      <a:pt x="1918" y="1639"/>
                    </a:lnTo>
                    <a:lnTo>
                      <a:pt x="2163" y="1639"/>
                    </a:lnTo>
                    <a:cubicBezTo>
                      <a:pt x="2252" y="1639"/>
                      <a:pt x="2319" y="1639"/>
                      <a:pt x="2408" y="1617"/>
                    </a:cubicBezTo>
                    <a:cubicBezTo>
                      <a:pt x="2453" y="1595"/>
                      <a:pt x="2497" y="1573"/>
                      <a:pt x="2542" y="1550"/>
                    </a:cubicBezTo>
                    <a:cubicBezTo>
                      <a:pt x="2609" y="1528"/>
                      <a:pt x="2631" y="1394"/>
                      <a:pt x="2564" y="1350"/>
                    </a:cubicBezTo>
                    <a:cubicBezTo>
                      <a:pt x="2520" y="1327"/>
                      <a:pt x="2497" y="1283"/>
                      <a:pt x="2453" y="1283"/>
                    </a:cubicBezTo>
                    <a:cubicBezTo>
                      <a:pt x="2386" y="1261"/>
                      <a:pt x="2341" y="1238"/>
                      <a:pt x="2274" y="1216"/>
                    </a:cubicBezTo>
                    <a:lnTo>
                      <a:pt x="2118" y="1194"/>
                    </a:lnTo>
                    <a:lnTo>
                      <a:pt x="2096" y="1194"/>
                    </a:lnTo>
                    <a:lnTo>
                      <a:pt x="2096" y="1171"/>
                    </a:lnTo>
                    <a:cubicBezTo>
                      <a:pt x="2185" y="1105"/>
                      <a:pt x="2274" y="1015"/>
                      <a:pt x="2341" y="926"/>
                    </a:cubicBezTo>
                    <a:cubicBezTo>
                      <a:pt x="2408" y="859"/>
                      <a:pt x="2430" y="792"/>
                      <a:pt x="2453" y="726"/>
                    </a:cubicBezTo>
                    <a:cubicBezTo>
                      <a:pt x="2453" y="681"/>
                      <a:pt x="2453" y="659"/>
                      <a:pt x="2430" y="636"/>
                    </a:cubicBezTo>
                    <a:cubicBezTo>
                      <a:pt x="2408" y="614"/>
                      <a:pt x="2386" y="614"/>
                      <a:pt x="2364" y="614"/>
                    </a:cubicBezTo>
                    <a:cubicBezTo>
                      <a:pt x="2297" y="614"/>
                      <a:pt x="2252" y="614"/>
                      <a:pt x="2208" y="636"/>
                    </a:cubicBezTo>
                    <a:cubicBezTo>
                      <a:pt x="2096" y="659"/>
                      <a:pt x="2007" y="703"/>
                      <a:pt x="1918" y="770"/>
                    </a:cubicBezTo>
                    <a:cubicBezTo>
                      <a:pt x="1896" y="770"/>
                      <a:pt x="1918" y="770"/>
                      <a:pt x="1918" y="748"/>
                    </a:cubicBezTo>
                    <a:cubicBezTo>
                      <a:pt x="1940" y="659"/>
                      <a:pt x="1985" y="592"/>
                      <a:pt x="2007" y="503"/>
                    </a:cubicBezTo>
                    <a:cubicBezTo>
                      <a:pt x="2007" y="458"/>
                      <a:pt x="2029" y="414"/>
                      <a:pt x="2029" y="369"/>
                    </a:cubicBezTo>
                    <a:cubicBezTo>
                      <a:pt x="2012" y="299"/>
                      <a:pt x="1954" y="243"/>
                      <a:pt x="1897" y="243"/>
                    </a:cubicBezTo>
                    <a:cubicBezTo>
                      <a:pt x="1881" y="243"/>
                      <a:pt x="1866" y="248"/>
                      <a:pt x="1851" y="257"/>
                    </a:cubicBezTo>
                    <a:cubicBezTo>
                      <a:pt x="1806" y="280"/>
                      <a:pt x="1762" y="302"/>
                      <a:pt x="1739" y="324"/>
                    </a:cubicBezTo>
                    <a:cubicBezTo>
                      <a:pt x="1673" y="391"/>
                      <a:pt x="1628" y="436"/>
                      <a:pt x="1561" y="503"/>
                    </a:cubicBezTo>
                    <a:cubicBezTo>
                      <a:pt x="1583" y="391"/>
                      <a:pt x="1561" y="302"/>
                      <a:pt x="1539" y="191"/>
                    </a:cubicBezTo>
                    <a:cubicBezTo>
                      <a:pt x="1539" y="146"/>
                      <a:pt x="1539" y="101"/>
                      <a:pt x="1517" y="79"/>
                    </a:cubicBezTo>
                    <a:cubicBezTo>
                      <a:pt x="1492" y="29"/>
                      <a:pt x="1445" y="0"/>
                      <a:pt x="1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35"/>
              <p:cNvSpPr/>
              <p:nvPr/>
            </p:nvSpPr>
            <p:spPr>
              <a:xfrm>
                <a:off x="4508500" y="3233550"/>
                <a:ext cx="94750" cy="9095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638" extrusionOk="0">
                    <a:moveTo>
                      <a:pt x="1973" y="1535"/>
                    </a:moveTo>
                    <a:cubicBezTo>
                      <a:pt x="2094" y="1535"/>
                      <a:pt x="2206" y="1572"/>
                      <a:pt x="2319" y="1620"/>
                    </a:cubicBezTo>
                    <a:cubicBezTo>
                      <a:pt x="2363" y="1664"/>
                      <a:pt x="2408" y="1709"/>
                      <a:pt x="2453" y="1754"/>
                    </a:cubicBezTo>
                    <a:cubicBezTo>
                      <a:pt x="2519" y="1843"/>
                      <a:pt x="2519" y="1977"/>
                      <a:pt x="2430" y="2043"/>
                    </a:cubicBezTo>
                    <a:cubicBezTo>
                      <a:pt x="2341" y="2155"/>
                      <a:pt x="2207" y="2199"/>
                      <a:pt x="2074" y="2199"/>
                    </a:cubicBezTo>
                    <a:cubicBezTo>
                      <a:pt x="1895" y="2199"/>
                      <a:pt x="1717" y="2133"/>
                      <a:pt x="1606" y="1999"/>
                    </a:cubicBezTo>
                    <a:cubicBezTo>
                      <a:pt x="1494" y="1887"/>
                      <a:pt x="1494" y="1709"/>
                      <a:pt x="1628" y="1620"/>
                    </a:cubicBezTo>
                    <a:lnTo>
                      <a:pt x="1650" y="1620"/>
                    </a:lnTo>
                    <a:cubicBezTo>
                      <a:pt x="1695" y="1575"/>
                      <a:pt x="1762" y="1553"/>
                      <a:pt x="1828" y="1553"/>
                    </a:cubicBezTo>
                    <a:cubicBezTo>
                      <a:pt x="1878" y="1541"/>
                      <a:pt x="1926" y="1535"/>
                      <a:pt x="1973" y="1535"/>
                    </a:cubicBezTo>
                    <a:close/>
                    <a:moveTo>
                      <a:pt x="1996" y="1"/>
                    </a:moveTo>
                    <a:cubicBezTo>
                      <a:pt x="1940" y="1"/>
                      <a:pt x="1883" y="29"/>
                      <a:pt x="1851" y="82"/>
                    </a:cubicBezTo>
                    <a:cubicBezTo>
                      <a:pt x="1806" y="149"/>
                      <a:pt x="1762" y="216"/>
                      <a:pt x="1739" y="305"/>
                    </a:cubicBezTo>
                    <a:cubicBezTo>
                      <a:pt x="1672" y="483"/>
                      <a:pt x="1650" y="661"/>
                      <a:pt x="1628" y="862"/>
                    </a:cubicBezTo>
                    <a:cubicBezTo>
                      <a:pt x="1628" y="884"/>
                      <a:pt x="1628" y="929"/>
                      <a:pt x="1583" y="951"/>
                    </a:cubicBezTo>
                    <a:cubicBezTo>
                      <a:pt x="1561" y="951"/>
                      <a:pt x="1561" y="907"/>
                      <a:pt x="1539" y="884"/>
                    </a:cubicBezTo>
                    <a:cubicBezTo>
                      <a:pt x="1405" y="751"/>
                      <a:pt x="1271" y="639"/>
                      <a:pt x="1115" y="550"/>
                    </a:cubicBezTo>
                    <a:cubicBezTo>
                      <a:pt x="1026" y="483"/>
                      <a:pt x="915" y="461"/>
                      <a:pt x="803" y="439"/>
                    </a:cubicBezTo>
                    <a:cubicBezTo>
                      <a:pt x="786" y="432"/>
                      <a:pt x="769" y="428"/>
                      <a:pt x="753" y="428"/>
                    </a:cubicBezTo>
                    <a:cubicBezTo>
                      <a:pt x="667" y="428"/>
                      <a:pt x="606" y="523"/>
                      <a:pt x="625" y="617"/>
                    </a:cubicBezTo>
                    <a:cubicBezTo>
                      <a:pt x="625" y="661"/>
                      <a:pt x="625" y="706"/>
                      <a:pt x="647" y="751"/>
                    </a:cubicBezTo>
                    <a:cubicBezTo>
                      <a:pt x="669" y="840"/>
                      <a:pt x="714" y="929"/>
                      <a:pt x="759" y="996"/>
                    </a:cubicBezTo>
                    <a:cubicBezTo>
                      <a:pt x="848" y="1107"/>
                      <a:pt x="937" y="1219"/>
                      <a:pt x="1026" y="1330"/>
                    </a:cubicBezTo>
                    <a:lnTo>
                      <a:pt x="1048" y="1352"/>
                    </a:lnTo>
                    <a:lnTo>
                      <a:pt x="1048" y="1397"/>
                    </a:lnTo>
                    <a:lnTo>
                      <a:pt x="981" y="1397"/>
                    </a:lnTo>
                    <a:cubicBezTo>
                      <a:pt x="848" y="1419"/>
                      <a:pt x="692" y="1442"/>
                      <a:pt x="558" y="1486"/>
                    </a:cubicBezTo>
                    <a:cubicBezTo>
                      <a:pt x="424" y="1531"/>
                      <a:pt x="290" y="1598"/>
                      <a:pt x="179" y="1664"/>
                    </a:cubicBezTo>
                    <a:cubicBezTo>
                      <a:pt x="134" y="1687"/>
                      <a:pt x="112" y="1731"/>
                      <a:pt x="68" y="1776"/>
                    </a:cubicBezTo>
                    <a:cubicBezTo>
                      <a:pt x="1" y="1865"/>
                      <a:pt x="23" y="1999"/>
                      <a:pt x="157" y="2043"/>
                    </a:cubicBezTo>
                    <a:cubicBezTo>
                      <a:pt x="246" y="2088"/>
                      <a:pt x="357" y="2110"/>
                      <a:pt x="469" y="2133"/>
                    </a:cubicBezTo>
                    <a:lnTo>
                      <a:pt x="959" y="2133"/>
                    </a:lnTo>
                    <a:cubicBezTo>
                      <a:pt x="1004" y="2133"/>
                      <a:pt x="1004" y="2133"/>
                      <a:pt x="981" y="2155"/>
                    </a:cubicBezTo>
                    <a:lnTo>
                      <a:pt x="915" y="2311"/>
                    </a:lnTo>
                    <a:cubicBezTo>
                      <a:pt x="825" y="2467"/>
                      <a:pt x="736" y="2623"/>
                      <a:pt x="669" y="2801"/>
                    </a:cubicBezTo>
                    <a:cubicBezTo>
                      <a:pt x="625" y="2868"/>
                      <a:pt x="603" y="2935"/>
                      <a:pt x="603" y="3024"/>
                    </a:cubicBezTo>
                    <a:cubicBezTo>
                      <a:pt x="603" y="3113"/>
                      <a:pt x="669" y="3180"/>
                      <a:pt x="759" y="3180"/>
                    </a:cubicBezTo>
                    <a:cubicBezTo>
                      <a:pt x="803" y="3180"/>
                      <a:pt x="848" y="3180"/>
                      <a:pt x="892" y="3158"/>
                    </a:cubicBezTo>
                    <a:cubicBezTo>
                      <a:pt x="937" y="3136"/>
                      <a:pt x="981" y="3091"/>
                      <a:pt x="1026" y="3069"/>
                    </a:cubicBezTo>
                    <a:cubicBezTo>
                      <a:pt x="1115" y="3002"/>
                      <a:pt x="1204" y="2913"/>
                      <a:pt x="1271" y="2824"/>
                    </a:cubicBezTo>
                    <a:cubicBezTo>
                      <a:pt x="1316" y="2757"/>
                      <a:pt x="1338" y="2712"/>
                      <a:pt x="1383" y="2668"/>
                    </a:cubicBezTo>
                    <a:lnTo>
                      <a:pt x="1405" y="2668"/>
                    </a:lnTo>
                    <a:cubicBezTo>
                      <a:pt x="1405" y="2690"/>
                      <a:pt x="1405" y="2734"/>
                      <a:pt x="1405" y="2757"/>
                    </a:cubicBezTo>
                    <a:cubicBezTo>
                      <a:pt x="1405" y="2868"/>
                      <a:pt x="1427" y="2957"/>
                      <a:pt x="1450" y="3069"/>
                    </a:cubicBezTo>
                    <a:cubicBezTo>
                      <a:pt x="1450" y="3136"/>
                      <a:pt x="1450" y="3203"/>
                      <a:pt x="1472" y="3247"/>
                    </a:cubicBezTo>
                    <a:cubicBezTo>
                      <a:pt x="1472" y="3336"/>
                      <a:pt x="1494" y="3425"/>
                      <a:pt x="1539" y="3492"/>
                    </a:cubicBezTo>
                    <a:cubicBezTo>
                      <a:pt x="1561" y="3537"/>
                      <a:pt x="1583" y="3559"/>
                      <a:pt x="1628" y="3604"/>
                    </a:cubicBezTo>
                    <a:cubicBezTo>
                      <a:pt x="1661" y="3626"/>
                      <a:pt x="1700" y="3637"/>
                      <a:pt x="1739" y="3637"/>
                    </a:cubicBezTo>
                    <a:cubicBezTo>
                      <a:pt x="1778" y="3637"/>
                      <a:pt x="1817" y="3626"/>
                      <a:pt x="1851" y="3604"/>
                    </a:cubicBezTo>
                    <a:cubicBezTo>
                      <a:pt x="1895" y="3559"/>
                      <a:pt x="1918" y="3537"/>
                      <a:pt x="1940" y="3492"/>
                    </a:cubicBezTo>
                    <a:cubicBezTo>
                      <a:pt x="1985" y="3425"/>
                      <a:pt x="2007" y="3336"/>
                      <a:pt x="2029" y="3269"/>
                    </a:cubicBezTo>
                    <a:cubicBezTo>
                      <a:pt x="2074" y="3091"/>
                      <a:pt x="2096" y="2935"/>
                      <a:pt x="2096" y="2757"/>
                    </a:cubicBezTo>
                    <a:cubicBezTo>
                      <a:pt x="2096" y="2757"/>
                      <a:pt x="2096" y="2734"/>
                      <a:pt x="2096" y="2712"/>
                    </a:cubicBezTo>
                    <a:lnTo>
                      <a:pt x="2096" y="2690"/>
                    </a:lnTo>
                    <a:lnTo>
                      <a:pt x="2118" y="2690"/>
                    </a:lnTo>
                    <a:cubicBezTo>
                      <a:pt x="2141" y="2734"/>
                      <a:pt x="2185" y="2801"/>
                      <a:pt x="2230" y="2846"/>
                    </a:cubicBezTo>
                    <a:cubicBezTo>
                      <a:pt x="2363" y="3024"/>
                      <a:pt x="2542" y="3180"/>
                      <a:pt x="2720" y="3314"/>
                    </a:cubicBezTo>
                    <a:cubicBezTo>
                      <a:pt x="2787" y="3359"/>
                      <a:pt x="2876" y="3403"/>
                      <a:pt x="2965" y="3403"/>
                    </a:cubicBezTo>
                    <a:cubicBezTo>
                      <a:pt x="2974" y="3406"/>
                      <a:pt x="2984" y="3408"/>
                      <a:pt x="2993" y="3408"/>
                    </a:cubicBezTo>
                    <a:cubicBezTo>
                      <a:pt x="3054" y="3408"/>
                      <a:pt x="3121" y="3350"/>
                      <a:pt x="3121" y="3292"/>
                    </a:cubicBezTo>
                    <a:cubicBezTo>
                      <a:pt x="3144" y="3247"/>
                      <a:pt x="3144" y="3203"/>
                      <a:pt x="3121" y="3158"/>
                    </a:cubicBezTo>
                    <a:cubicBezTo>
                      <a:pt x="3099" y="2980"/>
                      <a:pt x="3054" y="2801"/>
                      <a:pt x="2965" y="2645"/>
                    </a:cubicBezTo>
                    <a:cubicBezTo>
                      <a:pt x="2898" y="2556"/>
                      <a:pt x="2854" y="2467"/>
                      <a:pt x="2787" y="2400"/>
                    </a:cubicBezTo>
                    <a:cubicBezTo>
                      <a:pt x="2787" y="2378"/>
                      <a:pt x="2787" y="2355"/>
                      <a:pt x="2809" y="2355"/>
                    </a:cubicBezTo>
                    <a:lnTo>
                      <a:pt x="3099" y="2355"/>
                    </a:lnTo>
                    <a:cubicBezTo>
                      <a:pt x="3233" y="2355"/>
                      <a:pt x="3344" y="2333"/>
                      <a:pt x="3456" y="2311"/>
                    </a:cubicBezTo>
                    <a:cubicBezTo>
                      <a:pt x="3523" y="2289"/>
                      <a:pt x="3589" y="2266"/>
                      <a:pt x="3634" y="2244"/>
                    </a:cubicBezTo>
                    <a:cubicBezTo>
                      <a:pt x="3768" y="2177"/>
                      <a:pt x="3790" y="2021"/>
                      <a:pt x="3679" y="1932"/>
                    </a:cubicBezTo>
                    <a:cubicBezTo>
                      <a:pt x="3634" y="1887"/>
                      <a:pt x="3589" y="1865"/>
                      <a:pt x="3523" y="1843"/>
                    </a:cubicBezTo>
                    <a:cubicBezTo>
                      <a:pt x="3433" y="1798"/>
                      <a:pt x="3344" y="1776"/>
                      <a:pt x="3255" y="1754"/>
                    </a:cubicBezTo>
                    <a:lnTo>
                      <a:pt x="3032" y="1709"/>
                    </a:lnTo>
                    <a:lnTo>
                      <a:pt x="3010" y="1709"/>
                    </a:lnTo>
                    <a:lnTo>
                      <a:pt x="3010" y="1687"/>
                    </a:lnTo>
                    <a:cubicBezTo>
                      <a:pt x="3144" y="1575"/>
                      <a:pt x="3277" y="1442"/>
                      <a:pt x="3366" y="1308"/>
                    </a:cubicBezTo>
                    <a:cubicBezTo>
                      <a:pt x="3456" y="1241"/>
                      <a:pt x="3500" y="1130"/>
                      <a:pt x="3523" y="1040"/>
                    </a:cubicBezTo>
                    <a:cubicBezTo>
                      <a:pt x="3523" y="996"/>
                      <a:pt x="3523" y="951"/>
                      <a:pt x="3478" y="929"/>
                    </a:cubicBezTo>
                    <a:cubicBezTo>
                      <a:pt x="3456" y="907"/>
                      <a:pt x="3411" y="884"/>
                      <a:pt x="3389" y="884"/>
                    </a:cubicBezTo>
                    <a:cubicBezTo>
                      <a:pt x="3300" y="884"/>
                      <a:pt x="3233" y="884"/>
                      <a:pt x="3166" y="907"/>
                    </a:cubicBezTo>
                    <a:cubicBezTo>
                      <a:pt x="3032" y="951"/>
                      <a:pt x="2898" y="1018"/>
                      <a:pt x="2765" y="1107"/>
                    </a:cubicBezTo>
                    <a:lnTo>
                      <a:pt x="2742" y="1107"/>
                    </a:lnTo>
                    <a:cubicBezTo>
                      <a:pt x="2720" y="1107"/>
                      <a:pt x="2742" y="1085"/>
                      <a:pt x="2742" y="1085"/>
                    </a:cubicBezTo>
                    <a:cubicBezTo>
                      <a:pt x="2809" y="973"/>
                      <a:pt x="2854" y="862"/>
                      <a:pt x="2876" y="751"/>
                    </a:cubicBezTo>
                    <a:cubicBezTo>
                      <a:pt x="2898" y="661"/>
                      <a:pt x="2921" y="595"/>
                      <a:pt x="2898" y="528"/>
                    </a:cubicBezTo>
                    <a:cubicBezTo>
                      <a:pt x="2898" y="430"/>
                      <a:pt x="2827" y="368"/>
                      <a:pt x="2745" y="368"/>
                    </a:cubicBezTo>
                    <a:cubicBezTo>
                      <a:pt x="2715" y="368"/>
                      <a:pt x="2683" y="376"/>
                      <a:pt x="2653" y="394"/>
                    </a:cubicBezTo>
                    <a:cubicBezTo>
                      <a:pt x="2609" y="416"/>
                      <a:pt x="2542" y="439"/>
                      <a:pt x="2497" y="483"/>
                    </a:cubicBezTo>
                    <a:cubicBezTo>
                      <a:pt x="2408" y="550"/>
                      <a:pt x="2341" y="639"/>
                      <a:pt x="2252" y="728"/>
                    </a:cubicBezTo>
                    <a:lnTo>
                      <a:pt x="2230" y="728"/>
                    </a:lnTo>
                    <a:cubicBezTo>
                      <a:pt x="2230" y="728"/>
                      <a:pt x="2230" y="728"/>
                      <a:pt x="2230" y="706"/>
                    </a:cubicBezTo>
                    <a:cubicBezTo>
                      <a:pt x="2252" y="572"/>
                      <a:pt x="2230" y="416"/>
                      <a:pt x="2207" y="283"/>
                    </a:cubicBezTo>
                    <a:cubicBezTo>
                      <a:pt x="2207" y="216"/>
                      <a:pt x="2185" y="149"/>
                      <a:pt x="2141" y="104"/>
                    </a:cubicBezTo>
                    <a:cubicBezTo>
                      <a:pt x="2117" y="34"/>
                      <a:pt x="2057" y="1"/>
                      <a:pt x="19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35"/>
              <p:cNvSpPr/>
              <p:nvPr/>
            </p:nvSpPr>
            <p:spPr>
              <a:xfrm>
                <a:off x="4516300" y="3166475"/>
                <a:ext cx="27900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941" extrusionOk="0">
                    <a:moveTo>
                      <a:pt x="781" y="1"/>
                    </a:moveTo>
                    <a:cubicBezTo>
                      <a:pt x="558" y="558"/>
                      <a:pt x="313" y="1093"/>
                      <a:pt x="1" y="1606"/>
                    </a:cubicBezTo>
                    <a:cubicBezTo>
                      <a:pt x="90" y="1695"/>
                      <a:pt x="201" y="1784"/>
                      <a:pt x="313" y="1873"/>
                    </a:cubicBezTo>
                    <a:cubicBezTo>
                      <a:pt x="380" y="1896"/>
                      <a:pt x="424" y="1940"/>
                      <a:pt x="513" y="1940"/>
                    </a:cubicBezTo>
                    <a:cubicBezTo>
                      <a:pt x="558" y="1940"/>
                      <a:pt x="625" y="1896"/>
                      <a:pt x="625" y="1829"/>
                    </a:cubicBezTo>
                    <a:cubicBezTo>
                      <a:pt x="625" y="1806"/>
                      <a:pt x="625" y="1784"/>
                      <a:pt x="625" y="1740"/>
                    </a:cubicBezTo>
                    <a:cubicBezTo>
                      <a:pt x="603" y="1606"/>
                      <a:pt x="558" y="1472"/>
                      <a:pt x="491" y="1361"/>
                    </a:cubicBezTo>
                    <a:cubicBezTo>
                      <a:pt x="447" y="1294"/>
                      <a:pt x="402" y="1227"/>
                      <a:pt x="380" y="1160"/>
                    </a:cubicBezTo>
                    <a:lnTo>
                      <a:pt x="380" y="1138"/>
                    </a:lnTo>
                    <a:lnTo>
                      <a:pt x="603" y="1138"/>
                    </a:lnTo>
                    <a:cubicBezTo>
                      <a:pt x="692" y="1138"/>
                      <a:pt x="781" y="1115"/>
                      <a:pt x="870" y="1093"/>
                    </a:cubicBezTo>
                    <a:cubicBezTo>
                      <a:pt x="937" y="1093"/>
                      <a:pt x="982" y="1071"/>
                      <a:pt x="1026" y="1049"/>
                    </a:cubicBezTo>
                    <a:cubicBezTo>
                      <a:pt x="1115" y="1004"/>
                      <a:pt x="1115" y="870"/>
                      <a:pt x="1048" y="803"/>
                    </a:cubicBezTo>
                    <a:cubicBezTo>
                      <a:pt x="1004" y="781"/>
                      <a:pt x="959" y="759"/>
                      <a:pt x="937" y="736"/>
                    </a:cubicBezTo>
                    <a:cubicBezTo>
                      <a:pt x="870" y="714"/>
                      <a:pt x="803" y="692"/>
                      <a:pt x="736" y="670"/>
                    </a:cubicBezTo>
                    <a:lnTo>
                      <a:pt x="558" y="647"/>
                    </a:lnTo>
                    <a:lnTo>
                      <a:pt x="536" y="647"/>
                    </a:lnTo>
                    <a:cubicBezTo>
                      <a:pt x="536" y="625"/>
                      <a:pt x="536" y="625"/>
                      <a:pt x="536" y="625"/>
                    </a:cubicBezTo>
                    <a:cubicBezTo>
                      <a:pt x="647" y="536"/>
                      <a:pt x="736" y="447"/>
                      <a:pt x="825" y="335"/>
                    </a:cubicBezTo>
                    <a:cubicBezTo>
                      <a:pt x="870" y="268"/>
                      <a:pt x="915" y="202"/>
                      <a:pt x="937" y="112"/>
                    </a:cubicBezTo>
                    <a:cubicBezTo>
                      <a:pt x="937" y="90"/>
                      <a:pt x="915" y="45"/>
                      <a:pt x="892" y="45"/>
                    </a:cubicBezTo>
                    <a:cubicBezTo>
                      <a:pt x="870" y="23"/>
                      <a:pt x="848" y="1"/>
                      <a:pt x="8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35"/>
              <p:cNvSpPr/>
              <p:nvPr/>
            </p:nvSpPr>
            <p:spPr>
              <a:xfrm>
                <a:off x="4420450" y="3258425"/>
                <a:ext cx="65800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247" extrusionOk="0">
                    <a:moveTo>
                      <a:pt x="1400" y="817"/>
                    </a:moveTo>
                    <a:cubicBezTo>
                      <a:pt x="1483" y="817"/>
                      <a:pt x="1567" y="842"/>
                      <a:pt x="1650" y="892"/>
                    </a:cubicBezTo>
                    <a:cubicBezTo>
                      <a:pt x="1673" y="915"/>
                      <a:pt x="1717" y="937"/>
                      <a:pt x="1739" y="959"/>
                    </a:cubicBezTo>
                    <a:cubicBezTo>
                      <a:pt x="1784" y="1026"/>
                      <a:pt x="1784" y="1115"/>
                      <a:pt x="1739" y="1160"/>
                    </a:cubicBezTo>
                    <a:cubicBezTo>
                      <a:pt x="1673" y="1249"/>
                      <a:pt x="1561" y="1271"/>
                      <a:pt x="1472" y="1271"/>
                    </a:cubicBezTo>
                    <a:cubicBezTo>
                      <a:pt x="1361" y="1271"/>
                      <a:pt x="1227" y="1227"/>
                      <a:pt x="1160" y="1138"/>
                    </a:cubicBezTo>
                    <a:cubicBezTo>
                      <a:pt x="1071" y="1048"/>
                      <a:pt x="1071" y="915"/>
                      <a:pt x="1182" y="870"/>
                    </a:cubicBezTo>
                    <a:cubicBezTo>
                      <a:pt x="1227" y="848"/>
                      <a:pt x="1271" y="826"/>
                      <a:pt x="1316" y="826"/>
                    </a:cubicBezTo>
                    <a:cubicBezTo>
                      <a:pt x="1344" y="820"/>
                      <a:pt x="1372" y="817"/>
                      <a:pt x="1400" y="817"/>
                    </a:cubicBezTo>
                    <a:close/>
                    <a:moveTo>
                      <a:pt x="1918" y="1"/>
                    </a:moveTo>
                    <a:cubicBezTo>
                      <a:pt x="1851" y="23"/>
                      <a:pt x="1806" y="45"/>
                      <a:pt x="1739" y="90"/>
                    </a:cubicBezTo>
                    <a:cubicBezTo>
                      <a:pt x="1673" y="135"/>
                      <a:pt x="1628" y="179"/>
                      <a:pt x="1583" y="246"/>
                    </a:cubicBezTo>
                    <a:lnTo>
                      <a:pt x="1583" y="224"/>
                    </a:lnTo>
                    <a:lnTo>
                      <a:pt x="1583" y="135"/>
                    </a:lnTo>
                    <a:cubicBezTo>
                      <a:pt x="1450" y="179"/>
                      <a:pt x="1294" y="201"/>
                      <a:pt x="1160" y="201"/>
                    </a:cubicBezTo>
                    <a:lnTo>
                      <a:pt x="1138" y="335"/>
                    </a:lnTo>
                    <a:cubicBezTo>
                      <a:pt x="1138" y="357"/>
                      <a:pt x="1138" y="380"/>
                      <a:pt x="1138" y="402"/>
                    </a:cubicBezTo>
                    <a:cubicBezTo>
                      <a:pt x="1115" y="402"/>
                      <a:pt x="1093" y="380"/>
                      <a:pt x="1093" y="357"/>
                    </a:cubicBezTo>
                    <a:cubicBezTo>
                      <a:pt x="1004" y="291"/>
                      <a:pt x="937" y="224"/>
                      <a:pt x="848" y="157"/>
                    </a:cubicBezTo>
                    <a:cubicBezTo>
                      <a:pt x="736" y="135"/>
                      <a:pt x="625" y="90"/>
                      <a:pt x="536" y="45"/>
                    </a:cubicBezTo>
                    <a:cubicBezTo>
                      <a:pt x="469" y="68"/>
                      <a:pt x="447" y="112"/>
                      <a:pt x="447" y="179"/>
                    </a:cubicBezTo>
                    <a:cubicBezTo>
                      <a:pt x="447" y="201"/>
                      <a:pt x="447" y="246"/>
                      <a:pt x="469" y="268"/>
                    </a:cubicBezTo>
                    <a:cubicBezTo>
                      <a:pt x="491" y="313"/>
                      <a:pt x="514" y="380"/>
                      <a:pt x="558" y="424"/>
                    </a:cubicBezTo>
                    <a:cubicBezTo>
                      <a:pt x="603" y="513"/>
                      <a:pt x="670" y="580"/>
                      <a:pt x="736" y="669"/>
                    </a:cubicBezTo>
                    <a:cubicBezTo>
                      <a:pt x="736" y="692"/>
                      <a:pt x="736" y="692"/>
                      <a:pt x="736" y="714"/>
                    </a:cubicBezTo>
                    <a:lnTo>
                      <a:pt x="692" y="714"/>
                    </a:lnTo>
                    <a:cubicBezTo>
                      <a:pt x="580" y="714"/>
                      <a:pt x="491" y="736"/>
                      <a:pt x="402" y="781"/>
                    </a:cubicBezTo>
                    <a:cubicBezTo>
                      <a:pt x="291" y="803"/>
                      <a:pt x="224" y="848"/>
                      <a:pt x="135" y="892"/>
                    </a:cubicBezTo>
                    <a:cubicBezTo>
                      <a:pt x="112" y="915"/>
                      <a:pt x="68" y="937"/>
                      <a:pt x="45" y="959"/>
                    </a:cubicBezTo>
                    <a:cubicBezTo>
                      <a:pt x="1" y="1048"/>
                      <a:pt x="45" y="1138"/>
                      <a:pt x="157" y="1160"/>
                    </a:cubicBezTo>
                    <a:cubicBezTo>
                      <a:pt x="224" y="1182"/>
                      <a:pt x="291" y="1204"/>
                      <a:pt x="357" y="1204"/>
                    </a:cubicBezTo>
                    <a:cubicBezTo>
                      <a:pt x="402" y="1216"/>
                      <a:pt x="447" y="1221"/>
                      <a:pt x="491" y="1221"/>
                    </a:cubicBezTo>
                    <a:cubicBezTo>
                      <a:pt x="536" y="1221"/>
                      <a:pt x="580" y="1216"/>
                      <a:pt x="625" y="1204"/>
                    </a:cubicBezTo>
                    <a:lnTo>
                      <a:pt x="714" y="1204"/>
                    </a:lnTo>
                    <a:cubicBezTo>
                      <a:pt x="736" y="1204"/>
                      <a:pt x="736" y="1204"/>
                      <a:pt x="714" y="1227"/>
                    </a:cubicBezTo>
                    <a:cubicBezTo>
                      <a:pt x="714" y="1271"/>
                      <a:pt x="692" y="1294"/>
                      <a:pt x="670" y="1338"/>
                    </a:cubicBezTo>
                    <a:cubicBezTo>
                      <a:pt x="603" y="1450"/>
                      <a:pt x="558" y="1561"/>
                      <a:pt x="491" y="1673"/>
                    </a:cubicBezTo>
                    <a:cubicBezTo>
                      <a:pt x="469" y="1717"/>
                      <a:pt x="469" y="1762"/>
                      <a:pt x="469" y="1829"/>
                    </a:cubicBezTo>
                    <a:cubicBezTo>
                      <a:pt x="447" y="1895"/>
                      <a:pt x="514" y="1940"/>
                      <a:pt x="558" y="1940"/>
                    </a:cubicBezTo>
                    <a:cubicBezTo>
                      <a:pt x="603" y="1940"/>
                      <a:pt x="625" y="1940"/>
                      <a:pt x="647" y="1918"/>
                    </a:cubicBezTo>
                    <a:cubicBezTo>
                      <a:pt x="692" y="1918"/>
                      <a:pt x="736" y="1895"/>
                      <a:pt x="759" y="1873"/>
                    </a:cubicBezTo>
                    <a:cubicBezTo>
                      <a:pt x="826" y="1806"/>
                      <a:pt x="870" y="1762"/>
                      <a:pt x="937" y="1695"/>
                    </a:cubicBezTo>
                    <a:cubicBezTo>
                      <a:pt x="959" y="1650"/>
                      <a:pt x="982" y="1628"/>
                      <a:pt x="1004" y="1583"/>
                    </a:cubicBezTo>
                    <a:lnTo>
                      <a:pt x="1026" y="1583"/>
                    </a:lnTo>
                    <a:cubicBezTo>
                      <a:pt x="1026" y="1606"/>
                      <a:pt x="1026" y="1628"/>
                      <a:pt x="1026" y="1650"/>
                    </a:cubicBezTo>
                    <a:cubicBezTo>
                      <a:pt x="1026" y="1717"/>
                      <a:pt x="1026" y="1784"/>
                      <a:pt x="1048" y="1851"/>
                    </a:cubicBezTo>
                    <a:cubicBezTo>
                      <a:pt x="1048" y="1918"/>
                      <a:pt x="1048" y="1940"/>
                      <a:pt x="1048" y="1985"/>
                    </a:cubicBezTo>
                    <a:cubicBezTo>
                      <a:pt x="1071" y="2051"/>
                      <a:pt x="1093" y="2096"/>
                      <a:pt x="1115" y="2163"/>
                    </a:cubicBezTo>
                    <a:cubicBezTo>
                      <a:pt x="1138" y="2185"/>
                      <a:pt x="1138" y="2208"/>
                      <a:pt x="1182" y="2230"/>
                    </a:cubicBezTo>
                    <a:cubicBezTo>
                      <a:pt x="1205" y="2241"/>
                      <a:pt x="1232" y="2247"/>
                      <a:pt x="1260" y="2247"/>
                    </a:cubicBezTo>
                    <a:cubicBezTo>
                      <a:pt x="1288" y="2247"/>
                      <a:pt x="1316" y="2241"/>
                      <a:pt x="1338" y="2230"/>
                    </a:cubicBezTo>
                    <a:cubicBezTo>
                      <a:pt x="1361" y="2208"/>
                      <a:pt x="1383" y="2185"/>
                      <a:pt x="1383" y="2141"/>
                    </a:cubicBezTo>
                    <a:cubicBezTo>
                      <a:pt x="1427" y="2096"/>
                      <a:pt x="1427" y="2051"/>
                      <a:pt x="1450" y="2007"/>
                    </a:cubicBezTo>
                    <a:cubicBezTo>
                      <a:pt x="1472" y="1873"/>
                      <a:pt x="1494" y="1762"/>
                      <a:pt x="1494" y="1650"/>
                    </a:cubicBezTo>
                    <a:cubicBezTo>
                      <a:pt x="1494" y="1628"/>
                      <a:pt x="1494" y="1628"/>
                      <a:pt x="1494" y="1606"/>
                    </a:cubicBezTo>
                    <a:lnTo>
                      <a:pt x="1583" y="1717"/>
                    </a:lnTo>
                    <a:cubicBezTo>
                      <a:pt x="1673" y="1851"/>
                      <a:pt x="1784" y="1962"/>
                      <a:pt x="1918" y="2051"/>
                    </a:cubicBezTo>
                    <a:cubicBezTo>
                      <a:pt x="1962" y="2074"/>
                      <a:pt x="2029" y="2096"/>
                      <a:pt x="2074" y="2118"/>
                    </a:cubicBezTo>
                    <a:cubicBezTo>
                      <a:pt x="2141" y="2118"/>
                      <a:pt x="2185" y="2074"/>
                      <a:pt x="2208" y="2029"/>
                    </a:cubicBezTo>
                    <a:cubicBezTo>
                      <a:pt x="2208" y="1985"/>
                      <a:pt x="2208" y="1962"/>
                      <a:pt x="2208" y="1940"/>
                    </a:cubicBezTo>
                    <a:cubicBezTo>
                      <a:pt x="2185" y="1806"/>
                      <a:pt x="2141" y="1695"/>
                      <a:pt x="2074" y="1583"/>
                    </a:cubicBezTo>
                    <a:cubicBezTo>
                      <a:pt x="2052" y="1517"/>
                      <a:pt x="2007" y="1472"/>
                      <a:pt x="1962" y="1405"/>
                    </a:cubicBezTo>
                    <a:cubicBezTo>
                      <a:pt x="1962" y="1405"/>
                      <a:pt x="1962" y="1383"/>
                      <a:pt x="1962" y="1383"/>
                    </a:cubicBezTo>
                    <a:lnTo>
                      <a:pt x="2185" y="1383"/>
                    </a:lnTo>
                    <a:cubicBezTo>
                      <a:pt x="2252" y="1383"/>
                      <a:pt x="2341" y="1360"/>
                      <a:pt x="2408" y="1338"/>
                    </a:cubicBezTo>
                    <a:cubicBezTo>
                      <a:pt x="2453" y="1338"/>
                      <a:pt x="2497" y="1316"/>
                      <a:pt x="2542" y="1294"/>
                    </a:cubicBezTo>
                    <a:cubicBezTo>
                      <a:pt x="2631" y="1249"/>
                      <a:pt x="2631" y="1138"/>
                      <a:pt x="2564" y="1093"/>
                    </a:cubicBezTo>
                    <a:cubicBezTo>
                      <a:pt x="2542" y="1048"/>
                      <a:pt x="2497" y="1026"/>
                      <a:pt x="2475" y="1026"/>
                    </a:cubicBezTo>
                    <a:cubicBezTo>
                      <a:pt x="2408" y="982"/>
                      <a:pt x="2341" y="959"/>
                      <a:pt x="2274" y="959"/>
                    </a:cubicBezTo>
                    <a:lnTo>
                      <a:pt x="2118" y="937"/>
                    </a:lnTo>
                    <a:cubicBezTo>
                      <a:pt x="2096" y="915"/>
                      <a:pt x="2096" y="915"/>
                      <a:pt x="2118" y="915"/>
                    </a:cubicBezTo>
                    <a:cubicBezTo>
                      <a:pt x="2208" y="826"/>
                      <a:pt x="2274" y="736"/>
                      <a:pt x="2364" y="647"/>
                    </a:cubicBezTo>
                    <a:cubicBezTo>
                      <a:pt x="2408" y="603"/>
                      <a:pt x="2453" y="536"/>
                      <a:pt x="2453" y="447"/>
                    </a:cubicBezTo>
                    <a:cubicBezTo>
                      <a:pt x="2475" y="424"/>
                      <a:pt x="2453" y="402"/>
                      <a:pt x="2430" y="380"/>
                    </a:cubicBezTo>
                    <a:cubicBezTo>
                      <a:pt x="2408" y="357"/>
                      <a:pt x="2386" y="357"/>
                      <a:pt x="2364" y="357"/>
                    </a:cubicBezTo>
                    <a:cubicBezTo>
                      <a:pt x="2349" y="350"/>
                      <a:pt x="2331" y="348"/>
                      <a:pt x="2313" y="348"/>
                    </a:cubicBezTo>
                    <a:cubicBezTo>
                      <a:pt x="2277" y="348"/>
                      <a:pt x="2237" y="357"/>
                      <a:pt x="2208" y="357"/>
                    </a:cubicBezTo>
                    <a:cubicBezTo>
                      <a:pt x="2118" y="402"/>
                      <a:pt x="2007" y="447"/>
                      <a:pt x="1940" y="513"/>
                    </a:cubicBezTo>
                    <a:lnTo>
                      <a:pt x="1918" y="513"/>
                    </a:lnTo>
                    <a:cubicBezTo>
                      <a:pt x="1896" y="513"/>
                      <a:pt x="1918" y="513"/>
                      <a:pt x="1918" y="491"/>
                    </a:cubicBezTo>
                    <a:cubicBezTo>
                      <a:pt x="1962" y="402"/>
                      <a:pt x="1985" y="335"/>
                      <a:pt x="2007" y="246"/>
                    </a:cubicBezTo>
                    <a:cubicBezTo>
                      <a:pt x="2029" y="201"/>
                      <a:pt x="2029" y="157"/>
                      <a:pt x="2029" y="112"/>
                    </a:cubicBezTo>
                    <a:cubicBezTo>
                      <a:pt x="2029" y="45"/>
                      <a:pt x="1985" y="1"/>
                      <a:pt x="1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35"/>
              <p:cNvSpPr/>
              <p:nvPr/>
            </p:nvSpPr>
            <p:spPr>
              <a:xfrm>
                <a:off x="4569250" y="3539125"/>
                <a:ext cx="69125" cy="79050"/>
              </a:xfrm>
              <a:custGeom>
                <a:avLst/>
                <a:gdLst/>
                <a:ahLst/>
                <a:cxnLst/>
                <a:rect l="l" t="t" r="r" b="b"/>
                <a:pathLst>
                  <a:path w="2765" h="3162" extrusionOk="0">
                    <a:moveTo>
                      <a:pt x="1664" y="1339"/>
                    </a:moveTo>
                    <a:cubicBezTo>
                      <a:pt x="1786" y="1339"/>
                      <a:pt x="1896" y="1379"/>
                      <a:pt x="2006" y="1434"/>
                    </a:cubicBezTo>
                    <a:cubicBezTo>
                      <a:pt x="2051" y="1456"/>
                      <a:pt x="2096" y="1500"/>
                      <a:pt x="2118" y="1545"/>
                    </a:cubicBezTo>
                    <a:cubicBezTo>
                      <a:pt x="2185" y="1612"/>
                      <a:pt x="2185" y="1723"/>
                      <a:pt x="2118" y="1790"/>
                    </a:cubicBezTo>
                    <a:cubicBezTo>
                      <a:pt x="2029" y="1879"/>
                      <a:pt x="1917" y="1924"/>
                      <a:pt x="1806" y="1924"/>
                    </a:cubicBezTo>
                    <a:cubicBezTo>
                      <a:pt x="1627" y="1924"/>
                      <a:pt x="1494" y="1857"/>
                      <a:pt x="1382" y="1746"/>
                    </a:cubicBezTo>
                    <a:cubicBezTo>
                      <a:pt x="1293" y="1657"/>
                      <a:pt x="1315" y="1478"/>
                      <a:pt x="1427" y="1411"/>
                    </a:cubicBezTo>
                    <a:cubicBezTo>
                      <a:pt x="1471" y="1389"/>
                      <a:pt x="1538" y="1367"/>
                      <a:pt x="1583" y="1344"/>
                    </a:cubicBezTo>
                    <a:cubicBezTo>
                      <a:pt x="1611" y="1341"/>
                      <a:pt x="1637" y="1339"/>
                      <a:pt x="1664" y="1339"/>
                    </a:cubicBezTo>
                    <a:close/>
                    <a:moveTo>
                      <a:pt x="1754" y="1"/>
                    </a:moveTo>
                    <a:cubicBezTo>
                      <a:pt x="1706" y="1"/>
                      <a:pt x="1658" y="24"/>
                      <a:pt x="1627" y="74"/>
                    </a:cubicBezTo>
                    <a:cubicBezTo>
                      <a:pt x="1583" y="118"/>
                      <a:pt x="1538" y="185"/>
                      <a:pt x="1516" y="252"/>
                    </a:cubicBezTo>
                    <a:cubicBezTo>
                      <a:pt x="1471" y="408"/>
                      <a:pt x="1449" y="587"/>
                      <a:pt x="1427" y="743"/>
                    </a:cubicBezTo>
                    <a:cubicBezTo>
                      <a:pt x="1427" y="787"/>
                      <a:pt x="1427" y="809"/>
                      <a:pt x="1405" y="832"/>
                    </a:cubicBezTo>
                    <a:cubicBezTo>
                      <a:pt x="1382" y="832"/>
                      <a:pt x="1360" y="809"/>
                      <a:pt x="1360" y="787"/>
                    </a:cubicBezTo>
                    <a:cubicBezTo>
                      <a:pt x="1249" y="676"/>
                      <a:pt x="1115" y="564"/>
                      <a:pt x="981" y="475"/>
                    </a:cubicBezTo>
                    <a:cubicBezTo>
                      <a:pt x="914" y="431"/>
                      <a:pt x="825" y="408"/>
                      <a:pt x="736" y="386"/>
                    </a:cubicBezTo>
                    <a:cubicBezTo>
                      <a:pt x="724" y="384"/>
                      <a:pt x="713" y="383"/>
                      <a:pt x="701" y="383"/>
                    </a:cubicBezTo>
                    <a:cubicBezTo>
                      <a:pt x="607" y="383"/>
                      <a:pt x="538" y="462"/>
                      <a:pt x="558" y="542"/>
                    </a:cubicBezTo>
                    <a:cubicBezTo>
                      <a:pt x="558" y="587"/>
                      <a:pt x="558" y="631"/>
                      <a:pt x="580" y="676"/>
                    </a:cubicBezTo>
                    <a:cubicBezTo>
                      <a:pt x="602" y="743"/>
                      <a:pt x="647" y="809"/>
                      <a:pt x="691" y="876"/>
                    </a:cubicBezTo>
                    <a:cubicBezTo>
                      <a:pt x="758" y="966"/>
                      <a:pt x="825" y="1055"/>
                      <a:pt x="914" y="1144"/>
                    </a:cubicBezTo>
                    <a:lnTo>
                      <a:pt x="936" y="1166"/>
                    </a:lnTo>
                    <a:lnTo>
                      <a:pt x="936" y="1211"/>
                    </a:lnTo>
                    <a:lnTo>
                      <a:pt x="870" y="1211"/>
                    </a:lnTo>
                    <a:cubicBezTo>
                      <a:pt x="736" y="1233"/>
                      <a:pt x="624" y="1255"/>
                      <a:pt x="491" y="1300"/>
                    </a:cubicBezTo>
                    <a:cubicBezTo>
                      <a:pt x="379" y="1322"/>
                      <a:pt x="268" y="1389"/>
                      <a:pt x="179" y="1456"/>
                    </a:cubicBezTo>
                    <a:cubicBezTo>
                      <a:pt x="134" y="1478"/>
                      <a:pt x="112" y="1500"/>
                      <a:pt x="67" y="1545"/>
                    </a:cubicBezTo>
                    <a:cubicBezTo>
                      <a:pt x="0" y="1612"/>
                      <a:pt x="23" y="1723"/>
                      <a:pt x="134" y="1768"/>
                    </a:cubicBezTo>
                    <a:cubicBezTo>
                      <a:pt x="223" y="1813"/>
                      <a:pt x="312" y="1835"/>
                      <a:pt x="402" y="1835"/>
                    </a:cubicBezTo>
                    <a:cubicBezTo>
                      <a:pt x="457" y="1846"/>
                      <a:pt x="513" y="1852"/>
                      <a:pt x="569" y="1852"/>
                    </a:cubicBezTo>
                    <a:cubicBezTo>
                      <a:pt x="624" y="1852"/>
                      <a:pt x="680" y="1846"/>
                      <a:pt x="736" y="1835"/>
                    </a:cubicBezTo>
                    <a:lnTo>
                      <a:pt x="847" y="1835"/>
                    </a:lnTo>
                    <a:cubicBezTo>
                      <a:pt x="870" y="1835"/>
                      <a:pt x="870" y="1835"/>
                      <a:pt x="870" y="1879"/>
                    </a:cubicBezTo>
                    <a:cubicBezTo>
                      <a:pt x="847" y="1924"/>
                      <a:pt x="825" y="1946"/>
                      <a:pt x="803" y="1991"/>
                    </a:cubicBezTo>
                    <a:cubicBezTo>
                      <a:pt x="714" y="2147"/>
                      <a:pt x="647" y="2281"/>
                      <a:pt x="580" y="2437"/>
                    </a:cubicBezTo>
                    <a:cubicBezTo>
                      <a:pt x="558" y="2481"/>
                      <a:pt x="535" y="2548"/>
                      <a:pt x="535" y="2615"/>
                    </a:cubicBezTo>
                    <a:cubicBezTo>
                      <a:pt x="513" y="2704"/>
                      <a:pt x="580" y="2771"/>
                      <a:pt x="669" y="2771"/>
                    </a:cubicBezTo>
                    <a:cubicBezTo>
                      <a:pt x="691" y="2771"/>
                      <a:pt x="736" y="2771"/>
                      <a:pt x="780" y="2749"/>
                    </a:cubicBezTo>
                    <a:cubicBezTo>
                      <a:pt x="825" y="2726"/>
                      <a:pt x="870" y="2704"/>
                      <a:pt x="914" y="2660"/>
                    </a:cubicBezTo>
                    <a:cubicBezTo>
                      <a:pt x="981" y="2593"/>
                      <a:pt x="1048" y="2526"/>
                      <a:pt x="1115" y="2437"/>
                    </a:cubicBezTo>
                    <a:lnTo>
                      <a:pt x="1204" y="2325"/>
                    </a:lnTo>
                    <a:lnTo>
                      <a:pt x="1226" y="2325"/>
                    </a:lnTo>
                    <a:cubicBezTo>
                      <a:pt x="1226" y="2348"/>
                      <a:pt x="1226" y="2370"/>
                      <a:pt x="1226" y="2392"/>
                    </a:cubicBezTo>
                    <a:cubicBezTo>
                      <a:pt x="1226" y="2481"/>
                      <a:pt x="1249" y="2593"/>
                      <a:pt x="1249" y="2682"/>
                    </a:cubicBezTo>
                    <a:cubicBezTo>
                      <a:pt x="1249" y="2749"/>
                      <a:pt x="1271" y="2793"/>
                      <a:pt x="1271" y="2838"/>
                    </a:cubicBezTo>
                    <a:cubicBezTo>
                      <a:pt x="1293" y="2905"/>
                      <a:pt x="1315" y="2972"/>
                      <a:pt x="1360" y="3039"/>
                    </a:cubicBezTo>
                    <a:cubicBezTo>
                      <a:pt x="1360" y="3083"/>
                      <a:pt x="1382" y="3105"/>
                      <a:pt x="1427" y="3128"/>
                    </a:cubicBezTo>
                    <a:cubicBezTo>
                      <a:pt x="1449" y="3150"/>
                      <a:pt x="1483" y="3161"/>
                      <a:pt x="1519" y="3161"/>
                    </a:cubicBezTo>
                    <a:cubicBezTo>
                      <a:pt x="1555" y="3161"/>
                      <a:pt x="1594" y="3150"/>
                      <a:pt x="1627" y="3128"/>
                    </a:cubicBezTo>
                    <a:cubicBezTo>
                      <a:pt x="1650" y="3105"/>
                      <a:pt x="1672" y="3083"/>
                      <a:pt x="1694" y="3039"/>
                    </a:cubicBezTo>
                    <a:cubicBezTo>
                      <a:pt x="1739" y="2972"/>
                      <a:pt x="1761" y="2905"/>
                      <a:pt x="1761" y="2838"/>
                    </a:cubicBezTo>
                    <a:cubicBezTo>
                      <a:pt x="1806" y="2704"/>
                      <a:pt x="1828" y="2548"/>
                      <a:pt x="1828" y="2414"/>
                    </a:cubicBezTo>
                    <a:cubicBezTo>
                      <a:pt x="1828" y="2392"/>
                      <a:pt x="1828" y="2370"/>
                      <a:pt x="1828" y="2370"/>
                    </a:cubicBezTo>
                    <a:lnTo>
                      <a:pt x="1828" y="2348"/>
                    </a:lnTo>
                    <a:lnTo>
                      <a:pt x="1850" y="2348"/>
                    </a:lnTo>
                    <a:lnTo>
                      <a:pt x="1962" y="2481"/>
                    </a:lnTo>
                    <a:cubicBezTo>
                      <a:pt x="2073" y="2637"/>
                      <a:pt x="2207" y="2771"/>
                      <a:pt x="2385" y="2882"/>
                    </a:cubicBezTo>
                    <a:cubicBezTo>
                      <a:pt x="2452" y="2927"/>
                      <a:pt x="2519" y="2972"/>
                      <a:pt x="2608" y="2972"/>
                    </a:cubicBezTo>
                    <a:cubicBezTo>
                      <a:pt x="2675" y="2972"/>
                      <a:pt x="2742" y="2927"/>
                      <a:pt x="2742" y="2860"/>
                    </a:cubicBezTo>
                    <a:cubicBezTo>
                      <a:pt x="2742" y="2838"/>
                      <a:pt x="2742" y="2793"/>
                      <a:pt x="2742" y="2749"/>
                    </a:cubicBezTo>
                    <a:cubicBezTo>
                      <a:pt x="2720" y="2593"/>
                      <a:pt x="2675" y="2459"/>
                      <a:pt x="2586" y="2303"/>
                    </a:cubicBezTo>
                    <a:cubicBezTo>
                      <a:pt x="2541" y="2236"/>
                      <a:pt x="2497" y="2169"/>
                      <a:pt x="2452" y="2080"/>
                    </a:cubicBezTo>
                    <a:cubicBezTo>
                      <a:pt x="2430" y="2080"/>
                      <a:pt x="2430" y="2058"/>
                      <a:pt x="2452" y="2058"/>
                    </a:cubicBezTo>
                    <a:lnTo>
                      <a:pt x="2764" y="2058"/>
                    </a:lnTo>
                    <a:cubicBezTo>
                      <a:pt x="2720" y="1857"/>
                      <a:pt x="2675" y="1679"/>
                      <a:pt x="2631" y="1500"/>
                    </a:cubicBezTo>
                    <a:cubicBezTo>
                      <a:pt x="2586" y="1300"/>
                      <a:pt x="2541" y="1099"/>
                      <a:pt x="2519" y="899"/>
                    </a:cubicBezTo>
                    <a:cubicBezTo>
                      <a:pt x="2475" y="921"/>
                      <a:pt x="2452" y="943"/>
                      <a:pt x="2430" y="966"/>
                    </a:cubicBezTo>
                    <a:lnTo>
                      <a:pt x="2408" y="966"/>
                    </a:lnTo>
                    <a:cubicBezTo>
                      <a:pt x="2408" y="966"/>
                      <a:pt x="2408" y="943"/>
                      <a:pt x="2408" y="943"/>
                    </a:cubicBezTo>
                    <a:cubicBezTo>
                      <a:pt x="2430" y="876"/>
                      <a:pt x="2475" y="809"/>
                      <a:pt x="2497" y="765"/>
                    </a:cubicBezTo>
                    <a:cubicBezTo>
                      <a:pt x="2452" y="609"/>
                      <a:pt x="2430" y="453"/>
                      <a:pt x="2408" y="319"/>
                    </a:cubicBezTo>
                    <a:cubicBezTo>
                      <a:pt x="2385" y="319"/>
                      <a:pt x="2341" y="319"/>
                      <a:pt x="2318" y="341"/>
                    </a:cubicBezTo>
                    <a:cubicBezTo>
                      <a:pt x="2274" y="364"/>
                      <a:pt x="2229" y="386"/>
                      <a:pt x="2207" y="431"/>
                    </a:cubicBezTo>
                    <a:cubicBezTo>
                      <a:pt x="2118" y="497"/>
                      <a:pt x="2051" y="564"/>
                      <a:pt x="1984" y="631"/>
                    </a:cubicBezTo>
                    <a:lnTo>
                      <a:pt x="1962" y="631"/>
                    </a:lnTo>
                    <a:cubicBezTo>
                      <a:pt x="1940" y="631"/>
                      <a:pt x="1962" y="631"/>
                      <a:pt x="1962" y="609"/>
                    </a:cubicBezTo>
                    <a:cubicBezTo>
                      <a:pt x="1984" y="497"/>
                      <a:pt x="1962" y="364"/>
                      <a:pt x="1940" y="252"/>
                    </a:cubicBezTo>
                    <a:cubicBezTo>
                      <a:pt x="1940" y="185"/>
                      <a:pt x="1917" y="141"/>
                      <a:pt x="1895" y="96"/>
                    </a:cubicBezTo>
                    <a:cubicBezTo>
                      <a:pt x="1870" y="35"/>
                      <a:pt x="1812" y="1"/>
                      <a:pt x="17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35"/>
              <p:cNvSpPr/>
              <p:nvPr/>
            </p:nvSpPr>
            <p:spPr>
              <a:xfrm>
                <a:off x="4618850" y="3652400"/>
                <a:ext cx="407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361" extrusionOk="0">
                    <a:moveTo>
                      <a:pt x="1390" y="1"/>
                    </a:moveTo>
                    <a:cubicBezTo>
                      <a:pt x="1349" y="1"/>
                      <a:pt x="1304" y="23"/>
                      <a:pt x="1271" y="68"/>
                    </a:cubicBezTo>
                    <a:cubicBezTo>
                      <a:pt x="1248" y="112"/>
                      <a:pt x="1226" y="157"/>
                      <a:pt x="1204" y="224"/>
                    </a:cubicBezTo>
                    <a:cubicBezTo>
                      <a:pt x="1159" y="335"/>
                      <a:pt x="1137" y="469"/>
                      <a:pt x="1115" y="603"/>
                    </a:cubicBezTo>
                    <a:cubicBezTo>
                      <a:pt x="1115" y="625"/>
                      <a:pt x="1115" y="647"/>
                      <a:pt x="1115" y="670"/>
                    </a:cubicBezTo>
                    <a:cubicBezTo>
                      <a:pt x="1092" y="670"/>
                      <a:pt x="1070" y="647"/>
                      <a:pt x="1070" y="625"/>
                    </a:cubicBezTo>
                    <a:cubicBezTo>
                      <a:pt x="981" y="536"/>
                      <a:pt x="892" y="447"/>
                      <a:pt x="780" y="380"/>
                    </a:cubicBezTo>
                    <a:cubicBezTo>
                      <a:pt x="713" y="358"/>
                      <a:pt x="647" y="313"/>
                      <a:pt x="580" y="313"/>
                    </a:cubicBezTo>
                    <a:cubicBezTo>
                      <a:pt x="568" y="310"/>
                      <a:pt x="556" y="309"/>
                      <a:pt x="545" y="309"/>
                    </a:cubicBezTo>
                    <a:cubicBezTo>
                      <a:pt x="474" y="309"/>
                      <a:pt x="427" y="367"/>
                      <a:pt x="446" y="424"/>
                    </a:cubicBezTo>
                    <a:cubicBezTo>
                      <a:pt x="446" y="469"/>
                      <a:pt x="446" y="491"/>
                      <a:pt x="468" y="536"/>
                    </a:cubicBezTo>
                    <a:cubicBezTo>
                      <a:pt x="491" y="580"/>
                      <a:pt x="513" y="647"/>
                      <a:pt x="535" y="692"/>
                    </a:cubicBezTo>
                    <a:cubicBezTo>
                      <a:pt x="602" y="781"/>
                      <a:pt x="647" y="848"/>
                      <a:pt x="713" y="915"/>
                    </a:cubicBezTo>
                    <a:lnTo>
                      <a:pt x="713" y="937"/>
                    </a:lnTo>
                    <a:lnTo>
                      <a:pt x="713" y="959"/>
                    </a:lnTo>
                    <a:lnTo>
                      <a:pt x="669" y="959"/>
                    </a:lnTo>
                    <a:cubicBezTo>
                      <a:pt x="580" y="982"/>
                      <a:pt x="468" y="1004"/>
                      <a:pt x="379" y="1049"/>
                    </a:cubicBezTo>
                    <a:cubicBezTo>
                      <a:pt x="290" y="1071"/>
                      <a:pt x="201" y="1115"/>
                      <a:pt x="134" y="1160"/>
                    </a:cubicBezTo>
                    <a:cubicBezTo>
                      <a:pt x="89" y="1182"/>
                      <a:pt x="67" y="1205"/>
                      <a:pt x="45" y="1227"/>
                    </a:cubicBezTo>
                    <a:cubicBezTo>
                      <a:pt x="22" y="1271"/>
                      <a:pt x="0" y="1316"/>
                      <a:pt x="22" y="1361"/>
                    </a:cubicBezTo>
                    <a:cubicBezTo>
                      <a:pt x="535" y="1205"/>
                      <a:pt x="1025" y="959"/>
                      <a:pt x="1471" y="647"/>
                    </a:cubicBezTo>
                    <a:cubicBezTo>
                      <a:pt x="1560" y="558"/>
                      <a:pt x="1605" y="514"/>
                      <a:pt x="1627" y="424"/>
                    </a:cubicBezTo>
                    <a:lnTo>
                      <a:pt x="1627" y="424"/>
                    </a:lnTo>
                    <a:cubicBezTo>
                      <a:pt x="1605" y="447"/>
                      <a:pt x="1583" y="469"/>
                      <a:pt x="1583" y="491"/>
                    </a:cubicBezTo>
                    <a:lnTo>
                      <a:pt x="1560" y="514"/>
                    </a:lnTo>
                    <a:lnTo>
                      <a:pt x="1560" y="491"/>
                    </a:lnTo>
                    <a:cubicBezTo>
                      <a:pt x="1560" y="402"/>
                      <a:pt x="1538" y="291"/>
                      <a:pt x="1516" y="202"/>
                    </a:cubicBezTo>
                    <a:cubicBezTo>
                      <a:pt x="1516" y="157"/>
                      <a:pt x="1516" y="112"/>
                      <a:pt x="1494" y="68"/>
                    </a:cubicBezTo>
                    <a:cubicBezTo>
                      <a:pt x="1471" y="23"/>
                      <a:pt x="1432" y="1"/>
                      <a:pt x="1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35"/>
              <p:cNvSpPr/>
              <p:nvPr/>
            </p:nvSpPr>
            <p:spPr>
              <a:xfrm>
                <a:off x="4507950" y="3633300"/>
                <a:ext cx="947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972" extrusionOk="0">
                    <a:moveTo>
                      <a:pt x="1964" y="1559"/>
                    </a:moveTo>
                    <a:cubicBezTo>
                      <a:pt x="2088" y="1559"/>
                      <a:pt x="2216" y="1588"/>
                      <a:pt x="2319" y="1657"/>
                    </a:cubicBezTo>
                    <a:cubicBezTo>
                      <a:pt x="2385" y="1701"/>
                      <a:pt x="2430" y="1746"/>
                      <a:pt x="2475" y="1790"/>
                    </a:cubicBezTo>
                    <a:cubicBezTo>
                      <a:pt x="2541" y="1879"/>
                      <a:pt x="2519" y="2013"/>
                      <a:pt x="2452" y="2080"/>
                    </a:cubicBezTo>
                    <a:cubicBezTo>
                      <a:pt x="2341" y="2169"/>
                      <a:pt x="2207" y="2236"/>
                      <a:pt x="2073" y="2236"/>
                    </a:cubicBezTo>
                    <a:cubicBezTo>
                      <a:pt x="1895" y="2236"/>
                      <a:pt x="1717" y="2169"/>
                      <a:pt x="1605" y="2013"/>
                    </a:cubicBezTo>
                    <a:cubicBezTo>
                      <a:pt x="1494" y="1924"/>
                      <a:pt x="1516" y="1723"/>
                      <a:pt x="1650" y="1657"/>
                    </a:cubicBezTo>
                    <a:cubicBezTo>
                      <a:pt x="1717" y="1612"/>
                      <a:pt x="1784" y="1590"/>
                      <a:pt x="1850" y="1567"/>
                    </a:cubicBezTo>
                    <a:cubicBezTo>
                      <a:pt x="1887" y="1562"/>
                      <a:pt x="1925" y="1559"/>
                      <a:pt x="1964" y="1559"/>
                    </a:cubicBezTo>
                    <a:close/>
                    <a:moveTo>
                      <a:pt x="2020" y="1"/>
                    </a:moveTo>
                    <a:cubicBezTo>
                      <a:pt x="1967" y="1"/>
                      <a:pt x="1913" y="24"/>
                      <a:pt x="1873" y="74"/>
                    </a:cubicBezTo>
                    <a:cubicBezTo>
                      <a:pt x="1828" y="141"/>
                      <a:pt x="1784" y="230"/>
                      <a:pt x="1761" y="297"/>
                    </a:cubicBezTo>
                    <a:cubicBezTo>
                      <a:pt x="1717" y="475"/>
                      <a:pt x="1672" y="676"/>
                      <a:pt x="1650" y="854"/>
                    </a:cubicBezTo>
                    <a:cubicBezTo>
                      <a:pt x="1650" y="899"/>
                      <a:pt x="1650" y="943"/>
                      <a:pt x="1628" y="943"/>
                    </a:cubicBezTo>
                    <a:cubicBezTo>
                      <a:pt x="1623" y="948"/>
                      <a:pt x="1619" y="949"/>
                      <a:pt x="1615" y="949"/>
                    </a:cubicBezTo>
                    <a:cubicBezTo>
                      <a:pt x="1597" y="949"/>
                      <a:pt x="1579" y="917"/>
                      <a:pt x="1561" y="899"/>
                    </a:cubicBezTo>
                    <a:cubicBezTo>
                      <a:pt x="1427" y="765"/>
                      <a:pt x="1293" y="654"/>
                      <a:pt x="1137" y="542"/>
                    </a:cubicBezTo>
                    <a:cubicBezTo>
                      <a:pt x="1048" y="497"/>
                      <a:pt x="959" y="453"/>
                      <a:pt x="847" y="431"/>
                    </a:cubicBezTo>
                    <a:cubicBezTo>
                      <a:pt x="836" y="428"/>
                      <a:pt x="824" y="427"/>
                      <a:pt x="813" y="427"/>
                    </a:cubicBezTo>
                    <a:cubicBezTo>
                      <a:pt x="714" y="427"/>
                      <a:pt x="627" y="511"/>
                      <a:pt x="647" y="631"/>
                    </a:cubicBezTo>
                    <a:cubicBezTo>
                      <a:pt x="647" y="676"/>
                      <a:pt x="669" y="720"/>
                      <a:pt x="669" y="765"/>
                    </a:cubicBezTo>
                    <a:cubicBezTo>
                      <a:pt x="714" y="832"/>
                      <a:pt x="736" y="921"/>
                      <a:pt x="803" y="988"/>
                    </a:cubicBezTo>
                    <a:cubicBezTo>
                      <a:pt x="870" y="1099"/>
                      <a:pt x="959" y="1211"/>
                      <a:pt x="1048" y="1322"/>
                    </a:cubicBezTo>
                    <a:lnTo>
                      <a:pt x="1070" y="1344"/>
                    </a:lnTo>
                    <a:lnTo>
                      <a:pt x="1070" y="1389"/>
                    </a:lnTo>
                    <a:lnTo>
                      <a:pt x="1003" y="1411"/>
                    </a:lnTo>
                    <a:cubicBezTo>
                      <a:pt x="870" y="1434"/>
                      <a:pt x="714" y="1456"/>
                      <a:pt x="580" y="1501"/>
                    </a:cubicBezTo>
                    <a:cubicBezTo>
                      <a:pt x="446" y="1545"/>
                      <a:pt x="335" y="1612"/>
                      <a:pt x="223" y="1679"/>
                    </a:cubicBezTo>
                    <a:cubicBezTo>
                      <a:pt x="156" y="1701"/>
                      <a:pt x="134" y="1746"/>
                      <a:pt x="90" y="1790"/>
                    </a:cubicBezTo>
                    <a:cubicBezTo>
                      <a:pt x="0" y="1879"/>
                      <a:pt x="45" y="2035"/>
                      <a:pt x="156" y="2058"/>
                    </a:cubicBezTo>
                    <a:cubicBezTo>
                      <a:pt x="268" y="2102"/>
                      <a:pt x="357" y="2147"/>
                      <a:pt x="468" y="2147"/>
                    </a:cubicBezTo>
                    <a:lnTo>
                      <a:pt x="847" y="2147"/>
                    </a:lnTo>
                    <a:cubicBezTo>
                      <a:pt x="870" y="2136"/>
                      <a:pt x="892" y="2130"/>
                      <a:pt x="914" y="2130"/>
                    </a:cubicBezTo>
                    <a:cubicBezTo>
                      <a:pt x="937" y="2130"/>
                      <a:pt x="959" y="2136"/>
                      <a:pt x="981" y="2147"/>
                    </a:cubicBezTo>
                    <a:cubicBezTo>
                      <a:pt x="1003" y="2147"/>
                      <a:pt x="1026" y="2147"/>
                      <a:pt x="1003" y="2169"/>
                    </a:cubicBezTo>
                    <a:lnTo>
                      <a:pt x="914" y="2303"/>
                    </a:lnTo>
                    <a:cubicBezTo>
                      <a:pt x="847" y="2481"/>
                      <a:pt x="736" y="2637"/>
                      <a:pt x="669" y="2793"/>
                    </a:cubicBezTo>
                    <a:cubicBezTo>
                      <a:pt x="647" y="2860"/>
                      <a:pt x="625" y="2905"/>
                      <a:pt x="625" y="2972"/>
                    </a:cubicBezTo>
                    <a:cubicBezTo>
                      <a:pt x="825" y="2927"/>
                      <a:pt x="1048" y="2905"/>
                      <a:pt x="1249" y="2883"/>
                    </a:cubicBezTo>
                    <a:lnTo>
                      <a:pt x="1293" y="2816"/>
                    </a:lnTo>
                    <a:cubicBezTo>
                      <a:pt x="1316" y="2771"/>
                      <a:pt x="1360" y="2726"/>
                      <a:pt x="1405" y="2682"/>
                    </a:cubicBezTo>
                    <a:lnTo>
                      <a:pt x="1427" y="2682"/>
                    </a:lnTo>
                    <a:cubicBezTo>
                      <a:pt x="1427" y="2704"/>
                      <a:pt x="1427" y="2749"/>
                      <a:pt x="1427" y="2771"/>
                    </a:cubicBezTo>
                    <a:cubicBezTo>
                      <a:pt x="1427" y="2793"/>
                      <a:pt x="1427" y="2816"/>
                      <a:pt x="1427" y="2838"/>
                    </a:cubicBezTo>
                    <a:cubicBezTo>
                      <a:pt x="1650" y="2793"/>
                      <a:pt x="1873" y="2749"/>
                      <a:pt x="2118" y="2704"/>
                    </a:cubicBezTo>
                    <a:cubicBezTo>
                      <a:pt x="2385" y="2637"/>
                      <a:pt x="2631" y="2593"/>
                      <a:pt x="2898" y="2526"/>
                    </a:cubicBezTo>
                    <a:cubicBezTo>
                      <a:pt x="2854" y="2481"/>
                      <a:pt x="2831" y="2437"/>
                      <a:pt x="2809" y="2392"/>
                    </a:cubicBezTo>
                    <a:cubicBezTo>
                      <a:pt x="2787" y="2370"/>
                      <a:pt x="2809" y="2348"/>
                      <a:pt x="2809" y="2348"/>
                    </a:cubicBezTo>
                    <a:lnTo>
                      <a:pt x="3121" y="2348"/>
                    </a:lnTo>
                    <a:cubicBezTo>
                      <a:pt x="3232" y="2348"/>
                      <a:pt x="3344" y="2348"/>
                      <a:pt x="3455" y="2303"/>
                    </a:cubicBezTo>
                    <a:cubicBezTo>
                      <a:pt x="3522" y="2281"/>
                      <a:pt x="3589" y="2258"/>
                      <a:pt x="3656" y="2236"/>
                    </a:cubicBezTo>
                    <a:cubicBezTo>
                      <a:pt x="3767" y="2169"/>
                      <a:pt x="3790" y="2013"/>
                      <a:pt x="3678" y="1924"/>
                    </a:cubicBezTo>
                    <a:cubicBezTo>
                      <a:pt x="3634" y="1902"/>
                      <a:pt x="3611" y="1879"/>
                      <a:pt x="3567" y="1857"/>
                    </a:cubicBezTo>
                    <a:cubicBezTo>
                      <a:pt x="3478" y="1813"/>
                      <a:pt x="3388" y="1790"/>
                      <a:pt x="3299" y="1768"/>
                    </a:cubicBezTo>
                    <a:lnTo>
                      <a:pt x="3054" y="1723"/>
                    </a:lnTo>
                    <a:cubicBezTo>
                      <a:pt x="3032" y="1723"/>
                      <a:pt x="3032" y="1701"/>
                      <a:pt x="3054" y="1701"/>
                    </a:cubicBezTo>
                    <a:cubicBezTo>
                      <a:pt x="3166" y="1590"/>
                      <a:pt x="3299" y="1456"/>
                      <a:pt x="3411" y="1322"/>
                    </a:cubicBezTo>
                    <a:cubicBezTo>
                      <a:pt x="3478" y="1255"/>
                      <a:pt x="3545" y="1144"/>
                      <a:pt x="3545" y="1032"/>
                    </a:cubicBezTo>
                    <a:cubicBezTo>
                      <a:pt x="3567" y="988"/>
                      <a:pt x="3545" y="943"/>
                      <a:pt x="3500" y="921"/>
                    </a:cubicBezTo>
                    <a:cubicBezTo>
                      <a:pt x="3478" y="899"/>
                      <a:pt x="3455" y="899"/>
                      <a:pt x="3411" y="899"/>
                    </a:cubicBezTo>
                    <a:cubicBezTo>
                      <a:pt x="3383" y="889"/>
                      <a:pt x="3352" y="884"/>
                      <a:pt x="3319" y="884"/>
                    </a:cubicBezTo>
                    <a:cubicBezTo>
                      <a:pt x="3274" y="884"/>
                      <a:pt x="3227" y="895"/>
                      <a:pt x="3188" y="921"/>
                    </a:cubicBezTo>
                    <a:cubicBezTo>
                      <a:pt x="3054" y="943"/>
                      <a:pt x="2920" y="1010"/>
                      <a:pt x="2787" y="1099"/>
                    </a:cubicBezTo>
                    <a:cubicBezTo>
                      <a:pt x="2764" y="1099"/>
                      <a:pt x="2787" y="1099"/>
                      <a:pt x="2787" y="1077"/>
                    </a:cubicBezTo>
                    <a:cubicBezTo>
                      <a:pt x="2831" y="966"/>
                      <a:pt x="2876" y="854"/>
                      <a:pt x="2898" y="743"/>
                    </a:cubicBezTo>
                    <a:cubicBezTo>
                      <a:pt x="2943" y="676"/>
                      <a:pt x="2943" y="609"/>
                      <a:pt x="2943" y="520"/>
                    </a:cubicBezTo>
                    <a:cubicBezTo>
                      <a:pt x="2943" y="435"/>
                      <a:pt x="2852" y="363"/>
                      <a:pt x="2760" y="363"/>
                    </a:cubicBezTo>
                    <a:cubicBezTo>
                      <a:pt x="2731" y="363"/>
                      <a:pt x="2702" y="370"/>
                      <a:pt x="2675" y="386"/>
                    </a:cubicBezTo>
                    <a:cubicBezTo>
                      <a:pt x="2631" y="408"/>
                      <a:pt x="2586" y="453"/>
                      <a:pt x="2541" y="475"/>
                    </a:cubicBezTo>
                    <a:cubicBezTo>
                      <a:pt x="2452" y="564"/>
                      <a:pt x="2363" y="654"/>
                      <a:pt x="2274" y="743"/>
                    </a:cubicBezTo>
                    <a:cubicBezTo>
                      <a:pt x="2263" y="732"/>
                      <a:pt x="2263" y="732"/>
                      <a:pt x="2266" y="732"/>
                    </a:cubicBezTo>
                    <a:cubicBezTo>
                      <a:pt x="2268" y="732"/>
                      <a:pt x="2274" y="732"/>
                      <a:pt x="2274" y="720"/>
                    </a:cubicBezTo>
                    <a:cubicBezTo>
                      <a:pt x="2274" y="564"/>
                      <a:pt x="2274" y="431"/>
                      <a:pt x="2229" y="275"/>
                    </a:cubicBezTo>
                    <a:cubicBezTo>
                      <a:pt x="2229" y="230"/>
                      <a:pt x="2207" y="163"/>
                      <a:pt x="2185" y="96"/>
                    </a:cubicBezTo>
                    <a:cubicBezTo>
                      <a:pt x="2148" y="35"/>
                      <a:pt x="2084" y="1"/>
                      <a:pt x="20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35"/>
              <p:cNvSpPr/>
              <p:nvPr/>
            </p:nvSpPr>
            <p:spPr>
              <a:xfrm>
                <a:off x="4372525" y="3538575"/>
                <a:ext cx="83075" cy="79025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161" extrusionOk="0">
                    <a:moveTo>
                      <a:pt x="1664" y="1361"/>
                    </a:moveTo>
                    <a:cubicBezTo>
                      <a:pt x="1787" y="1361"/>
                      <a:pt x="1897" y="1401"/>
                      <a:pt x="2007" y="1456"/>
                    </a:cubicBezTo>
                    <a:cubicBezTo>
                      <a:pt x="2052" y="1478"/>
                      <a:pt x="2096" y="1522"/>
                      <a:pt x="2141" y="1567"/>
                    </a:cubicBezTo>
                    <a:cubicBezTo>
                      <a:pt x="2185" y="1634"/>
                      <a:pt x="2185" y="1745"/>
                      <a:pt x="2118" y="1812"/>
                    </a:cubicBezTo>
                    <a:cubicBezTo>
                      <a:pt x="2029" y="1901"/>
                      <a:pt x="1918" y="1946"/>
                      <a:pt x="1806" y="1946"/>
                    </a:cubicBezTo>
                    <a:cubicBezTo>
                      <a:pt x="1650" y="1946"/>
                      <a:pt x="1494" y="1879"/>
                      <a:pt x="1383" y="1768"/>
                    </a:cubicBezTo>
                    <a:cubicBezTo>
                      <a:pt x="1294" y="1679"/>
                      <a:pt x="1316" y="1500"/>
                      <a:pt x="1427" y="1433"/>
                    </a:cubicBezTo>
                    <a:cubicBezTo>
                      <a:pt x="1472" y="1411"/>
                      <a:pt x="1539" y="1389"/>
                      <a:pt x="1583" y="1366"/>
                    </a:cubicBezTo>
                    <a:cubicBezTo>
                      <a:pt x="1611" y="1363"/>
                      <a:pt x="1638" y="1361"/>
                      <a:pt x="1664" y="1361"/>
                    </a:cubicBezTo>
                    <a:close/>
                    <a:moveTo>
                      <a:pt x="1736" y="0"/>
                    </a:moveTo>
                    <a:cubicBezTo>
                      <a:pt x="1691" y="0"/>
                      <a:pt x="1648" y="23"/>
                      <a:pt x="1628" y="74"/>
                    </a:cubicBezTo>
                    <a:cubicBezTo>
                      <a:pt x="1583" y="118"/>
                      <a:pt x="1539" y="185"/>
                      <a:pt x="1517" y="252"/>
                    </a:cubicBezTo>
                    <a:cubicBezTo>
                      <a:pt x="1472" y="408"/>
                      <a:pt x="1427" y="586"/>
                      <a:pt x="1427" y="742"/>
                    </a:cubicBezTo>
                    <a:cubicBezTo>
                      <a:pt x="1427" y="787"/>
                      <a:pt x="1427" y="809"/>
                      <a:pt x="1405" y="831"/>
                    </a:cubicBezTo>
                    <a:cubicBezTo>
                      <a:pt x="1383" y="831"/>
                      <a:pt x="1361" y="809"/>
                      <a:pt x="1338" y="787"/>
                    </a:cubicBezTo>
                    <a:cubicBezTo>
                      <a:pt x="1249" y="698"/>
                      <a:pt x="1160" y="609"/>
                      <a:pt x="1049" y="542"/>
                    </a:cubicBezTo>
                    <a:lnTo>
                      <a:pt x="982" y="475"/>
                    </a:lnTo>
                    <a:cubicBezTo>
                      <a:pt x="892" y="430"/>
                      <a:pt x="803" y="408"/>
                      <a:pt x="714" y="386"/>
                    </a:cubicBezTo>
                    <a:cubicBezTo>
                      <a:pt x="703" y="383"/>
                      <a:pt x="691" y="381"/>
                      <a:pt x="680" y="381"/>
                    </a:cubicBezTo>
                    <a:cubicBezTo>
                      <a:pt x="603" y="381"/>
                      <a:pt x="536" y="445"/>
                      <a:pt x="536" y="542"/>
                    </a:cubicBezTo>
                    <a:cubicBezTo>
                      <a:pt x="536" y="586"/>
                      <a:pt x="558" y="631"/>
                      <a:pt x="558" y="675"/>
                    </a:cubicBezTo>
                    <a:cubicBezTo>
                      <a:pt x="603" y="742"/>
                      <a:pt x="625" y="809"/>
                      <a:pt x="670" y="876"/>
                    </a:cubicBezTo>
                    <a:cubicBezTo>
                      <a:pt x="736" y="965"/>
                      <a:pt x="826" y="1054"/>
                      <a:pt x="892" y="1144"/>
                    </a:cubicBezTo>
                    <a:lnTo>
                      <a:pt x="915" y="1166"/>
                    </a:lnTo>
                    <a:cubicBezTo>
                      <a:pt x="937" y="1188"/>
                      <a:pt x="937" y="1188"/>
                      <a:pt x="915" y="1210"/>
                    </a:cubicBezTo>
                    <a:lnTo>
                      <a:pt x="870" y="1210"/>
                    </a:lnTo>
                    <a:cubicBezTo>
                      <a:pt x="736" y="1233"/>
                      <a:pt x="603" y="1255"/>
                      <a:pt x="491" y="1300"/>
                    </a:cubicBezTo>
                    <a:cubicBezTo>
                      <a:pt x="380" y="1322"/>
                      <a:pt x="268" y="1389"/>
                      <a:pt x="157" y="1456"/>
                    </a:cubicBezTo>
                    <a:cubicBezTo>
                      <a:pt x="135" y="1478"/>
                      <a:pt x="90" y="1500"/>
                      <a:pt x="68" y="1545"/>
                    </a:cubicBezTo>
                    <a:cubicBezTo>
                      <a:pt x="1" y="1612"/>
                      <a:pt x="23" y="1723"/>
                      <a:pt x="112" y="1768"/>
                    </a:cubicBezTo>
                    <a:cubicBezTo>
                      <a:pt x="202" y="1812"/>
                      <a:pt x="313" y="1835"/>
                      <a:pt x="402" y="1857"/>
                    </a:cubicBezTo>
                    <a:lnTo>
                      <a:pt x="714" y="1857"/>
                    </a:lnTo>
                    <a:cubicBezTo>
                      <a:pt x="736" y="1846"/>
                      <a:pt x="759" y="1840"/>
                      <a:pt x="778" y="1840"/>
                    </a:cubicBezTo>
                    <a:cubicBezTo>
                      <a:pt x="798" y="1840"/>
                      <a:pt x="814" y="1846"/>
                      <a:pt x="826" y="1857"/>
                    </a:cubicBezTo>
                    <a:cubicBezTo>
                      <a:pt x="870" y="1857"/>
                      <a:pt x="870" y="1857"/>
                      <a:pt x="848" y="1879"/>
                    </a:cubicBezTo>
                    <a:lnTo>
                      <a:pt x="781" y="1991"/>
                    </a:lnTo>
                    <a:cubicBezTo>
                      <a:pt x="714" y="2147"/>
                      <a:pt x="625" y="2280"/>
                      <a:pt x="558" y="2436"/>
                    </a:cubicBezTo>
                    <a:cubicBezTo>
                      <a:pt x="536" y="2481"/>
                      <a:pt x="514" y="2548"/>
                      <a:pt x="514" y="2615"/>
                    </a:cubicBezTo>
                    <a:cubicBezTo>
                      <a:pt x="514" y="2704"/>
                      <a:pt x="580" y="2771"/>
                      <a:pt x="647" y="2771"/>
                    </a:cubicBezTo>
                    <a:cubicBezTo>
                      <a:pt x="692" y="2771"/>
                      <a:pt x="736" y="2771"/>
                      <a:pt x="759" y="2748"/>
                    </a:cubicBezTo>
                    <a:cubicBezTo>
                      <a:pt x="803" y="2726"/>
                      <a:pt x="848" y="2704"/>
                      <a:pt x="892" y="2659"/>
                    </a:cubicBezTo>
                    <a:cubicBezTo>
                      <a:pt x="959" y="2615"/>
                      <a:pt x="1004" y="2570"/>
                      <a:pt x="1049" y="2503"/>
                    </a:cubicBezTo>
                    <a:cubicBezTo>
                      <a:pt x="1071" y="2481"/>
                      <a:pt x="1093" y="2459"/>
                      <a:pt x="1115" y="2436"/>
                    </a:cubicBezTo>
                    <a:cubicBezTo>
                      <a:pt x="1138" y="2414"/>
                      <a:pt x="1182" y="2370"/>
                      <a:pt x="1205" y="2325"/>
                    </a:cubicBezTo>
                    <a:lnTo>
                      <a:pt x="1227" y="2325"/>
                    </a:lnTo>
                    <a:cubicBezTo>
                      <a:pt x="1227" y="2347"/>
                      <a:pt x="1227" y="2370"/>
                      <a:pt x="1227" y="2392"/>
                    </a:cubicBezTo>
                    <a:cubicBezTo>
                      <a:pt x="1227" y="2481"/>
                      <a:pt x="1227" y="2592"/>
                      <a:pt x="1249" y="2682"/>
                    </a:cubicBezTo>
                    <a:cubicBezTo>
                      <a:pt x="1249" y="2748"/>
                      <a:pt x="1271" y="2793"/>
                      <a:pt x="1271" y="2838"/>
                    </a:cubicBezTo>
                    <a:cubicBezTo>
                      <a:pt x="1294" y="2904"/>
                      <a:pt x="1316" y="2971"/>
                      <a:pt x="1338" y="3038"/>
                    </a:cubicBezTo>
                    <a:cubicBezTo>
                      <a:pt x="1361" y="3083"/>
                      <a:pt x="1383" y="3105"/>
                      <a:pt x="1427" y="3127"/>
                    </a:cubicBezTo>
                    <a:cubicBezTo>
                      <a:pt x="1450" y="3150"/>
                      <a:pt x="1483" y="3161"/>
                      <a:pt x="1517" y="3161"/>
                    </a:cubicBezTo>
                    <a:cubicBezTo>
                      <a:pt x="1550" y="3161"/>
                      <a:pt x="1583" y="3150"/>
                      <a:pt x="1606" y="3127"/>
                    </a:cubicBezTo>
                    <a:cubicBezTo>
                      <a:pt x="1650" y="3105"/>
                      <a:pt x="1673" y="3083"/>
                      <a:pt x="1695" y="3038"/>
                    </a:cubicBezTo>
                    <a:cubicBezTo>
                      <a:pt x="1717" y="2971"/>
                      <a:pt x="1740" y="2904"/>
                      <a:pt x="1762" y="2860"/>
                    </a:cubicBezTo>
                    <a:cubicBezTo>
                      <a:pt x="1784" y="2704"/>
                      <a:pt x="1806" y="2548"/>
                      <a:pt x="1829" y="2414"/>
                    </a:cubicBezTo>
                    <a:cubicBezTo>
                      <a:pt x="1829" y="2392"/>
                      <a:pt x="1829" y="2370"/>
                      <a:pt x="1829" y="2370"/>
                    </a:cubicBezTo>
                    <a:lnTo>
                      <a:pt x="1829" y="2347"/>
                    </a:lnTo>
                    <a:cubicBezTo>
                      <a:pt x="1873" y="2392"/>
                      <a:pt x="1918" y="2436"/>
                      <a:pt x="1940" y="2481"/>
                    </a:cubicBezTo>
                    <a:cubicBezTo>
                      <a:pt x="2074" y="2659"/>
                      <a:pt x="2208" y="2793"/>
                      <a:pt x="2386" y="2904"/>
                    </a:cubicBezTo>
                    <a:cubicBezTo>
                      <a:pt x="2453" y="2949"/>
                      <a:pt x="2520" y="2994"/>
                      <a:pt x="2609" y="2994"/>
                    </a:cubicBezTo>
                    <a:cubicBezTo>
                      <a:pt x="2676" y="2994"/>
                      <a:pt x="2743" y="2949"/>
                      <a:pt x="2743" y="2882"/>
                    </a:cubicBezTo>
                    <a:cubicBezTo>
                      <a:pt x="2743" y="2860"/>
                      <a:pt x="2743" y="2815"/>
                      <a:pt x="2743" y="2771"/>
                    </a:cubicBezTo>
                    <a:cubicBezTo>
                      <a:pt x="2720" y="2615"/>
                      <a:pt x="2676" y="2481"/>
                      <a:pt x="2587" y="2325"/>
                    </a:cubicBezTo>
                    <a:cubicBezTo>
                      <a:pt x="2542" y="2258"/>
                      <a:pt x="2497" y="2191"/>
                      <a:pt x="2453" y="2102"/>
                    </a:cubicBezTo>
                    <a:cubicBezTo>
                      <a:pt x="2453" y="2102"/>
                      <a:pt x="2453" y="2080"/>
                      <a:pt x="2453" y="2080"/>
                    </a:cubicBezTo>
                    <a:lnTo>
                      <a:pt x="2720" y="2080"/>
                    </a:lnTo>
                    <a:cubicBezTo>
                      <a:pt x="2809" y="2080"/>
                      <a:pt x="2921" y="2057"/>
                      <a:pt x="3010" y="2035"/>
                    </a:cubicBezTo>
                    <a:cubicBezTo>
                      <a:pt x="3077" y="2013"/>
                      <a:pt x="3122" y="2013"/>
                      <a:pt x="3188" y="1968"/>
                    </a:cubicBezTo>
                    <a:cubicBezTo>
                      <a:pt x="3300" y="1924"/>
                      <a:pt x="3322" y="1768"/>
                      <a:pt x="3211" y="1701"/>
                    </a:cubicBezTo>
                    <a:cubicBezTo>
                      <a:pt x="3166" y="1656"/>
                      <a:pt x="3122" y="1634"/>
                      <a:pt x="3077" y="1612"/>
                    </a:cubicBezTo>
                    <a:cubicBezTo>
                      <a:pt x="3010" y="1567"/>
                      <a:pt x="2921" y="1545"/>
                      <a:pt x="2854" y="1545"/>
                    </a:cubicBezTo>
                    <a:lnTo>
                      <a:pt x="2653" y="1500"/>
                    </a:lnTo>
                    <a:lnTo>
                      <a:pt x="2631" y="1500"/>
                    </a:lnTo>
                    <a:lnTo>
                      <a:pt x="2631" y="1478"/>
                    </a:lnTo>
                    <a:cubicBezTo>
                      <a:pt x="2743" y="1389"/>
                      <a:pt x="2854" y="1277"/>
                      <a:pt x="2943" y="1166"/>
                    </a:cubicBezTo>
                    <a:cubicBezTo>
                      <a:pt x="3010" y="1077"/>
                      <a:pt x="3055" y="988"/>
                      <a:pt x="3077" y="898"/>
                    </a:cubicBezTo>
                    <a:cubicBezTo>
                      <a:pt x="3077" y="876"/>
                      <a:pt x="3077" y="831"/>
                      <a:pt x="3032" y="809"/>
                    </a:cubicBezTo>
                    <a:cubicBezTo>
                      <a:pt x="3010" y="787"/>
                      <a:pt x="2988" y="787"/>
                      <a:pt x="2943" y="765"/>
                    </a:cubicBezTo>
                    <a:cubicBezTo>
                      <a:pt x="2899" y="765"/>
                      <a:pt x="2832" y="765"/>
                      <a:pt x="2765" y="787"/>
                    </a:cubicBezTo>
                    <a:cubicBezTo>
                      <a:pt x="2631" y="831"/>
                      <a:pt x="2520" y="898"/>
                      <a:pt x="2431" y="965"/>
                    </a:cubicBezTo>
                    <a:lnTo>
                      <a:pt x="2408" y="965"/>
                    </a:lnTo>
                    <a:cubicBezTo>
                      <a:pt x="2386" y="965"/>
                      <a:pt x="2408" y="943"/>
                      <a:pt x="2408" y="943"/>
                    </a:cubicBezTo>
                    <a:cubicBezTo>
                      <a:pt x="2453" y="854"/>
                      <a:pt x="2475" y="742"/>
                      <a:pt x="2520" y="653"/>
                    </a:cubicBezTo>
                    <a:cubicBezTo>
                      <a:pt x="2542" y="586"/>
                      <a:pt x="2542" y="519"/>
                      <a:pt x="2542" y="453"/>
                    </a:cubicBezTo>
                    <a:cubicBezTo>
                      <a:pt x="2542" y="372"/>
                      <a:pt x="2472" y="314"/>
                      <a:pt x="2399" y="314"/>
                    </a:cubicBezTo>
                    <a:cubicBezTo>
                      <a:pt x="2372" y="314"/>
                      <a:pt x="2344" y="323"/>
                      <a:pt x="2319" y="341"/>
                    </a:cubicBezTo>
                    <a:cubicBezTo>
                      <a:pt x="2274" y="363"/>
                      <a:pt x="2230" y="386"/>
                      <a:pt x="2185" y="430"/>
                    </a:cubicBezTo>
                    <a:cubicBezTo>
                      <a:pt x="2118" y="497"/>
                      <a:pt x="2029" y="564"/>
                      <a:pt x="1962" y="631"/>
                    </a:cubicBezTo>
                    <a:lnTo>
                      <a:pt x="1962" y="609"/>
                    </a:lnTo>
                    <a:cubicBezTo>
                      <a:pt x="1962" y="497"/>
                      <a:pt x="1962" y="363"/>
                      <a:pt x="1940" y="252"/>
                    </a:cubicBezTo>
                    <a:cubicBezTo>
                      <a:pt x="1918" y="185"/>
                      <a:pt x="1896" y="140"/>
                      <a:pt x="1873" y="96"/>
                    </a:cubicBezTo>
                    <a:cubicBezTo>
                      <a:pt x="1849" y="35"/>
                      <a:pt x="1791" y="0"/>
                      <a:pt x="17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35"/>
              <p:cNvSpPr/>
              <p:nvPr/>
            </p:nvSpPr>
            <p:spPr>
              <a:xfrm>
                <a:off x="4472275" y="3550125"/>
                <a:ext cx="71925" cy="69300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772" extrusionOk="0">
                    <a:moveTo>
                      <a:pt x="1479" y="1208"/>
                    </a:moveTo>
                    <a:cubicBezTo>
                      <a:pt x="1572" y="1208"/>
                      <a:pt x="1656" y="1233"/>
                      <a:pt x="1739" y="1283"/>
                    </a:cubicBezTo>
                    <a:cubicBezTo>
                      <a:pt x="1784" y="1306"/>
                      <a:pt x="1829" y="1328"/>
                      <a:pt x="1851" y="1373"/>
                    </a:cubicBezTo>
                    <a:cubicBezTo>
                      <a:pt x="1918" y="1439"/>
                      <a:pt x="1918" y="1529"/>
                      <a:pt x="1851" y="1595"/>
                    </a:cubicBezTo>
                    <a:cubicBezTo>
                      <a:pt x="1784" y="1662"/>
                      <a:pt x="1673" y="1707"/>
                      <a:pt x="1583" y="1707"/>
                    </a:cubicBezTo>
                    <a:cubicBezTo>
                      <a:pt x="1427" y="1707"/>
                      <a:pt x="1294" y="1662"/>
                      <a:pt x="1204" y="1551"/>
                    </a:cubicBezTo>
                    <a:cubicBezTo>
                      <a:pt x="1115" y="1462"/>
                      <a:pt x="1138" y="1328"/>
                      <a:pt x="1227" y="1261"/>
                    </a:cubicBezTo>
                    <a:cubicBezTo>
                      <a:pt x="1271" y="1239"/>
                      <a:pt x="1338" y="1217"/>
                      <a:pt x="1383" y="1217"/>
                    </a:cubicBezTo>
                    <a:cubicBezTo>
                      <a:pt x="1416" y="1211"/>
                      <a:pt x="1448" y="1208"/>
                      <a:pt x="1479" y="1208"/>
                    </a:cubicBezTo>
                    <a:close/>
                    <a:moveTo>
                      <a:pt x="1522" y="1"/>
                    </a:moveTo>
                    <a:cubicBezTo>
                      <a:pt x="1484" y="1"/>
                      <a:pt x="1447" y="18"/>
                      <a:pt x="1427" y="57"/>
                    </a:cubicBezTo>
                    <a:cubicBezTo>
                      <a:pt x="1383" y="102"/>
                      <a:pt x="1361" y="169"/>
                      <a:pt x="1338" y="236"/>
                    </a:cubicBezTo>
                    <a:cubicBezTo>
                      <a:pt x="1294" y="369"/>
                      <a:pt x="1271" y="503"/>
                      <a:pt x="1249" y="659"/>
                    </a:cubicBezTo>
                    <a:cubicBezTo>
                      <a:pt x="1249" y="682"/>
                      <a:pt x="1249" y="704"/>
                      <a:pt x="1227" y="726"/>
                    </a:cubicBezTo>
                    <a:cubicBezTo>
                      <a:pt x="1204" y="726"/>
                      <a:pt x="1204" y="704"/>
                      <a:pt x="1182" y="682"/>
                    </a:cubicBezTo>
                    <a:cubicBezTo>
                      <a:pt x="1093" y="592"/>
                      <a:pt x="982" y="503"/>
                      <a:pt x="870" y="414"/>
                    </a:cubicBezTo>
                    <a:cubicBezTo>
                      <a:pt x="781" y="369"/>
                      <a:pt x="714" y="347"/>
                      <a:pt x="625" y="325"/>
                    </a:cubicBezTo>
                    <a:cubicBezTo>
                      <a:pt x="616" y="323"/>
                      <a:pt x="606" y="321"/>
                      <a:pt x="598" y="321"/>
                    </a:cubicBezTo>
                    <a:cubicBezTo>
                      <a:pt x="523" y="321"/>
                      <a:pt x="471" y="401"/>
                      <a:pt x="491" y="481"/>
                    </a:cubicBezTo>
                    <a:cubicBezTo>
                      <a:pt x="491" y="503"/>
                      <a:pt x="491" y="548"/>
                      <a:pt x="514" y="570"/>
                    </a:cubicBezTo>
                    <a:cubicBezTo>
                      <a:pt x="536" y="637"/>
                      <a:pt x="558" y="704"/>
                      <a:pt x="603" y="771"/>
                    </a:cubicBezTo>
                    <a:cubicBezTo>
                      <a:pt x="647" y="860"/>
                      <a:pt x="714" y="927"/>
                      <a:pt x="803" y="1016"/>
                    </a:cubicBezTo>
                    <a:cubicBezTo>
                      <a:pt x="803" y="1016"/>
                      <a:pt x="803" y="1038"/>
                      <a:pt x="803" y="1038"/>
                    </a:cubicBezTo>
                    <a:lnTo>
                      <a:pt x="803" y="1060"/>
                    </a:lnTo>
                    <a:lnTo>
                      <a:pt x="759" y="1060"/>
                    </a:lnTo>
                    <a:cubicBezTo>
                      <a:pt x="647" y="1083"/>
                      <a:pt x="536" y="1105"/>
                      <a:pt x="424" y="1150"/>
                    </a:cubicBezTo>
                    <a:cubicBezTo>
                      <a:pt x="335" y="1172"/>
                      <a:pt x="246" y="1217"/>
                      <a:pt x="157" y="1283"/>
                    </a:cubicBezTo>
                    <a:cubicBezTo>
                      <a:pt x="112" y="1306"/>
                      <a:pt x="90" y="1328"/>
                      <a:pt x="68" y="1350"/>
                    </a:cubicBezTo>
                    <a:cubicBezTo>
                      <a:pt x="1" y="1417"/>
                      <a:pt x="23" y="1529"/>
                      <a:pt x="112" y="1551"/>
                    </a:cubicBezTo>
                    <a:cubicBezTo>
                      <a:pt x="201" y="1595"/>
                      <a:pt x="268" y="1618"/>
                      <a:pt x="357" y="1618"/>
                    </a:cubicBezTo>
                    <a:cubicBezTo>
                      <a:pt x="402" y="1629"/>
                      <a:pt x="447" y="1634"/>
                      <a:pt x="494" y="1634"/>
                    </a:cubicBezTo>
                    <a:cubicBezTo>
                      <a:pt x="541" y="1634"/>
                      <a:pt x="592" y="1629"/>
                      <a:pt x="647" y="1618"/>
                    </a:cubicBezTo>
                    <a:lnTo>
                      <a:pt x="736" y="1618"/>
                    </a:lnTo>
                    <a:cubicBezTo>
                      <a:pt x="759" y="1618"/>
                      <a:pt x="759" y="1618"/>
                      <a:pt x="759" y="1662"/>
                    </a:cubicBezTo>
                    <a:lnTo>
                      <a:pt x="692" y="1751"/>
                    </a:lnTo>
                    <a:cubicBezTo>
                      <a:pt x="625" y="1885"/>
                      <a:pt x="558" y="1997"/>
                      <a:pt x="514" y="2130"/>
                    </a:cubicBezTo>
                    <a:cubicBezTo>
                      <a:pt x="469" y="2197"/>
                      <a:pt x="469" y="2242"/>
                      <a:pt x="469" y="2309"/>
                    </a:cubicBezTo>
                    <a:cubicBezTo>
                      <a:pt x="447" y="2376"/>
                      <a:pt x="514" y="2442"/>
                      <a:pt x="580" y="2442"/>
                    </a:cubicBezTo>
                    <a:cubicBezTo>
                      <a:pt x="625" y="2442"/>
                      <a:pt x="647" y="2420"/>
                      <a:pt x="670" y="2420"/>
                    </a:cubicBezTo>
                    <a:cubicBezTo>
                      <a:pt x="714" y="2398"/>
                      <a:pt x="759" y="2376"/>
                      <a:pt x="803" y="2353"/>
                    </a:cubicBezTo>
                    <a:cubicBezTo>
                      <a:pt x="870" y="2286"/>
                      <a:pt x="937" y="2220"/>
                      <a:pt x="982" y="2153"/>
                    </a:cubicBezTo>
                    <a:cubicBezTo>
                      <a:pt x="1004" y="2108"/>
                      <a:pt x="1026" y="2086"/>
                      <a:pt x="1071" y="2041"/>
                    </a:cubicBezTo>
                    <a:cubicBezTo>
                      <a:pt x="1071" y="2064"/>
                      <a:pt x="1071" y="2086"/>
                      <a:pt x="1071" y="2108"/>
                    </a:cubicBezTo>
                    <a:cubicBezTo>
                      <a:pt x="1071" y="2197"/>
                      <a:pt x="1093" y="2264"/>
                      <a:pt x="1093" y="2353"/>
                    </a:cubicBezTo>
                    <a:lnTo>
                      <a:pt x="1115" y="2487"/>
                    </a:lnTo>
                    <a:cubicBezTo>
                      <a:pt x="1138" y="2554"/>
                      <a:pt x="1160" y="2621"/>
                      <a:pt x="1182" y="2665"/>
                    </a:cubicBezTo>
                    <a:cubicBezTo>
                      <a:pt x="1204" y="2710"/>
                      <a:pt x="1227" y="2732"/>
                      <a:pt x="1249" y="2755"/>
                    </a:cubicBezTo>
                    <a:cubicBezTo>
                      <a:pt x="1271" y="2766"/>
                      <a:pt x="1299" y="2771"/>
                      <a:pt x="1330" y="2771"/>
                    </a:cubicBezTo>
                    <a:cubicBezTo>
                      <a:pt x="1361" y="2771"/>
                      <a:pt x="1394" y="2766"/>
                      <a:pt x="1427" y="2755"/>
                    </a:cubicBezTo>
                    <a:cubicBezTo>
                      <a:pt x="1450" y="2732"/>
                      <a:pt x="1472" y="2688"/>
                      <a:pt x="1494" y="2665"/>
                    </a:cubicBezTo>
                    <a:cubicBezTo>
                      <a:pt x="1517" y="2621"/>
                      <a:pt x="1539" y="2554"/>
                      <a:pt x="1561" y="2487"/>
                    </a:cubicBezTo>
                    <a:cubicBezTo>
                      <a:pt x="1583" y="2376"/>
                      <a:pt x="1583" y="2242"/>
                      <a:pt x="1606" y="2108"/>
                    </a:cubicBezTo>
                    <a:cubicBezTo>
                      <a:pt x="1583" y="2108"/>
                      <a:pt x="1583" y="2086"/>
                      <a:pt x="1606" y="2086"/>
                    </a:cubicBezTo>
                    <a:lnTo>
                      <a:pt x="1606" y="2064"/>
                    </a:lnTo>
                    <a:cubicBezTo>
                      <a:pt x="1628" y="2108"/>
                      <a:pt x="1650" y="2130"/>
                      <a:pt x="1695" y="2175"/>
                    </a:cubicBezTo>
                    <a:cubicBezTo>
                      <a:pt x="1784" y="2309"/>
                      <a:pt x="1918" y="2442"/>
                      <a:pt x="2052" y="2532"/>
                    </a:cubicBezTo>
                    <a:cubicBezTo>
                      <a:pt x="2118" y="2576"/>
                      <a:pt x="2185" y="2599"/>
                      <a:pt x="2252" y="2621"/>
                    </a:cubicBezTo>
                    <a:cubicBezTo>
                      <a:pt x="2297" y="2621"/>
                      <a:pt x="2364" y="2576"/>
                      <a:pt x="2364" y="2509"/>
                    </a:cubicBezTo>
                    <a:cubicBezTo>
                      <a:pt x="2386" y="2487"/>
                      <a:pt x="2386" y="2442"/>
                      <a:pt x="2364" y="2420"/>
                    </a:cubicBezTo>
                    <a:cubicBezTo>
                      <a:pt x="2341" y="2286"/>
                      <a:pt x="2297" y="2153"/>
                      <a:pt x="2230" y="2041"/>
                    </a:cubicBezTo>
                    <a:cubicBezTo>
                      <a:pt x="2208" y="1974"/>
                      <a:pt x="2163" y="1908"/>
                      <a:pt x="2118" y="1841"/>
                    </a:cubicBezTo>
                    <a:cubicBezTo>
                      <a:pt x="2118" y="1818"/>
                      <a:pt x="2118" y="1818"/>
                      <a:pt x="2118" y="1796"/>
                    </a:cubicBezTo>
                    <a:lnTo>
                      <a:pt x="2341" y="1796"/>
                    </a:lnTo>
                    <a:cubicBezTo>
                      <a:pt x="2430" y="1796"/>
                      <a:pt x="2542" y="1796"/>
                      <a:pt x="2631" y="1774"/>
                    </a:cubicBezTo>
                    <a:cubicBezTo>
                      <a:pt x="2676" y="1751"/>
                      <a:pt x="2720" y="1729"/>
                      <a:pt x="2765" y="1707"/>
                    </a:cubicBezTo>
                    <a:cubicBezTo>
                      <a:pt x="2854" y="1662"/>
                      <a:pt x="2876" y="1529"/>
                      <a:pt x="2787" y="1484"/>
                    </a:cubicBezTo>
                    <a:cubicBezTo>
                      <a:pt x="2743" y="1439"/>
                      <a:pt x="2720" y="1417"/>
                      <a:pt x="2676" y="1395"/>
                    </a:cubicBezTo>
                    <a:cubicBezTo>
                      <a:pt x="2609" y="1373"/>
                      <a:pt x="2542" y="1350"/>
                      <a:pt x="2475" y="1350"/>
                    </a:cubicBezTo>
                    <a:lnTo>
                      <a:pt x="2297" y="1306"/>
                    </a:lnTo>
                    <a:lnTo>
                      <a:pt x="2274" y="1306"/>
                    </a:lnTo>
                    <a:cubicBezTo>
                      <a:pt x="2274" y="1306"/>
                      <a:pt x="2274" y="1306"/>
                      <a:pt x="2274" y="1283"/>
                    </a:cubicBezTo>
                    <a:cubicBezTo>
                      <a:pt x="2386" y="1217"/>
                      <a:pt x="2475" y="1105"/>
                      <a:pt x="2564" y="1016"/>
                    </a:cubicBezTo>
                    <a:cubicBezTo>
                      <a:pt x="2631" y="949"/>
                      <a:pt x="2653" y="882"/>
                      <a:pt x="2676" y="793"/>
                    </a:cubicBezTo>
                    <a:cubicBezTo>
                      <a:pt x="2676" y="748"/>
                      <a:pt x="2676" y="726"/>
                      <a:pt x="2653" y="704"/>
                    </a:cubicBezTo>
                    <a:cubicBezTo>
                      <a:pt x="2609" y="682"/>
                      <a:pt x="2586" y="682"/>
                      <a:pt x="2564" y="682"/>
                    </a:cubicBezTo>
                    <a:cubicBezTo>
                      <a:pt x="2520" y="682"/>
                      <a:pt x="2453" y="682"/>
                      <a:pt x="2408" y="704"/>
                    </a:cubicBezTo>
                    <a:cubicBezTo>
                      <a:pt x="2297" y="726"/>
                      <a:pt x="2185" y="771"/>
                      <a:pt x="2096" y="838"/>
                    </a:cubicBezTo>
                    <a:lnTo>
                      <a:pt x="2096" y="815"/>
                    </a:lnTo>
                    <a:cubicBezTo>
                      <a:pt x="2141" y="748"/>
                      <a:pt x="2163" y="659"/>
                      <a:pt x="2208" y="570"/>
                    </a:cubicBezTo>
                    <a:cubicBezTo>
                      <a:pt x="2208" y="503"/>
                      <a:pt x="2230" y="459"/>
                      <a:pt x="2208" y="414"/>
                    </a:cubicBezTo>
                    <a:cubicBezTo>
                      <a:pt x="2208" y="326"/>
                      <a:pt x="2152" y="266"/>
                      <a:pt x="2086" y="266"/>
                    </a:cubicBezTo>
                    <a:cubicBezTo>
                      <a:pt x="2067" y="266"/>
                      <a:pt x="2048" y="271"/>
                      <a:pt x="2029" y="280"/>
                    </a:cubicBezTo>
                    <a:cubicBezTo>
                      <a:pt x="1985" y="303"/>
                      <a:pt x="1940" y="347"/>
                      <a:pt x="1918" y="369"/>
                    </a:cubicBezTo>
                    <a:cubicBezTo>
                      <a:pt x="1851" y="436"/>
                      <a:pt x="1784" y="481"/>
                      <a:pt x="1717" y="548"/>
                    </a:cubicBezTo>
                    <a:cubicBezTo>
                      <a:pt x="1717" y="436"/>
                      <a:pt x="1717" y="325"/>
                      <a:pt x="1695" y="213"/>
                    </a:cubicBezTo>
                    <a:cubicBezTo>
                      <a:pt x="1695" y="169"/>
                      <a:pt x="1673" y="124"/>
                      <a:pt x="1650" y="80"/>
                    </a:cubicBezTo>
                    <a:cubicBezTo>
                      <a:pt x="1625" y="30"/>
                      <a:pt x="1572" y="1"/>
                      <a:pt x="15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35"/>
              <p:cNvSpPr/>
              <p:nvPr/>
            </p:nvSpPr>
            <p:spPr>
              <a:xfrm>
                <a:off x="4421575" y="3651850"/>
                <a:ext cx="65225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386" extrusionOk="0">
                    <a:moveTo>
                      <a:pt x="1355" y="1085"/>
                    </a:moveTo>
                    <a:cubicBezTo>
                      <a:pt x="1438" y="1085"/>
                      <a:pt x="1522" y="1110"/>
                      <a:pt x="1605" y="1160"/>
                    </a:cubicBezTo>
                    <a:cubicBezTo>
                      <a:pt x="1628" y="1182"/>
                      <a:pt x="1672" y="1204"/>
                      <a:pt x="1694" y="1249"/>
                    </a:cubicBezTo>
                    <a:cubicBezTo>
                      <a:pt x="1739" y="1316"/>
                      <a:pt x="1739" y="1383"/>
                      <a:pt x="1672" y="1450"/>
                    </a:cubicBezTo>
                    <a:lnTo>
                      <a:pt x="1694" y="1450"/>
                    </a:lnTo>
                    <a:cubicBezTo>
                      <a:pt x="1628" y="1516"/>
                      <a:pt x="1516" y="1561"/>
                      <a:pt x="1427" y="1561"/>
                    </a:cubicBezTo>
                    <a:cubicBezTo>
                      <a:pt x="1316" y="1561"/>
                      <a:pt x="1182" y="1494"/>
                      <a:pt x="1115" y="1405"/>
                    </a:cubicBezTo>
                    <a:cubicBezTo>
                      <a:pt x="1026" y="1338"/>
                      <a:pt x="1048" y="1204"/>
                      <a:pt x="1137" y="1137"/>
                    </a:cubicBezTo>
                    <a:cubicBezTo>
                      <a:pt x="1182" y="1115"/>
                      <a:pt x="1226" y="1093"/>
                      <a:pt x="1271" y="1093"/>
                    </a:cubicBezTo>
                    <a:cubicBezTo>
                      <a:pt x="1299" y="1087"/>
                      <a:pt x="1327" y="1085"/>
                      <a:pt x="1355" y="1085"/>
                    </a:cubicBezTo>
                    <a:close/>
                    <a:moveTo>
                      <a:pt x="1413" y="1"/>
                    </a:moveTo>
                    <a:cubicBezTo>
                      <a:pt x="1371" y="1"/>
                      <a:pt x="1327" y="23"/>
                      <a:pt x="1293" y="68"/>
                    </a:cubicBezTo>
                    <a:cubicBezTo>
                      <a:pt x="1271" y="112"/>
                      <a:pt x="1226" y="157"/>
                      <a:pt x="1226" y="224"/>
                    </a:cubicBezTo>
                    <a:cubicBezTo>
                      <a:pt x="1182" y="335"/>
                      <a:pt x="1160" y="469"/>
                      <a:pt x="1137" y="602"/>
                    </a:cubicBezTo>
                    <a:cubicBezTo>
                      <a:pt x="1137" y="625"/>
                      <a:pt x="1137" y="647"/>
                      <a:pt x="1115" y="669"/>
                    </a:cubicBezTo>
                    <a:cubicBezTo>
                      <a:pt x="1115" y="669"/>
                      <a:pt x="1093" y="647"/>
                      <a:pt x="1070" y="625"/>
                    </a:cubicBezTo>
                    <a:cubicBezTo>
                      <a:pt x="1003" y="536"/>
                      <a:pt x="892" y="446"/>
                      <a:pt x="803" y="380"/>
                    </a:cubicBezTo>
                    <a:cubicBezTo>
                      <a:pt x="736" y="357"/>
                      <a:pt x="669" y="313"/>
                      <a:pt x="602" y="313"/>
                    </a:cubicBezTo>
                    <a:cubicBezTo>
                      <a:pt x="591" y="310"/>
                      <a:pt x="579" y="308"/>
                      <a:pt x="568" y="308"/>
                    </a:cubicBezTo>
                    <a:cubicBezTo>
                      <a:pt x="497" y="308"/>
                      <a:pt x="449" y="369"/>
                      <a:pt x="469" y="446"/>
                    </a:cubicBezTo>
                    <a:cubicBezTo>
                      <a:pt x="469" y="469"/>
                      <a:pt x="469" y="491"/>
                      <a:pt x="469" y="536"/>
                    </a:cubicBezTo>
                    <a:cubicBezTo>
                      <a:pt x="491" y="580"/>
                      <a:pt x="535" y="647"/>
                      <a:pt x="558" y="692"/>
                    </a:cubicBezTo>
                    <a:cubicBezTo>
                      <a:pt x="625" y="781"/>
                      <a:pt x="669" y="848"/>
                      <a:pt x="736" y="937"/>
                    </a:cubicBezTo>
                    <a:lnTo>
                      <a:pt x="736" y="959"/>
                    </a:lnTo>
                    <a:lnTo>
                      <a:pt x="691" y="959"/>
                    </a:lnTo>
                    <a:cubicBezTo>
                      <a:pt x="602" y="981"/>
                      <a:pt x="491" y="1004"/>
                      <a:pt x="402" y="1048"/>
                    </a:cubicBezTo>
                    <a:cubicBezTo>
                      <a:pt x="312" y="1071"/>
                      <a:pt x="223" y="1115"/>
                      <a:pt x="134" y="1160"/>
                    </a:cubicBezTo>
                    <a:cubicBezTo>
                      <a:pt x="112" y="1182"/>
                      <a:pt x="90" y="1204"/>
                      <a:pt x="67" y="1227"/>
                    </a:cubicBezTo>
                    <a:cubicBezTo>
                      <a:pt x="0" y="1293"/>
                      <a:pt x="23" y="1383"/>
                      <a:pt x="112" y="1427"/>
                    </a:cubicBezTo>
                    <a:cubicBezTo>
                      <a:pt x="179" y="1450"/>
                      <a:pt x="246" y="1472"/>
                      <a:pt x="335" y="1472"/>
                    </a:cubicBezTo>
                    <a:cubicBezTo>
                      <a:pt x="368" y="1483"/>
                      <a:pt x="407" y="1489"/>
                      <a:pt x="449" y="1489"/>
                    </a:cubicBezTo>
                    <a:cubicBezTo>
                      <a:pt x="491" y="1489"/>
                      <a:pt x="535" y="1483"/>
                      <a:pt x="580" y="1472"/>
                    </a:cubicBezTo>
                    <a:lnTo>
                      <a:pt x="669" y="1472"/>
                    </a:lnTo>
                    <a:cubicBezTo>
                      <a:pt x="691" y="1472"/>
                      <a:pt x="691" y="1472"/>
                      <a:pt x="691" y="1516"/>
                    </a:cubicBezTo>
                    <a:cubicBezTo>
                      <a:pt x="669" y="1539"/>
                      <a:pt x="647" y="1561"/>
                      <a:pt x="625" y="1606"/>
                    </a:cubicBezTo>
                    <a:cubicBezTo>
                      <a:pt x="580" y="1717"/>
                      <a:pt x="513" y="1828"/>
                      <a:pt x="469" y="1940"/>
                    </a:cubicBezTo>
                    <a:cubicBezTo>
                      <a:pt x="446" y="1984"/>
                      <a:pt x="424" y="2051"/>
                      <a:pt x="424" y="2096"/>
                    </a:cubicBezTo>
                    <a:cubicBezTo>
                      <a:pt x="424" y="2163"/>
                      <a:pt x="469" y="2207"/>
                      <a:pt x="535" y="2207"/>
                    </a:cubicBezTo>
                    <a:cubicBezTo>
                      <a:pt x="558" y="2207"/>
                      <a:pt x="580" y="2207"/>
                      <a:pt x="625" y="2185"/>
                    </a:cubicBezTo>
                    <a:cubicBezTo>
                      <a:pt x="647" y="2185"/>
                      <a:pt x="691" y="2163"/>
                      <a:pt x="714" y="2141"/>
                    </a:cubicBezTo>
                    <a:cubicBezTo>
                      <a:pt x="781" y="2074"/>
                      <a:pt x="847" y="2029"/>
                      <a:pt x="892" y="1962"/>
                    </a:cubicBezTo>
                    <a:cubicBezTo>
                      <a:pt x="914" y="1918"/>
                      <a:pt x="937" y="1895"/>
                      <a:pt x="959" y="1851"/>
                    </a:cubicBezTo>
                    <a:lnTo>
                      <a:pt x="981" y="1851"/>
                    </a:lnTo>
                    <a:cubicBezTo>
                      <a:pt x="981" y="1873"/>
                      <a:pt x="981" y="1895"/>
                      <a:pt x="981" y="1918"/>
                    </a:cubicBezTo>
                    <a:cubicBezTo>
                      <a:pt x="981" y="1984"/>
                      <a:pt x="981" y="2051"/>
                      <a:pt x="1003" y="2141"/>
                    </a:cubicBezTo>
                    <a:cubicBezTo>
                      <a:pt x="1003" y="2185"/>
                      <a:pt x="1003" y="2207"/>
                      <a:pt x="1026" y="2252"/>
                    </a:cubicBezTo>
                    <a:cubicBezTo>
                      <a:pt x="1026" y="2297"/>
                      <a:pt x="1048" y="2341"/>
                      <a:pt x="1048" y="2386"/>
                    </a:cubicBezTo>
                    <a:lnTo>
                      <a:pt x="1382" y="2386"/>
                    </a:lnTo>
                    <a:cubicBezTo>
                      <a:pt x="1382" y="2341"/>
                      <a:pt x="1405" y="2297"/>
                      <a:pt x="1405" y="2252"/>
                    </a:cubicBezTo>
                    <a:cubicBezTo>
                      <a:pt x="1427" y="2141"/>
                      <a:pt x="1449" y="2029"/>
                      <a:pt x="1449" y="1918"/>
                    </a:cubicBezTo>
                    <a:cubicBezTo>
                      <a:pt x="1449" y="1895"/>
                      <a:pt x="1449" y="1895"/>
                      <a:pt x="1449" y="1873"/>
                    </a:cubicBezTo>
                    <a:lnTo>
                      <a:pt x="1538" y="1984"/>
                    </a:lnTo>
                    <a:cubicBezTo>
                      <a:pt x="1628" y="2118"/>
                      <a:pt x="1739" y="2207"/>
                      <a:pt x="1873" y="2297"/>
                    </a:cubicBezTo>
                    <a:cubicBezTo>
                      <a:pt x="1917" y="2341"/>
                      <a:pt x="1984" y="2363"/>
                      <a:pt x="2051" y="2363"/>
                    </a:cubicBezTo>
                    <a:cubicBezTo>
                      <a:pt x="2059" y="2367"/>
                      <a:pt x="2068" y="2369"/>
                      <a:pt x="2076" y="2369"/>
                    </a:cubicBezTo>
                    <a:cubicBezTo>
                      <a:pt x="2117" y="2369"/>
                      <a:pt x="2163" y="2329"/>
                      <a:pt x="2163" y="2274"/>
                    </a:cubicBezTo>
                    <a:cubicBezTo>
                      <a:pt x="2163" y="2252"/>
                      <a:pt x="2163" y="2230"/>
                      <a:pt x="2163" y="2207"/>
                    </a:cubicBezTo>
                    <a:cubicBezTo>
                      <a:pt x="2140" y="2074"/>
                      <a:pt x="2096" y="1962"/>
                      <a:pt x="2051" y="1851"/>
                    </a:cubicBezTo>
                    <a:cubicBezTo>
                      <a:pt x="2007" y="1784"/>
                      <a:pt x="1962" y="1717"/>
                      <a:pt x="1940" y="1672"/>
                    </a:cubicBezTo>
                    <a:cubicBezTo>
                      <a:pt x="1917" y="1650"/>
                      <a:pt x="1917" y="1650"/>
                      <a:pt x="1940" y="1650"/>
                    </a:cubicBezTo>
                    <a:lnTo>
                      <a:pt x="2140" y="1650"/>
                    </a:lnTo>
                    <a:cubicBezTo>
                      <a:pt x="2207" y="1650"/>
                      <a:pt x="2296" y="1628"/>
                      <a:pt x="2385" y="1606"/>
                    </a:cubicBezTo>
                    <a:cubicBezTo>
                      <a:pt x="2430" y="1606"/>
                      <a:pt x="2475" y="1583"/>
                      <a:pt x="2497" y="1561"/>
                    </a:cubicBezTo>
                    <a:cubicBezTo>
                      <a:pt x="2586" y="1516"/>
                      <a:pt x="2608" y="1405"/>
                      <a:pt x="2519" y="1360"/>
                    </a:cubicBezTo>
                    <a:cubicBezTo>
                      <a:pt x="2497" y="1316"/>
                      <a:pt x="2475" y="1293"/>
                      <a:pt x="2452" y="1293"/>
                    </a:cubicBezTo>
                    <a:cubicBezTo>
                      <a:pt x="2408" y="1249"/>
                      <a:pt x="2341" y="1227"/>
                      <a:pt x="2274" y="1227"/>
                    </a:cubicBezTo>
                    <a:lnTo>
                      <a:pt x="2118" y="1204"/>
                    </a:lnTo>
                    <a:lnTo>
                      <a:pt x="2096" y="1204"/>
                    </a:lnTo>
                    <a:cubicBezTo>
                      <a:pt x="2096" y="1204"/>
                      <a:pt x="2096" y="1182"/>
                      <a:pt x="2096" y="1182"/>
                    </a:cubicBezTo>
                    <a:cubicBezTo>
                      <a:pt x="2185" y="1093"/>
                      <a:pt x="2274" y="1026"/>
                      <a:pt x="2363" y="937"/>
                    </a:cubicBezTo>
                    <a:cubicBezTo>
                      <a:pt x="2408" y="870"/>
                      <a:pt x="2430" y="803"/>
                      <a:pt x="2452" y="714"/>
                    </a:cubicBezTo>
                    <a:cubicBezTo>
                      <a:pt x="2452" y="692"/>
                      <a:pt x="2452" y="669"/>
                      <a:pt x="2430" y="647"/>
                    </a:cubicBezTo>
                    <a:cubicBezTo>
                      <a:pt x="2408" y="625"/>
                      <a:pt x="2385" y="625"/>
                      <a:pt x="2363" y="625"/>
                    </a:cubicBezTo>
                    <a:cubicBezTo>
                      <a:pt x="2296" y="625"/>
                      <a:pt x="2252" y="625"/>
                      <a:pt x="2207" y="647"/>
                    </a:cubicBezTo>
                    <a:cubicBezTo>
                      <a:pt x="2096" y="669"/>
                      <a:pt x="2007" y="714"/>
                      <a:pt x="1917" y="781"/>
                    </a:cubicBezTo>
                    <a:cubicBezTo>
                      <a:pt x="1895" y="781"/>
                      <a:pt x="1917" y="781"/>
                      <a:pt x="1917" y="759"/>
                    </a:cubicBezTo>
                    <a:cubicBezTo>
                      <a:pt x="1940" y="669"/>
                      <a:pt x="1984" y="602"/>
                      <a:pt x="2007" y="513"/>
                    </a:cubicBezTo>
                    <a:cubicBezTo>
                      <a:pt x="2029" y="469"/>
                      <a:pt x="2029" y="424"/>
                      <a:pt x="2029" y="380"/>
                    </a:cubicBezTo>
                    <a:cubicBezTo>
                      <a:pt x="2029" y="310"/>
                      <a:pt x="1961" y="254"/>
                      <a:pt x="1899" y="254"/>
                    </a:cubicBezTo>
                    <a:cubicBezTo>
                      <a:pt x="1882" y="254"/>
                      <a:pt x="1865" y="258"/>
                      <a:pt x="1851" y="268"/>
                    </a:cubicBezTo>
                    <a:cubicBezTo>
                      <a:pt x="1806" y="290"/>
                      <a:pt x="1761" y="313"/>
                      <a:pt x="1739" y="335"/>
                    </a:cubicBezTo>
                    <a:cubicBezTo>
                      <a:pt x="1672" y="402"/>
                      <a:pt x="1628" y="446"/>
                      <a:pt x="1561" y="513"/>
                    </a:cubicBezTo>
                    <a:lnTo>
                      <a:pt x="1561" y="491"/>
                    </a:lnTo>
                    <a:cubicBezTo>
                      <a:pt x="1583" y="402"/>
                      <a:pt x="1561" y="290"/>
                      <a:pt x="1538" y="201"/>
                    </a:cubicBezTo>
                    <a:cubicBezTo>
                      <a:pt x="1538" y="157"/>
                      <a:pt x="1516" y="112"/>
                      <a:pt x="1516" y="68"/>
                    </a:cubicBezTo>
                    <a:cubicBezTo>
                      <a:pt x="1494" y="23"/>
                      <a:pt x="1455" y="1"/>
                      <a:pt x="14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35"/>
              <p:cNvSpPr/>
              <p:nvPr/>
            </p:nvSpPr>
            <p:spPr>
              <a:xfrm>
                <a:off x="4311225" y="3633300"/>
                <a:ext cx="942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2994" extrusionOk="0">
                    <a:moveTo>
                      <a:pt x="1964" y="1559"/>
                    </a:moveTo>
                    <a:cubicBezTo>
                      <a:pt x="2089" y="1559"/>
                      <a:pt x="2217" y="1588"/>
                      <a:pt x="2319" y="1657"/>
                    </a:cubicBezTo>
                    <a:cubicBezTo>
                      <a:pt x="2386" y="1701"/>
                      <a:pt x="2431" y="1746"/>
                      <a:pt x="2453" y="1790"/>
                    </a:cubicBezTo>
                    <a:cubicBezTo>
                      <a:pt x="2520" y="1879"/>
                      <a:pt x="2520" y="1991"/>
                      <a:pt x="2453" y="2080"/>
                    </a:cubicBezTo>
                    <a:cubicBezTo>
                      <a:pt x="2341" y="2169"/>
                      <a:pt x="2208" y="2236"/>
                      <a:pt x="2074" y="2236"/>
                    </a:cubicBezTo>
                    <a:cubicBezTo>
                      <a:pt x="1896" y="2236"/>
                      <a:pt x="1717" y="2169"/>
                      <a:pt x="1606" y="2013"/>
                    </a:cubicBezTo>
                    <a:cubicBezTo>
                      <a:pt x="1494" y="1924"/>
                      <a:pt x="1517" y="1723"/>
                      <a:pt x="1650" y="1657"/>
                    </a:cubicBezTo>
                    <a:cubicBezTo>
                      <a:pt x="1717" y="1612"/>
                      <a:pt x="1784" y="1567"/>
                      <a:pt x="1851" y="1567"/>
                    </a:cubicBezTo>
                    <a:cubicBezTo>
                      <a:pt x="1888" y="1562"/>
                      <a:pt x="1926" y="1559"/>
                      <a:pt x="1964" y="1559"/>
                    </a:cubicBezTo>
                    <a:close/>
                    <a:moveTo>
                      <a:pt x="2028" y="1"/>
                    </a:moveTo>
                    <a:cubicBezTo>
                      <a:pt x="1972" y="1"/>
                      <a:pt x="1914" y="24"/>
                      <a:pt x="1873" y="74"/>
                    </a:cubicBezTo>
                    <a:cubicBezTo>
                      <a:pt x="1829" y="141"/>
                      <a:pt x="1784" y="230"/>
                      <a:pt x="1762" y="297"/>
                    </a:cubicBezTo>
                    <a:cubicBezTo>
                      <a:pt x="1717" y="475"/>
                      <a:pt x="1673" y="676"/>
                      <a:pt x="1650" y="854"/>
                    </a:cubicBezTo>
                    <a:cubicBezTo>
                      <a:pt x="1650" y="899"/>
                      <a:pt x="1650" y="943"/>
                      <a:pt x="1628" y="943"/>
                    </a:cubicBezTo>
                    <a:cubicBezTo>
                      <a:pt x="1624" y="948"/>
                      <a:pt x="1620" y="949"/>
                      <a:pt x="1615" y="949"/>
                    </a:cubicBezTo>
                    <a:cubicBezTo>
                      <a:pt x="1597" y="949"/>
                      <a:pt x="1579" y="917"/>
                      <a:pt x="1561" y="899"/>
                    </a:cubicBezTo>
                    <a:cubicBezTo>
                      <a:pt x="1450" y="765"/>
                      <a:pt x="1294" y="654"/>
                      <a:pt x="1138" y="542"/>
                    </a:cubicBezTo>
                    <a:cubicBezTo>
                      <a:pt x="1049" y="497"/>
                      <a:pt x="959" y="453"/>
                      <a:pt x="848" y="431"/>
                    </a:cubicBezTo>
                    <a:cubicBezTo>
                      <a:pt x="836" y="428"/>
                      <a:pt x="825" y="427"/>
                      <a:pt x="813" y="427"/>
                    </a:cubicBezTo>
                    <a:cubicBezTo>
                      <a:pt x="715" y="427"/>
                      <a:pt x="627" y="509"/>
                      <a:pt x="647" y="609"/>
                    </a:cubicBezTo>
                    <a:cubicBezTo>
                      <a:pt x="647" y="676"/>
                      <a:pt x="670" y="720"/>
                      <a:pt x="670" y="765"/>
                    </a:cubicBezTo>
                    <a:cubicBezTo>
                      <a:pt x="714" y="832"/>
                      <a:pt x="759" y="921"/>
                      <a:pt x="803" y="988"/>
                    </a:cubicBezTo>
                    <a:cubicBezTo>
                      <a:pt x="870" y="1122"/>
                      <a:pt x="959" y="1233"/>
                      <a:pt x="1049" y="1322"/>
                    </a:cubicBezTo>
                    <a:lnTo>
                      <a:pt x="1071" y="1344"/>
                    </a:lnTo>
                    <a:cubicBezTo>
                      <a:pt x="1093" y="1367"/>
                      <a:pt x="1093" y="1389"/>
                      <a:pt x="1071" y="1389"/>
                    </a:cubicBezTo>
                    <a:lnTo>
                      <a:pt x="1004" y="1411"/>
                    </a:lnTo>
                    <a:cubicBezTo>
                      <a:pt x="870" y="1434"/>
                      <a:pt x="737" y="1456"/>
                      <a:pt x="581" y="1501"/>
                    </a:cubicBezTo>
                    <a:cubicBezTo>
                      <a:pt x="447" y="1545"/>
                      <a:pt x="335" y="1612"/>
                      <a:pt x="224" y="1679"/>
                    </a:cubicBezTo>
                    <a:cubicBezTo>
                      <a:pt x="179" y="1701"/>
                      <a:pt x="135" y="1746"/>
                      <a:pt x="112" y="1790"/>
                    </a:cubicBezTo>
                    <a:cubicBezTo>
                      <a:pt x="1" y="1879"/>
                      <a:pt x="46" y="2035"/>
                      <a:pt x="157" y="2058"/>
                    </a:cubicBezTo>
                    <a:cubicBezTo>
                      <a:pt x="268" y="2102"/>
                      <a:pt x="380" y="2147"/>
                      <a:pt x="491" y="2147"/>
                    </a:cubicBezTo>
                    <a:lnTo>
                      <a:pt x="848" y="2147"/>
                    </a:lnTo>
                    <a:cubicBezTo>
                      <a:pt x="870" y="2136"/>
                      <a:pt x="893" y="2130"/>
                      <a:pt x="915" y="2130"/>
                    </a:cubicBezTo>
                    <a:cubicBezTo>
                      <a:pt x="937" y="2130"/>
                      <a:pt x="959" y="2136"/>
                      <a:pt x="982" y="2147"/>
                    </a:cubicBezTo>
                    <a:cubicBezTo>
                      <a:pt x="1004" y="2147"/>
                      <a:pt x="1026" y="2147"/>
                      <a:pt x="1004" y="2169"/>
                    </a:cubicBezTo>
                    <a:lnTo>
                      <a:pt x="937" y="2303"/>
                    </a:lnTo>
                    <a:cubicBezTo>
                      <a:pt x="870" y="2414"/>
                      <a:pt x="803" y="2526"/>
                      <a:pt x="759" y="2637"/>
                    </a:cubicBezTo>
                    <a:cubicBezTo>
                      <a:pt x="959" y="2682"/>
                      <a:pt x="1160" y="2726"/>
                      <a:pt x="1338" y="2749"/>
                    </a:cubicBezTo>
                    <a:cubicBezTo>
                      <a:pt x="1361" y="2726"/>
                      <a:pt x="1383" y="2704"/>
                      <a:pt x="1405" y="2682"/>
                    </a:cubicBezTo>
                    <a:cubicBezTo>
                      <a:pt x="1413" y="2674"/>
                      <a:pt x="1418" y="2672"/>
                      <a:pt x="1421" y="2672"/>
                    </a:cubicBezTo>
                    <a:cubicBezTo>
                      <a:pt x="1428" y="2672"/>
                      <a:pt x="1428" y="2682"/>
                      <a:pt x="1428" y="2682"/>
                    </a:cubicBezTo>
                    <a:cubicBezTo>
                      <a:pt x="1428" y="2704"/>
                      <a:pt x="1428" y="2749"/>
                      <a:pt x="1428" y="2771"/>
                    </a:cubicBezTo>
                    <a:cubicBezTo>
                      <a:pt x="1650" y="2816"/>
                      <a:pt x="1873" y="2838"/>
                      <a:pt x="2096" y="2883"/>
                    </a:cubicBezTo>
                    <a:lnTo>
                      <a:pt x="2096" y="2771"/>
                    </a:lnTo>
                    <a:cubicBezTo>
                      <a:pt x="2096" y="2749"/>
                      <a:pt x="2096" y="2726"/>
                      <a:pt x="2096" y="2704"/>
                    </a:cubicBezTo>
                    <a:lnTo>
                      <a:pt x="2119" y="2704"/>
                    </a:lnTo>
                    <a:cubicBezTo>
                      <a:pt x="2163" y="2749"/>
                      <a:pt x="2208" y="2793"/>
                      <a:pt x="2252" y="2838"/>
                    </a:cubicBezTo>
                    <a:lnTo>
                      <a:pt x="2275" y="2905"/>
                    </a:lnTo>
                    <a:cubicBezTo>
                      <a:pt x="2564" y="2927"/>
                      <a:pt x="2832" y="2972"/>
                      <a:pt x="3099" y="2994"/>
                    </a:cubicBezTo>
                    <a:cubicBezTo>
                      <a:pt x="3077" y="2883"/>
                      <a:pt x="3010" y="2749"/>
                      <a:pt x="2966" y="2660"/>
                    </a:cubicBezTo>
                    <a:cubicBezTo>
                      <a:pt x="2921" y="2570"/>
                      <a:pt x="2854" y="2481"/>
                      <a:pt x="2810" y="2392"/>
                    </a:cubicBezTo>
                    <a:cubicBezTo>
                      <a:pt x="2810" y="2370"/>
                      <a:pt x="2810" y="2348"/>
                      <a:pt x="2810" y="2348"/>
                    </a:cubicBezTo>
                    <a:lnTo>
                      <a:pt x="3122" y="2348"/>
                    </a:lnTo>
                    <a:cubicBezTo>
                      <a:pt x="3233" y="2348"/>
                      <a:pt x="3344" y="2348"/>
                      <a:pt x="3478" y="2303"/>
                    </a:cubicBezTo>
                    <a:cubicBezTo>
                      <a:pt x="3523" y="2303"/>
                      <a:pt x="3590" y="2281"/>
                      <a:pt x="3634" y="2236"/>
                    </a:cubicBezTo>
                    <a:cubicBezTo>
                      <a:pt x="3768" y="2192"/>
                      <a:pt x="3768" y="2013"/>
                      <a:pt x="3657" y="1946"/>
                    </a:cubicBezTo>
                    <a:cubicBezTo>
                      <a:pt x="3634" y="1902"/>
                      <a:pt x="3590" y="1879"/>
                      <a:pt x="3567" y="1857"/>
                    </a:cubicBezTo>
                    <a:lnTo>
                      <a:pt x="3501" y="1835"/>
                    </a:lnTo>
                    <a:cubicBezTo>
                      <a:pt x="3434" y="1790"/>
                      <a:pt x="3367" y="1768"/>
                      <a:pt x="3300" y="1768"/>
                    </a:cubicBezTo>
                    <a:lnTo>
                      <a:pt x="3077" y="1723"/>
                    </a:lnTo>
                    <a:lnTo>
                      <a:pt x="3055" y="1723"/>
                    </a:lnTo>
                    <a:cubicBezTo>
                      <a:pt x="3055" y="1723"/>
                      <a:pt x="3055" y="1701"/>
                      <a:pt x="3055" y="1701"/>
                    </a:cubicBezTo>
                    <a:cubicBezTo>
                      <a:pt x="3188" y="1590"/>
                      <a:pt x="3300" y="1456"/>
                      <a:pt x="3411" y="1322"/>
                    </a:cubicBezTo>
                    <a:cubicBezTo>
                      <a:pt x="3434" y="1300"/>
                      <a:pt x="3478" y="1255"/>
                      <a:pt x="3501" y="1211"/>
                    </a:cubicBezTo>
                    <a:cubicBezTo>
                      <a:pt x="3523" y="1166"/>
                      <a:pt x="3545" y="1099"/>
                      <a:pt x="3545" y="1032"/>
                    </a:cubicBezTo>
                    <a:cubicBezTo>
                      <a:pt x="3567" y="988"/>
                      <a:pt x="3545" y="943"/>
                      <a:pt x="3523" y="921"/>
                    </a:cubicBezTo>
                    <a:lnTo>
                      <a:pt x="3501" y="921"/>
                    </a:lnTo>
                    <a:cubicBezTo>
                      <a:pt x="3478" y="899"/>
                      <a:pt x="3434" y="899"/>
                      <a:pt x="3411" y="899"/>
                    </a:cubicBezTo>
                    <a:cubicBezTo>
                      <a:pt x="3378" y="888"/>
                      <a:pt x="3344" y="882"/>
                      <a:pt x="3308" y="882"/>
                    </a:cubicBezTo>
                    <a:cubicBezTo>
                      <a:pt x="3272" y="882"/>
                      <a:pt x="3233" y="888"/>
                      <a:pt x="3188" y="899"/>
                    </a:cubicBezTo>
                    <a:cubicBezTo>
                      <a:pt x="3055" y="943"/>
                      <a:pt x="2921" y="1010"/>
                      <a:pt x="2810" y="1099"/>
                    </a:cubicBezTo>
                    <a:lnTo>
                      <a:pt x="2787" y="1099"/>
                    </a:lnTo>
                    <a:cubicBezTo>
                      <a:pt x="2765" y="1099"/>
                      <a:pt x="2787" y="1077"/>
                      <a:pt x="2787" y="1077"/>
                    </a:cubicBezTo>
                    <a:cubicBezTo>
                      <a:pt x="2832" y="966"/>
                      <a:pt x="2876" y="854"/>
                      <a:pt x="2921" y="743"/>
                    </a:cubicBezTo>
                    <a:cubicBezTo>
                      <a:pt x="2943" y="676"/>
                      <a:pt x="2943" y="609"/>
                      <a:pt x="2943" y="520"/>
                    </a:cubicBezTo>
                    <a:cubicBezTo>
                      <a:pt x="2943" y="435"/>
                      <a:pt x="2853" y="363"/>
                      <a:pt x="2760" y="363"/>
                    </a:cubicBezTo>
                    <a:cubicBezTo>
                      <a:pt x="2732" y="363"/>
                      <a:pt x="2702" y="370"/>
                      <a:pt x="2676" y="386"/>
                    </a:cubicBezTo>
                    <a:cubicBezTo>
                      <a:pt x="2631" y="408"/>
                      <a:pt x="2587" y="453"/>
                      <a:pt x="2542" y="475"/>
                    </a:cubicBezTo>
                    <a:cubicBezTo>
                      <a:pt x="2453" y="564"/>
                      <a:pt x="2364" y="654"/>
                      <a:pt x="2297" y="743"/>
                    </a:cubicBezTo>
                    <a:lnTo>
                      <a:pt x="2275" y="743"/>
                    </a:lnTo>
                    <a:cubicBezTo>
                      <a:pt x="2263" y="732"/>
                      <a:pt x="2263" y="732"/>
                      <a:pt x="2266" y="732"/>
                    </a:cubicBezTo>
                    <a:cubicBezTo>
                      <a:pt x="2269" y="732"/>
                      <a:pt x="2275" y="732"/>
                      <a:pt x="2275" y="720"/>
                    </a:cubicBezTo>
                    <a:cubicBezTo>
                      <a:pt x="2275" y="564"/>
                      <a:pt x="2275" y="431"/>
                      <a:pt x="2230" y="275"/>
                    </a:cubicBezTo>
                    <a:cubicBezTo>
                      <a:pt x="2230" y="230"/>
                      <a:pt x="2208" y="163"/>
                      <a:pt x="2185" y="96"/>
                    </a:cubicBezTo>
                    <a:cubicBezTo>
                      <a:pt x="2161" y="35"/>
                      <a:pt x="2096" y="1"/>
                      <a:pt x="20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35"/>
              <p:cNvSpPr/>
              <p:nvPr/>
            </p:nvSpPr>
            <p:spPr>
              <a:xfrm>
                <a:off x="4520200" y="3451500"/>
                <a:ext cx="65775" cy="63025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521" extrusionOk="0">
                    <a:moveTo>
                      <a:pt x="1352" y="1096"/>
                    </a:moveTo>
                    <a:cubicBezTo>
                      <a:pt x="1441" y="1096"/>
                      <a:pt x="1518" y="1117"/>
                      <a:pt x="1583" y="1149"/>
                    </a:cubicBezTo>
                    <a:cubicBezTo>
                      <a:pt x="1628" y="1172"/>
                      <a:pt x="1650" y="1216"/>
                      <a:pt x="1695" y="1238"/>
                    </a:cubicBezTo>
                    <a:cubicBezTo>
                      <a:pt x="1739" y="1305"/>
                      <a:pt x="1717" y="1394"/>
                      <a:pt x="1673" y="1439"/>
                    </a:cubicBezTo>
                    <a:cubicBezTo>
                      <a:pt x="1606" y="1506"/>
                      <a:pt x="1517" y="1551"/>
                      <a:pt x="1427" y="1551"/>
                    </a:cubicBezTo>
                    <a:cubicBezTo>
                      <a:pt x="1294" y="1551"/>
                      <a:pt x="1182" y="1506"/>
                      <a:pt x="1093" y="1417"/>
                    </a:cubicBezTo>
                    <a:cubicBezTo>
                      <a:pt x="1026" y="1328"/>
                      <a:pt x="1026" y="1194"/>
                      <a:pt x="1115" y="1149"/>
                    </a:cubicBezTo>
                    <a:cubicBezTo>
                      <a:pt x="1160" y="1127"/>
                      <a:pt x="1204" y="1105"/>
                      <a:pt x="1249" y="1105"/>
                    </a:cubicBezTo>
                    <a:cubicBezTo>
                      <a:pt x="1285" y="1099"/>
                      <a:pt x="1319" y="1096"/>
                      <a:pt x="1352" y="1096"/>
                    </a:cubicBezTo>
                    <a:close/>
                    <a:moveTo>
                      <a:pt x="1387" y="0"/>
                    </a:moveTo>
                    <a:cubicBezTo>
                      <a:pt x="1350" y="0"/>
                      <a:pt x="1313" y="18"/>
                      <a:pt x="1294" y="57"/>
                    </a:cubicBezTo>
                    <a:cubicBezTo>
                      <a:pt x="1249" y="102"/>
                      <a:pt x="1227" y="146"/>
                      <a:pt x="1204" y="213"/>
                    </a:cubicBezTo>
                    <a:cubicBezTo>
                      <a:pt x="1182" y="325"/>
                      <a:pt x="1138" y="458"/>
                      <a:pt x="1138" y="592"/>
                    </a:cubicBezTo>
                    <a:cubicBezTo>
                      <a:pt x="1138" y="614"/>
                      <a:pt x="1138" y="659"/>
                      <a:pt x="1115" y="659"/>
                    </a:cubicBezTo>
                    <a:cubicBezTo>
                      <a:pt x="1093" y="659"/>
                      <a:pt x="1093" y="637"/>
                      <a:pt x="1071" y="614"/>
                    </a:cubicBezTo>
                    <a:cubicBezTo>
                      <a:pt x="982" y="525"/>
                      <a:pt x="892" y="458"/>
                      <a:pt x="803" y="391"/>
                    </a:cubicBezTo>
                    <a:cubicBezTo>
                      <a:pt x="736" y="347"/>
                      <a:pt x="669" y="325"/>
                      <a:pt x="580" y="302"/>
                    </a:cubicBezTo>
                    <a:cubicBezTo>
                      <a:pt x="572" y="299"/>
                      <a:pt x="563" y="298"/>
                      <a:pt x="554" y="298"/>
                    </a:cubicBezTo>
                    <a:cubicBezTo>
                      <a:pt x="497" y="298"/>
                      <a:pt x="447" y="359"/>
                      <a:pt x="447" y="436"/>
                    </a:cubicBezTo>
                    <a:cubicBezTo>
                      <a:pt x="447" y="458"/>
                      <a:pt x="469" y="503"/>
                      <a:pt x="469" y="525"/>
                    </a:cubicBezTo>
                    <a:cubicBezTo>
                      <a:pt x="491" y="592"/>
                      <a:pt x="513" y="637"/>
                      <a:pt x="558" y="681"/>
                    </a:cubicBezTo>
                    <a:cubicBezTo>
                      <a:pt x="603" y="770"/>
                      <a:pt x="669" y="860"/>
                      <a:pt x="736" y="926"/>
                    </a:cubicBezTo>
                    <a:lnTo>
                      <a:pt x="736" y="949"/>
                    </a:lnTo>
                    <a:lnTo>
                      <a:pt x="736" y="971"/>
                    </a:lnTo>
                    <a:lnTo>
                      <a:pt x="692" y="971"/>
                    </a:lnTo>
                    <a:cubicBezTo>
                      <a:pt x="580" y="971"/>
                      <a:pt x="491" y="1016"/>
                      <a:pt x="402" y="1038"/>
                    </a:cubicBezTo>
                    <a:cubicBezTo>
                      <a:pt x="313" y="1060"/>
                      <a:pt x="224" y="1105"/>
                      <a:pt x="135" y="1149"/>
                    </a:cubicBezTo>
                    <a:cubicBezTo>
                      <a:pt x="112" y="1172"/>
                      <a:pt x="90" y="1194"/>
                      <a:pt x="68" y="1216"/>
                    </a:cubicBezTo>
                    <a:cubicBezTo>
                      <a:pt x="1" y="1283"/>
                      <a:pt x="23" y="1394"/>
                      <a:pt x="112" y="1417"/>
                    </a:cubicBezTo>
                    <a:cubicBezTo>
                      <a:pt x="179" y="1439"/>
                      <a:pt x="246" y="1461"/>
                      <a:pt x="313" y="1484"/>
                    </a:cubicBezTo>
                    <a:lnTo>
                      <a:pt x="669" y="1484"/>
                    </a:lnTo>
                    <a:cubicBezTo>
                      <a:pt x="692" y="1484"/>
                      <a:pt x="692" y="1484"/>
                      <a:pt x="692" y="1506"/>
                    </a:cubicBezTo>
                    <a:lnTo>
                      <a:pt x="625" y="1595"/>
                    </a:lnTo>
                    <a:cubicBezTo>
                      <a:pt x="558" y="1707"/>
                      <a:pt x="513" y="1818"/>
                      <a:pt x="447" y="1929"/>
                    </a:cubicBezTo>
                    <a:cubicBezTo>
                      <a:pt x="424" y="1996"/>
                      <a:pt x="424" y="2041"/>
                      <a:pt x="424" y="2085"/>
                    </a:cubicBezTo>
                    <a:cubicBezTo>
                      <a:pt x="405" y="2143"/>
                      <a:pt x="453" y="2201"/>
                      <a:pt x="495" y="2201"/>
                    </a:cubicBezTo>
                    <a:cubicBezTo>
                      <a:pt x="501" y="2201"/>
                      <a:pt x="507" y="2200"/>
                      <a:pt x="513" y="2197"/>
                    </a:cubicBezTo>
                    <a:cubicBezTo>
                      <a:pt x="528" y="2204"/>
                      <a:pt x="541" y="2207"/>
                      <a:pt x="551" y="2207"/>
                    </a:cubicBezTo>
                    <a:cubicBezTo>
                      <a:pt x="573" y="2207"/>
                      <a:pt x="588" y="2197"/>
                      <a:pt x="603" y="2197"/>
                    </a:cubicBezTo>
                    <a:cubicBezTo>
                      <a:pt x="647" y="2175"/>
                      <a:pt x="692" y="2152"/>
                      <a:pt x="714" y="2130"/>
                    </a:cubicBezTo>
                    <a:cubicBezTo>
                      <a:pt x="781" y="2085"/>
                      <a:pt x="848" y="2019"/>
                      <a:pt x="892" y="1952"/>
                    </a:cubicBezTo>
                    <a:cubicBezTo>
                      <a:pt x="915" y="1907"/>
                      <a:pt x="937" y="1885"/>
                      <a:pt x="959" y="1863"/>
                    </a:cubicBezTo>
                    <a:cubicBezTo>
                      <a:pt x="967" y="1848"/>
                      <a:pt x="972" y="1843"/>
                      <a:pt x="975" y="1843"/>
                    </a:cubicBezTo>
                    <a:cubicBezTo>
                      <a:pt x="982" y="1843"/>
                      <a:pt x="982" y="1863"/>
                      <a:pt x="982" y="1863"/>
                    </a:cubicBezTo>
                    <a:cubicBezTo>
                      <a:pt x="982" y="1885"/>
                      <a:pt x="982" y="1885"/>
                      <a:pt x="982" y="1907"/>
                    </a:cubicBezTo>
                    <a:cubicBezTo>
                      <a:pt x="982" y="1996"/>
                      <a:pt x="982" y="2063"/>
                      <a:pt x="1004" y="2130"/>
                    </a:cubicBezTo>
                    <a:lnTo>
                      <a:pt x="1004" y="2242"/>
                    </a:lnTo>
                    <a:cubicBezTo>
                      <a:pt x="1026" y="2308"/>
                      <a:pt x="1048" y="2375"/>
                      <a:pt x="1071" y="2420"/>
                    </a:cubicBezTo>
                    <a:cubicBezTo>
                      <a:pt x="1071" y="2442"/>
                      <a:pt x="1093" y="2487"/>
                      <a:pt x="1138" y="2487"/>
                    </a:cubicBezTo>
                    <a:cubicBezTo>
                      <a:pt x="1160" y="2509"/>
                      <a:pt x="1182" y="2520"/>
                      <a:pt x="1207" y="2520"/>
                    </a:cubicBezTo>
                    <a:cubicBezTo>
                      <a:pt x="1232" y="2520"/>
                      <a:pt x="1260" y="2509"/>
                      <a:pt x="1294" y="2487"/>
                    </a:cubicBezTo>
                    <a:cubicBezTo>
                      <a:pt x="1316" y="2464"/>
                      <a:pt x="1338" y="2442"/>
                      <a:pt x="1360" y="2420"/>
                    </a:cubicBezTo>
                    <a:cubicBezTo>
                      <a:pt x="1383" y="2375"/>
                      <a:pt x="1383" y="2331"/>
                      <a:pt x="1405" y="2264"/>
                    </a:cubicBezTo>
                    <a:cubicBezTo>
                      <a:pt x="1427" y="2152"/>
                      <a:pt x="1450" y="2041"/>
                      <a:pt x="1450" y="1929"/>
                    </a:cubicBezTo>
                    <a:cubicBezTo>
                      <a:pt x="1450" y="1907"/>
                      <a:pt x="1450" y="1907"/>
                      <a:pt x="1450" y="1885"/>
                    </a:cubicBezTo>
                    <a:cubicBezTo>
                      <a:pt x="1450" y="1885"/>
                      <a:pt x="1450" y="1885"/>
                      <a:pt x="1450" y="1863"/>
                    </a:cubicBezTo>
                    <a:lnTo>
                      <a:pt x="1539" y="1974"/>
                    </a:lnTo>
                    <a:cubicBezTo>
                      <a:pt x="1628" y="2108"/>
                      <a:pt x="1739" y="2219"/>
                      <a:pt x="1873" y="2308"/>
                    </a:cubicBezTo>
                    <a:cubicBezTo>
                      <a:pt x="1918" y="2331"/>
                      <a:pt x="1985" y="2353"/>
                      <a:pt x="2051" y="2375"/>
                    </a:cubicBezTo>
                    <a:cubicBezTo>
                      <a:pt x="2096" y="2375"/>
                      <a:pt x="2141" y="2331"/>
                      <a:pt x="2163" y="2286"/>
                    </a:cubicBezTo>
                    <a:cubicBezTo>
                      <a:pt x="2163" y="2264"/>
                      <a:pt x="2163" y="2219"/>
                      <a:pt x="2163" y="2197"/>
                    </a:cubicBezTo>
                    <a:cubicBezTo>
                      <a:pt x="2141" y="2063"/>
                      <a:pt x="2096" y="1952"/>
                      <a:pt x="2029" y="1840"/>
                    </a:cubicBezTo>
                    <a:cubicBezTo>
                      <a:pt x="2007" y="1773"/>
                      <a:pt x="1962" y="1729"/>
                      <a:pt x="1918" y="1662"/>
                    </a:cubicBezTo>
                    <a:lnTo>
                      <a:pt x="1918" y="1640"/>
                    </a:lnTo>
                    <a:lnTo>
                      <a:pt x="2163" y="1662"/>
                    </a:lnTo>
                    <a:cubicBezTo>
                      <a:pt x="2230" y="1640"/>
                      <a:pt x="2319" y="1640"/>
                      <a:pt x="2408" y="1617"/>
                    </a:cubicBezTo>
                    <a:cubicBezTo>
                      <a:pt x="2453" y="1617"/>
                      <a:pt x="2475" y="1595"/>
                      <a:pt x="2520" y="1573"/>
                    </a:cubicBezTo>
                    <a:cubicBezTo>
                      <a:pt x="2609" y="1528"/>
                      <a:pt x="2631" y="1417"/>
                      <a:pt x="2542" y="1350"/>
                    </a:cubicBezTo>
                    <a:cubicBezTo>
                      <a:pt x="2520" y="1328"/>
                      <a:pt x="2475" y="1305"/>
                      <a:pt x="2453" y="1283"/>
                    </a:cubicBezTo>
                    <a:cubicBezTo>
                      <a:pt x="2386" y="1261"/>
                      <a:pt x="2319" y="1238"/>
                      <a:pt x="2274" y="1238"/>
                    </a:cubicBezTo>
                    <a:lnTo>
                      <a:pt x="2096" y="1194"/>
                    </a:lnTo>
                    <a:cubicBezTo>
                      <a:pt x="2185" y="1105"/>
                      <a:pt x="2274" y="1016"/>
                      <a:pt x="2341" y="926"/>
                    </a:cubicBezTo>
                    <a:cubicBezTo>
                      <a:pt x="2386" y="860"/>
                      <a:pt x="2430" y="793"/>
                      <a:pt x="2453" y="726"/>
                    </a:cubicBezTo>
                    <a:cubicBezTo>
                      <a:pt x="2453" y="703"/>
                      <a:pt x="2453" y="703"/>
                      <a:pt x="2453" y="681"/>
                    </a:cubicBezTo>
                    <a:lnTo>
                      <a:pt x="2341" y="614"/>
                    </a:lnTo>
                    <a:cubicBezTo>
                      <a:pt x="2297" y="614"/>
                      <a:pt x="2252" y="614"/>
                      <a:pt x="2208" y="637"/>
                    </a:cubicBezTo>
                    <a:cubicBezTo>
                      <a:pt x="2096" y="659"/>
                      <a:pt x="2007" y="703"/>
                      <a:pt x="1918" y="770"/>
                    </a:cubicBezTo>
                    <a:lnTo>
                      <a:pt x="1918" y="748"/>
                    </a:lnTo>
                    <a:cubicBezTo>
                      <a:pt x="1940" y="681"/>
                      <a:pt x="1962" y="592"/>
                      <a:pt x="2007" y="525"/>
                    </a:cubicBezTo>
                    <a:cubicBezTo>
                      <a:pt x="2007" y="481"/>
                      <a:pt x="2007" y="436"/>
                      <a:pt x="2007" y="369"/>
                    </a:cubicBezTo>
                    <a:lnTo>
                      <a:pt x="1851" y="258"/>
                    </a:lnTo>
                    <a:lnTo>
                      <a:pt x="1829" y="258"/>
                    </a:lnTo>
                    <a:cubicBezTo>
                      <a:pt x="1806" y="280"/>
                      <a:pt x="1762" y="302"/>
                      <a:pt x="1739" y="325"/>
                    </a:cubicBezTo>
                    <a:cubicBezTo>
                      <a:pt x="1673" y="391"/>
                      <a:pt x="1606" y="436"/>
                      <a:pt x="1561" y="503"/>
                    </a:cubicBezTo>
                    <a:lnTo>
                      <a:pt x="1561" y="481"/>
                    </a:lnTo>
                    <a:cubicBezTo>
                      <a:pt x="1561" y="391"/>
                      <a:pt x="1561" y="302"/>
                      <a:pt x="1539" y="191"/>
                    </a:cubicBezTo>
                    <a:cubicBezTo>
                      <a:pt x="1539" y="146"/>
                      <a:pt x="1517" y="102"/>
                      <a:pt x="1494" y="79"/>
                    </a:cubicBezTo>
                    <a:cubicBezTo>
                      <a:pt x="1482" y="29"/>
                      <a:pt x="1434" y="0"/>
                      <a:pt x="1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35"/>
              <p:cNvSpPr/>
              <p:nvPr/>
            </p:nvSpPr>
            <p:spPr>
              <a:xfrm>
                <a:off x="4409325" y="3432925"/>
                <a:ext cx="95850" cy="9205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682" extrusionOk="0">
                    <a:moveTo>
                      <a:pt x="1963" y="1572"/>
                    </a:moveTo>
                    <a:cubicBezTo>
                      <a:pt x="2088" y="1572"/>
                      <a:pt x="2216" y="1601"/>
                      <a:pt x="2318" y="1669"/>
                    </a:cubicBezTo>
                    <a:cubicBezTo>
                      <a:pt x="2385" y="1692"/>
                      <a:pt x="2430" y="1736"/>
                      <a:pt x="2452" y="1781"/>
                    </a:cubicBezTo>
                    <a:cubicBezTo>
                      <a:pt x="2519" y="1870"/>
                      <a:pt x="2519" y="2004"/>
                      <a:pt x="2452" y="2093"/>
                    </a:cubicBezTo>
                    <a:cubicBezTo>
                      <a:pt x="2341" y="2182"/>
                      <a:pt x="2207" y="2249"/>
                      <a:pt x="2073" y="2249"/>
                    </a:cubicBezTo>
                    <a:cubicBezTo>
                      <a:pt x="1895" y="2249"/>
                      <a:pt x="1716" y="2160"/>
                      <a:pt x="1605" y="2026"/>
                    </a:cubicBezTo>
                    <a:cubicBezTo>
                      <a:pt x="1493" y="1915"/>
                      <a:pt x="1516" y="1736"/>
                      <a:pt x="1650" y="1647"/>
                    </a:cubicBezTo>
                    <a:cubicBezTo>
                      <a:pt x="1694" y="1603"/>
                      <a:pt x="1761" y="1580"/>
                      <a:pt x="1850" y="1580"/>
                    </a:cubicBezTo>
                    <a:cubicBezTo>
                      <a:pt x="1887" y="1575"/>
                      <a:pt x="1925" y="1572"/>
                      <a:pt x="1963" y="1572"/>
                    </a:cubicBezTo>
                    <a:close/>
                    <a:moveTo>
                      <a:pt x="2033" y="0"/>
                    </a:moveTo>
                    <a:cubicBezTo>
                      <a:pt x="1974" y="0"/>
                      <a:pt x="1916" y="34"/>
                      <a:pt x="1895" y="109"/>
                    </a:cubicBezTo>
                    <a:cubicBezTo>
                      <a:pt x="1850" y="131"/>
                      <a:pt x="1828" y="198"/>
                      <a:pt x="1806" y="243"/>
                    </a:cubicBezTo>
                    <a:cubicBezTo>
                      <a:pt x="1806" y="265"/>
                      <a:pt x="1783" y="287"/>
                      <a:pt x="1761" y="332"/>
                    </a:cubicBezTo>
                    <a:cubicBezTo>
                      <a:pt x="1716" y="510"/>
                      <a:pt x="1672" y="689"/>
                      <a:pt x="1650" y="889"/>
                    </a:cubicBezTo>
                    <a:cubicBezTo>
                      <a:pt x="1650" y="912"/>
                      <a:pt x="1650" y="956"/>
                      <a:pt x="1627" y="978"/>
                    </a:cubicBezTo>
                    <a:cubicBezTo>
                      <a:pt x="1605" y="978"/>
                      <a:pt x="1583" y="934"/>
                      <a:pt x="1560" y="912"/>
                    </a:cubicBezTo>
                    <a:cubicBezTo>
                      <a:pt x="1449" y="778"/>
                      <a:pt x="1293" y="666"/>
                      <a:pt x="1137" y="577"/>
                    </a:cubicBezTo>
                    <a:cubicBezTo>
                      <a:pt x="1048" y="510"/>
                      <a:pt x="959" y="488"/>
                      <a:pt x="847" y="466"/>
                    </a:cubicBezTo>
                    <a:cubicBezTo>
                      <a:pt x="830" y="459"/>
                      <a:pt x="813" y="456"/>
                      <a:pt x="796" y="456"/>
                    </a:cubicBezTo>
                    <a:cubicBezTo>
                      <a:pt x="704" y="456"/>
                      <a:pt x="628" y="550"/>
                      <a:pt x="646" y="644"/>
                    </a:cubicBezTo>
                    <a:cubicBezTo>
                      <a:pt x="646" y="689"/>
                      <a:pt x="669" y="733"/>
                      <a:pt x="691" y="778"/>
                    </a:cubicBezTo>
                    <a:cubicBezTo>
                      <a:pt x="713" y="867"/>
                      <a:pt x="758" y="934"/>
                      <a:pt x="802" y="1023"/>
                    </a:cubicBezTo>
                    <a:cubicBezTo>
                      <a:pt x="869" y="1134"/>
                      <a:pt x="959" y="1246"/>
                      <a:pt x="1070" y="1357"/>
                    </a:cubicBezTo>
                    <a:cubicBezTo>
                      <a:pt x="1070" y="1357"/>
                      <a:pt x="1070" y="1357"/>
                      <a:pt x="1070" y="1380"/>
                    </a:cubicBezTo>
                    <a:lnTo>
                      <a:pt x="1070" y="1402"/>
                    </a:lnTo>
                    <a:cubicBezTo>
                      <a:pt x="1048" y="1424"/>
                      <a:pt x="1025" y="1424"/>
                      <a:pt x="1025" y="1424"/>
                    </a:cubicBezTo>
                    <a:cubicBezTo>
                      <a:pt x="869" y="1446"/>
                      <a:pt x="736" y="1491"/>
                      <a:pt x="580" y="1536"/>
                    </a:cubicBezTo>
                    <a:cubicBezTo>
                      <a:pt x="446" y="1580"/>
                      <a:pt x="334" y="1625"/>
                      <a:pt x="223" y="1714"/>
                    </a:cubicBezTo>
                    <a:cubicBezTo>
                      <a:pt x="178" y="1736"/>
                      <a:pt x="134" y="1759"/>
                      <a:pt x="111" y="1803"/>
                    </a:cubicBezTo>
                    <a:cubicBezTo>
                      <a:pt x="0" y="1892"/>
                      <a:pt x="45" y="2048"/>
                      <a:pt x="156" y="2093"/>
                    </a:cubicBezTo>
                    <a:cubicBezTo>
                      <a:pt x="268" y="2137"/>
                      <a:pt x="379" y="2160"/>
                      <a:pt x="490" y="2182"/>
                    </a:cubicBezTo>
                    <a:lnTo>
                      <a:pt x="847" y="2182"/>
                    </a:lnTo>
                    <a:cubicBezTo>
                      <a:pt x="869" y="2171"/>
                      <a:pt x="892" y="2165"/>
                      <a:pt x="914" y="2165"/>
                    </a:cubicBezTo>
                    <a:cubicBezTo>
                      <a:pt x="936" y="2165"/>
                      <a:pt x="959" y="2171"/>
                      <a:pt x="981" y="2182"/>
                    </a:cubicBezTo>
                    <a:cubicBezTo>
                      <a:pt x="1003" y="2182"/>
                      <a:pt x="1025" y="2182"/>
                      <a:pt x="1003" y="2204"/>
                    </a:cubicBezTo>
                    <a:cubicBezTo>
                      <a:pt x="981" y="2249"/>
                      <a:pt x="959" y="2294"/>
                      <a:pt x="936" y="2338"/>
                    </a:cubicBezTo>
                    <a:cubicBezTo>
                      <a:pt x="847" y="2516"/>
                      <a:pt x="758" y="2672"/>
                      <a:pt x="669" y="2851"/>
                    </a:cubicBezTo>
                    <a:cubicBezTo>
                      <a:pt x="646" y="2918"/>
                      <a:pt x="624" y="2985"/>
                      <a:pt x="624" y="3074"/>
                    </a:cubicBezTo>
                    <a:cubicBezTo>
                      <a:pt x="602" y="3163"/>
                      <a:pt x="669" y="3230"/>
                      <a:pt x="780" y="3230"/>
                    </a:cubicBezTo>
                    <a:cubicBezTo>
                      <a:pt x="825" y="3230"/>
                      <a:pt x="869" y="3230"/>
                      <a:pt x="892" y="3207"/>
                    </a:cubicBezTo>
                    <a:cubicBezTo>
                      <a:pt x="959" y="3185"/>
                      <a:pt x="1003" y="3141"/>
                      <a:pt x="1048" y="3118"/>
                    </a:cubicBezTo>
                    <a:cubicBezTo>
                      <a:pt x="1137" y="3051"/>
                      <a:pt x="1226" y="2962"/>
                      <a:pt x="1293" y="2851"/>
                    </a:cubicBezTo>
                    <a:cubicBezTo>
                      <a:pt x="1337" y="2806"/>
                      <a:pt x="1360" y="2762"/>
                      <a:pt x="1404" y="2717"/>
                    </a:cubicBezTo>
                    <a:lnTo>
                      <a:pt x="1427" y="2717"/>
                    </a:lnTo>
                    <a:cubicBezTo>
                      <a:pt x="1427" y="2739"/>
                      <a:pt x="1427" y="2784"/>
                      <a:pt x="1427" y="2806"/>
                    </a:cubicBezTo>
                    <a:cubicBezTo>
                      <a:pt x="1427" y="2918"/>
                      <a:pt x="1427" y="3007"/>
                      <a:pt x="1449" y="3118"/>
                    </a:cubicBezTo>
                    <a:lnTo>
                      <a:pt x="1493" y="3297"/>
                    </a:lnTo>
                    <a:cubicBezTo>
                      <a:pt x="1493" y="3386"/>
                      <a:pt x="1516" y="3453"/>
                      <a:pt x="1560" y="3542"/>
                    </a:cubicBezTo>
                    <a:cubicBezTo>
                      <a:pt x="1583" y="3586"/>
                      <a:pt x="1605" y="3609"/>
                      <a:pt x="1650" y="3631"/>
                    </a:cubicBezTo>
                    <a:cubicBezTo>
                      <a:pt x="1683" y="3664"/>
                      <a:pt x="1722" y="3681"/>
                      <a:pt x="1761" y="3681"/>
                    </a:cubicBezTo>
                    <a:cubicBezTo>
                      <a:pt x="1800" y="3681"/>
                      <a:pt x="1839" y="3664"/>
                      <a:pt x="1872" y="3631"/>
                    </a:cubicBezTo>
                    <a:cubicBezTo>
                      <a:pt x="1917" y="3609"/>
                      <a:pt x="1939" y="3564"/>
                      <a:pt x="1962" y="3542"/>
                    </a:cubicBezTo>
                    <a:cubicBezTo>
                      <a:pt x="2006" y="3453"/>
                      <a:pt x="2028" y="3386"/>
                      <a:pt x="2051" y="3319"/>
                    </a:cubicBezTo>
                    <a:cubicBezTo>
                      <a:pt x="2073" y="3141"/>
                      <a:pt x="2095" y="2985"/>
                      <a:pt x="2118" y="2806"/>
                    </a:cubicBezTo>
                    <a:cubicBezTo>
                      <a:pt x="2118" y="2784"/>
                      <a:pt x="2118" y="2762"/>
                      <a:pt x="2118" y="2762"/>
                    </a:cubicBezTo>
                    <a:cubicBezTo>
                      <a:pt x="2118" y="2739"/>
                      <a:pt x="2118" y="2739"/>
                      <a:pt x="2118" y="2739"/>
                    </a:cubicBezTo>
                    <a:cubicBezTo>
                      <a:pt x="2162" y="2784"/>
                      <a:pt x="2207" y="2851"/>
                      <a:pt x="2251" y="2895"/>
                    </a:cubicBezTo>
                    <a:cubicBezTo>
                      <a:pt x="2385" y="3074"/>
                      <a:pt x="2541" y="3230"/>
                      <a:pt x="2742" y="3363"/>
                    </a:cubicBezTo>
                    <a:cubicBezTo>
                      <a:pt x="2809" y="3408"/>
                      <a:pt x="2898" y="3453"/>
                      <a:pt x="2987" y="3453"/>
                    </a:cubicBezTo>
                    <a:cubicBezTo>
                      <a:pt x="2996" y="3456"/>
                      <a:pt x="3005" y="3457"/>
                      <a:pt x="3014" y="3457"/>
                    </a:cubicBezTo>
                    <a:cubicBezTo>
                      <a:pt x="3076" y="3457"/>
                      <a:pt x="3143" y="3396"/>
                      <a:pt x="3143" y="3319"/>
                    </a:cubicBezTo>
                    <a:cubicBezTo>
                      <a:pt x="3143" y="3297"/>
                      <a:pt x="3143" y="3252"/>
                      <a:pt x="3143" y="3207"/>
                    </a:cubicBezTo>
                    <a:cubicBezTo>
                      <a:pt x="3121" y="3029"/>
                      <a:pt x="3054" y="2851"/>
                      <a:pt x="2965" y="2695"/>
                    </a:cubicBezTo>
                    <a:cubicBezTo>
                      <a:pt x="2920" y="2606"/>
                      <a:pt x="2853" y="2516"/>
                      <a:pt x="2809" y="2427"/>
                    </a:cubicBezTo>
                    <a:cubicBezTo>
                      <a:pt x="2809" y="2427"/>
                      <a:pt x="2809" y="2405"/>
                      <a:pt x="2831" y="2405"/>
                    </a:cubicBezTo>
                    <a:lnTo>
                      <a:pt x="3143" y="2383"/>
                    </a:lnTo>
                    <a:cubicBezTo>
                      <a:pt x="3277" y="2383"/>
                      <a:pt x="3388" y="2360"/>
                      <a:pt x="3500" y="2338"/>
                    </a:cubicBezTo>
                    <a:cubicBezTo>
                      <a:pt x="3566" y="2316"/>
                      <a:pt x="3633" y="2294"/>
                      <a:pt x="3678" y="2249"/>
                    </a:cubicBezTo>
                    <a:cubicBezTo>
                      <a:pt x="3812" y="2204"/>
                      <a:pt x="3834" y="2026"/>
                      <a:pt x="3722" y="1959"/>
                    </a:cubicBezTo>
                    <a:cubicBezTo>
                      <a:pt x="3678" y="1915"/>
                      <a:pt x="3633" y="1870"/>
                      <a:pt x="3566" y="1848"/>
                    </a:cubicBezTo>
                    <a:cubicBezTo>
                      <a:pt x="3477" y="1803"/>
                      <a:pt x="3388" y="1781"/>
                      <a:pt x="3299" y="1759"/>
                    </a:cubicBezTo>
                    <a:lnTo>
                      <a:pt x="3076" y="1736"/>
                    </a:lnTo>
                    <a:lnTo>
                      <a:pt x="3054" y="1736"/>
                    </a:lnTo>
                    <a:lnTo>
                      <a:pt x="3054" y="1714"/>
                    </a:lnTo>
                    <a:cubicBezTo>
                      <a:pt x="3188" y="1580"/>
                      <a:pt x="3299" y="1469"/>
                      <a:pt x="3410" y="1335"/>
                    </a:cubicBezTo>
                    <a:cubicBezTo>
                      <a:pt x="3500" y="1246"/>
                      <a:pt x="3544" y="1157"/>
                      <a:pt x="3566" y="1045"/>
                    </a:cubicBezTo>
                    <a:cubicBezTo>
                      <a:pt x="3566" y="1023"/>
                      <a:pt x="3566" y="978"/>
                      <a:pt x="3522" y="956"/>
                    </a:cubicBezTo>
                    <a:cubicBezTo>
                      <a:pt x="3500" y="912"/>
                      <a:pt x="3455" y="912"/>
                      <a:pt x="3433" y="912"/>
                    </a:cubicBezTo>
                    <a:cubicBezTo>
                      <a:pt x="3407" y="905"/>
                      <a:pt x="3382" y="902"/>
                      <a:pt x="3360" y="902"/>
                    </a:cubicBezTo>
                    <a:cubicBezTo>
                      <a:pt x="3304" y="902"/>
                      <a:pt x="3257" y="918"/>
                      <a:pt x="3210" y="934"/>
                    </a:cubicBezTo>
                    <a:cubicBezTo>
                      <a:pt x="3076" y="978"/>
                      <a:pt x="2942" y="1045"/>
                      <a:pt x="2809" y="1112"/>
                    </a:cubicBezTo>
                    <a:lnTo>
                      <a:pt x="2786" y="1112"/>
                    </a:lnTo>
                    <a:cubicBezTo>
                      <a:pt x="2764" y="1112"/>
                      <a:pt x="2786" y="1112"/>
                      <a:pt x="2786" y="1090"/>
                    </a:cubicBezTo>
                    <a:cubicBezTo>
                      <a:pt x="2853" y="978"/>
                      <a:pt x="2898" y="867"/>
                      <a:pt x="2920" y="755"/>
                    </a:cubicBezTo>
                    <a:cubicBezTo>
                      <a:pt x="2942" y="689"/>
                      <a:pt x="2965" y="622"/>
                      <a:pt x="2942" y="555"/>
                    </a:cubicBezTo>
                    <a:cubicBezTo>
                      <a:pt x="2942" y="452"/>
                      <a:pt x="2864" y="376"/>
                      <a:pt x="2777" y="376"/>
                    </a:cubicBezTo>
                    <a:cubicBezTo>
                      <a:pt x="2750" y="376"/>
                      <a:pt x="2723" y="383"/>
                      <a:pt x="2697" y="399"/>
                    </a:cubicBezTo>
                    <a:cubicBezTo>
                      <a:pt x="2630" y="421"/>
                      <a:pt x="2586" y="466"/>
                      <a:pt x="2541" y="488"/>
                    </a:cubicBezTo>
                    <a:cubicBezTo>
                      <a:pt x="2452" y="577"/>
                      <a:pt x="2385" y="666"/>
                      <a:pt x="2296" y="755"/>
                    </a:cubicBezTo>
                    <a:lnTo>
                      <a:pt x="2274" y="755"/>
                    </a:lnTo>
                    <a:cubicBezTo>
                      <a:pt x="2274" y="755"/>
                      <a:pt x="2274" y="755"/>
                      <a:pt x="2274" y="711"/>
                    </a:cubicBezTo>
                    <a:cubicBezTo>
                      <a:pt x="2296" y="577"/>
                      <a:pt x="2274" y="443"/>
                      <a:pt x="2251" y="287"/>
                    </a:cubicBezTo>
                    <a:lnTo>
                      <a:pt x="2229" y="221"/>
                    </a:lnTo>
                    <a:cubicBezTo>
                      <a:pt x="2229" y="198"/>
                      <a:pt x="2207" y="154"/>
                      <a:pt x="2184" y="109"/>
                    </a:cubicBezTo>
                    <a:cubicBezTo>
                      <a:pt x="2161" y="40"/>
                      <a:pt x="2096" y="0"/>
                      <a:pt x="20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35"/>
              <p:cNvSpPr/>
              <p:nvPr/>
            </p:nvSpPr>
            <p:spPr>
              <a:xfrm>
                <a:off x="4288400" y="3338250"/>
                <a:ext cx="496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133" extrusionOk="0">
                    <a:moveTo>
                      <a:pt x="1200" y="0"/>
                    </a:moveTo>
                    <a:cubicBezTo>
                      <a:pt x="1155" y="0"/>
                      <a:pt x="1112" y="22"/>
                      <a:pt x="1092" y="62"/>
                    </a:cubicBezTo>
                    <a:cubicBezTo>
                      <a:pt x="1048" y="129"/>
                      <a:pt x="1003" y="196"/>
                      <a:pt x="981" y="263"/>
                    </a:cubicBezTo>
                    <a:cubicBezTo>
                      <a:pt x="936" y="419"/>
                      <a:pt x="892" y="597"/>
                      <a:pt x="892" y="753"/>
                    </a:cubicBezTo>
                    <a:cubicBezTo>
                      <a:pt x="892" y="775"/>
                      <a:pt x="892" y="820"/>
                      <a:pt x="869" y="842"/>
                    </a:cubicBezTo>
                    <a:cubicBezTo>
                      <a:pt x="847" y="842"/>
                      <a:pt x="825" y="798"/>
                      <a:pt x="803" y="775"/>
                    </a:cubicBezTo>
                    <a:cubicBezTo>
                      <a:pt x="691" y="664"/>
                      <a:pt x="580" y="575"/>
                      <a:pt x="446" y="486"/>
                    </a:cubicBezTo>
                    <a:cubicBezTo>
                      <a:pt x="357" y="441"/>
                      <a:pt x="268" y="397"/>
                      <a:pt x="178" y="397"/>
                    </a:cubicBezTo>
                    <a:cubicBezTo>
                      <a:pt x="167" y="394"/>
                      <a:pt x="155" y="392"/>
                      <a:pt x="144" y="392"/>
                    </a:cubicBezTo>
                    <a:cubicBezTo>
                      <a:pt x="68" y="392"/>
                      <a:pt x="0" y="455"/>
                      <a:pt x="0" y="553"/>
                    </a:cubicBezTo>
                    <a:cubicBezTo>
                      <a:pt x="0" y="597"/>
                      <a:pt x="22" y="642"/>
                      <a:pt x="45" y="664"/>
                    </a:cubicBezTo>
                    <a:cubicBezTo>
                      <a:pt x="67" y="753"/>
                      <a:pt x="89" y="820"/>
                      <a:pt x="134" y="865"/>
                    </a:cubicBezTo>
                    <a:cubicBezTo>
                      <a:pt x="201" y="954"/>
                      <a:pt x="268" y="1043"/>
                      <a:pt x="334" y="1132"/>
                    </a:cubicBezTo>
                    <a:lnTo>
                      <a:pt x="513" y="1043"/>
                    </a:lnTo>
                    <a:lnTo>
                      <a:pt x="691" y="954"/>
                    </a:lnTo>
                    <a:cubicBezTo>
                      <a:pt x="847" y="865"/>
                      <a:pt x="758" y="954"/>
                      <a:pt x="1048" y="820"/>
                    </a:cubicBezTo>
                    <a:cubicBezTo>
                      <a:pt x="1471" y="642"/>
                      <a:pt x="1761" y="508"/>
                      <a:pt x="1984" y="397"/>
                    </a:cubicBezTo>
                    <a:cubicBezTo>
                      <a:pt x="1955" y="353"/>
                      <a:pt x="1908" y="329"/>
                      <a:pt x="1860" y="329"/>
                    </a:cubicBezTo>
                    <a:cubicBezTo>
                      <a:pt x="1833" y="329"/>
                      <a:pt x="1807" y="336"/>
                      <a:pt x="1783" y="352"/>
                    </a:cubicBezTo>
                    <a:cubicBezTo>
                      <a:pt x="1739" y="352"/>
                      <a:pt x="1694" y="397"/>
                      <a:pt x="1650" y="419"/>
                    </a:cubicBezTo>
                    <a:cubicBezTo>
                      <a:pt x="1583" y="486"/>
                      <a:pt x="1494" y="575"/>
                      <a:pt x="1427" y="642"/>
                    </a:cubicBezTo>
                    <a:cubicBezTo>
                      <a:pt x="1404" y="642"/>
                      <a:pt x="1427" y="642"/>
                      <a:pt x="1427" y="619"/>
                    </a:cubicBezTo>
                    <a:cubicBezTo>
                      <a:pt x="1427" y="508"/>
                      <a:pt x="1427" y="374"/>
                      <a:pt x="1404" y="240"/>
                    </a:cubicBezTo>
                    <a:cubicBezTo>
                      <a:pt x="1382" y="196"/>
                      <a:pt x="1360" y="151"/>
                      <a:pt x="1337" y="107"/>
                    </a:cubicBezTo>
                    <a:cubicBezTo>
                      <a:pt x="1313" y="33"/>
                      <a:pt x="1255" y="0"/>
                      <a:pt x="1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35"/>
              <p:cNvSpPr/>
              <p:nvPr/>
            </p:nvSpPr>
            <p:spPr>
              <a:xfrm>
                <a:off x="4389800" y="3356950"/>
                <a:ext cx="55750" cy="62425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497" extrusionOk="0">
                    <a:moveTo>
                      <a:pt x="1433" y="1"/>
                    </a:moveTo>
                    <a:cubicBezTo>
                      <a:pt x="1423" y="1"/>
                      <a:pt x="1414" y="2"/>
                      <a:pt x="1405" y="5"/>
                    </a:cubicBezTo>
                    <a:cubicBezTo>
                      <a:pt x="1316" y="340"/>
                      <a:pt x="1160" y="652"/>
                      <a:pt x="959" y="941"/>
                    </a:cubicBezTo>
                    <a:cubicBezTo>
                      <a:pt x="1004" y="941"/>
                      <a:pt x="1049" y="964"/>
                      <a:pt x="1071" y="986"/>
                    </a:cubicBezTo>
                    <a:cubicBezTo>
                      <a:pt x="1115" y="1008"/>
                      <a:pt x="1160" y="1053"/>
                      <a:pt x="1182" y="1075"/>
                    </a:cubicBezTo>
                    <a:cubicBezTo>
                      <a:pt x="1249" y="1142"/>
                      <a:pt x="1249" y="1253"/>
                      <a:pt x="1182" y="1298"/>
                    </a:cubicBezTo>
                    <a:cubicBezTo>
                      <a:pt x="1115" y="1387"/>
                      <a:pt x="1004" y="1432"/>
                      <a:pt x="915" y="1432"/>
                    </a:cubicBezTo>
                    <a:cubicBezTo>
                      <a:pt x="826" y="1432"/>
                      <a:pt x="736" y="1409"/>
                      <a:pt x="670" y="1365"/>
                    </a:cubicBezTo>
                    <a:cubicBezTo>
                      <a:pt x="580" y="1499"/>
                      <a:pt x="469" y="1632"/>
                      <a:pt x="335" y="1766"/>
                    </a:cubicBezTo>
                    <a:cubicBezTo>
                      <a:pt x="224" y="1900"/>
                      <a:pt x="135" y="2034"/>
                      <a:pt x="1" y="2145"/>
                    </a:cubicBezTo>
                    <a:cubicBezTo>
                      <a:pt x="45" y="2123"/>
                      <a:pt x="90" y="2100"/>
                      <a:pt x="135" y="2078"/>
                    </a:cubicBezTo>
                    <a:cubicBezTo>
                      <a:pt x="201" y="2011"/>
                      <a:pt x="268" y="1944"/>
                      <a:pt x="313" y="1878"/>
                    </a:cubicBezTo>
                    <a:lnTo>
                      <a:pt x="358" y="1811"/>
                    </a:lnTo>
                    <a:lnTo>
                      <a:pt x="402" y="1766"/>
                    </a:lnTo>
                    <a:cubicBezTo>
                      <a:pt x="424" y="1788"/>
                      <a:pt x="424" y="1811"/>
                      <a:pt x="402" y="1833"/>
                    </a:cubicBezTo>
                    <a:cubicBezTo>
                      <a:pt x="402" y="1922"/>
                      <a:pt x="424" y="1989"/>
                      <a:pt x="424" y="2078"/>
                    </a:cubicBezTo>
                    <a:cubicBezTo>
                      <a:pt x="424" y="2123"/>
                      <a:pt x="447" y="2167"/>
                      <a:pt x="447" y="2212"/>
                    </a:cubicBezTo>
                    <a:cubicBezTo>
                      <a:pt x="469" y="2279"/>
                      <a:pt x="491" y="2323"/>
                      <a:pt x="514" y="2390"/>
                    </a:cubicBezTo>
                    <a:cubicBezTo>
                      <a:pt x="536" y="2412"/>
                      <a:pt x="558" y="2457"/>
                      <a:pt x="580" y="2479"/>
                    </a:cubicBezTo>
                    <a:cubicBezTo>
                      <a:pt x="603" y="2491"/>
                      <a:pt x="631" y="2496"/>
                      <a:pt x="661" y="2496"/>
                    </a:cubicBezTo>
                    <a:cubicBezTo>
                      <a:pt x="692" y="2496"/>
                      <a:pt x="725" y="2491"/>
                      <a:pt x="759" y="2479"/>
                    </a:cubicBezTo>
                    <a:cubicBezTo>
                      <a:pt x="781" y="2435"/>
                      <a:pt x="803" y="2412"/>
                      <a:pt x="826" y="2390"/>
                    </a:cubicBezTo>
                    <a:cubicBezTo>
                      <a:pt x="848" y="2323"/>
                      <a:pt x="870" y="2279"/>
                      <a:pt x="892" y="2212"/>
                    </a:cubicBezTo>
                    <a:cubicBezTo>
                      <a:pt x="915" y="2100"/>
                      <a:pt x="937" y="1967"/>
                      <a:pt x="937" y="1833"/>
                    </a:cubicBezTo>
                    <a:cubicBezTo>
                      <a:pt x="937" y="1833"/>
                      <a:pt x="937" y="1811"/>
                      <a:pt x="937" y="1788"/>
                    </a:cubicBezTo>
                    <a:lnTo>
                      <a:pt x="1049" y="1900"/>
                    </a:lnTo>
                    <a:cubicBezTo>
                      <a:pt x="1138" y="2034"/>
                      <a:pt x="1271" y="2167"/>
                      <a:pt x="1405" y="2256"/>
                    </a:cubicBezTo>
                    <a:cubicBezTo>
                      <a:pt x="1472" y="2301"/>
                      <a:pt x="1539" y="2323"/>
                      <a:pt x="1606" y="2323"/>
                    </a:cubicBezTo>
                    <a:cubicBezTo>
                      <a:pt x="1614" y="2327"/>
                      <a:pt x="1622" y="2329"/>
                      <a:pt x="1631" y="2329"/>
                    </a:cubicBezTo>
                    <a:cubicBezTo>
                      <a:pt x="1672" y="2329"/>
                      <a:pt x="1717" y="2289"/>
                      <a:pt x="1717" y="2234"/>
                    </a:cubicBezTo>
                    <a:cubicBezTo>
                      <a:pt x="1740" y="2190"/>
                      <a:pt x="1740" y="2167"/>
                      <a:pt x="1717" y="2145"/>
                    </a:cubicBezTo>
                    <a:cubicBezTo>
                      <a:pt x="1695" y="2011"/>
                      <a:pt x="1650" y="1878"/>
                      <a:pt x="1583" y="1744"/>
                    </a:cubicBezTo>
                    <a:cubicBezTo>
                      <a:pt x="1561" y="1677"/>
                      <a:pt x="1517" y="1610"/>
                      <a:pt x="1472" y="1543"/>
                    </a:cubicBezTo>
                    <a:cubicBezTo>
                      <a:pt x="1472" y="1543"/>
                      <a:pt x="1472" y="1521"/>
                      <a:pt x="1472" y="1521"/>
                    </a:cubicBezTo>
                    <a:lnTo>
                      <a:pt x="1695" y="1521"/>
                    </a:lnTo>
                    <a:cubicBezTo>
                      <a:pt x="1784" y="1521"/>
                      <a:pt x="1896" y="1521"/>
                      <a:pt x="1985" y="1499"/>
                    </a:cubicBezTo>
                    <a:cubicBezTo>
                      <a:pt x="2029" y="1476"/>
                      <a:pt x="2074" y="1454"/>
                      <a:pt x="2118" y="1432"/>
                    </a:cubicBezTo>
                    <a:cubicBezTo>
                      <a:pt x="2208" y="1387"/>
                      <a:pt x="2230" y="1253"/>
                      <a:pt x="2141" y="1209"/>
                    </a:cubicBezTo>
                    <a:cubicBezTo>
                      <a:pt x="2118" y="1164"/>
                      <a:pt x="2074" y="1142"/>
                      <a:pt x="2029" y="1120"/>
                    </a:cubicBezTo>
                    <a:cubicBezTo>
                      <a:pt x="1962" y="1097"/>
                      <a:pt x="1896" y="1075"/>
                      <a:pt x="1829" y="1053"/>
                    </a:cubicBezTo>
                    <a:lnTo>
                      <a:pt x="1650" y="1031"/>
                    </a:lnTo>
                    <a:lnTo>
                      <a:pt x="1628" y="1031"/>
                    </a:lnTo>
                    <a:lnTo>
                      <a:pt x="1628" y="1008"/>
                    </a:lnTo>
                    <a:cubicBezTo>
                      <a:pt x="1740" y="919"/>
                      <a:pt x="1829" y="830"/>
                      <a:pt x="1918" y="741"/>
                    </a:cubicBezTo>
                    <a:cubicBezTo>
                      <a:pt x="1962" y="674"/>
                      <a:pt x="2007" y="585"/>
                      <a:pt x="2029" y="518"/>
                    </a:cubicBezTo>
                    <a:cubicBezTo>
                      <a:pt x="2029" y="473"/>
                      <a:pt x="2029" y="451"/>
                      <a:pt x="2007" y="429"/>
                    </a:cubicBezTo>
                    <a:cubicBezTo>
                      <a:pt x="1985" y="406"/>
                      <a:pt x="1940" y="406"/>
                      <a:pt x="1918" y="406"/>
                    </a:cubicBezTo>
                    <a:cubicBezTo>
                      <a:pt x="1903" y="399"/>
                      <a:pt x="1886" y="396"/>
                      <a:pt x="1867" y="396"/>
                    </a:cubicBezTo>
                    <a:cubicBezTo>
                      <a:pt x="1831" y="396"/>
                      <a:pt x="1792" y="406"/>
                      <a:pt x="1762" y="406"/>
                    </a:cubicBezTo>
                    <a:cubicBezTo>
                      <a:pt x="1650" y="451"/>
                      <a:pt x="1539" y="496"/>
                      <a:pt x="1450" y="562"/>
                    </a:cubicBezTo>
                    <a:lnTo>
                      <a:pt x="1427" y="562"/>
                    </a:lnTo>
                    <a:lnTo>
                      <a:pt x="1427" y="540"/>
                    </a:lnTo>
                    <a:cubicBezTo>
                      <a:pt x="1472" y="451"/>
                      <a:pt x="1517" y="362"/>
                      <a:pt x="1539" y="273"/>
                    </a:cubicBezTo>
                    <a:cubicBezTo>
                      <a:pt x="1561" y="228"/>
                      <a:pt x="1561" y="183"/>
                      <a:pt x="1561" y="117"/>
                    </a:cubicBezTo>
                    <a:cubicBezTo>
                      <a:pt x="1561" y="59"/>
                      <a:pt x="1494" y="1"/>
                      <a:pt x="14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35"/>
              <p:cNvSpPr/>
              <p:nvPr/>
            </p:nvSpPr>
            <p:spPr>
              <a:xfrm>
                <a:off x="4209250" y="3349950"/>
                <a:ext cx="10625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425" h="531" extrusionOk="0">
                    <a:moveTo>
                      <a:pt x="246" y="1"/>
                    </a:moveTo>
                    <a:cubicBezTo>
                      <a:pt x="201" y="1"/>
                      <a:pt x="157" y="29"/>
                      <a:pt x="135" y="85"/>
                    </a:cubicBezTo>
                    <a:cubicBezTo>
                      <a:pt x="90" y="129"/>
                      <a:pt x="68" y="174"/>
                      <a:pt x="45" y="241"/>
                    </a:cubicBezTo>
                    <a:cubicBezTo>
                      <a:pt x="23" y="285"/>
                      <a:pt x="23" y="330"/>
                      <a:pt x="1" y="352"/>
                    </a:cubicBezTo>
                    <a:cubicBezTo>
                      <a:pt x="157" y="419"/>
                      <a:pt x="291" y="463"/>
                      <a:pt x="424" y="530"/>
                    </a:cubicBezTo>
                    <a:cubicBezTo>
                      <a:pt x="424" y="419"/>
                      <a:pt x="424" y="330"/>
                      <a:pt x="402" y="241"/>
                    </a:cubicBezTo>
                    <a:cubicBezTo>
                      <a:pt x="402" y="174"/>
                      <a:pt x="380" y="129"/>
                      <a:pt x="358" y="85"/>
                    </a:cubicBezTo>
                    <a:cubicBezTo>
                      <a:pt x="335" y="29"/>
                      <a:pt x="291" y="1"/>
                      <a:pt x="2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35"/>
              <p:cNvSpPr/>
              <p:nvPr/>
            </p:nvSpPr>
            <p:spPr>
              <a:xfrm>
                <a:off x="4220950" y="3356700"/>
                <a:ext cx="12300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492" h="395" extrusionOk="0">
                    <a:moveTo>
                      <a:pt x="340" y="1"/>
                    </a:moveTo>
                    <a:cubicBezTo>
                      <a:pt x="322" y="1"/>
                      <a:pt x="305" y="5"/>
                      <a:pt x="291" y="15"/>
                    </a:cubicBezTo>
                    <a:cubicBezTo>
                      <a:pt x="246" y="37"/>
                      <a:pt x="202" y="60"/>
                      <a:pt x="179" y="82"/>
                    </a:cubicBezTo>
                    <a:cubicBezTo>
                      <a:pt x="112" y="149"/>
                      <a:pt x="68" y="193"/>
                      <a:pt x="1" y="260"/>
                    </a:cubicBezTo>
                    <a:cubicBezTo>
                      <a:pt x="135" y="305"/>
                      <a:pt x="291" y="350"/>
                      <a:pt x="424" y="394"/>
                    </a:cubicBezTo>
                    <a:cubicBezTo>
                      <a:pt x="424" y="350"/>
                      <a:pt x="447" y="327"/>
                      <a:pt x="469" y="283"/>
                    </a:cubicBezTo>
                    <a:cubicBezTo>
                      <a:pt x="469" y="238"/>
                      <a:pt x="491" y="171"/>
                      <a:pt x="469" y="127"/>
                    </a:cubicBezTo>
                    <a:cubicBezTo>
                      <a:pt x="469" y="57"/>
                      <a:pt x="401" y="1"/>
                      <a:pt x="3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35"/>
              <p:cNvSpPr/>
              <p:nvPr/>
            </p:nvSpPr>
            <p:spPr>
              <a:xfrm>
                <a:off x="4311225" y="3233550"/>
                <a:ext cx="9477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3654" extrusionOk="0">
                    <a:moveTo>
                      <a:pt x="1986" y="1535"/>
                    </a:moveTo>
                    <a:cubicBezTo>
                      <a:pt x="2103" y="1535"/>
                      <a:pt x="2223" y="1572"/>
                      <a:pt x="2319" y="1620"/>
                    </a:cubicBezTo>
                    <a:cubicBezTo>
                      <a:pt x="2386" y="1664"/>
                      <a:pt x="2431" y="1709"/>
                      <a:pt x="2453" y="1754"/>
                    </a:cubicBezTo>
                    <a:cubicBezTo>
                      <a:pt x="2520" y="1843"/>
                      <a:pt x="2520" y="1977"/>
                      <a:pt x="2453" y="2043"/>
                    </a:cubicBezTo>
                    <a:cubicBezTo>
                      <a:pt x="2341" y="2155"/>
                      <a:pt x="2208" y="2199"/>
                      <a:pt x="2074" y="2199"/>
                    </a:cubicBezTo>
                    <a:cubicBezTo>
                      <a:pt x="1896" y="2199"/>
                      <a:pt x="1717" y="2133"/>
                      <a:pt x="1606" y="1999"/>
                    </a:cubicBezTo>
                    <a:cubicBezTo>
                      <a:pt x="1494" y="1887"/>
                      <a:pt x="1517" y="1687"/>
                      <a:pt x="1650" y="1620"/>
                    </a:cubicBezTo>
                    <a:cubicBezTo>
                      <a:pt x="1695" y="1575"/>
                      <a:pt x="1784" y="1553"/>
                      <a:pt x="1851" y="1553"/>
                    </a:cubicBezTo>
                    <a:cubicBezTo>
                      <a:pt x="1895" y="1541"/>
                      <a:pt x="1940" y="1535"/>
                      <a:pt x="1986" y="1535"/>
                    </a:cubicBezTo>
                    <a:close/>
                    <a:moveTo>
                      <a:pt x="2007" y="1"/>
                    </a:moveTo>
                    <a:cubicBezTo>
                      <a:pt x="1951" y="1"/>
                      <a:pt x="1894" y="29"/>
                      <a:pt x="1851" y="82"/>
                    </a:cubicBezTo>
                    <a:cubicBezTo>
                      <a:pt x="1806" y="149"/>
                      <a:pt x="1762" y="216"/>
                      <a:pt x="1740" y="305"/>
                    </a:cubicBezTo>
                    <a:cubicBezTo>
                      <a:pt x="1673" y="483"/>
                      <a:pt x="1650" y="661"/>
                      <a:pt x="1628" y="862"/>
                    </a:cubicBezTo>
                    <a:cubicBezTo>
                      <a:pt x="1628" y="884"/>
                      <a:pt x="1628" y="929"/>
                      <a:pt x="1606" y="951"/>
                    </a:cubicBezTo>
                    <a:cubicBezTo>
                      <a:pt x="1584" y="951"/>
                      <a:pt x="1561" y="907"/>
                      <a:pt x="1539" y="884"/>
                    </a:cubicBezTo>
                    <a:cubicBezTo>
                      <a:pt x="1405" y="751"/>
                      <a:pt x="1272" y="639"/>
                      <a:pt x="1115" y="550"/>
                    </a:cubicBezTo>
                    <a:cubicBezTo>
                      <a:pt x="1026" y="483"/>
                      <a:pt x="937" y="439"/>
                      <a:pt x="848" y="416"/>
                    </a:cubicBezTo>
                    <a:cubicBezTo>
                      <a:pt x="836" y="414"/>
                      <a:pt x="825" y="413"/>
                      <a:pt x="813" y="413"/>
                    </a:cubicBezTo>
                    <a:cubicBezTo>
                      <a:pt x="715" y="413"/>
                      <a:pt x="627" y="495"/>
                      <a:pt x="647" y="595"/>
                    </a:cubicBezTo>
                    <a:cubicBezTo>
                      <a:pt x="647" y="661"/>
                      <a:pt x="670" y="706"/>
                      <a:pt x="692" y="751"/>
                    </a:cubicBezTo>
                    <a:cubicBezTo>
                      <a:pt x="714" y="817"/>
                      <a:pt x="759" y="907"/>
                      <a:pt x="803" y="973"/>
                    </a:cubicBezTo>
                    <a:cubicBezTo>
                      <a:pt x="870" y="1085"/>
                      <a:pt x="959" y="1196"/>
                      <a:pt x="1071" y="1308"/>
                    </a:cubicBezTo>
                    <a:lnTo>
                      <a:pt x="1071" y="1330"/>
                    </a:lnTo>
                    <a:cubicBezTo>
                      <a:pt x="1093" y="1352"/>
                      <a:pt x="1093" y="1352"/>
                      <a:pt x="1071" y="1375"/>
                    </a:cubicBezTo>
                    <a:lnTo>
                      <a:pt x="1026" y="1397"/>
                    </a:lnTo>
                    <a:cubicBezTo>
                      <a:pt x="870" y="1419"/>
                      <a:pt x="737" y="1442"/>
                      <a:pt x="581" y="1486"/>
                    </a:cubicBezTo>
                    <a:cubicBezTo>
                      <a:pt x="447" y="1531"/>
                      <a:pt x="335" y="1598"/>
                      <a:pt x="224" y="1664"/>
                    </a:cubicBezTo>
                    <a:cubicBezTo>
                      <a:pt x="179" y="1687"/>
                      <a:pt x="135" y="1731"/>
                      <a:pt x="112" y="1776"/>
                    </a:cubicBezTo>
                    <a:cubicBezTo>
                      <a:pt x="1" y="1843"/>
                      <a:pt x="46" y="1999"/>
                      <a:pt x="157" y="2043"/>
                    </a:cubicBezTo>
                    <a:cubicBezTo>
                      <a:pt x="268" y="2088"/>
                      <a:pt x="380" y="2133"/>
                      <a:pt x="491" y="2133"/>
                    </a:cubicBezTo>
                    <a:cubicBezTo>
                      <a:pt x="547" y="2144"/>
                      <a:pt x="603" y="2149"/>
                      <a:pt x="661" y="2149"/>
                    </a:cubicBezTo>
                    <a:cubicBezTo>
                      <a:pt x="720" y="2149"/>
                      <a:pt x="781" y="2144"/>
                      <a:pt x="848" y="2133"/>
                    </a:cubicBezTo>
                    <a:lnTo>
                      <a:pt x="982" y="2133"/>
                    </a:lnTo>
                    <a:cubicBezTo>
                      <a:pt x="1004" y="2133"/>
                      <a:pt x="1026" y="2133"/>
                      <a:pt x="1004" y="2177"/>
                    </a:cubicBezTo>
                    <a:cubicBezTo>
                      <a:pt x="982" y="2222"/>
                      <a:pt x="959" y="2266"/>
                      <a:pt x="937" y="2311"/>
                    </a:cubicBezTo>
                    <a:cubicBezTo>
                      <a:pt x="848" y="2467"/>
                      <a:pt x="759" y="2645"/>
                      <a:pt x="670" y="2801"/>
                    </a:cubicBezTo>
                    <a:cubicBezTo>
                      <a:pt x="647" y="2868"/>
                      <a:pt x="625" y="2957"/>
                      <a:pt x="625" y="3024"/>
                    </a:cubicBezTo>
                    <a:cubicBezTo>
                      <a:pt x="603" y="3113"/>
                      <a:pt x="692" y="3203"/>
                      <a:pt x="781" y="3203"/>
                    </a:cubicBezTo>
                    <a:cubicBezTo>
                      <a:pt x="826" y="3203"/>
                      <a:pt x="870" y="3180"/>
                      <a:pt x="893" y="3180"/>
                    </a:cubicBezTo>
                    <a:cubicBezTo>
                      <a:pt x="959" y="3136"/>
                      <a:pt x="1004" y="3113"/>
                      <a:pt x="1049" y="3069"/>
                    </a:cubicBezTo>
                    <a:cubicBezTo>
                      <a:pt x="1138" y="3002"/>
                      <a:pt x="1227" y="2913"/>
                      <a:pt x="1294" y="2824"/>
                    </a:cubicBezTo>
                    <a:lnTo>
                      <a:pt x="1405" y="2690"/>
                    </a:lnTo>
                    <a:lnTo>
                      <a:pt x="1428" y="2690"/>
                    </a:lnTo>
                    <a:cubicBezTo>
                      <a:pt x="1428" y="2712"/>
                      <a:pt x="1428" y="2734"/>
                      <a:pt x="1428" y="2779"/>
                    </a:cubicBezTo>
                    <a:cubicBezTo>
                      <a:pt x="1428" y="2868"/>
                      <a:pt x="1428" y="2980"/>
                      <a:pt x="1450" y="3069"/>
                    </a:cubicBezTo>
                    <a:lnTo>
                      <a:pt x="1494" y="3247"/>
                    </a:lnTo>
                    <a:cubicBezTo>
                      <a:pt x="1494" y="3336"/>
                      <a:pt x="1517" y="3425"/>
                      <a:pt x="1561" y="3515"/>
                    </a:cubicBezTo>
                    <a:cubicBezTo>
                      <a:pt x="1584" y="3537"/>
                      <a:pt x="1606" y="3581"/>
                      <a:pt x="1650" y="3604"/>
                    </a:cubicBezTo>
                    <a:cubicBezTo>
                      <a:pt x="1684" y="3637"/>
                      <a:pt x="1723" y="3654"/>
                      <a:pt x="1762" y="3654"/>
                    </a:cubicBezTo>
                    <a:cubicBezTo>
                      <a:pt x="1801" y="3654"/>
                      <a:pt x="1840" y="3637"/>
                      <a:pt x="1873" y="3604"/>
                    </a:cubicBezTo>
                    <a:cubicBezTo>
                      <a:pt x="1918" y="3581"/>
                      <a:pt x="1940" y="3537"/>
                      <a:pt x="1963" y="3492"/>
                    </a:cubicBezTo>
                    <a:cubicBezTo>
                      <a:pt x="2007" y="3425"/>
                      <a:pt x="2029" y="3359"/>
                      <a:pt x="2052" y="3269"/>
                    </a:cubicBezTo>
                    <a:cubicBezTo>
                      <a:pt x="2074" y="3113"/>
                      <a:pt x="2096" y="2935"/>
                      <a:pt x="2119" y="2779"/>
                    </a:cubicBezTo>
                    <a:cubicBezTo>
                      <a:pt x="2119" y="2757"/>
                      <a:pt x="2119" y="2734"/>
                      <a:pt x="2119" y="2712"/>
                    </a:cubicBezTo>
                    <a:cubicBezTo>
                      <a:pt x="2119" y="2701"/>
                      <a:pt x="2119" y="2695"/>
                      <a:pt x="2121" y="2695"/>
                    </a:cubicBezTo>
                    <a:cubicBezTo>
                      <a:pt x="2124" y="2695"/>
                      <a:pt x="2130" y="2701"/>
                      <a:pt x="2141" y="2712"/>
                    </a:cubicBezTo>
                    <a:cubicBezTo>
                      <a:pt x="2163" y="2757"/>
                      <a:pt x="2208" y="2801"/>
                      <a:pt x="2252" y="2868"/>
                    </a:cubicBezTo>
                    <a:cubicBezTo>
                      <a:pt x="2386" y="3046"/>
                      <a:pt x="2542" y="3203"/>
                      <a:pt x="2743" y="3314"/>
                    </a:cubicBezTo>
                    <a:cubicBezTo>
                      <a:pt x="2810" y="3381"/>
                      <a:pt x="2899" y="3403"/>
                      <a:pt x="2988" y="3425"/>
                    </a:cubicBezTo>
                    <a:cubicBezTo>
                      <a:pt x="3055" y="3425"/>
                      <a:pt x="3144" y="3381"/>
                      <a:pt x="3144" y="3292"/>
                    </a:cubicBezTo>
                    <a:cubicBezTo>
                      <a:pt x="3166" y="3247"/>
                      <a:pt x="3166" y="3203"/>
                      <a:pt x="3144" y="3180"/>
                    </a:cubicBezTo>
                    <a:cubicBezTo>
                      <a:pt x="3122" y="3002"/>
                      <a:pt x="3055" y="2824"/>
                      <a:pt x="2966" y="2668"/>
                    </a:cubicBezTo>
                    <a:cubicBezTo>
                      <a:pt x="2921" y="2578"/>
                      <a:pt x="2876" y="2489"/>
                      <a:pt x="2810" y="2400"/>
                    </a:cubicBezTo>
                    <a:cubicBezTo>
                      <a:pt x="2810" y="2378"/>
                      <a:pt x="2810" y="2378"/>
                      <a:pt x="2832" y="2378"/>
                    </a:cubicBezTo>
                    <a:lnTo>
                      <a:pt x="3122" y="2378"/>
                    </a:lnTo>
                    <a:cubicBezTo>
                      <a:pt x="3255" y="2378"/>
                      <a:pt x="3367" y="2355"/>
                      <a:pt x="3478" y="2333"/>
                    </a:cubicBezTo>
                    <a:cubicBezTo>
                      <a:pt x="3545" y="2311"/>
                      <a:pt x="3590" y="2289"/>
                      <a:pt x="3657" y="2244"/>
                    </a:cubicBezTo>
                    <a:cubicBezTo>
                      <a:pt x="3768" y="2199"/>
                      <a:pt x="3790" y="2021"/>
                      <a:pt x="3679" y="1954"/>
                    </a:cubicBezTo>
                    <a:cubicBezTo>
                      <a:pt x="3634" y="1910"/>
                      <a:pt x="3590" y="1865"/>
                      <a:pt x="3523" y="1843"/>
                    </a:cubicBezTo>
                    <a:lnTo>
                      <a:pt x="3478" y="1821"/>
                    </a:lnTo>
                    <a:cubicBezTo>
                      <a:pt x="3411" y="1798"/>
                      <a:pt x="3344" y="1776"/>
                      <a:pt x="3278" y="1754"/>
                    </a:cubicBezTo>
                    <a:lnTo>
                      <a:pt x="3032" y="1731"/>
                    </a:lnTo>
                    <a:lnTo>
                      <a:pt x="3010" y="1731"/>
                    </a:lnTo>
                    <a:lnTo>
                      <a:pt x="3010" y="1709"/>
                    </a:lnTo>
                    <a:cubicBezTo>
                      <a:pt x="3144" y="1575"/>
                      <a:pt x="3278" y="1464"/>
                      <a:pt x="3389" y="1330"/>
                    </a:cubicBezTo>
                    <a:cubicBezTo>
                      <a:pt x="3411" y="1286"/>
                      <a:pt x="3434" y="1263"/>
                      <a:pt x="3456" y="1219"/>
                    </a:cubicBezTo>
                    <a:cubicBezTo>
                      <a:pt x="3501" y="1152"/>
                      <a:pt x="3523" y="1107"/>
                      <a:pt x="3523" y="1040"/>
                    </a:cubicBezTo>
                    <a:cubicBezTo>
                      <a:pt x="3545" y="996"/>
                      <a:pt x="3523" y="951"/>
                      <a:pt x="3478" y="929"/>
                    </a:cubicBezTo>
                    <a:lnTo>
                      <a:pt x="3456" y="907"/>
                    </a:lnTo>
                    <a:cubicBezTo>
                      <a:pt x="3434" y="907"/>
                      <a:pt x="3411" y="884"/>
                      <a:pt x="3389" y="884"/>
                    </a:cubicBezTo>
                    <a:cubicBezTo>
                      <a:pt x="3322" y="884"/>
                      <a:pt x="3233" y="884"/>
                      <a:pt x="3166" y="907"/>
                    </a:cubicBezTo>
                    <a:cubicBezTo>
                      <a:pt x="3032" y="951"/>
                      <a:pt x="2899" y="1018"/>
                      <a:pt x="2765" y="1107"/>
                    </a:cubicBezTo>
                    <a:cubicBezTo>
                      <a:pt x="2743" y="1107"/>
                      <a:pt x="2765" y="1085"/>
                      <a:pt x="2765" y="1085"/>
                    </a:cubicBezTo>
                    <a:cubicBezTo>
                      <a:pt x="2810" y="973"/>
                      <a:pt x="2854" y="862"/>
                      <a:pt x="2876" y="751"/>
                    </a:cubicBezTo>
                    <a:cubicBezTo>
                      <a:pt x="2899" y="661"/>
                      <a:pt x="2921" y="595"/>
                      <a:pt x="2921" y="528"/>
                    </a:cubicBezTo>
                    <a:cubicBezTo>
                      <a:pt x="2905" y="430"/>
                      <a:pt x="2829" y="368"/>
                      <a:pt x="2745" y="368"/>
                    </a:cubicBezTo>
                    <a:cubicBezTo>
                      <a:pt x="2715" y="368"/>
                      <a:pt x="2683" y="376"/>
                      <a:pt x="2654" y="394"/>
                    </a:cubicBezTo>
                    <a:cubicBezTo>
                      <a:pt x="2609" y="416"/>
                      <a:pt x="2564" y="439"/>
                      <a:pt x="2520" y="483"/>
                    </a:cubicBezTo>
                    <a:cubicBezTo>
                      <a:pt x="2408" y="550"/>
                      <a:pt x="2341" y="639"/>
                      <a:pt x="2252" y="728"/>
                    </a:cubicBezTo>
                    <a:cubicBezTo>
                      <a:pt x="2230" y="728"/>
                      <a:pt x="2252" y="728"/>
                      <a:pt x="2252" y="706"/>
                    </a:cubicBezTo>
                    <a:cubicBezTo>
                      <a:pt x="2252" y="572"/>
                      <a:pt x="2252" y="416"/>
                      <a:pt x="2208" y="283"/>
                    </a:cubicBezTo>
                    <a:cubicBezTo>
                      <a:pt x="2208" y="216"/>
                      <a:pt x="2185" y="149"/>
                      <a:pt x="2163" y="104"/>
                    </a:cubicBezTo>
                    <a:cubicBezTo>
                      <a:pt x="2128" y="34"/>
                      <a:pt x="2069" y="1"/>
                      <a:pt x="20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35"/>
              <p:cNvSpPr/>
              <p:nvPr/>
            </p:nvSpPr>
            <p:spPr>
              <a:xfrm>
                <a:off x="4224300" y="3160350"/>
                <a:ext cx="34575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101" extrusionOk="0">
                    <a:moveTo>
                      <a:pt x="1160" y="1"/>
                    </a:moveTo>
                    <a:lnTo>
                      <a:pt x="1160" y="1"/>
                    </a:lnTo>
                    <a:cubicBezTo>
                      <a:pt x="959" y="224"/>
                      <a:pt x="759" y="447"/>
                      <a:pt x="603" y="669"/>
                    </a:cubicBezTo>
                    <a:cubicBezTo>
                      <a:pt x="402" y="959"/>
                      <a:pt x="201" y="1249"/>
                      <a:pt x="1" y="1583"/>
                    </a:cubicBezTo>
                    <a:lnTo>
                      <a:pt x="23" y="1606"/>
                    </a:lnTo>
                    <a:cubicBezTo>
                      <a:pt x="134" y="1762"/>
                      <a:pt x="290" y="1918"/>
                      <a:pt x="447" y="2007"/>
                    </a:cubicBezTo>
                    <a:cubicBezTo>
                      <a:pt x="513" y="2051"/>
                      <a:pt x="580" y="2096"/>
                      <a:pt x="669" y="2096"/>
                    </a:cubicBezTo>
                    <a:cubicBezTo>
                      <a:pt x="678" y="2099"/>
                      <a:pt x="687" y="2100"/>
                      <a:pt x="696" y="2100"/>
                    </a:cubicBezTo>
                    <a:cubicBezTo>
                      <a:pt x="753" y="2100"/>
                      <a:pt x="803" y="2042"/>
                      <a:pt x="803" y="1985"/>
                    </a:cubicBezTo>
                    <a:cubicBezTo>
                      <a:pt x="825" y="1962"/>
                      <a:pt x="825" y="1918"/>
                      <a:pt x="803" y="1895"/>
                    </a:cubicBezTo>
                    <a:cubicBezTo>
                      <a:pt x="781" y="1717"/>
                      <a:pt x="736" y="1583"/>
                      <a:pt x="647" y="1450"/>
                    </a:cubicBezTo>
                    <a:cubicBezTo>
                      <a:pt x="625" y="1360"/>
                      <a:pt x="558" y="1294"/>
                      <a:pt x="513" y="1204"/>
                    </a:cubicBezTo>
                    <a:cubicBezTo>
                      <a:pt x="513" y="1204"/>
                      <a:pt x="513" y="1182"/>
                      <a:pt x="536" y="1182"/>
                    </a:cubicBezTo>
                    <a:lnTo>
                      <a:pt x="781" y="1182"/>
                    </a:lnTo>
                    <a:cubicBezTo>
                      <a:pt x="892" y="1182"/>
                      <a:pt x="1004" y="1160"/>
                      <a:pt x="1093" y="1138"/>
                    </a:cubicBezTo>
                    <a:cubicBezTo>
                      <a:pt x="1160" y="1138"/>
                      <a:pt x="1204" y="1115"/>
                      <a:pt x="1249" y="1071"/>
                    </a:cubicBezTo>
                    <a:cubicBezTo>
                      <a:pt x="1383" y="1026"/>
                      <a:pt x="1383" y="870"/>
                      <a:pt x="1294" y="803"/>
                    </a:cubicBezTo>
                    <a:cubicBezTo>
                      <a:pt x="1249" y="759"/>
                      <a:pt x="1204" y="736"/>
                      <a:pt x="1160" y="714"/>
                    </a:cubicBezTo>
                    <a:cubicBezTo>
                      <a:pt x="1093" y="669"/>
                      <a:pt x="1004" y="647"/>
                      <a:pt x="915" y="647"/>
                    </a:cubicBezTo>
                    <a:lnTo>
                      <a:pt x="714" y="603"/>
                    </a:lnTo>
                    <a:cubicBezTo>
                      <a:pt x="714" y="603"/>
                      <a:pt x="714" y="603"/>
                      <a:pt x="714" y="580"/>
                    </a:cubicBezTo>
                    <a:cubicBezTo>
                      <a:pt x="825" y="491"/>
                      <a:pt x="937" y="380"/>
                      <a:pt x="1026" y="268"/>
                    </a:cubicBezTo>
                    <a:cubicBezTo>
                      <a:pt x="1093" y="201"/>
                      <a:pt x="1138" y="112"/>
                      <a:pt x="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35"/>
              <p:cNvSpPr/>
              <p:nvPr/>
            </p:nvSpPr>
            <p:spPr>
              <a:xfrm>
                <a:off x="4276125" y="3149475"/>
                <a:ext cx="70800" cy="69825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2793" extrusionOk="0">
                    <a:moveTo>
                      <a:pt x="1432" y="1188"/>
                    </a:moveTo>
                    <a:cubicBezTo>
                      <a:pt x="1535" y="1188"/>
                      <a:pt x="1626" y="1224"/>
                      <a:pt x="1717" y="1260"/>
                    </a:cubicBezTo>
                    <a:cubicBezTo>
                      <a:pt x="1762" y="1283"/>
                      <a:pt x="1806" y="1327"/>
                      <a:pt x="1828" y="1372"/>
                    </a:cubicBezTo>
                    <a:cubicBezTo>
                      <a:pt x="1895" y="1439"/>
                      <a:pt x="1873" y="1528"/>
                      <a:pt x="1828" y="1595"/>
                    </a:cubicBezTo>
                    <a:cubicBezTo>
                      <a:pt x="1739" y="1662"/>
                      <a:pt x="1650" y="1706"/>
                      <a:pt x="1539" y="1706"/>
                    </a:cubicBezTo>
                    <a:cubicBezTo>
                      <a:pt x="1405" y="1706"/>
                      <a:pt x="1271" y="1639"/>
                      <a:pt x="1182" y="1550"/>
                    </a:cubicBezTo>
                    <a:cubicBezTo>
                      <a:pt x="1093" y="1461"/>
                      <a:pt x="1115" y="1327"/>
                      <a:pt x="1204" y="1260"/>
                    </a:cubicBezTo>
                    <a:cubicBezTo>
                      <a:pt x="1249" y="1216"/>
                      <a:pt x="1316" y="1194"/>
                      <a:pt x="1360" y="1194"/>
                    </a:cubicBezTo>
                    <a:cubicBezTo>
                      <a:pt x="1385" y="1189"/>
                      <a:pt x="1409" y="1188"/>
                      <a:pt x="1432" y="1188"/>
                    </a:cubicBezTo>
                    <a:close/>
                    <a:moveTo>
                      <a:pt x="1522" y="0"/>
                    </a:moveTo>
                    <a:cubicBezTo>
                      <a:pt x="1484" y="0"/>
                      <a:pt x="1447" y="18"/>
                      <a:pt x="1427" y="57"/>
                    </a:cubicBezTo>
                    <a:cubicBezTo>
                      <a:pt x="1383" y="124"/>
                      <a:pt x="1360" y="168"/>
                      <a:pt x="1338" y="235"/>
                    </a:cubicBezTo>
                    <a:cubicBezTo>
                      <a:pt x="1294" y="369"/>
                      <a:pt x="1271" y="525"/>
                      <a:pt x="1249" y="659"/>
                    </a:cubicBezTo>
                    <a:cubicBezTo>
                      <a:pt x="1249" y="681"/>
                      <a:pt x="1249" y="725"/>
                      <a:pt x="1227" y="725"/>
                    </a:cubicBezTo>
                    <a:cubicBezTo>
                      <a:pt x="1222" y="730"/>
                      <a:pt x="1219" y="732"/>
                      <a:pt x="1216" y="732"/>
                    </a:cubicBezTo>
                    <a:cubicBezTo>
                      <a:pt x="1203" y="732"/>
                      <a:pt x="1200" y="703"/>
                      <a:pt x="1182" y="703"/>
                    </a:cubicBezTo>
                    <a:cubicBezTo>
                      <a:pt x="1093" y="592"/>
                      <a:pt x="981" y="503"/>
                      <a:pt x="870" y="436"/>
                    </a:cubicBezTo>
                    <a:cubicBezTo>
                      <a:pt x="803" y="391"/>
                      <a:pt x="714" y="347"/>
                      <a:pt x="647" y="347"/>
                    </a:cubicBezTo>
                    <a:cubicBezTo>
                      <a:pt x="635" y="344"/>
                      <a:pt x="624" y="342"/>
                      <a:pt x="612" y="342"/>
                    </a:cubicBezTo>
                    <a:cubicBezTo>
                      <a:pt x="536" y="342"/>
                      <a:pt x="472" y="403"/>
                      <a:pt x="491" y="480"/>
                    </a:cubicBezTo>
                    <a:cubicBezTo>
                      <a:pt x="491" y="525"/>
                      <a:pt x="491" y="547"/>
                      <a:pt x="513" y="592"/>
                    </a:cubicBezTo>
                    <a:cubicBezTo>
                      <a:pt x="536" y="659"/>
                      <a:pt x="558" y="703"/>
                      <a:pt x="603" y="770"/>
                    </a:cubicBezTo>
                    <a:cubicBezTo>
                      <a:pt x="669" y="859"/>
                      <a:pt x="714" y="948"/>
                      <a:pt x="803" y="1015"/>
                    </a:cubicBezTo>
                    <a:lnTo>
                      <a:pt x="803" y="1038"/>
                    </a:lnTo>
                    <a:lnTo>
                      <a:pt x="803" y="1060"/>
                    </a:lnTo>
                    <a:lnTo>
                      <a:pt x="759" y="1060"/>
                    </a:lnTo>
                    <a:cubicBezTo>
                      <a:pt x="647" y="1082"/>
                      <a:pt x="536" y="1127"/>
                      <a:pt x="447" y="1149"/>
                    </a:cubicBezTo>
                    <a:cubicBezTo>
                      <a:pt x="335" y="1171"/>
                      <a:pt x="246" y="1216"/>
                      <a:pt x="157" y="1283"/>
                    </a:cubicBezTo>
                    <a:cubicBezTo>
                      <a:pt x="134" y="1305"/>
                      <a:pt x="90" y="1327"/>
                      <a:pt x="68" y="1372"/>
                    </a:cubicBezTo>
                    <a:cubicBezTo>
                      <a:pt x="1" y="1416"/>
                      <a:pt x="1" y="1528"/>
                      <a:pt x="68" y="1573"/>
                    </a:cubicBezTo>
                    <a:cubicBezTo>
                      <a:pt x="157" y="1617"/>
                      <a:pt x="224" y="1639"/>
                      <a:pt x="313" y="1639"/>
                    </a:cubicBezTo>
                    <a:cubicBezTo>
                      <a:pt x="357" y="1651"/>
                      <a:pt x="402" y="1656"/>
                      <a:pt x="449" y="1656"/>
                    </a:cubicBezTo>
                    <a:cubicBezTo>
                      <a:pt x="497" y="1656"/>
                      <a:pt x="547" y="1651"/>
                      <a:pt x="603" y="1639"/>
                    </a:cubicBezTo>
                    <a:lnTo>
                      <a:pt x="692" y="1639"/>
                    </a:lnTo>
                    <a:cubicBezTo>
                      <a:pt x="714" y="1639"/>
                      <a:pt x="736" y="1639"/>
                      <a:pt x="714" y="1684"/>
                    </a:cubicBezTo>
                    <a:cubicBezTo>
                      <a:pt x="692" y="1706"/>
                      <a:pt x="669" y="1751"/>
                      <a:pt x="647" y="1773"/>
                    </a:cubicBezTo>
                    <a:cubicBezTo>
                      <a:pt x="580" y="1907"/>
                      <a:pt x="513" y="2018"/>
                      <a:pt x="469" y="2152"/>
                    </a:cubicBezTo>
                    <a:cubicBezTo>
                      <a:pt x="447" y="2219"/>
                      <a:pt x="424" y="2264"/>
                      <a:pt x="424" y="2330"/>
                    </a:cubicBezTo>
                    <a:cubicBezTo>
                      <a:pt x="424" y="2397"/>
                      <a:pt x="469" y="2442"/>
                      <a:pt x="536" y="2464"/>
                    </a:cubicBezTo>
                    <a:cubicBezTo>
                      <a:pt x="580" y="2464"/>
                      <a:pt x="603" y="2442"/>
                      <a:pt x="625" y="2442"/>
                    </a:cubicBezTo>
                    <a:cubicBezTo>
                      <a:pt x="669" y="2420"/>
                      <a:pt x="714" y="2397"/>
                      <a:pt x="759" y="2375"/>
                    </a:cubicBezTo>
                    <a:cubicBezTo>
                      <a:pt x="825" y="2308"/>
                      <a:pt x="892" y="2241"/>
                      <a:pt x="937" y="2174"/>
                    </a:cubicBezTo>
                    <a:cubicBezTo>
                      <a:pt x="959" y="2130"/>
                      <a:pt x="981" y="2107"/>
                      <a:pt x="1026" y="2063"/>
                    </a:cubicBezTo>
                    <a:cubicBezTo>
                      <a:pt x="1048" y="2085"/>
                      <a:pt x="1048" y="2107"/>
                      <a:pt x="1026" y="2130"/>
                    </a:cubicBezTo>
                    <a:cubicBezTo>
                      <a:pt x="1026" y="2219"/>
                      <a:pt x="1048" y="2286"/>
                      <a:pt x="1048" y="2375"/>
                    </a:cubicBezTo>
                    <a:cubicBezTo>
                      <a:pt x="1048" y="2420"/>
                      <a:pt x="1071" y="2464"/>
                      <a:pt x="1071" y="2509"/>
                    </a:cubicBezTo>
                    <a:cubicBezTo>
                      <a:pt x="1093" y="2553"/>
                      <a:pt x="1115" y="2620"/>
                      <a:pt x="1137" y="2687"/>
                    </a:cubicBezTo>
                    <a:cubicBezTo>
                      <a:pt x="1160" y="2709"/>
                      <a:pt x="1182" y="2754"/>
                      <a:pt x="1204" y="2776"/>
                    </a:cubicBezTo>
                    <a:cubicBezTo>
                      <a:pt x="1227" y="2787"/>
                      <a:pt x="1255" y="2793"/>
                      <a:pt x="1285" y="2793"/>
                    </a:cubicBezTo>
                    <a:cubicBezTo>
                      <a:pt x="1316" y="2793"/>
                      <a:pt x="1349" y="2787"/>
                      <a:pt x="1383" y="2776"/>
                    </a:cubicBezTo>
                    <a:cubicBezTo>
                      <a:pt x="1405" y="2732"/>
                      <a:pt x="1427" y="2709"/>
                      <a:pt x="1450" y="2687"/>
                    </a:cubicBezTo>
                    <a:cubicBezTo>
                      <a:pt x="1472" y="2620"/>
                      <a:pt x="1494" y="2576"/>
                      <a:pt x="1516" y="2509"/>
                    </a:cubicBezTo>
                    <a:cubicBezTo>
                      <a:pt x="1539" y="2397"/>
                      <a:pt x="1561" y="2264"/>
                      <a:pt x="1561" y="2130"/>
                    </a:cubicBezTo>
                    <a:lnTo>
                      <a:pt x="1561" y="2085"/>
                    </a:lnTo>
                    <a:cubicBezTo>
                      <a:pt x="1561" y="2085"/>
                      <a:pt x="1628" y="2174"/>
                      <a:pt x="1650" y="2197"/>
                    </a:cubicBezTo>
                    <a:cubicBezTo>
                      <a:pt x="1762" y="2353"/>
                      <a:pt x="1873" y="2464"/>
                      <a:pt x="2029" y="2553"/>
                    </a:cubicBezTo>
                    <a:cubicBezTo>
                      <a:pt x="2074" y="2598"/>
                      <a:pt x="2141" y="2620"/>
                      <a:pt x="2207" y="2642"/>
                    </a:cubicBezTo>
                    <a:cubicBezTo>
                      <a:pt x="2274" y="2642"/>
                      <a:pt x="2319" y="2598"/>
                      <a:pt x="2341" y="2531"/>
                    </a:cubicBezTo>
                    <a:cubicBezTo>
                      <a:pt x="2341" y="2509"/>
                      <a:pt x="2341" y="2464"/>
                      <a:pt x="2341" y="2442"/>
                    </a:cubicBezTo>
                    <a:cubicBezTo>
                      <a:pt x="2319" y="2308"/>
                      <a:pt x="2274" y="2174"/>
                      <a:pt x="2207" y="2063"/>
                    </a:cubicBezTo>
                    <a:cubicBezTo>
                      <a:pt x="2163" y="1996"/>
                      <a:pt x="2118" y="1929"/>
                      <a:pt x="2074" y="1862"/>
                    </a:cubicBezTo>
                    <a:cubicBezTo>
                      <a:pt x="2074" y="1840"/>
                      <a:pt x="2074" y="1840"/>
                      <a:pt x="2074" y="1840"/>
                    </a:cubicBezTo>
                    <a:lnTo>
                      <a:pt x="2297" y="1840"/>
                    </a:lnTo>
                    <a:cubicBezTo>
                      <a:pt x="2408" y="1840"/>
                      <a:pt x="2497" y="1818"/>
                      <a:pt x="2586" y="1795"/>
                    </a:cubicBezTo>
                    <a:cubicBezTo>
                      <a:pt x="2631" y="1795"/>
                      <a:pt x="2676" y="1773"/>
                      <a:pt x="2720" y="1751"/>
                    </a:cubicBezTo>
                    <a:cubicBezTo>
                      <a:pt x="2832" y="1706"/>
                      <a:pt x="2832" y="1573"/>
                      <a:pt x="2742" y="1506"/>
                    </a:cubicBezTo>
                    <a:cubicBezTo>
                      <a:pt x="2720" y="1483"/>
                      <a:pt x="2676" y="1439"/>
                      <a:pt x="2631" y="1439"/>
                    </a:cubicBezTo>
                    <a:cubicBezTo>
                      <a:pt x="2586" y="1394"/>
                      <a:pt x="2497" y="1372"/>
                      <a:pt x="2430" y="1372"/>
                    </a:cubicBezTo>
                    <a:lnTo>
                      <a:pt x="2252" y="1350"/>
                    </a:lnTo>
                    <a:lnTo>
                      <a:pt x="2252" y="1327"/>
                    </a:lnTo>
                    <a:cubicBezTo>
                      <a:pt x="2341" y="1238"/>
                      <a:pt x="2453" y="1127"/>
                      <a:pt x="2519" y="1038"/>
                    </a:cubicBezTo>
                    <a:cubicBezTo>
                      <a:pt x="2586" y="971"/>
                      <a:pt x="2631" y="904"/>
                      <a:pt x="2631" y="815"/>
                    </a:cubicBezTo>
                    <a:cubicBezTo>
                      <a:pt x="2653" y="792"/>
                      <a:pt x="2631" y="748"/>
                      <a:pt x="2609" y="725"/>
                    </a:cubicBezTo>
                    <a:cubicBezTo>
                      <a:pt x="2586" y="725"/>
                      <a:pt x="2564" y="703"/>
                      <a:pt x="2519" y="703"/>
                    </a:cubicBezTo>
                    <a:cubicBezTo>
                      <a:pt x="2475" y="703"/>
                      <a:pt x="2408" y="703"/>
                      <a:pt x="2363" y="725"/>
                    </a:cubicBezTo>
                    <a:cubicBezTo>
                      <a:pt x="2252" y="748"/>
                      <a:pt x="2163" y="815"/>
                      <a:pt x="2051" y="859"/>
                    </a:cubicBezTo>
                    <a:cubicBezTo>
                      <a:pt x="2118" y="748"/>
                      <a:pt x="2163" y="659"/>
                      <a:pt x="2207" y="569"/>
                    </a:cubicBezTo>
                    <a:cubicBezTo>
                      <a:pt x="2207" y="525"/>
                      <a:pt x="2207" y="458"/>
                      <a:pt x="2207" y="413"/>
                    </a:cubicBezTo>
                    <a:cubicBezTo>
                      <a:pt x="2207" y="331"/>
                      <a:pt x="2146" y="285"/>
                      <a:pt x="2087" y="285"/>
                    </a:cubicBezTo>
                    <a:cubicBezTo>
                      <a:pt x="2067" y="285"/>
                      <a:pt x="2046" y="290"/>
                      <a:pt x="2029" y="302"/>
                    </a:cubicBezTo>
                    <a:cubicBezTo>
                      <a:pt x="1985" y="324"/>
                      <a:pt x="1940" y="347"/>
                      <a:pt x="1918" y="369"/>
                    </a:cubicBezTo>
                    <a:cubicBezTo>
                      <a:pt x="1851" y="436"/>
                      <a:pt x="1784" y="503"/>
                      <a:pt x="1717" y="569"/>
                    </a:cubicBezTo>
                    <a:lnTo>
                      <a:pt x="1717" y="547"/>
                    </a:lnTo>
                    <a:cubicBezTo>
                      <a:pt x="1717" y="436"/>
                      <a:pt x="1717" y="324"/>
                      <a:pt x="1695" y="213"/>
                    </a:cubicBezTo>
                    <a:cubicBezTo>
                      <a:pt x="1695" y="168"/>
                      <a:pt x="1672" y="124"/>
                      <a:pt x="1650" y="79"/>
                    </a:cubicBezTo>
                    <a:cubicBezTo>
                      <a:pt x="1625" y="29"/>
                      <a:pt x="1572" y="0"/>
                      <a:pt x="15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35"/>
              <p:cNvSpPr/>
              <p:nvPr/>
            </p:nvSpPr>
            <p:spPr>
              <a:xfrm>
                <a:off x="4224300" y="3251675"/>
                <a:ext cx="65775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511" extrusionOk="0">
                    <a:moveTo>
                      <a:pt x="1377" y="1065"/>
                    </a:moveTo>
                    <a:cubicBezTo>
                      <a:pt x="1461" y="1065"/>
                      <a:pt x="1544" y="1090"/>
                      <a:pt x="1628" y="1140"/>
                    </a:cubicBezTo>
                    <a:cubicBezTo>
                      <a:pt x="1672" y="1162"/>
                      <a:pt x="1695" y="1185"/>
                      <a:pt x="1717" y="1229"/>
                    </a:cubicBezTo>
                    <a:cubicBezTo>
                      <a:pt x="1762" y="1274"/>
                      <a:pt x="1762" y="1363"/>
                      <a:pt x="1717" y="1430"/>
                    </a:cubicBezTo>
                    <a:cubicBezTo>
                      <a:pt x="1650" y="1497"/>
                      <a:pt x="1561" y="1541"/>
                      <a:pt x="1472" y="1541"/>
                    </a:cubicBezTo>
                    <a:cubicBezTo>
                      <a:pt x="1338" y="1541"/>
                      <a:pt x="1227" y="1474"/>
                      <a:pt x="1138" y="1385"/>
                    </a:cubicBezTo>
                    <a:cubicBezTo>
                      <a:pt x="1071" y="1318"/>
                      <a:pt x="1071" y="1185"/>
                      <a:pt x="1160" y="1140"/>
                    </a:cubicBezTo>
                    <a:cubicBezTo>
                      <a:pt x="1204" y="1096"/>
                      <a:pt x="1249" y="1073"/>
                      <a:pt x="1294" y="1073"/>
                    </a:cubicBezTo>
                    <a:cubicBezTo>
                      <a:pt x="1321" y="1068"/>
                      <a:pt x="1349" y="1065"/>
                      <a:pt x="1377" y="1065"/>
                    </a:cubicBezTo>
                    <a:close/>
                    <a:moveTo>
                      <a:pt x="1404" y="0"/>
                    </a:moveTo>
                    <a:cubicBezTo>
                      <a:pt x="1365" y="0"/>
                      <a:pt x="1325" y="17"/>
                      <a:pt x="1294" y="48"/>
                    </a:cubicBezTo>
                    <a:cubicBezTo>
                      <a:pt x="1271" y="92"/>
                      <a:pt x="1227" y="159"/>
                      <a:pt x="1227" y="204"/>
                    </a:cubicBezTo>
                    <a:cubicBezTo>
                      <a:pt x="1182" y="338"/>
                      <a:pt x="1160" y="471"/>
                      <a:pt x="1138" y="605"/>
                    </a:cubicBezTo>
                    <a:cubicBezTo>
                      <a:pt x="1138" y="627"/>
                      <a:pt x="1138" y="650"/>
                      <a:pt x="1138" y="650"/>
                    </a:cubicBezTo>
                    <a:cubicBezTo>
                      <a:pt x="1133" y="654"/>
                      <a:pt x="1129" y="656"/>
                      <a:pt x="1124" y="656"/>
                    </a:cubicBezTo>
                    <a:cubicBezTo>
                      <a:pt x="1107" y="656"/>
                      <a:pt x="1093" y="627"/>
                      <a:pt x="1093" y="627"/>
                    </a:cubicBezTo>
                    <a:cubicBezTo>
                      <a:pt x="1004" y="538"/>
                      <a:pt x="915" y="449"/>
                      <a:pt x="803" y="382"/>
                    </a:cubicBezTo>
                    <a:cubicBezTo>
                      <a:pt x="736" y="338"/>
                      <a:pt x="669" y="315"/>
                      <a:pt x="603" y="315"/>
                    </a:cubicBezTo>
                    <a:cubicBezTo>
                      <a:pt x="591" y="312"/>
                      <a:pt x="579" y="311"/>
                      <a:pt x="568" y="311"/>
                    </a:cubicBezTo>
                    <a:cubicBezTo>
                      <a:pt x="497" y="311"/>
                      <a:pt x="450" y="369"/>
                      <a:pt x="469" y="427"/>
                    </a:cubicBezTo>
                    <a:cubicBezTo>
                      <a:pt x="469" y="471"/>
                      <a:pt x="469" y="494"/>
                      <a:pt x="491" y="538"/>
                    </a:cubicBezTo>
                    <a:cubicBezTo>
                      <a:pt x="491" y="583"/>
                      <a:pt x="536" y="650"/>
                      <a:pt x="558" y="694"/>
                    </a:cubicBezTo>
                    <a:cubicBezTo>
                      <a:pt x="625" y="783"/>
                      <a:pt x="669" y="850"/>
                      <a:pt x="736" y="917"/>
                    </a:cubicBezTo>
                    <a:lnTo>
                      <a:pt x="736" y="939"/>
                    </a:lnTo>
                    <a:cubicBezTo>
                      <a:pt x="759" y="939"/>
                      <a:pt x="759" y="962"/>
                      <a:pt x="736" y="962"/>
                    </a:cubicBezTo>
                    <a:lnTo>
                      <a:pt x="692" y="962"/>
                    </a:lnTo>
                    <a:cubicBezTo>
                      <a:pt x="603" y="984"/>
                      <a:pt x="491" y="1006"/>
                      <a:pt x="402" y="1051"/>
                    </a:cubicBezTo>
                    <a:cubicBezTo>
                      <a:pt x="313" y="1073"/>
                      <a:pt x="224" y="1118"/>
                      <a:pt x="134" y="1162"/>
                    </a:cubicBezTo>
                    <a:cubicBezTo>
                      <a:pt x="112" y="1185"/>
                      <a:pt x="90" y="1207"/>
                      <a:pt x="68" y="1229"/>
                    </a:cubicBezTo>
                    <a:cubicBezTo>
                      <a:pt x="1" y="1296"/>
                      <a:pt x="23" y="1385"/>
                      <a:pt x="112" y="1408"/>
                    </a:cubicBezTo>
                    <a:cubicBezTo>
                      <a:pt x="179" y="1452"/>
                      <a:pt x="246" y="1474"/>
                      <a:pt x="335" y="1474"/>
                    </a:cubicBezTo>
                    <a:lnTo>
                      <a:pt x="669" y="1474"/>
                    </a:lnTo>
                    <a:cubicBezTo>
                      <a:pt x="692" y="1474"/>
                      <a:pt x="692" y="1474"/>
                      <a:pt x="692" y="1497"/>
                    </a:cubicBezTo>
                    <a:cubicBezTo>
                      <a:pt x="669" y="1519"/>
                      <a:pt x="647" y="1564"/>
                      <a:pt x="647" y="1586"/>
                    </a:cubicBezTo>
                    <a:cubicBezTo>
                      <a:pt x="580" y="1697"/>
                      <a:pt x="513" y="1809"/>
                      <a:pt x="469" y="1943"/>
                    </a:cubicBezTo>
                    <a:cubicBezTo>
                      <a:pt x="447" y="1987"/>
                      <a:pt x="424" y="2032"/>
                      <a:pt x="424" y="2099"/>
                    </a:cubicBezTo>
                    <a:cubicBezTo>
                      <a:pt x="424" y="2143"/>
                      <a:pt x="469" y="2210"/>
                      <a:pt x="536" y="2210"/>
                    </a:cubicBezTo>
                    <a:cubicBezTo>
                      <a:pt x="558" y="2210"/>
                      <a:pt x="580" y="2210"/>
                      <a:pt x="625" y="2188"/>
                    </a:cubicBezTo>
                    <a:cubicBezTo>
                      <a:pt x="647" y="2165"/>
                      <a:pt x="692" y="2143"/>
                      <a:pt x="714" y="2121"/>
                    </a:cubicBezTo>
                    <a:cubicBezTo>
                      <a:pt x="803" y="2076"/>
                      <a:pt x="848" y="2009"/>
                      <a:pt x="915" y="1943"/>
                    </a:cubicBezTo>
                    <a:cubicBezTo>
                      <a:pt x="937" y="1920"/>
                      <a:pt x="959" y="1876"/>
                      <a:pt x="981" y="1853"/>
                    </a:cubicBezTo>
                    <a:cubicBezTo>
                      <a:pt x="989" y="1839"/>
                      <a:pt x="991" y="1834"/>
                      <a:pt x="992" y="1834"/>
                    </a:cubicBezTo>
                    <a:lnTo>
                      <a:pt x="992" y="1834"/>
                    </a:lnTo>
                    <a:cubicBezTo>
                      <a:pt x="994" y="1834"/>
                      <a:pt x="989" y="1853"/>
                      <a:pt x="1004" y="1853"/>
                    </a:cubicBezTo>
                    <a:cubicBezTo>
                      <a:pt x="1004" y="1876"/>
                      <a:pt x="1004" y="1898"/>
                      <a:pt x="1004" y="1920"/>
                    </a:cubicBezTo>
                    <a:cubicBezTo>
                      <a:pt x="1004" y="1987"/>
                      <a:pt x="1004" y="2054"/>
                      <a:pt x="1026" y="2121"/>
                    </a:cubicBezTo>
                    <a:lnTo>
                      <a:pt x="1048" y="2255"/>
                    </a:lnTo>
                    <a:cubicBezTo>
                      <a:pt x="1048" y="2299"/>
                      <a:pt x="1071" y="2366"/>
                      <a:pt x="1093" y="2411"/>
                    </a:cubicBezTo>
                    <a:cubicBezTo>
                      <a:pt x="1093" y="2455"/>
                      <a:pt x="1115" y="2478"/>
                      <a:pt x="1160" y="2478"/>
                    </a:cubicBezTo>
                    <a:cubicBezTo>
                      <a:pt x="1182" y="2500"/>
                      <a:pt x="1210" y="2511"/>
                      <a:pt x="1238" y="2511"/>
                    </a:cubicBezTo>
                    <a:cubicBezTo>
                      <a:pt x="1266" y="2511"/>
                      <a:pt x="1294" y="2500"/>
                      <a:pt x="1316" y="2478"/>
                    </a:cubicBezTo>
                    <a:cubicBezTo>
                      <a:pt x="1338" y="2455"/>
                      <a:pt x="1360" y="2433"/>
                      <a:pt x="1360" y="2411"/>
                    </a:cubicBezTo>
                    <a:cubicBezTo>
                      <a:pt x="1405" y="2366"/>
                      <a:pt x="1405" y="2321"/>
                      <a:pt x="1427" y="2255"/>
                    </a:cubicBezTo>
                    <a:cubicBezTo>
                      <a:pt x="1450" y="2143"/>
                      <a:pt x="1472" y="2032"/>
                      <a:pt x="1472" y="1920"/>
                    </a:cubicBezTo>
                    <a:lnTo>
                      <a:pt x="1472" y="1876"/>
                    </a:lnTo>
                    <a:lnTo>
                      <a:pt x="1494" y="1876"/>
                    </a:lnTo>
                    <a:lnTo>
                      <a:pt x="1583" y="1987"/>
                    </a:lnTo>
                    <a:cubicBezTo>
                      <a:pt x="1672" y="2099"/>
                      <a:pt x="1784" y="2210"/>
                      <a:pt x="1918" y="2299"/>
                    </a:cubicBezTo>
                    <a:cubicBezTo>
                      <a:pt x="1962" y="2344"/>
                      <a:pt x="2007" y="2366"/>
                      <a:pt x="2074" y="2366"/>
                    </a:cubicBezTo>
                    <a:cubicBezTo>
                      <a:pt x="2141" y="2366"/>
                      <a:pt x="2185" y="2344"/>
                      <a:pt x="2185" y="2277"/>
                    </a:cubicBezTo>
                    <a:cubicBezTo>
                      <a:pt x="2185" y="2255"/>
                      <a:pt x="2185" y="2232"/>
                      <a:pt x="2185" y="2210"/>
                    </a:cubicBezTo>
                    <a:cubicBezTo>
                      <a:pt x="2163" y="2076"/>
                      <a:pt x="2141" y="1965"/>
                      <a:pt x="2074" y="1853"/>
                    </a:cubicBezTo>
                    <a:cubicBezTo>
                      <a:pt x="2029" y="1787"/>
                      <a:pt x="1985" y="1720"/>
                      <a:pt x="1962" y="1675"/>
                    </a:cubicBezTo>
                    <a:lnTo>
                      <a:pt x="1962" y="1653"/>
                    </a:lnTo>
                    <a:lnTo>
                      <a:pt x="2163" y="1653"/>
                    </a:lnTo>
                    <a:cubicBezTo>
                      <a:pt x="2252" y="1653"/>
                      <a:pt x="2319" y="1630"/>
                      <a:pt x="2408" y="1608"/>
                    </a:cubicBezTo>
                    <a:cubicBezTo>
                      <a:pt x="2453" y="1608"/>
                      <a:pt x="2497" y="1586"/>
                      <a:pt x="2542" y="1564"/>
                    </a:cubicBezTo>
                    <a:cubicBezTo>
                      <a:pt x="2609" y="1519"/>
                      <a:pt x="2631" y="1408"/>
                      <a:pt x="2564" y="1341"/>
                    </a:cubicBezTo>
                    <a:cubicBezTo>
                      <a:pt x="2520" y="1318"/>
                      <a:pt x="2497" y="1296"/>
                      <a:pt x="2453" y="1274"/>
                    </a:cubicBezTo>
                    <a:cubicBezTo>
                      <a:pt x="2386" y="1252"/>
                      <a:pt x="2341" y="1229"/>
                      <a:pt x="2274" y="1229"/>
                    </a:cubicBezTo>
                    <a:lnTo>
                      <a:pt x="2118" y="1185"/>
                    </a:lnTo>
                    <a:lnTo>
                      <a:pt x="2096" y="1185"/>
                    </a:lnTo>
                    <a:cubicBezTo>
                      <a:pt x="2185" y="1096"/>
                      <a:pt x="2274" y="1006"/>
                      <a:pt x="2341" y="917"/>
                    </a:cubicBezTo>
                    <a:cubicBezTo>
                      <a:pt x="2408" y="850"/>
                      <a:pt x="2430" y="783"/>
                      <a:pt x="2453" y="717"/>
                    </a:cubicBezTo>
                    <a:cubicBezTo>
                      <a:pt x="2453" y="694"/>
                      <a:pt x="2453" y="650"/>
                      <a:pt x="2430" y="650"/>
                    </a:cubicBezTo>
                    <a:cubicBezTo>
                      <a:pt x="2408" y="627"/>
                      <a:pt x="2386" y="605"/>
                      <a:pt x="2363" y="605"/>
                    </a:cubicBezTo>
                    <a:cubicBezTo>
                      <a:pt x="2297" y="605"/>
                      <a:pt x="2252" y="605"/>
                      <a:pt x="2207" y="627"/>
                    </a:cubicBezTo>
                    <a:cubicBezTo>
                      <a:pt x="2096" y="650"/>
                      <a:pt x="2007" y="694"/>
                      <a:pt x="1918" y="761"/>
                    </a:cubicBezTo>
                    <a:cubicBezTo>
                      <a:pt x="1895" y="761"/>
                      <a:pt x="1918" y="761"/>
                      <a:pt x="1918" y="739"/>
                    </a:cubicBezTo>
                    <a:cubicBezTo>
                      <a:pt x="1940" y="672"/>
                      <a:pt x="1985" y="583"/>
                      <a:pt x="2007" y="516"/>
                    </a:cubicBezTo>
                    <a:cubicBezTo>
                      <a:pt x="2007" y="471"/>
                      <a:pt x="2029" y="405"/>
                      <a:pt x="2029" y="360"/>
                    </a:cubicBezTo>
                    <a:cubicBezTo>
                      <a:pt x="2013" y="295"/>
                      <a:pt x="1961" y="253"/>
                      <a:pt x="1908" y="253"/>
                    </a:cubicBezTo>
                    <a:cubicBezTo>
                      <a:pt x="1888" y="253"/>
                      <a:pt x="1869" y="259"/>
                      <a:pt x="1851" y="271"/>
                    </a:cubicBezTo>
                    <a:cubicBezTo>
                      <a:pt x="1806" y="293"/>
                      <a:pt x="1762" y="315"/>
                      <a:pt x="1739" y="338"/>
                    </a:cubicBezTo>
                    <a:cubicBezTo>
                      <a:pt x="1672" y="382"/>
                      <a:pt x="1628" y="449"/>
                      <a:pt x="1561" y="516"/>
                    </a:cubicBezTo>
                    <a:lnTo>
                      <a:pt x="1561" y="494"/>
                    </a:lnTo>
                    <a:cubicBezTo>
                      <a:pt x="1583" y="382"/>
                      <a:pt x="1561" y="293"/>
                      <a:pt x="1539" y="204"/>
                    </a:cubicBezTo>
                    <a:cubicBezTo>
                      <a:pt x="1539" y="159"/>
                      <a:pt x="1539" y="115"/>
                      <a:pt x="1516" y="70"/>
                    </a:cubicBezTo>
                    <a:cubicBezTo>
                      <a:pt x="1493" y="22"/>
                      <a:pt x="1449" y="0"/>
                      <a:pt x="14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35"/>
              <p:cNvSpPr/>
              <p:nvPr/>
            </p:nvSpPr>
            <p:spPr>
              <a:xfrm>
                <a:off x="4171375" y="3255100"/>
                <a:ext cx="37900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2564" extrusionOk="0">
                    <a:moveTo>
                      <a:pt x="1115" y="0"/>
                    </a:moveTo>
                    <a:cubicBezTo>
                      <a:pt x="1048" y="0"/>
                      <a:pt x="981" y="0"/>
                      <a:pt x="914" y="22"/>
                    </a:cubicBezTo>
                    <a:lnTo>
                      <a:pt x="869" y="45"/>
                    </a:lnTo>
                    <a:cubicBezTo>
                      <a:pt x="535" y="736"/>
                      <a:pt x="245" y="1427"/>
                      <a:pt x="0" y="2028"/>
                    </a:cubicBezTo>
                    <a:cubicBezTo>
                      <a:pt x="134" y="2207"/>
                      <a:pt x="290" y="2341"/>
                      <a:pt x="446" y="2452"/>
                    </a:cubicBezTo>
                    <a:cubicBezTo>
                      <a:pt x="535" y="2519"/>
                      <a:pt x="602" y="2541"/>
                      <a:pt x="691" y="2563"/>
                    </a:cubicBezTo>
                    <a:cubicBezTo>
                      <a:pt x="780" y="2563"/>
                      <a:pt x="847" y="2519"/>
                      <a:pt x="869" y="2430"/>
                    </a:cubicBezTo>
                    <a:cubicBezTo>
                      <a:pt x="869" y="2385"/>
                      <a:pt x="869" y="2341"/>
                      <a:pt x="869" y="2318"/>
                    </a:cubicBezTo>
                    <a:cubicBezTo>
                      <a:pt x="847" y="2118"/>
                      <a:pt x="780" y="1962"/>
                      <a:pt x="691" y="1806"/>
                    </a:cubicBezTo>
                    <a:cubicBezTo>
                      <a:pt x="647" y="1716"/>
                      <a:pt x="580" y="1627"/>
                      <a:pt x="535" y="1538"/>
                    </a:cubicBezTo>
                    <a:cubicBezTo>
                      <a:pt x="519" y="1522"/>
                      <a:pt x="526" y="1507"/>
                      <a:pt x="531" y="1507"/>
                    </a:cubicBezTo>
                    <a:cubicBezTo>
                      <a:pt x="533" y="1507"/>
                      <a:pt x="535" y="1509"/>
                      <a:pt x="535" y="1516"/>
                    </a:cubicBezTo>
                    <a:lnTo>
                      <a:pt x="847" y="1516"/>
                    </a:lnTo>
                    <a:cubicBezTo>
                      <a:pt x="959" y="1493"/>
                      <a:pt x="1070" y="1493"/>
                      <a:pt x="1182" y="1449"/>
                    </a:cubicBezTo>
                    <a:cubicBezTo>
                      <a:pt x="1248" y="1449"/>
                      <a:pt x="1315" y="1427"/>
                      <a:pt x="1382" y="1382"/>
                    </a:cubicBezTo>
                    <a:cubicBezTo>
                      <a:pt x="1494" y="1315"/>
                      <a:pt x="1516" y="1159"/>
                      <a:pt x="1404" y="1070"/>
                    </a:cubicBezTo>
                    <a:cubicBezTo>
                      <a:pt x="1382" y="1025"/>
                      <a:pt x="1338" y="981"/>
                      <a:pt x="1293" y="959"/>
                    </a:cubicBezTo>
                    <a:cubicBezTo>
                      <a:pt x="1204" y="914"/>
                      <a:pt x="1115" y="892"/>
                      <a:pt x="1003" y="869"/>
                    </a:cubicBezTo>
                    <a:lnTo>
                      <a:pt x="780" y="825"/>
                    </a:lnTo>
                    <a:lnTo>
                      <a:pt x="758" y="825"/>
                    </a:lnTo>
                    <a:lnTo>
                      <a:pt x="758" y="802"/>
                    </a:lnTo>
                    <a:cubicBezTo>
                      <a:pt x="892" y="691"/>
                      <a:pt x="1003" y="557"/>
                      <a:pt x="1115" y="446"/>
                    </a:cubicBezTo>
                    <a:cubicBezTo>
                      <a:pt x="1204" y="357"/>
                      <a:pt x="1248" y="268"/>
                      <a:pt x="1271" y="156"/>
                    </a:cubicBezTo>
                    <a:cubicBezTo>
                      <a:pt x="1271" y="111"/>
                      <a:pt x="1271" y="67"/>
                      <a:pt x="1226" y="45"/>
                    </a:cubicBezTo>
                    <a:cubicBezTo>
                      <a:pt x="1204" y="22"/>
                      <a:pt x="1159" y="22"/>
                      <a:pt x="1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35"/>
              <p:cNvSpPr/>
              <p:nvPr/>
            </p:nvSpPr>
            <p:spPr>
              <a:xfrm>
                <a:off x="4275575" y="3550125"/>
                <a:ext cx="71900" cy="69300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2772" extrusionOk="0">
                    <a:moveTo>
                      <a:pt x="1479" y="1208"/>
                    </a:moveTo>
                    <a:cubicBezTo>
                      <a:pt x="1572" y="1208"/>
                      <a:pt x="1655" y="1233"/>
                      <a:pt x="1739" y="1283"/>
                    </a:cubicBezTo>
                    <a:cubicBezTo>
                      <a:pt x="1784" y="1306"/>
                      <a:pt x="1828" y="1328"/>
                      <a:pt x="1850" y="1373"/>
                    </a:cubicBezTo>
                    <a:cubicBezTo>
                      <a:pt x="1917" y="1439"/>
                      <a:pt x="1895" y="1529"/>
                      <a:pt x="1850" y="1595"/>
                    </a:cubicBezTo>
                    <a:cubicBezTo>
                      <a:pt x="1761" y="1662"/>
                      <a:pt x="1672" y="1707"/>
                      <a:pt x="1561" y="1707"/>
                    </a:cubicBezTo>
                    <a:cubicBezTo>
                      <a:pt x="1427" y="1707"/>
                      <a:pt x="1293" y="1640"/>
                      <a:pt x="1204" y="1551"/>
                    </a:cubicBezTo>
                    <a:cubicBezTo>
                      <a:pt x="1115" y="1462"/>
                      <a:pt x="1137" y="1328"/>
                      <a:pt x="1226" y="1261"/>
                    </a:cubicBezTo>
                    <a:cubicBezTo>
                      <a:pt x="1271" y="1217"/>
                      <a:pt x="1338" y="1217"/>
                      <a:pt x="1382" y="1217"/>
                    </a:cubicBezTo>
                    <a:cubicBezTo>
                      <a:pt x="1416" y="1211"/>
                      <a:pt x="1448" y="1208"/>
                      <a:pt x="1479" y="1208"/>
                    </a:cubicBezTo>
                    <a:close/>
                    <a:moveTo>
                      <a:pt x="1522" y="1"/>
                    </a:moveTo>
                    <a:cubicBezTo>
                      <a:pt x="1483" y="1"/>
                      <a:pt x="1447" y="18"/>
                      <a:pt x="1427" y="57"/>
                    </a:cubicBezTo>
                    <a:cubicBezTo>
                      <a:pt x="1382" y="102"/>
                      <a:pt x="1360" y="169"/>
                      <a:pt x="1338" y="236"/>
                    </a:cubicBezTo>
                    <a:cubicBezTo>
                      <a:pt x="1293" y="369"/>
                      <a:pt x="1271" y="503"/>
                      <a:pt x="1249" y="659"/>
                    </a:cubicBezTo>
                    <a:cubicBezTo>
                      <a:pt x="1249" y="682"/>
                      <a:pt x="1249" y="704"/>
                      <a:pt x="1226" y="726"/>
                    </a:cubicBezTo>
                    <a:cubicBezTo>
                      <a:pt x="1204" y="726"/>
                      <a:pt x="1182" y="704"/>
                      <a:pt x="1182" y="682"/>
                    </a:cubicBezTo>
                    <a:cubicBezTo>
                      <a:pt x="1093" y="592"/>
                      <a:pt x="981" y="503"/>
                      <a:pt x="870" y="414"/>
                    </a:cubicBezTo>
                    <a:cubicBezTo>
                      <a:pt x="781" y="369"/>
                      <a:pt x="714" y="347"/>
                      <a:pt x="625" y="325"/>
                    </a:cubicBezTo>
                    <a:cubicBezTo>
                      <a:pt x="615" y="323"/>
                      <a:pt x="606" y="321"/>
                      <a:pt x="597" y="321"/>
                    </a:cubicBezTo>
                    <a:cubicBezTo>
                      <a:pt x="522" y="321"/>
                      <a:pt x="471" y="401"/>
                      <a:pt x="491" y="481"/>
                    </a:cubicBezTo>
                    <a:cubicBezTo>
                      <a:pt x="491" y="503"/>
                      <a:pt x="491" y="548"/>
                      <a:pt x="513" y="570"/>
                    </a:cubicBezTo>
                    <a:cubicBezTo>
                      <a:pt x="535" y="637"/>
                      <a:pt x="558" y="704"/>
                      <a:pt x="602" y="771"/>
                    </a:cubicBezTo>
                    <a:cubicBezTo>
                      <a:pt x="647" y="860"/>
                      <a:pt x="714" y="927"/>
                      <a:pt x="803" y="1016"/>
                    </a:cubicBezTo>
                    <a:lnTo>
                      <a:pt x="803" y="1038"/>
                    </a:lnTo>
                    <a:lnTo>
                      <a:pt x="803" y="1060"/>
                    </a:lnTo>
                    <a:lnTo>
                      <a:pt x="758" y="1060"/>
                    </a:lnTo>
                    <a:cubicBezTo>
                      <a:pt x="647" y="1083"/>
                      <a:pt x="535" y="1105"/>
                      <a:pt x="446" y="1150"/>
                    </a:cubicBezTo>
                    <a:cubicBezTo>
                      <a:pt x="335" y="1172"/>
                      <a:pt x="246" y="1217"/>
                      <a:pt x="156" y="1283"/>
                    </a:cubicBezTo>
                    <a:cubicBezTo>
                      <a:pt x="112" y="1306"/>
                      <a:pt x="90" y="1328"/>
                      <a:pt x="67" y="1350"/>
                    </a:cubicBezTo>
                    <a:cubicBezTo>
                      <a:pt x="0" y="1417"/>
                      <a:pt x="45" y="1529"/>
                      <a:pt x="112" y="1551"/>
                    </a:cubicBezTo>
                    <a:cubicBezTo>
                      <a:pt x="201" y="1595"/>
                      <a:pt x="268" y="1618"/>
                      <a:pt x="357" y="1618"/>
                    </a:cubicBezTo>
                    <a:cubicBezTo>
                      <a:pt x="402" y="1629"/>
                      <a:pt x="446" y="1634"/>
                      <a:pt x="494" y="1634"/>
                    </a:cubicBezTo>
                    <a:cubicBezTo>
                      <a:pt x="541" y="1634"/>
                      <a:pt x="591" y="1629"/>
                      <a:pt x="647" y="1618"/>
                    </a:cubicBezTo>
                    <a:lnTo>
                      <a:pt x="736" y="1618"/>
                    </a:lnTo>
                    <a:cubicBezTo>
                      <a:pt x="758" y="1618"/>
                      <a:pt x="781" y="1618"/>
                      <a:pt x="758" y="1662"/>
                    </a:cubicBezTo>
                    <a:cubicBezTo>
                      <a:pt x="736" y="1685"/>
                      <a:pt x="714" y="1729"/>
                      <a:pt x="714" y="1751"/>
                    </a:cubicBezTo>
                    <a:cubicBezTo>
                      <a:pt x="647" y="1885"/>
                      <a:pt x="558" y="1997"/>
                      <a:pt x="513" y="2130"/>
                    </a:cubicBezTo>
                    <a:cubicBezTo>
                      <a:pt x="491" y="2197"/>
                      <a:pt x="469" y="2242"/>
                      <a:pt x="469" y="2309"/>
                    </a:cubicBezTo>
                    <a:cubicBezTo>
                      <a:pt x="469" y="2376"/>
                      <a:pt x="513" y="2420"/>
                      <a:pt x="580" y="2442"/>
                    </a:cubicBezTo>
                    <a:cubicBezTo>
                      <a:pt x="625" y="2442"/>
                      <a:pt x="647" y="2420"/>
                      <a:pt x="691" y="2420"/>
                    </a:cubicBezTo>
                    <a:cubicBezTo>
                      <a:pt x="714" y="2398"/>
                      <a:pt x="758" y="2376"/>
                      <a:pt x="803" y="2353"/>
                    </a:cubicBezTo>
                    <a:cubicBezTo>
                      <a:pt x="870" y="2286"/>
                      <a:pt x="937" y="2220"/>
                      <a:pt x="981" y="2153"/>
                    </a:cubicBezTo>
                    <a:cubicBezTo>
                      <a:pt x="1003" y="2108"/>
                      <a:pt x="1048" y="2086"/>
                      <a:pt x="1070" y="2041"/>
                    </a:cubicBezTo>
                    <a:cubicBezTo>
                      <a:pt x="1093" y="2064"/>
                      <a:pt x="1093" y="2086"/>
                      <a:pt x="1070" y="2108"/>
                    </a:cubicBezTo>
                    <a:cubicBezTo>
                      <a:pt x="1070" y="2197"/>
                      <a:pt x="1093" y="2264"/>
                      <a:pt x="1093" y="2353"/>
                    </a:cubicBezTo>
                    <a:cubicBezTo>
                      <a:pt x="1093" y="2398"/>
                      <a:pt x="1115" y="2442"/>
                      <a:pt x="1115" y="2487"/>
                    </a:cubicBezTo>
                    <a:cubicBezTo>
                      <a:pt x="1137" y="2554"/>
                      <a:pt x="1159" y="2621"/>
                      <a:pt x="1182" y="2665"/>
                    </a:cubicBezTo>
                    <a:cubicBezTo>
                      <a:pt x="1204" y="2710"/>
                      <a:pt x="1226" y="2732"/>
                      <a:pt x="1249" y="2755"/>
                    </a:cubicBezTo>
                    <a:cubicBezTo>
                      <a:pt x="1271" y="2766"/>
                      <a:pt x="1299" y="2771"/>
                      <a:pt x="1329" y="2771"/>
                    </a:cubicBezTo>
                    <a:cubicBezTo>
                      <a:pt x="1360" y="2771"/>
                      <a:pt x="1394" y="2766"/>
                      <a:pt x="1427" y="2755"/>
                    </a:cubicBezTo>
                    <a:cubicBezTo>
                      <a:pt x="1449" y="2732"/>
                      <a:pt x="1472" y="2688"/>
                      <a:pt x="1494" y="2665"/>
                    </a:cubicBezTo>
                    <a:cubicBezTo>
                      <a:pt x="1516" y="2621"/>
                      <a:pt x="1538" y="2554"/>
                      <a:pt x="1561" y="2487"/>
                    </a:cubicBezTo>
                    <a:cubicBezTo>
                      <a:pt x="1583" y="2376"/>
                      <a:pt x="1583" y="2242"/>
                      <a:pt x="1583" y="2108"/>
                    </a:cubicBezTo>
                    <a:lnTo>
                      <a:pt x="1583" y="2086"/>
                    </a:lnTo>
                    <a:lnTo>
                      <a:pt x="1583" y="2064"/>
                    </a:lnTo>
                    <a:cubicBezTo>
                      <a:pt x="1628" y="2108"/>
                      <a:pt x="1650" y="2130"/>
                      <a:pt x="1694" y="2175"/>
                    </a:cubicBezTo>
                    <a:cubicBezTo>
                      <a:pt x="1784" y="2309"/>
                      <a:pt x="1917" y="2442"/>
                      <a:pt x="2051" y="2532"/>
                    </a:cubicBezTo>
                    <a:cubicBezTo>
                      <a:pt x="2118" y="2576"/>
                      <a:pt x="2163" y="2599"/>
                      <a:pt x="2252" y="2621"/>
                    </a:cubicBezTo>
                    <a:cubicBezTo>
                      <a:pt x="2296" y="2621"/>
                      <a:pt x="2363" y="2576"/>
                      <a:pt x="2363" y="2509"/>
                    </a:cubicBezTo>
                    <a:cubicBezTo>
                      <a:pt x="2363" y="2487"/>
                      <a:pt x="2363" y="2442"/>
                      <a:pt x="2363" y="2420"/>
                    </a:cubicBezTo>
                    <a:cubicBezTo>
                      <a:pt x="2341" y="2286"/>
                      <a:pt x="2296" y="2153"/>
                      <a:pt x="2229" y="2041"/>
                    </a:cubicBezTo>
                    <a:cubicBezTo>
                      <a:pt x="2207" y="1974"/>
                      <a:pt x="2163" y="1908"/>
                      <a:pt x="2118" y="1841"/>
                    </a:cubicBezTo>
                    <a:cubicBezTo>
                      <a:pt x="2096" y="1818"/>
                      <a:pt x="2096" y="1818"/>
                      <a:pt x="2118" y="1796"/>
                    </a:cubicBezTo>
                    <a:lnTo>
                      <a:pt x="2341" y="1796"/>
                    </a:lnTo>
                    <a:cubicBezTo>
                      <a:pt x="2430" y="1796"/>
                      <a:pt x="2519" y="1796"/>
                      <a:pt x="2608" y="1774"/>
                    </a:cubicBezTo>
                    <a:cubicBezTo>
                      <a:pt x="2675" y="1751"/>
                      <a:pt x="2720" y="1729"/>
                      <a:pt x="2764" y="1707"/>
                    </a:cubicBezTo>
                    <a:cubicBezTo>
                      <a:pt x="2854" y="1662"/>
                      <a:pt x="2876" y="1529"/>
                      <a:pt x="2787" y="1484"/>
                    </a:cubicBezTo>
                    <a:cubicBezTo>
                      <a:pt x="2742" y="1439"/>
                      <a:pt x="2720" y="1417"/>
                      <a:pt x="2675" y="1395"/>
                    </a:cubicBezTo>
                    <a:cubicBezTo>
                      <a:pt x="2608" y="1373"/>
                      <a:pt x="2541" y="1350"/>
                      <a:pt x="2475" y="1350"/>
                    </a:cubicBezTo>
                    <a:lnTo>
                      <a:pt x="2296" y="1306"/>
                    </a:lnTo>
                    <a:lnTo>
                      <a:pt x="2274" y="1306"/>
                    </a:lnTo>
                    <a:lnTo>
                      <a:pt x="2274" y="1283"/>
                    </a:lnTo>
                    <a:cubicBezTo>
                      <a:pt x="2385" y="1217"/>
                      <a:pt x="2475" y="1105"/>
                      <a:pt x="2564" y="1016"/>
                    </a:cubicBezTo>
                    <a:cubicBezTo>
                      <a:pt x="2608" y="949"/>
                      <a:pt x="2653" y="882"/>
                      <a:pt x="2675" y="793"/>
                    </a:cubicBezTo>
                    <a:cubicBezTo>
                      <a:pt x="2675" y="748"/>
                      <a:pt x="2653" y="726"/>
                      <a:pt x="2631" y="704"/>
                    </a:cubicBezTo>
                    <a:cubicBezTo>
                      <a:pt x="2608" y="682"/>
                      <a:pt x="2586" y="682"/>
                      <a:pt x="2564" y="682"/>
                    </a:cubicBezTo>
                    <a:cubicBezTo>
                      <a:pt x="2497" y="682"/>
                      <a:pt x="2452" y="682"/>
                      <a:pt x="2385" y="704"/>
                    </a:cubicBezTo>
                    <a:cubicBezTo>
                      <a:pt x="2296" y="726"/>
                      <a:pt x="2185" y="771"/>
                      <a:pt x="2096" y="838"/>
                    </a:cubicBezTo>
                    <a:lnTo>
                      <a:pt x="2096" y="815"/>
                    </a:lnTo>
                    <a:cubicBezTo>
                      <a:pt x="2118" y="726"/>
                      <a:pt x="2163" y="659"/>
                      <a:pt x="2185" y="570"/>
                    </a:cubicBezTo>
                    <a:cubicBezTo>
                      <a:pt x="2207" y="503"/>
                      <a:pt x="2207" y="459"/>
                      <a:pt x="2207" y="414"/>
                    </a:cubicBezTo>
                    <a:cubicBezTo>
                      <a:pt x="2207" y="326"/>
                      <a:pt x="2138" y="266"/>
                      <a:pt x="2065" y="266"/>
                    </a:cubicBezTo>
                    <a:cubicBezTo>
                      <a:pt x="2046" y="266"/>
                      <a:pt x="2026" y="271"/>
                      <a:pt x="2007" y="280"/>
                    </a:cubicBezTo>
                    <a:cubicBezTo>
                      <a:pt x="1984" y="303"/>
                      <a:pt x="1940" y="347"/>
                      <a:pt x="1895" y="369"/>
                    </a:cubicBezTo>
                    <a:cubicBezTo>
                      <a:pt x="1828" y="436"/>
                      <a:pt x="1784" y="481"/>
                      <a:pt x="1717" y="548"/>
                    </a:cubicBezTo>
                    <a:cubicBezTo>
                      <a:pt x="1717" y="436"/>
                      <a:pt x="1717" y="325"/>
                      <a:pt x="1694" y="213"/>
                    </a:cubicBezTo>
                    <a:cubicBezTo>
                      <a:pt x="1694" y="169"/>
                      <a:pt x="1672" y="124"/>
                      <a:pt x="1650" y="80"/>
                    </a:cubicBezTo>
                    <a:cubicBezTo>
                      <a:pt x="1625" y="30"/>
                      <a:pt x="1572" y="1"/>
                      <a:pt x="15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35"/>
              <p:cNvSpPr/>
              <p:nvPr/>
            </p:nvSpPr>
            <p:spPr>
              <a:xfrm>
                <a:off x="4242700" y="3651850"/>
                <a:ext cx="4795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472" extrusionOk="0">
                    <a:moveTo>
                      <a:pt x="702" y="1"/>
                    </a:moveTo>
                    <a:cubicBezTo>
                      <a:pt x="663" y="1"/>
                      <a:pt x="624" y="23"/>
                      <a:pt x="602" y="68"/>
                    </a:cubicBezTo>
                    <a:cubicBezTo>
                      <a:pt x="558" y="112"/>
                      <a:pt x="535" y="157"/>
                      <a:pt x="513" y="224"/>
                    </a:cubicBezTo>
                    <a:cubicBezTo>
                      <a:pt x="468" y="335"/>
                      <a:pt x="446" y="469"/>
                      <a:pt x="446" y="602"/>
                    </a:cubicBezTo>
                    <a:cubicBezTo>
                      <a:pt x="446" y="625"/>
                      <a:pt x="446" y="647"/>
                      <a:pt x="424" y="669"/>
                    </a:cubicBezTo>
                    <a:cubicBezTo>
                      <a:pt x="402" y="669"/>
                      <a:pt x="379" y="647"/>
                      <a:pt x="379" y="625"/>
                    </a:cubicBezTo>
                    <a:cubicBezTo>
                      <a:pt x="290" y="536"/>
                      <a:pt x="201" y="446"/>
                      <a:pt x="89" y="380"/>
                    </a:cubicBezTo>
                    <a:cubicBezTo>
                      <a:pt x="67" y="380"/>
                      <a:pt x="45" y="357"/>
                      <a:pt x="0" y="335"/>
                    </a:cubicBezTo>
                    <a:lnTo>
                      <a:pt x="0" y="335"/>
                    </a:lnTo>
                    <a:cubicBezTo>
                      <a:pt x="0" y="424"/>
                      <a:pt x="23" y="491"/>
                      <a:pt x="67" y="558"/>
                    </a:cubicBezTo>
                    <a:cubicBezTo>
                      <a:pt x="357" y="870"/>
                      <a:pt x="1204" y="1227"/>
                      <a:pt x="1561" y="1338"/>
                    </a:cubicBezTo>
                    <a:lnTo>
                      <a:pt x="1917" y="1472"/>
                    </a:lnTo>
                    <a:cubicBezTo>
                      <a:pt x="1917" y="1427"/>
                      <a:pt x="1895" y="1383"/>
                      <a:pt x="1873" y="1338"/>
                    </a:cubicBezTo>
                    <a:cubicBezTo>
                      <a:pt x="1828" y="1316"/>
                      <a:pt x="1784" y="1293"/>
                      <a:pt x="1739" y="1293"/>
                    </a:cubicBezTo>
                    <a:cubicBezTo>
                      <a:pt x="1694" y="1249"/>
                      <a:pt x="1627" y="1227"/>
                      <a:pt x="1561" y="1227"/>
                    </a:cubicBezTo>
                    <a:lnTo>
                      <a:pt x="1405" y="1204"/>
                    </a:lnTo>
                    <a:lnTo>
                      <a:pt x="1382" y="1204"/>
                    </a:lnTo>
                    <a:lnTo>
                      <a:pt x="1382" y="1182"/>
                    </a:lnTo>
                    <a:cubicBezTo>
                      <a:pt x="1471" y="1093"/>
                      <a:pt x="1561" y="1026"/>
                      <a:pt x="1650" y="937"/>
                    </a:cubicBezTo>
                    <a:cubicBezTo>
                      <a:pt x="1694" y="870"/>
                      <a:pt x="1739" y="803"/>
                      <a:pt x="1739" y="714"/>
                    </a:cubicBezTo>
                    <a:cubicBezTo>
                      <a:pt x="1761" y="692"/>
                      <a:pt x="1739" y="669"/>
                      <a:pt x="1717" y="647"/>
                    </a:cubicBezTo>
                    <a:cubicBezTo>
                      <a:pt x="1694" y="625"/>
                      <a:pt x="1672" y="625"/>
                      <a:pt x="1650" y="625"/>
                    </a:cubicBezTo>
                    <a:cubicBezTo>
                      <a:pt x="1583" y="625"/>
                      <a:pt x="1538" y="625"/>
                      <a:pt x="1494" y="647"/>
                    </a:cubicBezTo>
                    <a:cubicBezTo>
                      <a:pt x="1405" y="669"/>
                      <a:pt x="1293" y="714"/>
                      <a:pt x="1226" y="781"/>
                    </a:cubicBezTo>
                    <a:lnTo>
                      <a:pt x="1204" y="781"/>
                    </a:lnTo>
                    <a:cubicBezTo>
                      <a:pt x="1182" y="781"/>
                      <a:pt x="1204" y="781"/>
                      <a:pt x="1204" y="759"/>
                    </a:cubicBezTo>
                    <a:cubicBezTo>
                      <a:pt x="1249" y="669"/>
                      <a:pt x="1271" y="602"/>
                      <a:pt x="1293" y="513"/>
                    </a:cubicBezTo>
                    <a:cubicBezTo>
                      <a:pt x="1315" y="469"/>
                      <a:pt x="1315" y="424"/>
                      <a:pt x="1315" y="380"/>
                    </a:cubicBezTo>
                    <a:cubicBezTo>
                      <a:pt x="1315" y="310"/>
                      <a:pt x="1247" y="254"/>
                      <a:pt x="1186" y="254"/>
                    </a:cubicBezTo>
                    <a:cubicBezTo>
                      <a:pt x="1169" y="254"/>
                      <a:pt x="1152" y="258"/>
                      <a:pt x="1137" y="268"/>
                    </a:cubicBezTo>
                    <a:cubicBezTo>
                      <a:pt x="1093" y="290"/>
                      <a:pt x="1070" y="313"/>
                      <a:pt x="1026" y="335"/>
                    </a:cubicBezTo>
                    <a:cubicBezTo>
                      <a:pt x="981" y="402"/>
                      <a:pt x="914" y="446"/>
                      <a:pt x="870" y="513"/>
                    </a:cubicBezTo>
                    <a:lnTo>
                      <a:pt x="870" y="491"/>
                    </a:lnTo>
                    <a:cubicBezTo>
                      <a:pt x="870" y="402"/>
                      <a:pt x="870" y="290"/>
                      <a:pt x="847" y="201"/>
                    </a:cubicBezTo>
                    <a:cubicBezTo>
                      <a:pt x="825" y="157"/>
                      <a:pt x="825" y="112"/>
                      <a:pt x="803" y="68"/>
                    </a:cubicBezTo>
                    <a:cubicBezTo>
                      <a:pt x="780" y="23"/>
                      <a:pt x="741" y="1"/>
                      <a:pt x="7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35"/>
              <p:cNvSpPr/>
              <p:nvPr/>
            </p:nvSpPr>
            <p:spPr>
              <a:xfrm>
                <a:off x="4324050" y="3451500"/>
                <a:ext cx="652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526" extrusionOk="0">
                    <a:moveTo>
                      <a:pt x="1338" y="1096"/>
                    </a:moveTo>
                    <a:cubicBezTo>
                      <a:pt x="1418" y="1096"/>
                      <a:pt x="1496" y="1117"/>
                      <a:pt x="1561" y="1149"/>
                    </a:cubicBezTo>
                    <a:cubicBezTo>
                      <a:pt x="1606" y="1172"/>
                      <a:pt x="1628" y="1216"/>
                      <a:pt x="1672" y="1238"/>
                    </a:cubicBezTo>
                    <a:cubicBezTo>
                      <a:pt x="1717" y="1305"/>
                      <a:pt x="1717" y="1394"/>
                      <a:pt x="1650" y="1439"/>
                    </a:cubicBezTo>
                    <a:cubicBezTo>
                      <a:pt x="1583" y="1506"/>
                      <a:pt x="1494" y="1551"/>
                      <a:pt x="1405" y="1551"/>
                    </a:cubicBezTo>
                    <a:cubicBezTo>
                      <a:pt x="1271" y="1551"/>
                      <a:pt x="1160" y="1506"/>
                      <a:pt x="1071" y="1417"/>
                    </a:cubicBezTo>
                    <a:cubicBezTo>
                      <a:pt x="1004" y="1328"/>
                      <a:pt x="1004" y="1194"/>
                      <a:pt x="1093" y="1149"/>
                    </a:cubicBezTo>
                    <a:cubicBezTo>
                      <a:pt x="1137" y="1127"/>
                      <a:pt x="1182" y="1105"/>
                      <a:pt x="1249" y="1105"/>
                    </a:cubicBezTo>
                    <a:cubicBezTo>
                      <a:pt x="1279" y="1099"/>
                      <a:pt x="1309" y="1096"/>
                      <a:pt x="1338" y="1096"/>
                    </a:cubicBezTo>
                    <a:close/>
                    <a:moveTo>
                      <a:pt x="1364" y="0"/>
                    </a:moveTo>
                    <a:cubicBezTo>
                      <a:pt x="1327" y="0"/>
                      <a:pt x="1291" y="18"/>
                      <a:pt x="1271" y="57"/>
                    </a:cubicBezTo>
                    <a:cubicBezTo>
                      <a:pt x="1249" y="102"/>
                      <a:pt x="1204" y="169"/>
                      <a:pt x="1182" y="213"/>
                    </a:cubicBezTo>
                    <a:cubicBezTo>
                      <a:pt x="1160" y="347"/>
                      <a:pt x="1137" y="481"/>
                      <a:pt x="1115" y="592"/>
                    </a:cubicBezTo>
                    <a:cubicBezTo>
                      <a:pt x="1115" y="614"/>
                      <a:pt x="1115" y="659"/>
                      <a:pt x="1093" y="659"/>
                    </a:cubicBezTo>
                    <a:cubicBezTo>
                      <a:pt x="1093" y="663"/>
                      <a:pt x="1092" y="665"/>
                      <a:pt x="1090" y="665"/>
                    </a:cubicBezTo>
                    <a:cubicBezTo>
                      <a:pt x="1084" y="665"/>
                      <a:pt x="1066" y="637"/>
                      <a:pt x="1048" y="637"/>
                    </a:cubicBezTo>
                    <a:cubicBezTo>
                      <a:pt x="959" y="547"/>
                      <a:pt x="870" y="458"/>
                      <a:pt x="781" y="391"/>
                    </a:cubicBezTo>
                    <a:cubicBezTo>
                      <a:pt x="714" y="347"/>
                      <a:pt x="647" y="325"/>
                      <a:pt x="580" y="302"/>
                    </a:cubicBezTo>
                    <a:cubicBezTo>
                      <a:pt x="491" y="302"/>
                      <a:pt x="424" y="369"/>
                      <a:pt x="424" y="436"/>
                    </a:cubicBezTo>
                    <a:cubicBezTo>
                      <a:pt x="424" y="481"/>
                      <a:pt x="446" y="503"/>
                      <a:pt x="446" y="525"/>
                    </a:cubicBezTo>
                    <a:cubicBezTo>
                      <a:pt x="469" y="592"/>
                      <a:pt x="491" y="659"/>
                      <a:pt x="536" y="703"/>
                    </a:cubicBezTo>
                    <a:cubicBezTo>
                      <a:pt x="580" y="770"/>
                      <a:pt x="647" y="860"/>
                      <a:pt x="714" y="926"/>
                    </a:cubicBezTo>
                    <a:lnTo>
                      <a:pt x="736" y="949"/>
                    </a:lnTo>
                    <a:lnTo>
                      <a:pt x="736" y="971"/>
                    </a:lnTo>
                    <a:lnTo>
                      <a:pt x="692" y="971"/>
                    </a:lnTo>
                    <a:cubicBezTo>
                      <a:pt x="580" y="993"/>
                      <a:pt x="491" y="1016"/>
                      <a:pt x="380" y="1038"/>
                    </a:cubicBezTo>
                    <a:cubicBezTo>
                      <a:pt x="290" y="1082"/>
                      <a:pt x="201" y="1105"/>
                      <a:pt x="134" y="1172"/>
                    </a:cubicBezTo>
                    <a:cubicBezTo>
                      <a:pt x="112" y="1172"/>
                      <a:pt x="68" y="1216"/>
                      <a:pt x="45" y="1238"/>
                    </a:cubicBezTo>
                    <a:cubicBezTo>
                      <a:pt x="1" y="1283"/>
                      <a:pt x="23" y="1394"/>
                      <a:pt x="90" y="1417"/>
                    </a:cubicBezTo>
                    <a:cubicBezTo>
                      <a:pt x="157" y="1461"/>
                      <a:pt x="246" y="1484"/>
                      <a:pt x="313" y="1484"/>
                    </a:cubicBezTo>
                    <a:lnTo>
                      <a:pt x="669" y="1484"/>
                    </a:lnTo>
                    <a:cubicBezTo>
                      <a:pt x="692" y="1484"/>
                      <a:pt x="692" y="1484"/>
                      <a:pt x="669" y="1506"/>
                    </a:cubicBezTo>
                    <a:cubicBezTo>
                      <a:pt x="669" y="1528"/>
                      <a:pt x="647" y="1573"/>
                      <a:pt x="625" y="1595"/>
                    </a:cubicBezTo>
                    <a:cubicBezTo>
                      <a:pt x="558" y="1707"/>
                      <a:pt x="513" y="1818"/>
                      <a:pt x="446" y="1952"/>
                    </a:cubicBezTo>
                    <a:cubicBezTo>
                      <a:pt x="424" y="1996"/>
                      <a:pt x="424" y="2041"/>
                      <a:pt x="402" y="2108"/>
                    </a:cubicBezTo>
                    <a:cubicBezTo>
                      <a:pt x="402" y="2152"/>
                      <a:pt x="446" y="2219"/>
                      <a:pt x="513" y="2219"/>
                    </a:cubicBezTo>
                    <a:cubicBezTo>
                      <a:pt x="558" y="2219"/>
                      <a:pt x="580" y="2219"/>
                      <a:pt x="602" y="2197"/>
                    </a:cubicBezTo>
                    <a:cubicBezTo>
                      <a:pt x="647" y="2175"/>
                      <a:pt x="669" y="2152"/>
                      <a:pt x="714" y="2130"/>
                    </a:cubicBezTo>
                    <a:cubicBezTo>
                      <a:pt x="781" y="2085"/>
                      <a:pt x="825" y="2019"/>
                      <a:pt x="870" y="1952"/>
                    </a:cubicBezTo>
                    <a:lnTo>
                      <a:pt x="959" y="1863"/>
                    </a:lnTo>
                    <a:lnTo>
                      <a:pt x="981" y="1863"/>
                    </a:lnTo>
                    <a:cubicBezTo>
                      <a:pt x="981" y="1885"/>
                      <a:pt x="981" y="1907"/>
                      <a:pt x="981" y="1929"/>
                    </a:cubicBezTo>
                    <a:cubicBezTo>
                      <a:pt x="981" y="1996"/>
                      <a:pt x="981" y="2063"/>
                      <a:pt x="981" y="2130"/>
                    </a:cubicBezTo>
                    <a:lnTo>
                      <a:pt x="1004" y="2264"/>
                    </a:lnTo>
                    <a:cubicBezTo>
                      <a:pt x="1026" y="2308"/>
                      <a:pt x="1026" y="2375"/>
                      <a:pt x="1071" y="2442"/>
                    </a:cubicBezTo>
                    <a:cubicBezTo>
                      <a:pt x="1071" y="2464"/>
                      <a:pt x="1093" y="2487"/>
                      <a:pt x="1115" y="2509"/>
                    </a:cubicBezTo>
                    <a:cubicBezTo>
                      <a:pt x="1137" y="2520"/>
                      <a:pt x="1165" y="2526"/>
                      <a:pt x="1193" y="2526"/>
                    </a:cubicBezTo>
                    <a:cubicBezTo>
                      <a:pt x="1221" y="2526"/>
                      <a:pt x="1249" y="2520"/>
                      <a:pt x="1271" y="2509"/>
                    </a:cubicBezTo>
                    <a:cubicBezTo>
                      <a:pt x="1293" y="2487"/>
                      <a:pt x="1316" y="2442"/>
                      <a:pt x="1338" y="2420"/>
                    </a:cubicBezTo>
                    <a:cubicBezTo>
                      <a:pt x="1360" y="2375"/>
                      <a:pt x="1383" y="2331"/>
                      <a:pt x="1405" y="2264"/>
                    </a:cubicBezTo>
                    <a:cubicBezTo>
                      <a:pt x="1427" y="2152"/>
                      <a:pt x="1427" y="2041"/>
                      <a:pt x="1450" y="1929"/>
                    </a:cubicBezTo>
                    <a:cubicBezTo>
                      <a:pt x="1450" y="1907"/>
                      <a:pt x="1450" y="1907"/>
                      <a:pt x="1450" y="1885"/>
                    </a:cubicBezTo>
                    <a:cubicBezTo>
                      <a:pt x="1472" y="1907"/>
                      <a:pt x="1494" y="1952"/>
                      <a:pt x="1539" y="1974"/>
                    </a:cubicBezTo>
                    <a:cubicBezTo>
                      <a:pt x="1628" y="2108"/>
                      <a:pt x="1739" y="2219"/>
                      <a:pt x="1873" y="2308"/>
                    </a:cubicBezTo>
                    <a:cubicBezTo>
                      <a:pt x="1918" y="2331"/>
                      <a:pt x="1962" y="2353"/>
                      <a:pt x="2029" y="2375"/>
                    </a:cubicBezTo>
                    <a:cubicBezTo>
                      <a:pt x="2096" y="2375"/>
                      <a:pt x="2141" y="2331"/>
                      <a:pt x="2141" y="2286"/>
                    </a:cubicBezTo>
                    <a:cubicBezTo>
                      <a:pt x="2163" y="2264"/>
                      <a:pt x="2163" y="2219"/>
                      <a:pt x="2141" y="2197"/>
                    </a:cubicBezTo>
                    <a:cubicBezTo>
                      <a:pt x="2141" y="2085"/>
                      <a:pt x="2096" y="1952"/>
                      <a:pt x="2029" y="1840"/>
                    </a:cubicBezTo>
                    <a:cubicBezTo>
                      <a:pt x="2007" y="1773"/>
                      <a:pt x="1962" y="1729"/>
                      <a:pt x="1918" y="1662"/>
                    </a:cubicBezTo>
                    <a:lnTo>
                      <a:pt x="1918" y="1640"/>
                    </a:lnTo>
                    <a:lnTo>
                      <a:pt x="2141" y="1662"/>
                    </a:lnTo>
                    <a:cubicBezTo>
                      <a:pt x="2207" y="1640"/>
                      <a:pt x="2297" y="1640"/>
                      <a:pt x="2386" y="1617"/>
                    </a:cubicBezTo>
                    <a:cubicBezTo>
                      <a:pt x="2430" y="1617"/>
                      <a:pt x="2475" y="1595"/>
                      <a:pt x="2497" y="1573"/>
                    </a:cubicBezTo>
                    <a:cubicBezTo>
                      <a:pt x="2586" y="1528"/>
                      <a:pt x="2609" y="1417"/>
                      <a:pt x="2519" y="1350"/>
                    </a:cubicBezTo>
                    <a:cubicBezTo>
                      <a:pt x="2497" y="1328"/>
                      <a:pt x="2453" y="1305"/>
                      <a:pt x="2430" y="1283"/>
                    </a:cubicBezTo>
                    <a:cubicBezTo>
                      <a:pt x="2363" y="1261"/>
                      <a:pt x="2297" y="1238"/>
                      <a:pt x="2252" y="1238"/>
                    </a:cubicBezTo>
                    <a:lnTo>
                      <a:pt x="2096" y="1194"/>
                    </a:lnTo>
                    <a:lnTo>
                      <a:pt x="2074" y="1194"/>
                    </a:lnTo>
                    <a:cubicBezTo>
                      <a:pt x="2163" y="1105"/>
                      <a:pt x="2252" y="1016"/>
                      <a:pt x="2319" y="926"/>
                    </a:cubicBezTo>
                    <a:cubicBezTo>
                      <a:pt x="2363" y="860"/>
                      <a:pt x="2408" y="793"/>
                      <a:pt x="2430" y="726"/>
                    </a:cubicBezTo>
                    <a:cubicBezTo>
                      <a:pt x="2430" y="703"/>
                      <a:pt x="2408" y="659"/>
                      <a:pt x="2386" y="659"/>
                    </a:cubicBezTo>
                    <a:cubicBezTo>
                      <a:pt x="2363" y="637"/>
                      <a:pt x="2341" y="637"/>
                      <a:pt x="2319" y="614"/>
                    </a:cubicBezTo>
                    <a:cubicBezTo>
                      <a:pt x="2274" y="614"/>
                      <a:pt x="2230" y="614"/>
                      <a:pt x="2185" y="637"/>
                    </a:cubicBezTo>
                    <a:cubicBezTo>
                      <a:pt x="2074" y="659"/>
                      <a:pt x="1984" y="703"/>
                      <a:pt x="1895" y="770"/>
                    </a:cubicBezTo>
                    <a:lnTo>
                      <a:pt x="1873" y="770"/>
                    </a:lnTo>
                    <a:lnTo>
                      <a:pt x="1873" y="748"/>
                    </a:lnTo>
                    <a:cubicBezTo>
                      <a:pt x="1918" y="681"/>
                      <a:pt x="1940" y="592"/>
                      <a:pt x="1984" y="525"/>
                    </a:cubicBezTo>
                    <a:cubicBezTo>
                      <a:pt x="1984" y="481"/>
                      <a:pt x="1984" y="414"/>
                      <a:pt x="1984" y="369"/>
                    </a:cubicBezTo>
                    <a:cubicBezTo>
                      <a:pt x="1984" y="304"/>
                      <a:pt x="1937" y="262"/>
                      <a:pt x="1876" y="262"/>
                    </a:cubicBezTo>
                    <a:cubicBezTo>
                      <a:pt x="1854" y="262"/>
                      <a:pt x="1830" y="268"/>
                      <a:pt x="1806" y="280"/>
                    </a:cubicBezTo>
                    <a:cubicBezTo>
                      <a:pt x="1784" y="280"/>
                      <a:pt x="1739" y="325"/>
                      <a:pt x="1717" y="347"/>
                    </a:cubicBezTo>
                    <a:cubicBezTo>
                      <a:pt x="1650" y="391"/>
                      <a:pt x="1583" y="458"/>
                      <a:pt x="1539" y="525"/>
                    </a:cubicBezTo>
                    <a:lnTo>
                      <a:pt x="1539" y="503"/>
                    </a:lnTo>
                    <a:cubicBezTo>
                      <a:pt x="1539" y="391"/>
                      <a:pt x="1539" y="302"/>
                      <a:pt x="1516" y="213"/>
                    </a:cubicBezTo>
                    <a:cubicBezTo>
                      <a:pt x="1516" y="169"/>
                      <a:pt x="1494" y="124"/>
                      <a:pt x="1472" y="79"/>
                    </a:cubicBezTo>
                    <a:cubicBezTo>
                      <a:pt x="1459" y="29"/>
                      <a:pt x="1412" y="0"/>
                      <a:pt x="13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35"/>
              <p:cNvSpPr/>
              <p:nvPr/>
            </p:nvSpPr>
            <p:spPr>
              <a:xfrm>
                <a:off x="4277250" y="3479650"/>
                <a:ext cx="3122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562" extrusionOk="0">
                    <a:moveTo>
                      <a:pt x="1026" y="1"/>
                    </a:moveTo>
                    <a:cubicBezTo>
                      <a:pt x="714" y="202"/>
                      <a:pt x="402" y="402"/>
                      <a:pt x="67" y="558"/>
                    </a:cubicBezTo>
                    <a:cubicBezTo>
                      <a:pt x="67" y="781"/>
                      <a:pt x="45" y="1026"/>
                      <a:pt x="0" y="1316"/>
                    </a:cubicBezTo>
                    <a:cubicBezTo>
                      <a:pt x="67" y="1383"/>
                      <a:pt x="112" y="1405"/>
                      <a:pt x="179" y="1450"/>
                    </a:cubicBezTo>
                    <a:cubicBezTo>
                      <a:pt x="245" y="1517"/>
                      <a:pt x="335" y="1539"/>
                      <a:pt x="424" y="1561"/>
                    </a:cubicBezTo>
                    <a:cubicBezTo>
                      <a:pt x="513" y="1561"/>
                      <a:pt x="580" y="1517"/>
                      <a:pt x="602" y="1428"/>
                    </a:cubicBezTo>
                    <a:cubicBezTo>
                      <a:pt x="602" y="1383"/>
                      <a:pt x="602" y="1338"/>
                      <a:pt x="602" y="1316"/>
                    </a:cubicBezTo>
                    <a:cubicBezTo>
                      <a:pt x="558" y="1116"/>
                      <a:pt x="513" y="959"/>
                      <a:pt x="424" y="803"/>
                    </a:cubicBezTo>
                    <a:cubicBezTo>
                      <a:pt x="379" y="714"/>
                      <a:pt x="312" y="625"/>
                      <a:pt x="245" y="536"/>
                    </a:cubicBezTo>
                    <a:cubicBezTo>
                      <a:pt x="245" y="514"/>
                      <a:pt x="245" y="491"/>
                      <a:pt x="268" y="491"/>
                    </a:cubicBezTo>
                    <a:lnTo>
                      <a:pt x="558" y="514"/>
                    </a:lnTo>
                    <a:cubicBezTo>
                      <a:pt x="691" y="514"/>
                      <a:pt x="803" y="491"/>
                      <a:pt x="914" y="469"/>
                    </a:cubicBezTo>
                    <a:cubicBezTo>
                      <a:pt x="981" y="447"/>
                      <a:pt x="1048" y="425"/>
                      <a:pt x="1092" y="380"/>
                    </a:cubicBezTo>
                    <a:cubicBezTo>
                      <a:pt x="1226" y="335"/>
                      <a:pt x="1249" y="157"/>
                      <a:pt x="1137" y="90"/>
                    </a:cubicBezTo>
                    <a:cubicBezTo>
                      <a:pt x="1092" y="46"/>
                      <a:pt x="1070" y="23"/>
                      <a:pt x="10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35"/>
              <p:cNvSpPr/>
              <p:nvPr/>
            </p:nvSpPr>
            <p:spPr>
              <a:xfrm>
                <a:off x="4263425" y="3637775"/>
                <a:ext cx="3785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15140" h="1861" extrusionOk="0">
                    <a:moveTo>
                      <a:pt x="14948" y="1"/>
                    </a:moveTo>
                    <a:cubicBezTo>
                      <a:pt x="14936" y="1"/>
                      <a:pt x="14922" y="2"/>
                      <a:pt x="14908" y="6"/>
                    </a:cubicBezTo>
                    <a:cubicBezTo>
                      <a:pt x="14910" y="5"/>
                      <a:pt x="14909" y="4"/>
                      <a:pt x="14907" y="4"/>
                    </a:cubicBezTo>
                    <a:cubicBezTo>
                      <a:pt x="14873" y="4"/>
                      <a:pt x="14454" y="150"/>
                      <a:pt x="14017" y="296"/>
                    </a:cubicBezTo>
                    <a:lnTo>
                      <a:pt x="13125" y="564"/>
                    </a:lnTo>
                    <a:cubicBezTo>
                      <a:pt x="11185" y="1032"/>
                      <a:pt x="9282" y="1263"/>
                      <a:pt x="7426" y="1263"/>
                    </a:cubicBezTo>
                    <a:cubicBezTo>
                      <a:pt x="4953" y="1263"/>
                      <a:pt x="2565" y="853"/>
                      <a:pt x="286" y="51"/>
                    </a:cubicBezTo>
                    <a:cubicBezTo>
                      <a:pt x="259" y="39"/>
                      <a:pt x="235" y="34"/>
                      <a:pt x="212" y="34"/>
                    </a:cubicBezTo>
                    <a:cubicBezTo>
                      <a:pt x="61" y="34"/>
                      <a:pt x="0" y="260"/>
                      <a:pt x="174" y="318"/>
                    </a:cubicBezTo>
                    <a:cubicBezTo>
                      <a:pt x="2343" y="1305"/>
                      <a:pt x="4865" y="1861"/>
                      <a:pt x="7492" y="1861"/>
                    </a:cubicBezTo>
                    <a:cubicBezTo>
                      <a:pt x="9970" y="1861"/>
                      <a:pt x="12542" y="1367"/>
                      <a:pt x="14997" y="274"/>
                    </a:cubicBezTo>
                    <a:lnTo>
                      <a:pt x="14997" y="252"/>
                    </a:lnTo>
                    <a:cubicBezTo>
                      <a:pt x="15139" y="191"/>
                      <a:pt x="15078" y="1"/>
                      <a:pt x="149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35"/>
              <p:cNvSpPr/>
              <p:nvPr/>
            </p:nvSpPr>
            <p:spPr>
              <a:xfrm>
                <a:off x="4358500" y="3456875"/>
                <a:ext cx="145575" cy="1647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6588" extrusionOk="0">
                    <a:moveTo>
                      <a:pt x="5691" y="0"/>
                    </a:moveTo>
                    <a:cubicBezTo>
                      <a:pt x="5284" y="0"/>
                      <a:pt x="4728" y="2351"/>
                      <a:pt x="116" y="6329"/>
                    </a:cubicBezTo>
                    <a:cubicBezTo>
                      <a:pt x="1" y="6425"/>
                      <a:pt x="84" y="6587"/>
                      <a:pt x="210" y="6587"/>
                    </a:cubicBezTo>
                    <a:cubicBezTo>
                      <a:pt x="230" y="6587"/>
                      <a:pt x="251" y="6583"/>
                      <a:pt x="272" y="6574"/>
                    </a:cubicBezTo>
                    <a:cubicBezTo>
                      <a:pt x="2724" y="5036"/>
                      <a:pt x="4641" y="2807"/>
                      <a:pt x="5800" y="176"/>
                    </a:cubicBezTo>
                    <a:cubicBezTo>
                      <a:pt x="5822" y="132"/>
                      <a:pt x="5800" y="43"/>
                      <a:pt x="5755" y="20"/>
                    </a:cubicBezTo>
                    <a:cubicBezTo>
                      <a:pt x="5734" y="7"/>
                      <a:pt x="5713" y="0"/>
                      <a:pt x="5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35"/>
              <p:cNvSpPr/>
              <p:nvPr/>
            </p:nvSpPr>
            <p:spPr>
              <a:xfrm>
                <a:off x="4423150" y="3539875"/>
                <a:ext cx="10767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3175" extrusionOk="0">
                    <a:moveTo>
                      <a:pt x="4154" y="0"/>
                    </a:moveTo>
                    <a:cubicBezTo>
                      <a:pt x="3876" y="0"/>
                      <a:pt x="3307" y="1131"/>
                      <a:pt x="160" y="2875"/>
                    </a:cubicBezTo>
                    <a:cubicBezTo>
                      <a:pt x="0" y="2935"/>
                      <a:pt x="56" y="3174"/>
                      <a:pt x="214" y="3174"/>
                    </a:cubicBezTo>
                    <a:cubicBezTo>
                      <a:pt x="232" y="3174"/>
                      <a:pt x="251" y="3171"/>
                      <a:pt x="272" y="3165"/>
                    </a:cubicBezTo>
                    <a:cubicBezTo>
                      <a:pt x="1921" y="2741"/>
                      <a:pt x="3370" y="1671"/>
                      <a:pt x="4262" y="200"/>
                    </a:cubicBezTo>
                    <a:cubicBezTo>
                      <a:pt x="4306" y="155"/>
                      <a:pt x="4284" y="88"/>
                      <a:pt x="4239" y="44"/>
                    </a:cubicBezTo>
                    <a:cubicBezTo>
                      <a:pt x="4212" y="15"/>
                      <a:pt x="4185" y="0"/>
                      <a:pt x="41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35"/>
              <p:cNvSpPr/>
              <p:nvPr/>
            </p:nvSpPr>
            <p:spPr>
              <a:xfrm>
                <a:off x="4641125" y="3300575"/>
                <a:ext cx="763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504" extrusionOk="0">
                    <a:moveTo>
                      <a:pt x="2818" y="0"/>
                    </a:moveTo>
                    <a:cubicBezTo>
                      <a:pt x="2800" y="0"/>
                      <a:pt x="2781" y="3"/>
                      <a:pt x="2765" y="9"/>
                    </a:cubicBezTo>
                    <a:cubicBezTo>
                      <a:pt x="2787" y="9"/>
                      <a:pt x="2676" y="53"/>
                      <a:pt x="2096" y="321"/>
                    </a:cubicBezTo>
                    <a:cubicBezTo>
                      <a:pt x="1227" y="744"/>
                      <a:pt x="134" y="1213"/>
                      <a:pt x="134" y="1213"/>
                    </a:cubicBezTo>
                    <a:cubicBezTo>
                      <a:pt x="1" y="1279"/>
                      <a:pt x="45" y="1480"/>
                      <a:pt x="179" y="1502"/>
                    </a:cubicBezTo>
                    <a:cubicBezTo>
                      <a:pt x="205" y="1503"/>
                      <a:pt x="231" y="1503"/>
                      <a:pt x="257" y="1503"/>
                    </a:cubicBezTo>
                    <a:cubicBezTo>
                      <a:pt x="1658" y="1503"/>
                      <a:pt x="3052" y="338"/>
                      <a:pt x="2943" y="76"/>
                    </a:cubicBezTo>
                    <a:cubicBezTo>
                      <a:pt x="2926" y="26"/>
                      <a:pt x="2872" y="0"/>
                      <a:pt x="28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35"/>
              <p:cNvSpPr/>
              <p:nvPr/>
            </p:nvSpPr>
            <p:spPr>
              <a:xfrm>
                <a:off x="4190875" y="3303025"/>
                <a:ext cx="70625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406" extrusionOk="0">
                    <a:moveTo>
                      <a:pt x="179" y="0"/>
                    </a:moveTo>
                    <a:cubicBezTo>
                      <a:pt x="134" y="0"/>
                      <a:pt x="89" y="0"/>
                      <a:pt x="45" y="22"/>
                    </a:cubicBezTo>
                    <a:cubicBezTo>
                      <a:pt x="0" y="89"/>
                      <a:pt x="0" y="178"/>
                      <a:pt x="45" y="223"/>
                    </a:cubicBezTo>
                    <a:cubicBezTo>
                      <a:pt x="758" y="869"/>
                      <a:pt x="1650" y="1293"/>
                      <a:pt x="2586" y="1404"/>
                    </a:cubicBezTo>
                    <a:cubicBezTo>
                      <a:pt x="2594" y="1405"/>
                      <a:pt x="2601" y="1406"/>
                      <a:pt x="2608" y="1406"/>
                    </a:cubicBezTo>
                    <a:cubicBezTo>
                      <a:pt x="2770" y="1406"/>
                      <a:pt x="2824" y="1178"/>
                      <a:pt x="2675" y="1115"/>
                    </a:cubicBezTo>
                    <a:cubicBezTo>
                      <a:pt x="1895" y="669"/>
                      <a:pt x="1048" y="29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35"/>
              <p:cNvSpPr/>
              <p:nvPr/>
            </p:nvSpPr>
            <p:spPr>
              <a:xfrm>
                <a:off x="3958750" y="3789700"/>
                <a:ext cx="980875" cy="154175"/>
              </a:xfrm>
              <a:custGeom>
                <a:avLst/>
                <a:gdLst/>
                <a:ahLst/>
                <a:cxnLst/>
                <a:rect l="l" t="t" r="r" b="b"/>
                <a:pathLst>
                  <a:path w="39235" h="6167" extrusionOk="0">
                    <a:moveTo>
                      <a:pt x="276" y="1"/>
                    </a:moveTo>
                    <a:cubicBezTo>
                      <a:pt x="0" y="1"/>
                      <a:pt x="120" y="1477"/>
                      <a:pt x="1261" y="2533"/>
                    </a:cubicBezTo>
                    <a:cubicBezTo>
                      <a:pt x="3002" y="4150"/>
                      <a:pt x="5694" y="4607"/>
                      <a:pt x="8251" y="4607"/>
                    </a:cubicBezTo>
                    <a:cubicBezTo>
                      <a:pt x="11592" y="4607"/>
                      <a:pt x="14702" y="3826"/>
                      <a:pt x="15159" y="3826"/>
                    </a:cubicBezTo>
                    <a:cubicBezTo>
                      <a:pt x="15163" y="3826"/>
                      <a:pt x="15167" y="3826"/>
                      <a:pt x="15170" y="3826"/>
                    </a:cubicBezTo>
                    <a:cubicBezTo>
                      <a:pt x="15241" y="3784"/>
                      <a:pt x="15249" y="3768"/>
                      <a:pt x="15268" y="3768"/>
                    </a:cubicBezTo>
                    <a:cubicBezTo>
                      <a:pt x="15279" y="3768"/>
                      <a:pt x="15293" y="3774"/>
                      <a:pt x="15326" y="3782"/>
                    </a:cubicBezTo>
                    <a:cubicBezTo>
                      <a:pt x="15281" y="3804"/>
                      <a:pt x="15214" y="3826"/>
                      <a:pt x="15170" y="3826"/>
                    </a:cubicBezTo>
                    <a:cubicBezTo>
                      <a:pt x="15103" y="4049"/>
                      <a:pt x="15036" y="3982"/>
                      <a:pt x="15081" y="5119"/>
                    </a:cubicBezTo>
                    <a:cubicBezTo>
                      <a:pt x="15103" y="5297"/>
                      <a:pt x="15125" y="5453"/>
                      <a:pt x="15170" y="5632"/>
                    </a:cubicBezTo>
                    <a:cubicBezTo>
                      <a:pt x="15237" y="5899"/>
                      <a:pt x="15749" y="5765"/>
                      <a:pt x="16128" y="5855"/>
                    </a:cubicBezTo>
                    <a:cubicBezTo>
                      <a:pt x="16485" y="5922"/>
                      <a:pt x="19985" y="6167"/>
                      <a:pt x="22659" y="6167"/>
                    </a:cubicBezTo>
                    <a:cubicBezTo>
                      <a:pt x="23261" y="6167"/>
                      <a:pt x="22882" y="6100"/>
                      <a:pt x="23685" y="6100"/>
                    </a:cubicBezTo>
                    <a:cubicBezTo>
                      <a:pt x="27808" y="6055"/>
                      <a:pt x="34339" y="5231"/>
                      <a:pt x="37683" y="2823"/>
                    </a:cubicBezTo>
                    <a:cubicBezTo>
                      <a:pt x="38307" y="2377"/>
                      <a:pt x="38953" y="1731"/>
                      <a:pt x="39154" y="995"/>
                    </a:cubicBezTo>
                    <a:cubicBezTo>
                      <a:pt x="39235" y="734"/>
                      <a:pt x="39188" y="635"/>
                      <a:pt x="38948" y="635"/>
                    </a:cubicBezTo>
                    <a:cubicBezTo>
                      <a:pt x="38922" y="635"/>
                      <a:pt x="38894" y="637"/>
                      <a:pt x="38864" y="639"/>
                    </a:cubicBezTo>
                    <a:cubicBezTo>
                      <a:pt x="34768" y="962"/>
                      <a:pt x="30411" y="3762"/>
                      <a:pt x="23482" y="3762"/>
                    </a:cubicBezTo>
                    <a:cubicBezTo>
                      <a:pt x="21814" y="3762"/>
                      <a:pt x="19998" y="3600"/>
                      <a:pt x="18001" y="3202"/>
                    </a:cubicBezTo>
                    <a:cubicBezTo>
                      <a:pt x="17978" y="3202"/>
                      <a:pt x="17912" y="3180"/>
                      <a:pt x="17934" y="3158"/>
                    </a:cubicBezTo>
                    <a:cubicBezTo>
                      <a:pt x="17956" y="3135"/>
                      <a:pt x="17956" y="3091"/>
                      <a:pt x="17978" y="3091"/>
                    </a:cubicBezTo>
                    <a:cubicBezTo>
                      <a:pt x="21626" y="1992"/>
                      <a:pt x="21535" y="1954"/>
                      <a:pt x="21702" y="1954"/>
                    </a:cubicBezTo>
                    <a:cubicBezTo>
                      <a:pt x="21714" y="1954"/>
                      <a:pt x="21728" y="1954"/>
                      <a:pt x="21745" y="1954"/>
                    </a:cubicBezTo>
                    <a:cubicBezTo>
                      <a:pt x="21790" y="1798"/>
                      <a:pt x="21768" y="1753"/>
                      <a:pt x="21679" y="1731"/>
                    </a:cubicBezTo>
                    <a:cubicBezTo>
                      <a:pt x="20290" y="1208"/>
                      <a:pt x="18891" y="1023"/>
                      <a:pt x="17487" y="1023"/>
                    </a:cubicBezTo>
                    <a:cubicBezTo>
                      <a:pt x="14059" y="1023"/>
                      <a:pt x="10606" y="2129"/>
                      <a:pt x="7233" y="2129"/>
                    </a:cubicBezTo>
                    <a:cubicBezTo>
                      <a:pt x="6509" y="2129"/>
                      <a:pt x="5788" y="2078"/>
                      <a:pt x="5072" y="1954"/>
                    </a:cubicBezTo>
                    <a:cubicBezTo>
                      <a:pt x="3356" y="1642"/>
                      <a:pt x="1751" y="995"/>
                      <a:pt x="325" y="15"/>
                    </a:cubicBezTo>
                    <a:cubicBezTo>
                      <a:pt x="307" y="5"/>
                      <a:pt x="291" y="1"/>
                      <a:pt x="276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35"/>
              <p:cNvSpPr/>
              <p:nvPr/>
            </p:nvSpPr>
            <p:spPr>
              <a:xfrm>
                <a:off x="4414325" y="3763175"/>
                <a:ext cx="22225" cy="8172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3269" extrusionOk="0">
                    <a:moveTo>
                      <a:pt x="686" y="1"/>
                    </a:moveTo>
                    <a:cubicBezTo>
                      <a:pt x="645" y="1"/>
                      <a:pt x="605" y="23"/>
                      <a:pt x="580" y="73"/>
                    </a:cubicBezTo>
                    <a:cubicBezTo>
                      <a:pt x="1" y="1031"/>
                      <a:pt x="1" y="2212"/>
                      <a:pt x="580" y="3171"/>
                    </a:cubicBezTo>
                    <a:cubicBezTo>
                      <a:pt x="606" y="3239"/>
                      <a:pt x="661" y="3268"/>
                      <a:pt x="715" y="3268"/>
                    </a:cubicBezTo>
                    <a:cubicBezTo>
                      <a:pt x="803" y="3268"/>
                      <a:pt x="889" y="3192"/>
                      <a:pt x="848" y="3082"/>
                    </a:cubicBezTo>
                    <a:cubicBezTo>
                      <a:pt x="781" y="2591"/>
                      <a:pt x="736" y="2101"/>
                      <a:pt x="736" y="1611"/>
                    </a:cubicBezTo>
                    <a:cubicBezTo>
                      <a:pt x="736" y="1120"/>
                      <a:pt x="759" y="630"/>
                      <a:pt x="825" y="162"/>
                    </a:cubicBezTo>
                    <a:cubicBezTo>
                      <a:pt x="825" y="64"/>
                      <a:pt x="755" y="1"/>
                      <a:pt x="6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35"/>
              <p:cNvSpPr/>
              <p:nvPr/>
            </p:nvSpPr>
            <p:spPr>
              <a:xfrm>
                <a:off x="4402775" y="3881850"/>
                <a:ext cx="19925" cy="471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886" extrusionOk="0">
                    <a:moveTo>
                      <a:pt x="152" y="113"/>
                    </a:moveTo>
                    <a:lnTo>
                      <a:pt x="152" y="113"/>
                    </a:lnTo>
                    <a:cubicBezTo>
                      <a:pt x="152" y="113"/>
                      <a:pt x="151" y="115"/>
                      <a:pt x="151" y="118"/>
                    </a:cubicBezTo>
                    <a:cubicBezTo>
                      <a:pt x="151" y="116"/>
                      <a:pt x="151" y="115"/>
                      <a:pt x="152" y="113"/>
                    </a:cubicBezTo>
                    <a:close/>
                    <a:moveTo>
                      <a:pt x="285" y="1"/>
                    </a:moveTo>
                    <a:cubicBezTo>
                      <a:pt x="220" y="1"/>
                      <a:pt x="171" y="42"/>
                      <a:pt x="152" y="113"/>
                    </a:cubicBezTo>
                    <a:lnTo>
                      <a:pt x="152" y="113"/>
                    </a:lnTo>
                    <a:cubicBezTo>
                      <a:pt x="152" y="113"/>
                      <a:pt x="152" y="113"/>
                      <a:pt x="152" y="113"/>
                    </a:cubicBezTo>
                    <a:lnTo>
                      <a:pt x="152" y="113"/>
                    </a:lnTo>
                    <a:cubicBezTo>
                      <a:pt x="162" y="113"/>
                      <a:pt x="1" y="1706"/>
                      <a:pt x="195" y="1857"/>
                    </a:cubicBezTo>
                    <a:cubicBezTo>
                      <a:pt x="225" y="1877"/>
                      <a:pt x="254" y="1886"/>
                      <a:pt x="282" y="1886"/>
                    </a:cubicBezTo>
                    <a:cubicBezTo>
                      <a:pt x="441" y="1886"/>
                      <a:pt x="562" y="1597"/>
                      <a:pt x="619" y="1388"/>
                    </a:cubicBezTo>
                    <a:cubicBezTo>
                      <a:pt x="797" y="675"/>
                      <a:pt x="485" y="29"/>
                      <a:pt x="329" y="7"/>
                    </a:cubicBezTo>
                    <a:cubicBezTo>
                      <a:pt x="314" y="3"/>
                      <a:pt x="299" y="1"/>
                      <a:pt x="2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35"/>
              <p:cNvSpPr/>
              <p:nvPr/>
            </p:nvSpPr>
            <p:spPr>
              <a:xfrm>
                <a:off x="4506825" y="3711450"/>
                <a:ext cx="235750" cy="121850"/>
              </a:xfrm>
              <a:custGeom>
                <a:avLst/>
                <a:gdLst/>
                <a:ahLst/>
                <a:cxnLst/>
                <a:rect l="l" t="t" r="r" b="b"/>
                <a:pathLst>
                  <a:path w="9430" h="4874" extrusionOk="0">
                    <a:moveTo>
                      <a:pt x="8197" y="1"/>
                    </a:moveTo>
                    <a:cubicBezTo>
                      <a:pt x="7056" y="1"/>
                      <a:pt x="5941" y="311"/>
                      <a:pt x="4972" y="871"/>
                    </a:cubicBezTo>
                    <a:cubicBezTo>
                      <a:pt x="4526" y="1139"/>
                      <a:pt x="4035" y="1317"/>
                      <a:pt x="3523" y="1361"/>
                    </a:cubicBezTo>
                    <a:cubicBezTo>
                      <a:pt x="3505" y="1365"/>
                      <a:pt x="3484" y="1366"/>
                      <a:pt x="3461" y="1366"/>
                    </a:cubicBezTo>
                    <a:cubicBezTo>
                      <a:pt x="3168" y="1366"/>
                      <a:pt x="2453" y="1137"/>
                      <a:pt x="2213" y="1137"/>
                    </a:cubicBezTo>
                    <a:cubicBezTo>
                      <a:pt x="2203" y="1137"/>
                      <a:pt x="2194" y="1138"/>
                      <a:pt x="2185" y="1139"/>
                    </a:cubicBezTo>
                    <a:cubicBezTo>
                      <a:pt x="1829" y="1161"/>
                      <a:pt x="1472" y="1295"/>
                      <a:pt x="1182" y="1517"/>
                    </a:cubicBezTo>
                    <a:cubicBezTo>
                      <a:pt x="937" y="1718"/>
                      <a:pt x="736" y="1941"/>
                      <a:pt x="580" y="2231"/>
                    </a:cubicBezTo>
                    <a:cubicBezTo>
                      <a:pt x="201" y="2966"/>
                      <a:pt x="1" y="3769"/>
                      <a:pt x="1" y="4616"/>
                    </a:cubicBezTo>
                    <a:cubicBezTo>
                      <a:pt x="1" y="4796"/>
                      <a:pt x="73" y="4874"/>
                      <a:pt x="172" y="4874"/>
                    </a:cubicBezTo>
                    <a:cubicBezTo>
                      <a:pt x="195" y="4874"/>
                      <a:pt x="220" y="4870"/>
                      <a:pt x="246" y="4861"/>
                    </a:cubicBezTo>
                    <a:cubicBezTo>
                      <a:pt x="1873" y="4348"/>
                      <a:pt x="5774" y="2677"/>
                      <a:pt x="9117" y="670"/>
                    </a:cubicBezTo>
                    <a:cubicBezTo>
                      <a:pt x="9184" y="626"/>
                      <a:pt x="9251" y="581"/>
                      <a:pt x="9318" y="537"/>
                    </a:cubicBezTo>
                    <a:cubicBezTo>
                      <a:pt x="9430" y="448"/>
                      <a:pt x="9385" y="269"/>
                      <a:pt x="9251" y="225"/>
                    </a:cubicBezTo>
                    <a:cubicBezTo>
                      <a:pt x="9184" y="180"/>
                      <a:pt x="9117" y="158"/>
                      <a:pt x="9051" y="135"/>
                    </a:cubicBezTo>
                    <a:cubicBezTo>
                      <a:pt x="8805" y="46"/>
                      <a:pt x="8560" y="2"/>
                      <a:pt x="8315" y="2"/>
                    </a:cubicBezTo>
                    <a:cubicBezTo>
                      <a:pt x="8276" y="1"/>
                      <a:pt x="8236" y="1"/>
                      <a:pt x="81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35"/>
              <p:cNvSpPr/>
              <p:nvPr/>
            </p:nvSpPr>
            <p:spPr>
              <a:xfrm>
                <a:off x="4096125" y="3887475"/>
                <a:ext cx="240225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2817" extrusionOk="0">
                    <a:moveTo>
                      <a:pt x="9299" y="1"/>
                    </a:moveTo>
                    <a:cubicBezTo>
                      <a:pt x="8587" y="1"/>
                      <a:pt x="6296" y="763"/>
                      <a:pt x="2243" y="763"/>
                    </a:cubicBezTo>
                    <a:cubicBezTo>
                      <a:pt x="2150" y="763"/>
                      <a:pt x="2057" y="763"/>
                      <a:pt x="1963" y="762"/>
                    </a:cubicBezTo>
                    <a:cubicBezTo>
                      <a:pt x="1743" y="762"/>
                      <a:pt x="1051" y="593"/>
                      <a:pt x="551" y="593"/>
                    </a:cubicBezTo>
                    <a:cubicBezTo>
                      <a:pt x="238" y="593"/>
                      <a:pt x="1" y="659"/>
                      <a:pt x="1" y="874"/>
                    </a:cubicBezTo>
                    <a:cubicBezTo>
                      <a:pt x="1" y="1074"/>
                      <a:pt x="23" y="1253"/>
                      <a:pt x="68" y="1431"/>
                    </a:cubicBezTo>
                    <a:cubicBezTo>
                      <a:pt x="402" y="2323"/>
                      <a:pt x="959" y="2479"/>
                      <a:pt x="1494" y="2657"/>
                    </a:cubicBezTo>
                    <a:cubicBezTo>
                      <a:pt x="1821" y="2770"/>
                      <a:pt x="2187" y="2816"/>
                      <a:pt x="2585" y="2816"/>
                    </a:cubicBezTo>
                    <a:cubicBezTo>
                      <a:pt x="4304" y="2816"/>
                      <a:pt x="6614" y="1953"/>
                      <a:pt x="8895" y="1899"/>
                    </a:cubicBezTo>
                    <a:cubicBezTo>
                      <a:pt x="9051" y="1899"/>
                      <a:pt x="9229" y="1899"/>
                      <a:pt x="9407" y="1877"/>
                    </a:cubicBezTo>
                    <a:cubicBezTo>
                      <a:pt x="9519" y="1877"/>
                      <a:pt x="9608" y="1788"/>
                      <a:pt x="9608" y="1676"/>
                    </a:cubicBezTo>
                    <a:cubicBezTo>
                      <a:pt x="9586" y="1074"/>
                      <a:pt x="9474" y="1230"/>
                      <a:pt x="9541" y="272"/>
                    </a:cubicBezTo>
                    <a:lnTo>
                      <a:pt x="9541" y="138"/>
                    </a:lnTo>
                    <a:cubicBezTo>
                      <a:pt x="9541" y="41"/>
                      <a:pt x="9461" y="1"/>
                      <a:pt x="92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35"/>
              <p:cNvSpPr/>
              <p:nvPr/>
            </p:nvSpPr>
            <p:spPr>
              <a:xfrm>
                <a:off x="4134600" y="3089500"/>
                <a:ext cx="658675" cy="442475"/>
              </a:xfrm>
              <a:custGeom>
                <a:avLst/>
                <a:gdLst/>
                <a:ahLst/>
                <a:cxnLst/>
                <a:rect l="l" t="t" r="r" b="b"/>
                <a:pathLst>
                  <a:path w="26347" h="17699" extrusionOk="0">
                    <a:moveTo>
                      <a:pt x="13370" y="0"/>
                    </a:moveTo>
                    <a:cubicBezTo>
                      <a:pt x="13172" y="0"/>
                      <a:pt x="12949" y="4"/>
                      <a:pt x="12661" y="4"/>
                    </a:cubicBezTo>
                    <a:lnTo>
                      <a:pt x="11546" y="26"/>
                    </a:lnTo>
                    <a:cubicBezTo>
                      <a:pt x="10677" y="93"/>
                      <a:pt x="9808" y="227"/>
                      <a:pt x="8961" y="450"/>
                    </a:cubicBezTo>
                    <a:cubicBezTo>
                      <a:pt x="8827" y="494"/>
                      <a:pt x="8649" y="539"/>
                      <a:pt x="8649" y="695"/>
                    </a:cubicBezTo>
                    <a:cubicBezTo>
                      <a:pt x="8894" y="2478"/>
                      <a:pt x="9607" y="4194"/>
                      <a:pt x="10744" y="5621"/>
                    </a:cubicBezTo>
                    <a:cubicBezTo>
                      <a:pt x="10833" y="5755"/>
                      <a:pt x="10566" y="6758"/>
                      <a:pt x="10543" y="6958"/>
                    </a:cubicBezTo>
                    <a:cubicBezTo>
                      <a:pt x="10164" y="9455"/>
                      <a:pt x="9406" y="9789"/>
                      <a:pt x="8470" y="10302"/>
                    </a:cubicBezTo>
                    <a:cubicBezTo>
                      <a:pt x="6977" y="11104"/>
                      <a:pt x="7088" y="10815"/>
                      <a:pt x="2675" y="13289"/>
                    </a:cubicBezTo>
                    <a:cubicBezTo>
                      <a:pt x="2497" y="13400"/>
                      <a:pt x="2140" y="13668"/>
                      <a:pt x="1962" y="13668"/>
                    </a:cubicBezTo>
                    <a:cubicBezTo>
                      <a:pt x="1783" y="13668"/>
                      <a:pt x="1806" y="13489"/>
                      <a:pt x="1939" y="13400"/>
                    </a:cubicBezTo>
                    <a:cubicBezTo>
                      <a:pt x="2340" y="13110"/>
                      <a:pt x="3945" y="12219"/>
                      <a:pt x="5149" y="11595"/>
                    </a:cubicBezTo>
                    <a:cubicBezTo>
                      <a:pt x="3990" y="11350"/>
                      <a:pt x="2875" y="10971"/>
                      <a:pt x="1828" y="10413"/>
                    </a:cubicBezTo>
                    <a:cubicBezTo>
                      <a:pt x="936" y="11885"/>
                      <a:pt x="357" y="13534"/>
                      <a:pt x="111" y="15273"/>
                    </a:cubicBezTo>
                    <a:cubicBezTo>
                      <a:pt x="0" y="16253"/>
                      <a:pt x="357" y="17167"/>
                      <a:pt x="1315" y="17435"/>
                    </a:cubicBezTo>
                    <a:cubicBezTo>
                      <a:pt x="1451" y="17470"/>
                      <a:pt x="1602" y="17486"/>
                      <a:pt x="1764" y="17486"/>
                    </a:cubicBezTo>
                    <a:cubicBezTo>
                      <a:pt x="3032" y="17486"/>
                      <a:pt x="4980" y="16492"/>
                      <a:pt x="5929" y="15919"/>
                    </a:cubicBezTo>
                    <a:cubicBezTo>
                      <a:pt x="7846" y="14827"/>
                      <a:pt x="9897" y="13378"/>
                      <a:pt x="10922" y="11974"/>
                    </a:cubicBezTo>
                    <a:cubicBezTo>
                      <a:pt x="11524" y="11283"/>
                      <a:pt x="12014" y="10503"/>
                      <a:pt x="12393" y="9678"/>
                    </a:cubicBezTo>
                    <a:cubicBezTo>
                      <a:pt x="12639" y="9187"/>
                      <a:pt x="12594" y="9098"/>
                      <a:pt x="12594" y="6892"/>
                    </a:cubicBezTo>
                    <a:lnTo>
                      <a:pt x="12728" y="6892"/>
                    </a:lnTo>
                    <a:cubicBezTo>
                      <a:pt x="12728" y="9054"/>
                      <a:pt x="12661" y="9187"/>
                      <a:pt x="12884" y="9611"/>
                    </a:cubicBezTo>
                    <a:cubicBezTo>
                      <a:pt x="13151" y="10168"/>
                      <a:pt x="13486" y="10681"/>
                      <a:pt x="13887" y="11171"/>
                    </a:cubicBezTo>
                    <a:cubicBezTo>
                      <a:pt x="14689" y="12776"/>
                      <a:pt x="16227" y="14047"/>
                      <a:pt x="17721" y="15050"/>
                    </a:cubicBezTo>
                    <a:cubicBezTo>
                      <a:pt x="17921" y="15183"/>
                      <a:pt x="18144" y="15317"/>
                      <a:pt x="18345" y="15451"/>
                    </a:cubicBezTo>
                    <a:cubicBezTo>
                      <a:pt x="18657" y="15674"/>
                      <a:pt x="19080" y="15964"/>
                      <a:pt x="19571" y="16253"/>
                    </a:cubicBezTo>
                    <a:cubicBezTo>
                      <a:pt x="20684" y="16949"/>
                      <a:pt x="22107" y="17698"/>
                      <a:pt x="23322" y="17698"/>
                    </a:cubicBezTo>
                    <a:cubicBezTo>
                      <a:pt x="23859" y="17698"/>
                      <a:pt x="24354" y="17552"/>
                      <a:pt x="24764" y="17190"/>
                    </a:cubicBezTo>
                    <a:cubicBezTo>
                      <a:pt x="26347" y="15763"/>
                      <a:pt x="24653" y="12330"/>
                      <a:pt x="23873" y="10881"/>
                    </a:cubicBezTo>
                    <a:cubicBezTo>
                      <a:pt x="23761" y="10636"/>
                      <a:pt x="23605" y="10413"/>
                      <a:pt x="23472" y="10168"/>
                    </a:cubicBezTo>
                    <a:cubicBezTo>
                      <a:pt x="22201" y="10904"/>
                      <a:pt x="20485" y="11394"/>
                      <a:pt x="19771" y="11439"/>
                    </a:cubicBezTo>
                    <a:cubicBezTo>
                      <a:pt x="19682" y="11439"/>
                      <a:pt x="19593" y="11372"/>
                      <a:pt x="19571" y="11260"/>
                    </a:cubicBezTo>
                    <a:cubicBezTo>
                      <a:pt x="19548" y="10837"/>
                      <a:pt x="19593" y="9232"/>
                      <a:pt x="19526" y="9076"/>
                    </a:cubicBezTo>
                    <a:cubicBezTo>
                      <a:pt x="19482" y="9187"/>
                      <a:pt x="19526" y="8920"/>
                      <a:pt x="19504" y="11394"/>
                    </a:cubicBezTo>
                    <a:cubicBezTo>
                      <a:pt x="19794" y="11506"/>
                      <a:pt x="20083" y="11639"/>
                      <a:pt x="20329" y="11818"/>
                    </a:cubicBezTo>
                    <a:lnTo>
                      <a:pt x="19504" y="11416"/>
                    </a:lnTo>
                    <a:lnTo>
                      <a:pt x="19504" y="11394"/>
                    </a:lnTo>
                    <a:lnTo>
                      <a:pt x="19459" y="11394"/>
                    </a:lnTo>
                    <a:cubicBezTo>
                      <a:pt x="18857" y="11149"/>
                      <a:pt x="18010" y="10815"/>
                      <a:pt x="17230" y="10391"/>
                    </a:cubicBezTo>
                    <a:cubicBezTo>
                      <a:pt x="16316" y="9923"/>
                      <a:pt x="15492" y="9321"/>
                      <a:pt x="15157" y="8563"/>
                    </a:cubicBezTo>
                    <a:cubicBezTo>
                      <a:pt x="14734" y="7627"/>
                      <a:pt x="14711" y="6602"/>
                      <a:pt x="14555" y="5621"/>
                    </a:cubicBezTo>
                    <a:cubicBezTo>
                      <a:pt x="15648" y="4194"/>
                      <a:pt x="16361" y="2545"/>
                      <a:pt x="16651" y="784"/>
                    </a:cubicBezTo>
                    <a:cubicBezTo>
                      <a:pt x="16651" y="650"/>
                      <a:pt x="16606" y="561"/>
                      <a:pt x="16495" y="517"/>
                    </a:cubicBezTo>
                    <a:cubicBezTo>
                      <a:pt x="16361" y="450"/>
                      <a:pt x="16227" y="427"/>
                      <a:pt x="16093" y="383"/>
                    </a:cubicBezTo>
                    <a:cubicBezTo>
                      <a:pt x="14430" y="40"/>
                      <a:pt x="14033" y="0"/>
                      <a:pt x="133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35"/>
              <p:cNvSpPr/>
              <p:nvPr/>
            </p:nvSpPr>
            <p:spPr>
              <a:xfrm>
                <a:off x="4564225" y="3208575"/>
                <a:ext cx="57975" cy="165800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6632" extrusionOk="0">
                    <a:moveTo>
                      <a:pt x="1428" y="1"/>
                    </a:moveTo>
                    <a:cubicBezTo>
                      <a:pt x="1391" y="1"/>
                      <a:pt x="1357" y="18"/>
                      <a:pt x="1338" y="56"/>
                    </a:cubicBezTo>
                    <a:cubicBezTo>
                      <a:pt x="848" y="635"/>
                      <a:pt x="513" y="1326"/>
                      <a:pt x="335" y="2039"/>
                    </a:cubicBezTo>
                    <a:cubicBezTo>
                      <a:pt x="1" y="3488"/>
                      <a:pt x="23" y="4001"/>
                      <a:pt x="45" y="5584"/>
                    </a:cubicBezTo>
                    <a:cubicBezTo>
                      <a:pt x="45" y="5606"/>
                      <a:pt x="45" y="5628"/>
                      <a:pt x="45" y="5650"/>
                    </a:cubicBezTo>
                    <a:cubicBezTo>
                      <a:pt x="848" y="6052"/>
                      <a:pt x="1672" y="6386"/>
                      <a:pt x="2297" y="6631"/>
                    </a:cubicBezTo>
                    <a:cubicBezTo>
                      <a:pt x="2319" y="4447"/>
                      <a:pt x="2274" y="2351"/>
                      <a:pt x="1561" y="100"/>
                    </a:cubicBezTo>
                    <a:cubicBezTo>
                      <a:pt x="1535" y="35"/>
                      <a:pt x="1479" y="1"/>
                      <a:pt x="1428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35"/>
              <p:cNvSpPr/>
              <p:nvPr/>
            </p:nvSpPr>
            <p:spPr>
              <a:xfrm>
                <a:off x="4259400" y="3466300"/>
                <a:ext cx="406275" cy="246500"/>
              </a:xfrm>
              <a:custGeom>
                <a:avLst/>
                <a:gdLst/>
                <a:ahLst/>
                <a:cxnLst/>
                <a:rect l="l" t="t" r="r" b="b"/>
                <a:pathLst>
                  <a:path w="16251" h="9860" extrusionOk="0">
                    <a:moveTo>
                      <a:pt x="12729" y="0"/>
                    </a:moveTo>
                    <a:cubicBezTo>
                      <a:pt x="12684" y="2898"/>
                      <a:pt x="11525" y="4413"/>
                      <a:pt x="9630" y="5662"/>
                    </a:cubicBezTo>
                    <a:cubicBezTo>
                      <a:pt x="6287" y="7868"/>
                      <a:pt x="2029" y="6888"/>
                      <a:pt x="46" y="8225"/>
                    </a:cubicBezTo>
                    <a:cubicBezTo>
                      <a:pt x="1" y="8270"/>
                      <a:pt x="1" y="8337"/>
                      <a:pt x="46" y="8403"/>
                    </a:cubicBezTo>
                    <a:cubicBezTo>
                      <a:pt x="68" y="8426"/>
                      <a:pt x="112" y="8448"/>
                      <a:pt x="157" y="8470"/>
                    </a:cubicBezTo>
                    <a:cubicBezTo>
                      <a:pt x="2070" y="9325"/>
                      <a:pt x="4557" y="9860"/>
                      <a:pt x="7387" y="9860"/>
                    </a:cubicBezTo>
                    <a:cubicBezTo>
                      <a:pt x="8910" y="9860"/>
                      <a:pt x="10531" y="9705"/>
                      <a:pt x="12216" y="9362"/>
                    </a:cubicBezTo>
                    <a:cubicBezTo>
                      <a:pt x="12662" y="9273"/>
                      <a:pt x="16251" y="8604"/>
                      <a:pt x="15983" y="7735"/>
                    </a:cubicBezTo>
                    <a:cubicBezTo>
                      <a:pt x="15983" y="7735"/>
                      <a:pt x="15582" y="6464"/>
                      <a:pt x="15493" y="6174"/>
                    </a:cubicBezTo>
                    <a:cubicBezTo>
                      <a:pt x="15002" y="4547"/>
                      <a:pt x="14690" y="2875"/>
                      <a:pt x="14556" y="1181"/>
                    </a:cubicBezTo>
                    <a:cubicBezTo>
                      <a:pt x="14088" y="892"/>
                      <a:pt x="13665" y="602"/>
                      <a:pt x="13330" y="401"/>
                    </a:cubicBezTo>
                    <a:cubicBezTo>
                      <a:pt x="13130" y="268"/>
                      <a:pt x="12929" y="134"/>
                      <a:pt x="12729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35"/>
              <p:cNvSpPr/>
              <p:nvPr/>
            </p:nvSpPr>
            <p:spPr>
              <a:xfrm>
                <a:off x="4200900" y="3887700"/>
                <a:ext cx="13545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5418" h="2627" extrusionOk="0">
                    <a:moveTo>
                      <a:pt x="5136" y="1"/>
                    </a:moveTo>
                    <a:cubicBezTo>
                      <a:pt x="5105" y="1"/>
                      <a:pt x="5072" y="7"/>
                      <a:pt x="5038" y="18"/>
                    </a:cubicBezTo>
                    <a:cubicBezTo>
                      <a:pt x="3433" y="307"/>
                      <a:pt x="3121" y="330"/>
                      <a:pt x="2809" y="508"/>
                    </a:cubicBezTo>
                    <a:cubicBezTo>
                      <a:pt x="1539" y="1154"/>
                      <a:pt x="959" y="1355"/>
                      <a:pt x="67" y="2403"/>
                    </a:cubicBezTo>
                    <a:cubicBezTo>
                      <a:pt x="23" y="2447"/>
                      <a:pt x="1" y="2492"/>
                      <a:pt x="23" y="2559"/>
                    </a:cubicBezTo>
                    <a:cubicBezTo>
                      <a:pt x="45" y="2603"/>
                      <a:pt x="90" y="2626"/>
                      <a:pt x="134" y="2626"/>
                    </a:cubicBezTo>
                    <a:cubicBezTo>
                      <a:pt x="139" y="2626"/>
                      <a:pt x="144" y="2626"/>
                      <a:pt x="149" y="2626"/>
                    </a:cubicBezTo>
                    <a:cubicBezTo>
                      <a:pt x="413" y="2626"/>
                      <a:pt x="2213" y="2132"/>
                      <a:pt x="3522" y="2002"/>
                    </a:cubicBezTo>
                    <a:cubicBezTo>
                      <a:pt x="4080" y="1912"/>
                      <a:pt x="4615" y="1890"/>
                      <a:pt x="5172" y="1890"/>
                    </a:cubicBezTo>
                    <a:cubicBezTo>
                      <a:pt x="5350" y="1868"/>
                      <a:pt x="5417" y="1779"/>
                      <a:pt x="5417" y="1600"/>
                    </a:cubicBezTo>
                    <a:cubicBezTo>
                      <a:pt x="5372" y="998"/>
                      <a:pt x="5283" y="1422"/>
                      <a:pt x="5350" y="129"/>
                    </a:cubicBezTo>
                    <a:cubicBezTo>
                      <a:pt x="5328" y="62"/>
                      <a:pt x="5283" y="18"/>
                      <a:pt x="5216" y="18"/>
                    </a:cubicBezTo>
                    <a:cubicBezTo>
                      <a:pt x="5194" y="7"/>
                      <a:pt x="5166" y="1"/>
                      <a:pt x="5136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35"/>
              <p:cNvSpPr/>
              <p:nvPr/>
            </p:nvSpPr>
            <p:spPr>
              <a:xfrm>
                <a:off x="4506275" y="3750125"/>
                <a:ext cx="88625" cy="82800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2" extrusionOk="0">
                    <a:moveTo>
                      <a:pt x="1212" y="0"/>
                    </a:moveTo>
                    <a:cubicBezTo>
                      <a:pt x="1179" y="0"/>
                      <a:pt x="1147" y="12"/>
                      <a:pt x="1115" y="37"/>
                    </a:cubicBezTo>
                    <a:cubicBezTo>
                      <a:pt x="357" y="617"/>
                      <a:pt x="90" y="1910"/>
                      <a:pt x="1" y="2890"/>
                    </a:cubicBezTo>
                    <a:cubicBezTo>
                      <a:pt x="23" y="2980"/>
                      <a:pt x="23" y="3113"/>
                      <a:pt x="23" y="3225"/>
                    </a:cubicBezTo>
                    <a:cubicBezTo>
                      <a:pt x="33" y="3281"/>
                      <a:pt x="69" y="3312"/>
                      <a:pt x="152" y="3312"/>
                    </a:cubicBezTo>
                    <a:cubicBezTo>
                      <a:pt x="428" y="3312"/>
                      <a:pt x="1219" y="2973"/>
                      <a:pt x="3277" y="2133"/>
                    </a:cubicBezTo>
                    <a:cubicBezTo>
                      <a:pt x="3344" y="2110"/>
                      <a:pt x="3433" y="2043"/>
                      <a:pt x="3500" y="1999"/>
                    </a:cubicBezTo>
                    <a:cubicBezTo>
                      <a:pt x="3545" y="1954"/>
                      <a:pt x="3545" y="1887"/>
                      <a:pt x="3500" y="1843"/>
                    </a:cubicBezTo>
                    <a:cubicBezTo>
                      <a:pt x="3032" y="1598"/>
                      <a:pt x="2519" y="1464"/>
                      <a:pt x="1940" y="751"/>
                    </a:cubicBezTo>
                    <a:cubicBezTo>
                      <a:pt x="1566" y="321"/>
                      <a:pt x="1380" y="0"/>
                      <a:pt x="1212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35"/>
              <p:cNvSpPr/>
              <p:nvPr/>
            </p:nvSpPr>
            <p:spPr>
              <a:xfrm>
                <a:off x="3954600" y="3085125"/>
                <a:ext cx="1022575" cy="877950"/>
              </a:xfrm>
              <a:custGeom>
                <a:avLst/>
                <a:gdLst/>
                <a:ahLst/>
                <a:cxnLst/>
                <a:rect l="l" t="t" r="r" b="b"/>
                <a:pathLst>
                  <a:path w="40903" h="35118" extrusionOk="0">
                    <a:moveTo>
                      <a:pt x="19654" y="308"/>
                    </a:moveTo>
                    <a:cubicBezTo>
                      <a:pt x="20293" y="308"/>
                      <a:pt x="20932" y="348"/>
                      <a:pt x="21577" y="424"/>
                    </a:cubicBezTo>
                    <a:cubicBezTo>
                      <a:pt x="22224" y="491"/>
                      <a:pt x="22870" y="625"/>
                      <a:pt x="23516" y="781"/>
                    </a:cubicBezTo>
                    <a:cubicBezTo>
                      <a:pt x="23628" y="803"/>
                      <a:pt x="23695" y="914"/>
                      <a:pt x="23695" y="1026"/>
                    </a:cubicBezTo>
                    <a:cubicBezTo>
                      <a:pt x="23628" y="1539"/>
                      <a:pt x="23539" y="2029"/>
                      <a:pt x="23360" y="2519"/>
                    </a:cubicBezTo>
                    <a:cubicBezTo>
                      <a:pt x="23004" y="3545"/>
                      <a:pt x="22513" y="4525"/>
                      <a:pt x="21889" y="5417"/>
                    </a:cubicBezTo>
                    <a:cubicBezTo>
                      <a:pt x="21446" y="3143"/>
                      <a:pt x="20648" y="1930"/>
                      <a:pt x="19846" y="1930"/>
                    </a:cubicBezTo>
                    <a:cubicBezTo>
                      <a:pt x="19076" y="1930"/>
                      <a:pt x="18302" y="3048"/>
                      <a:pt x="17832" y="5417"/>
                    </a:cubicBezTo>
                    <a:cubicBezTo>
                      <a:pt x="17186" y="4525"/>
                      <a:pt x="16696" y="3567"/>
                      <a:pt x="16361" y="2542"/>
                    </a:cubicBezTo>
                    <a:cubicBezTo>
                      <a:pt x="16183" y="2029"/>
                      <a:pt x="16049" y="1494"/>
                      <a:pt x="16027" y="959"/>
                    </a:cubicBezTo>
                    <a:cubicBezTo>
                      <a:pt x="16027" y="892"/>
                      <a:pt x="16049" y="825"/>
                      <a:pt x="16116" y="803"/>
                    </a:cubicBezTo>
                    <a:cubicBezTo>
                      <a:pt x="16785" y="580"/>
                      <a:pt x="17476" y="424"/>
                      <a:pt x="18189" y="379"/>
                    </a:cubicBezTo>
                    <a:cubicBezTo>
                      <a:pt x="18680" y="331"/>
                      <a:pt x="19168" y="308"/>
                      <a:pt x="19654" y="308"/>
                    </a:cubicBezTo>
                    <a:close/>
                    <a:moveTo>
                      <a:pt x="15563" y="992"/>
                    </a:moveTo>
                    <a:cubicBezTo>
                      <a:pt x="15725" y="992"/>
                      <a:pt x="15690" y="1241"/>
                      <a:pt x="15849" y="1895"/>
                    </a:cubicBezTo>
                    <a:cubicBezTo>
                      <a:pt x="16205" y="3322"/>
                      <a:pt x="16852" y="4659"/>
                      <a:pt x="17743" y="5818"/>
                    </a:cubicBezTo>
                    <a:cubicBezTo>
                      <a:pt x="17832" y="5930"/>
                      <a:pt x="17699" y="6286"/>
                      <a:pt x="17676" y="6420"/>
                    </a:cubicBezTo>
                    <a:cubicBezTo>
                      <a:pt x="17498" y="7334"/>
                      <a:pt x="17431" y="8292"/>
                      <a:pt x="16941" y="9095"/>
                    </a:cubicBezTo>
                    <a:cubicBezTo>
                      <a:pt x="16339" y="10076"/>
                      <a:pt x="15291" y="10321"/>
                      <a:pt x="14333" y="10789"/>
                    </a:cubicBezTo>
                    <a:cubicBezTo>
                      <a:pt x="14199" y="10834"/>
                      <a:pt x="13129" y="11257"/>
                      <a:pt x="13129" y="11346"/>
                    </a:cubicBezTo>
                    <a:cubicBezTo>
                      <a:pt x="12906" y="6888"/>
                      <a:pt x="14177" y="5060"/>
                      <a:pt x="13776" y="4927"/>
                    </a:cubicBezTo>
                    <a:cubicBezTo>
                      <a:pt x="13762" y="4921"/>
                      <a:pt x="13749" y="4919"/>
                      <a:pt x="13737" y="4919"/>
                    </a:cubicBezTo>
                    <a:cubicBezTo>
                      <a:pt x="13643" y="4919"/>
                      <a:pt x="13570" y="5051"/>
                      <a:pt x="13530" y="5150"/>
                    </a:cubicBezTo>
                    <a:cubicBezTo>
                      <a:pt x="12371" y="9140"/>
                      <a:pt x="13062" y="11480"/>
                      <a:pt x="12706" y="11480"/>
                    </a:cubicBezTo>
                    <a:cubicBezTo>
                      <a:pt x="11680" y="11458"/>
                      <a:pt x="8381" y="10232"/>
                      <a:pt x="8515" y="9697"/>
                    </a:cubicBezTo>
                    <a:cubicBezTo>
                      <a:pt x="8783" y="8671"/>
                      <a:pt x="10387" y="5083"/>
                      <a:pt x="11836" y="3366"/>
                    </a:cubicBezTo>
                    <a:cubicBezTo>
                      <a:pt x="12059" y="3099"/>
                      <a:pt x="12304" y="2831"/>
                      <a:pt x="12594" y="2608"/>
                    </a:cubicBezTo>
                    <a:cubicBezTo>
                      <a:pt x="13441" y="1895"/>
                      <a:pt x="14422" y="1338"/>
                      <a:pt x="15492" y="1004"/>
                    </a:cubicBezTo>
                    <a:cubicBezTo>
                      <a:pt x="15519" y="996"/>
                      <a:pt x="15542" y="992"/>
                      <a:pt x="15563" y="992"/>
                    </a:cubicBezTo>
                    <a:close/>
                    <a:moveTo>
                      <a:pt x="24163" y="1004"/>
                    </a:moveTo>
                    <a:cubicBezTo>
                      <a:pt x="24386" y="1004"/>
                      <a:pt x="25478" y="1494"/>
                      <a:pt x="25991" y="1806"/>
                    </a:cubicBezTo>
                    <a:cubicBezTo>
                      <a:pt x="26392" y="2051"/>
                      <a:pt x="26771" y="2319"/>
                      <a:pt x="27127" y="2631"/>
                    </a:cubicBezTo>
                    <a:cubicBezTo>
                      <a:pt x="27194" y="2675"/>
                      <a:pt x="27261" y="2720"/>
                      <a:pt x="27306" y="2787"/>
                    </a:cubicBezTo>
                    <a:cubicBezTo>
                      <a:pt x="28777" y="4035"/>
                      <a:pt x="30337" y="7490"/>
                      <a:pt x="31028" y="9273"/>
                    </a:cubicBezTo>
                    <a:cubicBezTo>
                      <a:pt x="31273" y="9875"/>
                      <a:pt x="31296" y="9897"/>
                      <a:pt x="30493" y="10321"/>
                    </a:cubicBezTo>
                    <a:cubicBezTo>
                      <a:pt x="29602" y="10811"/>
                      <a:pt x="28621" y="11168"/>
                      <a:pt x="27618" y="11369"/>
                    </a:cubicBezTo>
                    <a:cubicBezTo>
                      <a:pt x="27484" y="11388"/>
                      <a:pt x="27251" y="11489"/>
                      <a:pt x="27089" y="11489"/>
                    </a:cubicBezTo>
                    <a:cubicBezTo>
                      <a:pt x="27063" y="11489"/>
                      <a:pt x="27038" y="11486"/>
                      <a:pt x="27016" y="11480"/>
                    </a:cubicBezTo>
                    <a:cubicBezTo>
                      <a:pt x="26748" y="11369"/>
                      <a:pt x="27016" y="11123"/>
                      <a:pt x="26838" y="8917"/>
                    </a:cubicBezTo>
                    <a:cubicBezTo>
                      <a:pt x="26748" y="7646"/>
                      <a:pt x="26526" y="6398"/>
                      <a:pt x="26191" y="5150"/>
                    </a:cubicBezTo>
                    <a:cubicBezTo>
                      <a:pt x="26148" y="4997"/>
                      <a:pt x="26072" y="4941"/>
                      <a:pt x="26001" y="4941"/>
                    </a:cubicBezTo>
                    <a:cubicBezTo>
                      <a:pt x="25927" y="4941"/>
                      <a:pt x="25857" y="5003"/>
                      <a:pt x="25835" y="5083"/>
                    </a:cubicBezTo>
                    <a:cubicBezTo>
                      <a:pt x="25768" y="5395"/>
                      <a:pt x="26748" y="7601"/>
                      <a:pt x="26570" y="11369"/>
                    </a:cubicBezTo>
                    <a:cubicBezTo>
                      <a:pt x="25255" y="10588"/>
                      <a:pt x="23204" y="10076"/>
                      <a:pt x="22491" y="8560"/>
                    </a:cubicBezTo>
                    <a:cubicBezTo>
                      <a:pt x="22112" y="7713"/>
                      <a:pt x="22112" y="6732"/>
                      <a:pt x="21956" y="5841"/>
                    </a:cubicBezTo>
                    <a:cubicBezTo>
                      <a:pt x="22602" y="4994"/>
                      <a:pt x="23115" y="4080"/>
                      <a:pt x="23472" y="3099"/>
                    </a:cubicBezTo>
                    <a:cubicBezTo>
                      <a:pt x="23717" y="2497"/>
                      <a:pt x="23873" y="1873"/>
                      <a:pt x="23984" y="1249"/>
                    </a:cubicBezTo>
                    <a:cubicBezTo>
                      <a:pt x="24007" y="1137"/>
                      <a:pt x="24051" y="1004"/>
                      <a:pt x="24163" y="1004"/>
                    </a:cubicBezTo>
                    <a:close/>
                    <a:moveTo>
                      <a:pt x="20158" y="2360"/>
                    </a:moveTo>
                    <a:cubicBezTo>
                      <a:pt x="20574" y="2360"/>
                      <a:pt x="21472" y="4136"/>
                      <a:pt x="21733" y="6442"/>
                    </a:cubicBezTo>
                    <a:cubicBezTo>
                      <a:pt x="21778" y="7178"/>
                      <a:pt x="21934" y="7891"/>
                      <a:pt x="22179" y="8582"/>
                    </a:cubicBezTo>
                    <a:cubicBezTo>
                      <a:pt x="22803" y="10165"/>
                      <a:pt x="24832" y="10834"/>
                      <a:pt x="26481" y="11658"/>
                    </a:cubicBezTo>
                    <a:cubicBezTo>
                      <a:pt x="27818" y="12349"/>
                      <a:pt x="29133" y="13285"/>
                      <a:pt x="30515" y="13865"/>
                    </a:cubicBezTo>
                    <a:cubicBezTo>
                      <a:pt x="30582" y="13865"/>
                      <a:pt x="30649" y="13843"/>
                      <a:pt x="30672" y="13776"/>
                    </a:cubicBezTo>
                    <a:cubicBezTo>
                      <a:pt x="30694" y="13731"/>
                      <a:pt x="30694" y="13664"/>
                      <a:pt x="30649" y="13598"/>
                    </a:cubicBezTo>
                    <a:cubicBezTo>
                      <a:pt x="30627" y="13575"/>
                      <a:pt x="30582" y="13553"/>
                      <a:pt x="30538" y="13531"/>
                    </a:cubicBezTo>
                    <a:cubicBezTo>
                      <a:pt x="29044" y="12684"/>
                      <a:pt x="28041" y="12126"/>
                      <a:pt x="27350" y="11747"/>
                    </a:cubicBezTo>
                    <a:cubicBezTo>
                      <a:pt x="28041" y="11636"/>
                      <a:pt x="28732" y="11435"/>
                      <a:pt x="29401" y="11190"/>
                    </a:cubicBezTo>
                    <a:cubicBezTo>
                      <a:pt x="29847" y="11012"/>
                      <a:pt x="30270" y="10834"/>
                      <a:pt x="30672" y="10588"/>
                    </a:cubicBezTo>
                    <a:cubicBezTo>
                      <a:pt x="31675" y="12327"/>
                      <a:pt x="32366" y="14378"/>
                      <a:pt x="32410" y="15827"/>
                    </a:cubicBezTo>
                    <a:cubicBezTo>
                      <a:pt x="32432" y="16763"/>
                      <a:pt x="31831" y="17610"/>
                      <a:pt x="30894" y="17654"/>
                    </a:cubicBezTo>
                    <a:cubicBezTo>
                      <a:pt x="30856" y="17656"/>
                      <a:pt x="30817" y="17657"/>
                      <a:pt x="30777" y="17657"/>
                    </a:cubicBezTo>
                    <a:cubicBezTo>
                      <a:pt x="29759" y="17657"/>
                      <a:pt x="28342" y="17111"/>
                      <a:pt x="26904" y="16317"/>
                    </a:cubicBezTo>
                    <a:cubicBezTo>
                      <a:pt x="24274" y="14868"/>
                      <a:pt x="22179" y="13040"/>
                      <a:pt x="20641" y="10522"/>
                    </a:cubicBezTo>
                    <a:cubicBezTo>
                      <a:pt x="20373" y="10009"/>
                      <a:pt x="20039" y="9652"/>
                      <a:pt x="20039" y="9273"/>
                    </a:cubicBezTo>
                    <a:cubicBezTo>
                      <a:pt x="20106" y="3968"/>
                      <a:pt x="19972" y="4169"/>
                      <a:pt x="20106" y="4057"/>
                    </a:cubicBezTo>
                    <a:cubicBezTo>
                      <a:pt x="20109" y="4055"/>
                      <a:pt x="20113" y="4054"/>
                      <a:pt x="20117" y="4054"/>
                    </a:cubicBezTo>
                    <a:cubicBezTo>
                      <a:pt x="20251" y="4054"/>
                      <a:pt x="20796" y="5104"/>
                      <a:pt x="20775" y="6532"/>
                    </a:cubicBezTo>
                    <a:cubicBezTo>
                      <a:pt x="20775" y="7535"/>
                      <a:pt x="20752" y="7824"/>
                      <a:pt x="20931" y="7824"/>
                    </a:cubicBezTo>
                    <a:cubicBezTo>
                      <a:pt x="21109" y="7824"/>
                      <a:pt x="21087" y="7334"/>
                      <a:pt x="21087" y="6732"/>
                    </a:cubicBezTo>
                    <a:cubicBezTo>
                      <a:pt x="21087" y="3745"/>
                      <a:pt x="20039" y="3924"/>
                      <a:pt x="20061" y="3299"/>
                    </a:cubicBezTo>
                    <a:cubicBezTo>
                      <a:pt x="20061" y="2430"/>
                      <a:pt x="20017" y="2386"/>
                      <a:pt x="20128" y="2363"/>
                    </a:cubicBezTo>
                    <a:cubicBezTo>
                      <a:pt x="20138" y="2361"/>
                      <a:pt x="20148" y="2360"/>
                      <a:pt x="20158" y="2360"/>
                    </a:cubicBezTo>
                    <a:close/>
                    <a:moveTo>
                      <a:pt x="19562" y="2336"/>
                    </a:moveTo>
                    <a:cubicBezTo>
                      <a:pt x="19607" y="2336"/>
                      <a:pt x="19634" y="2367"/>
                      <a:pt x="19638" y="2430"/>
                    </a:cubicBezTo>
                    <a:cubicBezTo>
                      <a:pt x="19638" y="3456"/>
                      <a:pt x="19705" y="3500"/>
                      <a:pt x="19482" y="3701"/>
                    </a:cubicBezTo>
                    <a:cubicBezTo>
                      <a:pt x="18858" y="4213"/>
                      <a:pt x="18635" y="5462"/>
                      <a:pt x="18613" y="6286"/>
                    </a:cubicBezTo>
                    <a:cubicBezTo>
                      <a:pt x="18590" y="6688"/>
                      <a:pt x="18613" y="7178"/>
                      <a:pt x="18613" y="7557"/>
                    </a:cubicBezTo>
                    <a:cubicBezTo>
                      <a:pt x="18613" y="7668"/>
                      <a:pt x="18657" y="7802"/>
                      <a:pt x="18769" y="7802"/>
                    </a:cubicBezTo>
                    <a:cubicBezTo>
                      <a:pt x="19125" y="7802"/>
                      <a:pt x="18657" y="6643"/>
                      <a:pt x="19148" y="4860"/>
                    </a:cubicBezTo>
                    <a:cubicBezTo>
                      <a:pt x="19259" y="4503"/>
                      <a:pt x="19482" y="4080"/>
                      <a:pt x="19593" y="4080"/>
                    </a:cubicBezTo>
                    <a:cubicBezTo>
                      <a:pt x="19705" y="4080"/>
                      <a:pt x="19638" y="4169"/>
                      <a:pt x="19638" y="4236"/>
                    </a:cubicBezTo>
                    <a:lnTo>
                      <a:pt x="19638" y="9050"/>
                    </a:lnTo>
                    <a:cubicBezTo>
                      <a:pt x="19616" y="9496"/>
                      <a:pt x="19460" y="9942"/>
                      <a:pt x="19192" y="10299"/>
                    </a:cubicBezTo>
                    <a:cubicBezTo>
                      <a:pt x="18546" y="11257"/>
                      <a:pt x="17409" y="13731"/>
                      <a:pt x="12773" y="16295"/>
                    </a:cubicBezTo>
                    <a:cubicBezTo>
                      <a:pt x="11304" y="17115"/>
                      <a:pt x="9884" y="17657"/>
                      <a:pt x="8947" y="17657"/>
                    </a:cubicBezTo>
                    <a:cubicBezTo>
                      <a:pt x="8788" y="17657"/>
                      <a:pt x="8644" y="17642"/>
                      <a:pt x="8515" y="17610"/>
                    </a:cubicBezTo>
                    <a:cubicBezTo>
                      <a:pt x="7557" y="17342"/>
                      <a:pt x="7200" y="16428"/>
                      <a:pt x="7311" y="15448"/>
                    </a:cubicBezTo>
                    <a:cubicBezTo>
                      <a:pt x="7557" y="13731"/>
                      <a:pt x="8136" y="12060"/>
                      <a:pt x="9028" y="10588"/>
                    </a:cubicBezTo>
                    <a:cubicBezTo>
                      <a:pt x="10075" y="11146"/>
                      <a:pt x="11190" y="11547"/>
                      <a:pt x="12349" y="11770"/>
                    </a:cubicBezTo>
                    <a:cubicBezTo>
                      <a:pt x="11145" y="12394"/>
                      <a:pt x="9540" y="13285"/>
                      <a:pt x="9139" y="13575"/>
                    </a:cubicBezTo>
                    <a:cubicBezTo>
                      <a:pt x="9006" y="13664"/>
                      <a:pt x="9006" y="13843"/>
                      <a:pt x="9162" y="13843"/>
                    </a:cubicBezTo>
                    <a:cubicBezTo>
                      <a:pt x="9340" y="13843"/>
                      <a:pt x="9763" y="13553"/>
                      <a:pt x="9942" y="13442"/>
                    </a:cubicBezTo>
                    <a:cubicBezTo>
                      <a:pt x="15581" y="10321"/>
                      <a:pt x="16205" y="10566"/>
                      <a:pt x="16896" y="9697"/>
                    </a:cubicBezTo>
                    <a:cubicBezTo>
                      <a:pt x="17922" y="8449"/>
                      <a:pt x="17922" y="6509"/>
                      <a:pt x="18234" y="4994"/>
                    </a:cubicBezTo>
                    <a:cubicBezTo>
                      <a:pt x="18278" y="4838"/>
                      <a:pt x="18323" y="4681"/>
                      <a:pt x="18345" y="4525"/>
                    </a:cubicBezTo>
                    <a:cubicBezTo>
                      <a:pt x="18680" y="3113"/>
                      <a:pt x="19339" y="2336"/>
                      <a:pt x="19562" y="2336"/>
                    </a:cubicBezTo>
                    <a:close/>
                    <a:moveTo>
                      <a:pt x="19904" y="9919"/>
                    </a:moveTo>
                    <a:cubicBezTo>
                      <a:pt x="19904" y="9919"/>
                      <a:pt x="19905" y="9919"/>
                      <a:pt x="19905" y="9920"/>
                    </a:cubicBezTo>
                    <a:cubicBezTo>
                      <a:pt x="20151" y="10254"/>
                      <a:pt x="20373" y="10588"/>
                      <a:pt x="20574" y="10967"/>
                    </a:cubicBezTo>
                    <a:cubicBezTo>
                      <a:pt x="21310" y="12082"/>
                      <a:pt x="21577" y="12751"/>
                      <a:pt x="23293" y="14199"/>
                    </a:cubicBezTo>
                    <a:cubicBezTo>
                      <a:pt x="24319" y="15046"/>
                      <a:pt x="25433" y="15827"/>
                      <a:pt x="26592" y="16473"/>
                    </a:cubicBezTo>
                    <a:cubicBezTo>
                      <a:pt x="26815" y="18680"/>
                      <a:pt x="27306" y="20842"/>
                      <a:pt x="28019" y="22937"/>
                    </a:cubicBezTo>
                    <a:cubicBezTo>
                      <a:pt x="28220" y="23405"/>
                      <a:pt x="26258" y="24007"/>
                      <a:pt x="25701" y="24163"/>
                    </a:cubicBezTo>
                    <a:cubicBezTo>
                      <a:pt x="23758" y="24695"/>
                      <a:pt x="21737" y="24906"/>
                      <a:pt x="19849" y="24906"/>
                    </a:cubicBezTo>
                    <a:cubicBezTo>
                      <a:pt x="16041" y="24906"/>
                      <a:pt x="12775" y="24047"/>
                      <a:pt x="11792" y="23227"/>
                    </a:cubicBezTo>
                    <a:cubicBezTo>
                      <a:pt x="11658" y="23115"/>
                      <a:pt x="11613" y="23071"/>
                      <a:pt x="11680" y="22870"/>
                    </a:cubicBezTo>
                    <a:lnTo>
                      <a:pt x="11703" y="22870"/>
                    </a:lnTo>
                    <a:cubicBezTo>
                      <a:pt x="12416" y="20820"/>
                      <a:pt x="12884" y="18680"/>
                      <a:pt x="13107" y="16495"/>
                    </a:cubicBezTo>
                    <a:cubicBezTo>
                      <a:pt x="16294" y="14712"/>
                      <a:pt x="17944" y="12929"/>
                      <a:pt x="19103" y="11034"/>
                    </a:cubicBezTo>
                    <a:cubicBezTo>
                      <a:pt x="19147" y="10946"/>
                      <a:pt x="19846" y="9919"/>
                      <a:pt x="19904" y="9919"/>
                    </a:cubicBezTo>
                    <a:close/>
                    <a:moveTo>
                      <a:pt x="30126" y="25168"/>
                    </a:moveTo>
                    <a:cubicBezTo>
                      <a:pt x="30440" y="25168"/>
                      <a:pt x="30752" y="25213"/>
                      <a:pt x="31050" y="25300"/>
                    </a:cubicBezTo>
                    <a:cubicBezTo>
                      <a:pt x="31117" y="25322"/>
                      <a:pt x="31162" y="25344"/>
                      <a:pt x="31206" y="25389"/>
                    </a:cubicBezTo>
                    <a:cubicBezTo>
                      <a:pt x="31229" y="25434"/>
                      <a:pt x="31229" y="25478"/>
                      <a:pt x="31206" y="25523"/>
                    </a:cubicBezTo>
                    <a:cubicBezTo>
                      <a:pt x="30783" y="25879"/>
                      <a:pt x="28220" y="27239"/>
                      <a:pt x="27529" y="27574"/>
                    </a:cubicBezTo>
                    <a:cubicBezTo>
                      <a:pt x="25723" y="28443"/>
                      <a:pt x="23026" y="29580"/>
                      <a:pt x="22313" y="29780"/>
                    </a:cubicBezTo>
                    <a:cubicBezTo>
                      <a:pt x="22268" y="29780"/>
                      <a:pt x="22224" y="29736"/>
                      <a:pt x="22201" y="29691"/>
                    </a:cubicBezTo>
                    <a:cubicBezTo>
                      <a:pt x="22224" y="28978"/>
                      <a:pt x="22380" y="28264"/>
                      <a:pt x="22647" y="27596"/>
                    </a:cubicBezTo>
                    <a:cubicBezTo>
                      <a:pt x="22937" y="26994"/>
                      <a:pt x="23494" y="26370"/>
                      <a:pt x="24185" y="26370"/>
                    </a:cubicBezTo>
                    <a:cubicBezTo>
                      <a:pt x="24519" y="26370"/>
                      <a:pt x="24832" y="26414"/>
                      <a:pt x="25144" y="26504"/>
                    </a:cubicBezTo>
                    <a:cubicBezTo>
                      <a:pt x="25261" y="26540"/>
                      <a:pt x="25389" y="26556"/>
                      <a:pt x="25523" y="26556"/>
                    </a:cubicBezTo>
                    <a:cubicBezTo>
                      <a:pt x="26053" y="26556"/>
                      <a:pt x="26678" y="26307"/>
                      <a:pt x="27105" y="26058"/>
                    </a:cubicBezTo>
                    <a:cubicBezTo>
                      <a:pt x="27796" y="25634"/>
                      <a:pt x="28576" y="25367"/>
                      <a:pt x="29379" y="25255"/>
                    </a:cubicBezTo>
                    <a:cubicBezTo>
                      <a:pt x="29625" y="25196"/>
                      <a:pt x="29876" y="25168"/>
                      <a:pt x="30126" y="25168"/>
                    </a:cubicBezTo>
                    <a:close/>
                    <a:moveTo>
                      <a:pt x="11061" y="23274"/>
                    </a:moveTo>
                    <a:cubicBezTo>
                      <a:pt x="11220" y="23274"/>
                      <a:pt x="11369" y="23300"/>
                      <a:pt x="11480" y="23383"/>
                    </a:cubicBezTo>
                    <a:cubicBezTo>
                      <a:pt x="12881" y="24460"/>
                      <a:pt x="16366" y="25242"/>
                      <a:pt x="20037" y="25242"/>
                    </a:cubicBezTo>
                    <a:cubicBezTo>
                      <a:pt x="22673" y="25242"/>
                      <a:pt x="25404" y="24839"/>
                      <a:pt x="27529" y="23851"/>
                    </a:cubicBezTo>
                    <a:cubicBezTo>
                      <a:pt x="28242" y="23494"/>
                      <a:pt x="28197" y="23294"/>
                      <a:pt x="28532" y="23294"/>
                    </a:cubicBezTo>
                    <a:cubicBezTo>
                      <a:pt x="31117" y="23316"/>
                      <a:pt x="33792" y="23606"/>
                      <a:pt x="36155" y="24720"/>
                    </a:cubicBezTo>
                    <a:cubicBezTo>
                      <a:pt x="37158" y="25188"/>
                      <a:pt x="38116" y="25835"/>
                      <a:pt x="38718" y="26793"/>
                    </a:cubicBezTo>
                    <a:cubicBezTo>
                      <a:pt x="40903" y="30248"/>
                      <a:pt x="36177" y="32210"/>
                      <a:pt x="32210" y="33146"/>
                    </a:cubicBezTo>
                    <a:cubicBezTo>
                      <a:pt x="28801" y="33949"/>
                      <a:pt x="25189" y="34167"/>
                      <a:pt x="22229" y="34167"/>
                    </a:cubicBezTo>
                    <a:cubicBezTo>
                      <a:pt x="18780" y="34167"/>
                      <a:pt x="16217" y="33871"/>
                      <a:pt x="15893" y="33859"/>
                    </a:cubicBezTo>
                    <a:cubicBezTo>
                      <a:pt x="15852" y="33859"/>
                      <a:pt x="15798" y="33864"/>
                      <a:pt x="15743" y="33864"/>
                    </a:cubicBezTo>
                    <a:cubicBezTo>
                      <a:pt x="15618" y="33864"/>
                      <a:pt x="15485" y="33842"/>
                      <a:pt x="15470" y="33703"/>
                    </a:cubicBezTo>
                    <a:cubicBezTo>
                      <a:pt x="15403" y="33391"/>
                      <a:pt x="15380" y="33057"/>
                      <a:pt x="15358" y="32723"/>
                    </a:cubicBezTo>
                    <a:cubicBezTo>
                      <a:pt x="15358" y="32143"/>
                      <a:pt x="15358" y="32143"/>
                      <a:pt x="15915" y="32009"/>
                    </a:cubicBezTo>
                    <a:cubicBezTo>
                      <a:pt x="23918" y="30226"/>
                      <a:pt x="30694" y="26392"/>
                      <a:pt x="31697" y="25590"/>
                    </a:cubicBezTo>
                    <a:cubicBezTo>
                      <a:pt x="31909" y="25413"/>
                      <a:pt x="31462" y="24858"/>
                      <a:pt x="30168" y="24858"/>
                    </a:cubicBezTo>
                    <a:cubicBezTo>
                      <a:pt x="29830" y="24858"/>
                      <a:pt x="29434" y="24896"/>
                      <a:pt x="28977" y="24988"/>
                    </a:cubicBezTo>
                    <a:cubicBezTo>
                      <a:pt x="27194" y="25367"/>
                      <a:pt x="27016" y="26013"/>
                      <a:pt x="25612" y="26236"/>
                    </a:cubicBezTo>
                    <a:cubicBezTo>
                      <a:pt x="25277" y="26214"/>
                      <a:pt x="24965" y="26147"/>
                      <a:pt x="24631" y="26058"/>
                    </a:cubicBezTo>
                    <a:cubicBezTo>
                      <a:pt x="24526" y="26032"/>
                      <a:pt x="24423" y="26021"/>
                      <a:pt x="24321" y="26021"/>
                    </a:cubicBezTo>
                    <a:cubicBezTo>
                      <a:pt x="23816" y="26021"/>
                      <a:pt x="23371" y="26296"/>
                      <a:pt x="23204" y="26370"/>
                    </a:cubicBezTo>
                    <a:cubicBezTo>
                      <a:pt x="23057" y="26407"/>
                      <a:pt x="22903" y="26423"/>
                      <a:pt x="22750" y="26423"/>
                    </a:cubicBezTo>
                    <a:cubicBezTo>
                      <a:pt x="22625" y="26423"/>
                      <a:pt x="22500" y="26412"/>
                      <a:pt x="22380" y="26392"/>
                    </a:cubicBezTo>
                    <a:cubicBezTo>
                      <a:pt x="19972" y="26325"/>
                      <a:pt x="17587" y="26236"/>
                      <a:pt x="15180" y="26080"/>
                    </a:cubicBezTo>
                    <a:cubicBezTo>
                      <a:pt x="11084" y="25793"/>
                      <a:pt x="9340" y="25356"/>
                      <a:pt x="8980" y="25356"/>
                    </a:cubicBezTo>
                    <a:cubicBezTo>
                      <a:pt x="8948" y="25356"/>
                      <a:pt x="8927" y="25360"/>
                      <a:pt x="8916" y="25367"/>
                    </a:cubicBezTo>
                    <a:cubicBezTo>
                      <a:pt x="8872" y="25389"/>
                      <a:pt x="8805" y="25478"/>
                      <a:pt x="8872" y="25545"/>
                    </a:cubicBezTo>
                    <a:cubicBezTo>
                      <a:pt x="9117" y="25813"/>
                      <a:pt x="12817" y="26192"/>
                      <a:pt x="13196" y="26236"/>
                    </a:cubicBezTo>
                    <a:cubicBezTo>
                      <a:pt x="16294" y="26570"/>
                      <a:pt x="19393" y="26570"/>
                      <a:pt x="22491" y="26771"/>
                    </a:cubicBezTo>
                    <a:cubicBezTo>
                      <a:pt x="22892" y="26793"/>
                      <a:pt x="22446" y="27328"/>
                      <a:pt x="22357" y="27507"/>
                    </a:cubicBezTo>
                    <a:cubicBezTo>
                      <a:pt x="22068" y="28198"/>
                      <a:pt x="21911" y="28955"/>
                      <a:pt x="21911" y="29713"/>
                    </a:cubicBezTo>
                    <a:cubicBezTo>
                      <a:pt x="21911" y="29869"/>
                      <a:pt x="21800" y="30003"/>
                      <a:pt x="21644" y="30048"/>
                    </a:cubicBezTo>
                    <a:cubicBezTo>
                      <a:pt x="20507" y="30404"/>
                      <a:pt x="17052" y="31630"/>
                      <a:pt x="13352" y="32188"/>
                    </a:cubicBezTo>
                    <a:cubicBezTo>
                      <a:pt x="12683" y="32299"/>
                      <a:pt x="12015" y="32433"/>
                      <a:pt x="11346" y="32477"/>
                    </a:cubicBezTo>
                    <a:cubicBezTo>
                      <a:pt x="10289" y="32535"/>
                      <a:pt x="9233" y="32642"/>
                      <a:pt x="8176" y="32642"/>
                    </a:cubicBezTo>
                    <a:cubicBezTo>
                      <a:pt x="8007" y="32642"/>
                      <a:pt x="7837" y="32640"/>
                      <a:pt x="7668" y="32633"/>
                    </a:cubicBezTo>
                    <a:cubicBezTo>
                      <a:pt x="7423" y="32633"/>
                      <a:pt x="6955" y="32567"/>
                      <a:pt x="6821" y="32567"/>
                    </a:cubicBezTo>
                    <a:cubicBezTo>
                      <a:pt x="6019" y="32500"/>
                      <a:pt x="5216" y="32366"/>
                      <a:pt x="4436" y="32165"/>
                    </a:cubicBezTo>
                    <a:cubicBezTo>
                      <a:pt x="3009" y="31719"/>
                      <a:pt x="1360" y="30939"/>
                      <a:pt x="736" y="29490"/>
                    </a:cubicBezTo>
                    <a:cubicBezTo>
                      <a:pt x="201" y="28287"/>
                      <a:pt x="669" y="27039"/>
                      <a:pt x="1538" y="26147"/>
                    </a:cubicBezTo>
                    <a:cubicBezTo>
                      <a:pt x="2497" y="25144"/>
                      <a:pt x="3767" y="24542"/>
                      <a:pt x="5060" y="24141"/>
                    </a:cubicBezTo>
                    <a:cubicBezTo>
                      <a:pt x="6620" y="23650"/>
                      <a:pt x="8760" y="23428"/>
                      <a:pt x="10410" y="23338"/>
                    </a:cubicBezTo>
                    <a:cubicBezTo>
                      <a:pt x="10592" y="23325"/>
                      <a:pt x="10836" y="23274"/>
                      <a:pt x="11061" y="23274"/>
                    </a:cubicBezTo>
                    <a:close/>
                    <a:moveTo>
                      <a:pt x="14903" y="32249"/>
                    </a:moveTo>
                    <a:cubicBezTo>
                      <a:pt x="15213" y="32249"/>
                      <a:pt x="14924" y="32810"/>
                      <a:pt x="15135" y="33592"/>
                    </a:cubicBezTo>
                    <a:cubicBezTo>
                      <a:pt x="15202" y="33971"/>
                      <a:pt x="14756" y="33815"/>
                      <a:pt x="13909" y="33882"/>
                    </a:cubicBezTo>
                    <a:cubicBezTo>
                      <a:pt x="12839" y="34015"/>
                      <a:pt x="11769" y="34194"/>
                      <a:pt x="10722" y="34417"/>
                    </a:cubicBezTo>
                    <a:cubicBezTo>
                      <a:pt x="10070" y="34582"/>
                      <a:pt x="9149" y="34791"/>
                      <a:pt x="8276" y="34791"/>
                    </a:cubicBezTo>
                    <a:cubicBezTo>
                      <a:pt x="7268" y="34791"/>
                      <a:pt x="6324" y="34513"/>
                      <a:pt x="5929" y="33570"/>
                    </a:cubicBezTo>
                    <a:cubicBezTo>
                      <a:pt x="5692" y="32995"/>
                      <a:pt x="5870" y="32879"/>
                      <a:pt x="6560" y="32879"/>
                    </a:cubicBezTo>
                    <a:cubicBezTo>
                      <a:pt x="7022" y="32879"/>
                      <a:pt x="7716" y="32931"/>
                      <a:pt x="8669" y="32931"/>
                    </a:cubicBezTo>
                    <a:cubicBezTo>
                      <a:pt x="9766" y="32931"/>
                      <a:pt x="11208" y="32862"/>
                      <a:pt x="13040" y="32567"/>
                    </a:cubicBezTo>
                    <a:cubicBezTo>
                      <a:pt x="13642" y="32477"/>
                      <a:pt x="14244" y="32366"/>
                      <a:pt x="14846" y="32254"/>
                    </a:cubicBezTo>
                    <a:cubicBezTo>
                      <a:pt x="14867" y="32251"/>
                      <a:pt x="14886" y="32249"/>
                      <a:pt x="14903" y="32249"/>
                    </a:cubicBezTo>
                    <a:close/>
                    <a:moveTo>
                      <a:pt x="19861" y="1"/>
                    </a:moveTo>
                    <a:cubicBezTo>
                      <a:pt x="19370" y="1"/>
                      <a:pt x="18880" y="23"/>
                      <a:pt x="18390" y="67"/>
                    </a:cubicBezTo>
                    <a:cubicBezTo>
                      <a:pt x="16294" y="268"/>
                      <a:pt x="14244" y="914"/>
                      <a:pt x="12639" y="2185"/>
                    </a:cubicBezTo>
                    <a:cubicBezTo>
                      <a:pt x="12327" y="2452"/>
                      <a:pt x="12015" y="2720"/>
                      <a:pt x="11747" y="3010"/>
                    </a:cubicBezTo>
                    <a:cubicBezTo>
                      <a:pt x="10365" y="4525"/>
                      <a:pt x="8315" y="8917"/>
                      <a:pt x="8158" y="9853"/>
                    </a:cubicBezTo>
                    <a:cubicBezTo>
                      <a:pt x="8136" y="10031"/>
                      <a:pt x="8337" y="10165"/>
                      <a:pt x="8783" y="10432"/>
                    </a:cubicBezTo>
                    <a:cubicBezTo>
                      <a:pt x="7869" y="11993"/>
                      <a:pt x="6620" y="15002"/>
                      <a:pt x="7111" y="16584"/>
                    </a:cubicBezTo>
                    <a:cubicBezTo>
                      <a:pt x="7422" y="17587"/>
                      <a:pt x="8215" y="17999"/>
                      <a:pt x="9086" y="17999"/>
                    </a:cubicBezTo>
                    <a:cubicBezTo>
                      <a:pt x="9338" y="17999"/>
                      <a:pt x="9597" y="17965"/>
                      <a:pt x="9853" y="17900"/>
                    </a:cubicBezTo>
                    <a:cubicBezTo>
                      <a:pt x="10856" y="17610"/>
                      <a:pt x="11836" y="17209"/>
                      <a:pt x="12773" y="16718"/>
                    </a:cubicBezTo>
                    <a:lnTo>
                      <a:pt x="12773" y="16718"/>
                    </a:lnTo>
                    <a:cubicBezTo>
                      <a:pt x="12572" y="18724"/>
                      <a:pt x="12148" y="20686"/>
                      <a:pt x="11480" y="22603"/>
                    </a:cubicBezTo>
                    <a:cubicBezTo>
                      <a:pt x="11346" y="23004"/>
                      <a:pt x="11346" y="23004"/>
                      <a:pt x="10922" y="23004"/>
                    </a:cubicBezTo>
                    <a:cubicBezTo>
                      <a:pt x="6999" y="23026"/>
                      <a:pt x="981" y="24185"/>
                      <a:pt x="223" y="28019"/>
                    </a:cubicBezTo>
                    <a:cubicBezTo>
                      <a:pt x="0" y="29112"/>
                      <a:pt x="691" y="30828"/>
                      <a:pt x="3009" y="31965"/>
                    </a:cubicBezTo>
                    <a:cubicBezTo>
                      <a:pt x="3745" y="32321"/>
                      <a:pt x="4503" y="32589"/>
                      <a:pt x="5305" y="32723"/>
                    </a:cubicBezTo>
                    <a:cubicBezTo>
                      <a:pt x="5573" y="32789"/>
                      <a:pt x="5506" y="33012"/>
                      <a:pt x="5551" y="33280"/>
                    </a:cubicBezTo>
                    <a:cubicBezTo>
                      <a:pt x="5662" y="34127"/>
                      <a:pt x="6308" y="34773"/>
                      <a:pt x="7133" y="34952"/>
                    </a:cubicBezTo>
                    <a:cubicBezTo>
                      <a:pt x="7589" y="35070"/>
                      <a:pt x="8023" y="35118"/>
                      <a:pt x="8455" y="35118"/>
                    </a:cubicBezTo>
                    <a:cubicBezTo>
                      <a:pt x="9814" y="35118"/>
                      <a:pt x="11145" y="34637"/>
                      <a:pt x="13040" y="34350"/>
                    </a:cubicBezTo>
                    <a:cubicBezTo>
                      <a:pt x="13812" y="34240"/>
                      <a:pt x="14467" y="34200"/>
                      <a:pt x="15081" y="34200"/>
                    </a:cubicBezTo>
                    <a:cubicBezTo>
                      <a:pt x="16472" y="34200"/>
                      <a:pt x="17656" y="34406"/>
                      <a:pt x="19526" y="34483"/>
                    </a:cubicBezTo>
                    <a:cubicBezTo>
                      <a:pt x="20355" y="34515"/>
                      <a:pt x="21216" y="34533"/>
                      <a:pt x="22097" y="34533"/>
                    </a:cubicBezTo>
                    <a:cubicBezTo>
                      <a:pt x="25552" y="34533"/>
                      <a:pt x="29297" y="34257"/>
                      <a:pt x="32477" y="33458"/>
                    </a:cubicBezTo>
                    <a:cubicBezTo>
                      <a:pt x="35419" y="32678"/>
                      <a:pt x="40100" y="31095"/>
                      <a:pt x="39543" y="28042"/>
                    </a:cubicBezTo>
                    <a:cubicBezTo>
                      <a:pt x="38830" y="24141"/>
                      <a:pt x="32633" y="23026"/>
                      <a:pt x="28621" y="22982"/>
                    </a:cubicBezTo>
                    <a:cubicBezTo>
                      <a:pt x="28487" y="22982"/>
                      <a:pt x="28376" y="22915"/>
                      <a:pt x="28353" y="22781"/>
                    </a:cubicBezTo>
                    <a:cubicBezTo>
                      <a:pt x="27707" y="21221"/>
                      <a:pt x="27105" y="18345"/>
                      <a:pt x="26949" y="16674"/>
                    </a:cubicBezTo>
                    <a:lnTo>
                      <a:pt x="26949" y="16674"/>
                    </a:lnTo>
                    <a:cubicBezTo>
                      <a:pt x="27863" y="17164"/>
                      <a:pt x="28799" y="17565"/>
                      <a:pt x="29802" y="17855"/>
                    </a:cubicBezTo>
                    <a:cubicBezTo>
                      <a:pt x="30087" y="17934"/>
                      <a:pt x="30380" y="17976"/>
                      <a:pt x="30665" y="17976"/>
                    </a:cubicBezTo>
                    <a:cubicBezTo>
                      <a:pt x="31429" y="17976"/>
                      <a:pt x="32136" y="17671"/>
                      <a:pt x="32477" y="16941"/>
                    </a:cubicBezTo>
                    <a:cubicBezTo>
                      <a:pt x="32678" y="16584"/>
                      <a:pt x="32767" y="16183"/>
                      <a:pt x="32744" y="15782"/>
                    </a:cubicBezTo>
                    <a:cubicBezTo>
                      <a:pt x="32744" y="15581"/>
                      <a:pt x="32722" y="15403"/>
                      <a:pt x="32722" y="15225"/>
                    </a:cubicBezTo>
                    <a:cubicBezTo>
                      <a:pt x="32633" y="14645"/>
                      <a:pt x="32499" y="14088"/>
                      <a:pt x="32343" y="13531"/>
                    </a:cubicBezTo>
                    <a:cubicBezTo>
                      <a:pt x="32009" y="12438"/>
                      <a:pt x="31541" y="11413"/>
                      <a:pt x="30961" y="10432"/>
                    </a:cubicBezTo>
                    <a:cubicBezTo>
                      <a:pt x="31162" y="10321"/>
                      <a:pt x="31340" y="10187"/>
                      <a:pt x="31496" y="10053"/>
                    </a:cubicBezTo>
                    <a:cubicBezTo>
                      <a:pt x="31608" y="9964"/>
                      <a:pt x="31608" y="9831"/>
                      <a:pt x="31563" y="9697"/>
                    </a:cubicBezTo>
                    <a:cubicBezTo>
                      <a:pt x="30828" y="7646"/>
                      <a:pt x="29869" y="5707"/>
                      <a:pt x="28688" y="3879"/>
                    </a:cubicBezTo>
                    <a:cubicBezTo>
                      <a:pt x="28264" y="3233"/>
                      <a:pt x="27729" y="2653"/>
                      <a:pt x="27127" y="2185"/>
                    </a:cubicBezTo>
                    <a:cubicBezTo>
                      <a:pt x="25545" y="914"/>
                      <a:pt x="23472" y="268"/>
                      <a:pt x="21377" y="67"/>
                    </a:cubicBezTo>
                    <a:cubicBezTo>
                      <a:pt x="20886" y="23"/>
                      <a:pt x="20373" y="1"/>
                      <a:pt x="19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35"/>
              <p:cNvSpPr/>
              <p:nvPr/>
            </p:nvSpPr>
            <p:spPr>
              <a:xfrm>
                <a:off x="4395375" y="2979775"/>
                <a:ext cx="112050" cy="161100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6444" extrusionOk="0">
                    <a:moveTo>
                      <a:pt x="2241" y="0"/>
                    </a:moveTo>
                    <a:cubicBezTo>
                      <a:pt x="2033" y="0"/>
                      <a:pt x="1818" y="64"/>
                      <a:pt x="1606" y="202"/>
                    </a:cubicBezTo>
                    <a:cubicBezTo>
                      <a:pt x="402" y="1005"/>
                      <a:pt x="424" y="3189"/>
                      <a:pt x="424" y="3211"/>
                    </a:cubicBezTo>
                    <a:cubicBezTo>
                      <a:pt x="424" y="3323"/>
                      <a:pt x="402" y="3702"/>
                      <a:pt x="335" y="4371"/>
                    </a:cubicBezTo>
                    <a:cubicBezTo>
                      <a:pt x="268" y="4883"/>
                      <a:pt x="179" y="5574"/>
                      <a:pt x="1" y="6444"/>
                    </a:cubicBezTo>
                    <a:cubicBezTo>
                      <a:pt x="681" y="5987"/>
                      <a:pt x="1461" y="5758"/>
                      <a:pt x="2241" y="5758"/>
                    </a:cubicBezTo>
                    <a:cubicBezTo>
                      <a:pt x="3021" y="5758"/>
                      <a:pt x="3801" y="5987"/>
                      <a:pt x="4481" y="6444"/>
                    </a:cubicBezTo>
                    <a:cubicBezTo>
                      <a:pt x="4370" y="5886"/>
                      <a:pt x="4236" y="5106"/>
                      <a:pt x="4147" y="4393"/>
                    </a:cubicBezTo>
                    <a:cubicBezTo>
                      <a:pt x="4080" y="3992"/>
                      <a:pt x="4058" y="3590"/>
                      <a:pt x="4058" y="3189"/>
                    </a:cubicBezTo>
                    <a:cubicBezTo>
                      <a:pt x="4058" y="1391"/>
                      <a:pt x="3212" y="0"/>
                      <a:pt x="2241" y="0"/>
                    </a:cubicBezTo>
                    <a:close/>
                  </a:path>
                </a:pathLst>
              </a:custGeom>
              <a:solidFill>
                <a:srgbClr val="DB5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35"/>
              <p:cNvSpPr/>
              <p:nvPr/>
            </p:nvSpPr>
            <p:spPr>
              <a:xfrm>
                <a:off x="4403750" y="2980075"/>
                <a:ext cx="95300" cy="136275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5451" extrusionOk="0">
                    <a:moveTo>
                      <a:pt x="1918" y="1"/>
                    </a:moveTo>
                    <a:cubicBezTo>
                      <a:pt x="1706" y="1"/>
                      <a:pt x="1488" y="68"/>
                      <a:pt x="1271" y="213"/>
                    </a:cubicBezTo>
                    <a:cubicBezTo>
                      <a:pt x="67" y="993"/>
                      <a:pt x="89" y="3177"/>
                      <a:pt x="89" y="3199"/>
                    </a:cubicBezTo>
                    <a:cubicBezTo>
                      <a:pt x="89" y="3311"/>
                      <a:pt x="67" y="3712"/>
                      <a:pt x="0" y="4381"/>
                    </a:cubicBezTo>
                    <a:cubicBezTo>
                      <a:pt x="424" y="5094"/>
                      <a:pt x="1159" y="5451"/>
                      <a:pt x="1898" y="5451"/>
                    </a:cubicBezTo>
                    <a:cubicBezTo>
                      <a:pt x="2636" y="5451"/>
                      <a:pt x="3377" y="5094"/>
                      <a:pt x="3812" y="4381"/>
                    </a:cubicBezTo>
                    <a:cubicBezTo>
                      <a:pt x="3745" y="3980"/>
                      <a:pt x="3723" y="3578"/>
                      <a:pt x="3723" y="3199"/>
                    </a:cubicBezTo>
                    <a:cubicBezTo>
                      <a:pt x="3723" y="1390"/>
                      <a:pt x="2884" y="1"/>
                      <a:pt x="1918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35"/>
              <p:cNvSpPr/>
              <p:nvPr/>
            </p:nvSpPr>
            <p:spPr>
              <a:xfrm>
                <a:off x="4390925" y="2976000"/>
                <a:ext cx="120950" cy="1688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755" extrusionOk="0">
                    <a:moveTo>
                      <a:pt x="2414" y="1"/>
                    </a:moveTo>
                    <a:cubicBezTo>
                      <a:pt x="2165" y="1"/>
                      <a:pt x="1913" y="74"/>
                      <a:pt x="1695" y="220"/>
                    </a:cubicBezTo>
                    <a:cubicBezTo>
                      <a:pt x="558" y="977"/>
                      <a:pt x="446" y="2783"/>
                      <a:pt x="446" y="3340"/>
                    </a:cubicBezTo>
                    <a:cubicBezTo>
                      <a:pt x="424" y="3362"/>
                      <a:pt x="424" y="3429"/>
                      <a:pt x="424" y="3519"/>
                    </a:cubicBezTo>
                    <a:cubicBezTo>
                      <a:pt x="424" y="3719"/>
                      <a:pt x="402" y="4031"/>
                      <a:pt x="357" y="4499"/>
                    </a:cubicBezTo>
                    <a:cubicBezTo>
                      <a:pt x="290" y="5123"/>
                      <a:pt x="156" y="5814"/>
                      <a:pt x="23" y="6572"/>
                    </a:cubicBezTo>
                    <a:cubicBezTo>
                      <a:pt x="0" y="6639"/>
                      <a:pt x="45" y="6728"/>
                      <a:pt x="134" y="6751"/>
                    </a:cubicBezTo>
                    <a:lnTo>
                      <a:pt x="179" y="6751"/>
                    </a:lnTo>
                    <a:cubicBezTo>
                      <a:pt x="246" y="6751"/>
                      <a:pt x="313" y="6706"/>
                      <a:pt x="335" y="6617"/>
                    </a:cubicBezTo>
                    <a:cubicBezTo>
                      <a:pt x="491" y="5881"/>
                      <a:pt x="602" y="5168"/>
                      <a:pt x="669" y="4544"/>
                    </a:cubicBezTo>
                    <a:cubicBezTo>
                      <a:pt x="736" y="4076"/>
                      <a:pt x="758" y="3741"/>
                      <a:pt x="758" y="3541"/>
                    </a:cubicBezTo>
                    <a:lnTo>
                      <a:pt x="758" y="3385"/>
                    </a:lnTo>
                    <a:cubicBezTo>
                      <a:pt x="758" y="3362"/>
                      <a:pt x="758" y="3362"/>
                      <a:pt x="758" y="3340"/>
                    </a:cubicBezTo>
                    <a:cubicBezTo>
                      <a:pt x="758" y="2984"/>
                      <a:pt x="847" y="1178"/>
                      <a:pt x="1873" y="509"/>
                    </a:cubicBezTo>
                    <a:cubicBezTo>
                      <a:pt x="2034" y="386"/>
                      <a:pt x="2229" y="324"/>
                      <a:pt x="2421" y="324"/>
                    </a:cubicBezTo>
                    <a:cubicBezTo>
                      <a:pt x="2574" y="324"/>
                      <a:pt x="2725" y="363"/>
                      <a:pt x="2854" y="442"/>
                    </a:cubicBezTo>
                    <a:cubicBezTo>
                      <a:pt x="3567" y="821"/>
                      <a:pt x="4057" y="2025"/>
                      <a:pt x="4057" y="3362"/>
                    </a:cubicBezTo>
                    <a:cubicBezTo>
                      <a:pt x="4057" y="3764"/>
                      <a:pt x="4102" y="4165"/>
                      <a:pt x="4146" y="4566"/>
                    </a:cubicBezTo>
                    <a:cubicBezTo>
                      <a:pt x="4213" y="5123"/>
                      <a:pt x="4347" y="5814"/>
                      <a:pt x="4503" y="6617"/>
                    </a:cubicBezTo>
                    <a:cubicBezTo>
                      <a:pt x="4522" y="6694"/>
                      <a:pt x="4592" y="6755"/>
                      <a:pt x="4669" y="6755"/>
                    </a:cubicBezTo>
                    <a:cubicBezTo>
                      <a:pt x="4680" y="6755"/>
                      <a:pt x="4692" y="6754"/>
                      <a:pt x="4704" y="6751"/>
                    </a:cubicBezTo>
                    <a:cubicBezTo>
                      <a:pt x="4793" y="6728"/>
                      <a:pt x="4837" y="6639"/>
                      <a:pt x="4815" y="6572"/>
                    </a:cubicBezTo>
                    <a:cubicBezTo>
                      <a:pt x="4659" y="5748"/>
                      <a:pt x="4548" y="5079"/>
                      <a:pt x="4481" y="4522"/>
                    </a:cubicBezTo>
                    <a:cubicBezTo>
                      <a:pt x="4436" y="4120"/>
                      <a:pt x="4392" y="3741"/>
                      <a:pt x="4392" y="3362"/>
                    </a:cubicBezTo>
                    <a:cubicBezTo>
                      <a:pt x="4392" y="1891"/>
                      <a:pt x="3834" y="599"/>
                      <a:pt x="3010" y="153"/>
                    </a:cubicBezTo>
                    <a:cubicBezTo>
                      <a:pt x="2827" y="51"/>
                      <a:pt x="2622" y="1"/>
                      <a:pt x="24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35"/>
              <p:cNvSpPr/>
              <p:nvPr/>
            </p:nvSpPr>
            <p:spPr>
              <a:xfrm>
                <a:off x="4542500" y="2923525"/>
                <a:ext cx="6577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475" extrusionOk="0">
                    <a:moveTo>
                      <a:pt x="1226" y="0"/>
                    </a:moveTo>
                    <a:cubicBezTo>
                      <a:pt x="625" y="0"/>
                      <a:pt x="134" y="535"/>
                      <a:pt x="156" y="1137"/>
                    </a:cubicBezTo>
                    <a:cubicBezTo>
                      <a:pt x="156" y="1784"/>
                      <a:pt x="0" y="2475"/>
                      <a:pt x="602" y="2475"/>
                    </a:cubicBezTo>
                    <a:cubicBezTo>
                      <a:pt x="2363" y="2475"/>
                      <a:pt x="2631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35"/>
              <p:cNvSpPr/>
              <p:nvPr/>
            </p:nvSpPr>
            <p:spPr>
              <a:xfrm>
                <a:off x="4294525" y="2923525"/>
                <a:ext cx="6577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475" extrusionOk="0">
                    <a:moveTo>
                      <a:pt x="1382" y="0"/>
                    </a:moveTo>
                    <a:cubicBezTo>
                      <a:pt x="0" y="0"/>
                      <a:pt x="268" y="2475"/>
                      <a:pt x="2029" y="2475"/>
                    </a:cubicBezTo>
                    <a:cubicBezTo>
                      <a:pt x="2631" y="2475"/>
                      <a:pt x="2474" y="1784"/>
                      <a:pt x="2474" y="1137"/>
                    </a:cubicBezTo>
                    <a:cubicBezTo>
                      <a:pt x="2497" y="535"/>
                      <a:pt x="2006" y="0"/>
                      <a:pt x="13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35"/>
              <p:cNvSpPr/>
              <p:nvPr/>
            </p:nvSpPr>
            <p:spPr>
              <a:xfrm>
                <a:off x="4564325" y="2940925"/>
                <a:ext cx="2055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03" extrusionOk="0">
                    <a:moveTo>
                      <a:pt x="688" y="0"/>
                    </a:moveTo>
                    <a:cubicBezTo>
                      <a:pt x="625" y="0"/>
                      <a:pt x="578" y="113"/>
                      <a:pt x="487" y="241"/>
                    </a:cubicBezTo>
                    <a:cubicBezTo>
                      <a:pt x="286" y="508"/>
                      <a:pt x="153" y="620"/>
                      <a:pt x="41" y="776"/>
                    </a:cubicBezTo>
                    <a:cubicBezTo>
                      <a:pt x="0" y="831"/>
                      <a:pt x="27" y="902"/>
                      <a:pt x="126" y="902"/>
                    </a:cubicBezTo>
                    <a:cubicBezTo>
                      <a:pt x="188" y="902"/>
                      <a:pt x="278" y="875"/>
                      <a:pt x="398" y="798"/>
                    </a:cubicBezTo>
                    <a:cubicBezTo>
                      <a:pt x="777" y="553"/>
                      <a:pt x="821" y="62"/>
                      <a:pt x="732" y="18"/>
                    </a:cubicBezTo>
                    <a:cubicBezTo>
                      <a:pt x="716" y="6"/>
                      <a:pt x="701" y="0"/>
                      <a:pt x="688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35"/>
              <p:cNvSpPr/>
              <p:nvPr/>
            </p:nvSpPr>
            <p:spPr>
              <a:xfrm>
                <a:off x="4317925" y="2940775"/>
                <a:ext cx="2007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916" extrusionOk="0">
                    <a:moveTo>
                      <a:pt x="136" y="0"/>
                    </a:moveTo>
                    <a:cubicBezTo>
                      <a:pt x="102" y="0"/>
                      <a:pt x="59" y="25"/>
                      <a:pt x="45" y="68"/>
                    </a:cubicBezTo>
                    <a:cubicBezTo>
                      <a:pt x="0" y="469"/>
                      <a:pt x="268" y="826"/>
                      <a:pt x="669" y="915"/>
                    </a:cubicBezTo>
                    <a:cubicBezTo>
                      <a:pt x="758" y="915"/>
                      <a:pt x="803" y="848"/>
                      <a:pt x="758" y="782"/>
                    </a:cubicBezTo>
                    <a:cubicBezTo>
                      <a:pt x="714" y="692"/>
                      <a:pt x="669" y="648"/>
                      <a:pt x="602" y="581"/>
                    </a:cubicBezTo>
                    <a:cubicBezTo>
                      <a:pt x="558" y="514"/>
                      <a:pt x="469" y="425"/>
                      <a:pt x="335" y="247"/>
                    </a:cubicBezTo>
                    <a:cubicBezTo>
                      <a:pt x="290" y="180"/>
                      <a:pt x="179" y="24"/>
                      <a:pt x="179" y="24"/>
                    </a:cubicBezTo>
                    <a:cubicBezTo>
                      <a:pt x="171" y="8"/>
                      <a:pt x="155" y="0"/>
                      <a:pt x="136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35"/>
              <p:cNvSpPr/>
              <p:nvPr/>
            </p:nvSpPr>
            <p:spPr>
              <a:xfrm>
                <a:off x="4541375" y="2919075"/>
                <a:ext cx="58550" cy="70775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2831" extrusionOk="0">
                    <a:moveTo>
                      <a:pt x="1338" y="331"/>
                    </a:moveTo>
                    <a:cubicBezTo>
                      <a:pt x="1534" y="331"/>
                      <a:pt x="1708" y="419"/>
                      <a:pt x="1829" y="580"/>
                    </a:cubicBezTo>
                    <a:cubicBezTo>
                      <a:pt x="1962" y="736"/>
                      <a:pt x="2029" y="936"/>
                      <a:pt x="2007" y="1159"/>
                    </a:cubicBezTo>
                    <a:cubicBezTo>
                      <a:pt x="2029" y="1882"/>
                      <a:pt x="1427" y="2497"/>
                      <a:pt x="687" y="2497"/>
                    </a:cubicBezTo>
                    <a:cubicBezTo>
                      <a:pt x="673" y="2497"/>
                      <a:pt x="660" y="2497"/>
                      <a:pt x="647" y="2497"/>
                    </a:cubicBezTo>
                    <a:cubicBezTo>
                      <a:pt x="580" y="2497"/>
                      <a:pt x="513" y="2474"/>
                      <a:pt x="469" y="2430"/>
                    </a:cubicBezTo>
                    <a:cubicBezTo>
                      <a:pt x="335" y="2318"/>
                      <a:pt x="380" y="1984"/>
                      <a:pt x="380" y="1650"/>
                    </a:cubicBezTo>
                    <a:lnTo>
                      <a:pt x="380" y="1315"/>
                    </a:lnTo>
                    <a:cubicBezTo>
                      <a:pt x="357" y="803"/>
                      <a:pt x="759" y="357"/>
                      <a:pt x="1271" y="334"/>
                    </a:cubicBezTo>
                    <a:cubicBezTo>
                      <a:pt x="1294" y="332"/>
                      <a:pt x="1316" y="331"/>
                      <a:pt x="1338" y="331"/>
                    </a:cubicBezTo>
                    <a:close/>
                    <a:moveTo>
                      <a:pt x="1271" y="0"/>
                    </a:moveTo>
                    <a:cubicBezTo>
                      <a:pt x="558" y="22"/>
                      <a:pt x="23" y="624"/>
                      <a:pt x="23" y="1315"/>
                    </a:cubicBezTo>
                    <a:lnTo>
                      <a:pt x="23" y="1650"/>
                    </a:lnTo>
                    <a:cubicBezTo>
                      <a:pt x="23" y="2051"/>
                      <a:pt x="1" y="2430"/>
                      <a:pt x="224" y="2653"/>
                    </a:cubicBezTo>
                    <a:cubicBezTo>
                      <a:pt x="335" y="2764"/>
                      <a:pt x="491" y="2831"/>
                      <a:pt x="647" y="2831"/>
                    </a:cubicBezTo>
                    <a:cubicBezTo>
                      <a:pt x="1561" y="2831"/>
                      <a:pt x="2319" y="2073"/>
                      <a:pt x="2319" y="1159"/>
                    </a:cubicBezTo>
                    <a:cubicBezTo>
                      <a:pt x="2341" y="869"/>
                      <a:pt x="2230" y="580"/>
                      <a:pt x="2074" y="357"/>
                    </a:cubicBezTo>
                    <a:cubicBezTo>
                      <a:pt x="1873" y="134"/>
                      <a:pt x="1583" y="0"/>
                      <a:pt x="1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35"/>
              <p:cNvSpPr/>
              <p:nvPr/>
            </p:nvSpPr>
            <p:spPr>
              <a:xfrm>
                <a:off x="4302875" y="2919075"/>
                <a:ext cx="58550" cy="70775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2831" extrusionOk="0">
                    <a:moveTo>
                      <a:pt x="1048" y="334"/>
                    </a:moveTo>
                    <a:cubicBezTo>
                      <a:pt x="1583" y="357"/>
                      <a:pt x="1984" y="803"/>
                      <a:pt x="1962" y="1315"/>
                    </a:cubicBezTo>
                    <a:lnTo>
                      <a:pt x="1962" y="1650"/>
                    </a:lnTo>
                    <a:cubicBezTo>
                      <a:pt x="1984" y="1984"/>
                      <a:pt x="2007" y="2296"/>
                      <a:pt x="1873" y="2430"/>
                    </a:cubicBezTo>
                    <a:cubicBezTo>
                      <a:pt x="1828" y="2474"/>
                      <a:pt x="1762" y="2497"/>
                      <a:pt x="1695" y="2497"/>
                    </a:cubicBezTo>
                    <a:cubicBezTo>
                      <a:pt x="1682" y="2497"/>
                      <a:pt x="1668" y="2497"/>
                      <a:pt x="1655" y="2497"/>
                    </a:cubicBezTo>
                    <a:cubicBezTo>
                      <a:pt x="915" y="2497"/>
                      <a:pt x="313" y="1882"/>
                      <a:pt x="335" y="1159"/>
                    </a:cubicBezTo>
                    <a:cubicBezTo>
                      <a:pt x="313" y="936"/>
                      <a:pt x="380" y="736"/>
                      <a:pt x="513" y="557"/>
                    </a:cubicBezTo>
                    <a:cubicBezTo>
                      <a:pt x="647" y="401"/>
                      <a:pt x="848" y="334"/>
                      <a:pt x="1048" y="334"/>
                    </a:cubicBezTo>
                    <a:close/>
                    <a:moveTo>
                      <a:pt x="1071" y="0"/>
                    </a:moveTo>
                    <a:cubicBezTo>
                      <a:pt x="758" y="0"/>
                      <a:pt x="469" y="134"/>
                      <a:pt x="268" y="357"/>
                    </a:cubicBezTo>
                    <a:cubicBezTo>
                      <a:pt x="90" y="580"/>
                      <a:pt x="1" y="869"/>
                      <a:pt x="23" y="1159"/>
                    </a:cubicBezTo>
                    <a:cubicBezTo>
                      <a:pt x="23" y="2073"/>
                      <a:pt x="758" y="2831"/>
                      <a:pt x="1695" y="2831"/>
                    </a:cubicBezTo>
                    <a:cubicBezTo>
                      <a:pt x="1851" y="2831"/>
                      <a:pt x="2007" y="2764"/>
                      <a:pt x="2118" y="2653"/>
                    </a:cubicBezTo>
                    <a:cubicBezTo>
                      <a:pt x="2341" y="2430"/>
                      <a:pt x="2319" y="2051"/>
                      <a:pt x="2297" y="1650"/>
                    </a:cubicBezTo>
                    <a:lnTo>
                      <a:pt x="2297" y="1315"/>
                    </a:lnTo>
                    <a:cubicBezTo>
                      <a:pt x="2319" y="602"/>
                      <a:pt x="1762" y="22"/>
                      <a:pt x="10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35"/>
              <p:cNvSpPr/>
              <p:nvPr/>
            </p:nvSpPr>
            <p:spPr>
              <a:xfrm>
                <a:off x="4335750" y="2804825"/>
                <a:ext cx="231300" cy="279775"/>
              </a:xfrm>
              <a:custGeom>
                <a:avLst/>
                <a:gdLst/>
                <a:ahLst/>
                <a:cxnLst/>
                <a:rect l="l" t="t" r="r" b="b"/>
                <a:pathLst>
                  <a:path w="9252" h="11191" extrusionOk="0">
                    <a:moveTo>
                      <a:pt x="4615" y="1"/>
                    </a:moveTo>
                    <a:cubicBezTo>
                      <a:pt x="3032" y="1"/>
                      <a:pt x="1606" y="937"/>
                      <a:pt x="982" y="2386"/>
                    </a:cubicBezTo>
                    <a:cubicBezTo>
                      <a:pt x="224" y="3968"/>
                      <a:pt x="1" y="7289"/>
                      <a:pt x="1026" y="8961"/>
                    </a:cubicBezTo>
                    <a:cubicBezTo>
                      <a:pt x="1583" y="9853"/>
                      <a:pt x="2921" y="11168"/>
                      <a:pt x="4615" y="11190"/>
                    </a:cubicBezTo>
                    <a:lnTo>
                      <a:pt x="4637" y="11190"/>
                    </a:lnTo>
                    <a:cubicBezTo>
                      <a:pt x="6331" y="11190"/>
                      <a:pt x="7669" y="9875"/>
                      <a:pt x="8226" y="8961"/>
                    </a:cubicBezTo>
                    <a:cubicBezTo>
                      <a:pt x="9251" y="7289"/>
                      <a:pt x="9028" y="3968"/>
                      <a:pt x="8270" y="2386"/>
                    </a:cubicBezTo>
                    <a:cubicBezTo>
                      <a:pt x="7624" y="937"/>
                      <a:pt x="6220" y="1"/>
                      <a:pt x="4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35"/>
              <p:cNvSpPr/>
              <p:nvPr/>
            </p:nvSpPr>
            <p:spPr>
              <a:xfrm>
                <a:off x="4487325" y="2961975"/>
                <a:ext cx="52400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717" extrusionOk="0">
                    <a:moveTo>
                      <a:pt x="1048" y="0"/>
                    </a:moveTo>
                    <a:cubicBezTo>
                      <a:pt x="469" y="0"/>
                      <a:pt x="1" y="402"/>
                      <a:pt x="1" y="870"/>
                    </a:cubicBezTo>
                    <a:cubicBezTo>
                      <a:pt x="1" y="1338"/>
                      <a:pt x="469" y="1717"/>
                      <a:pt x="1048" y="1717"/>
                    </a:cubicBezTo>
                    <a:cubicBezTo>
                      <a:pt x="1628" y="1717"/>
                      <a:pt x="2096" y="1338"/>
                      <a:pt x="2096" y="870"/>
                    </a:cubicBezTo>
                    <a:cubicBezTo>
                      <a:pt x="2096" y="402"/>
                      <a:pt x="1628" y="0"/>
                      <a:pt x="1048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35"/>
              <p:cNvSpPr/>
              <p:nvPr/>
            </p:nvSpPr>
            <p:spPr>
              <a:xfrm>
                <a:off x="4363625" y="2961975"/>
                <a:ext cx="51850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17" extrusionOk="0">
                    <a:moveTo>
                      <a:pt x="1048" y="0"/>
                    </a:moveTo>
                    <a:cubicBezTo>
                      <a:pt x="468" y="0"/>
                      <a:pt x="0" y="402"/>
                      <a:pt x="0" y="870"/>
                    </a:cubicBezTo>
                    <a:cubicBezTo>
                      <a:pt x="0" y="1338"/>
                      <a:pt x="468" y="1717"/>
                      <a:pt x="1048" y="1717"/>
                    </a:cubicBezTo>
                    <a:cubicBezTo>
                      <a:pt x="1605" y="1717"/>
                      <a:pt x="2073" y="1338"/>
                      <a:pt x="2073" y="870"/>
                    </a:cubicBezTo>
                    <a:cubicBezTo>
                      <a:pt x="2073" y="402"/>
                      <a:pt x="1605" y="0"/>
                      <a:pt x="1048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35"/>
              <p:cNvSpPr/>
              <p:nvPr/>
            </p:nvSpPr>
            <p:spPr>
              <a:xfrm>
                <a:off x="4421075" y="2990875"/>
                <a:ext cx="6065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1387" extrusionOk="0">
                    <a:moveTo>
                      <a:pt x="127" y="0"/>
                    </a:moveTo>
                    <a:cubicBezTo>
                      <a:pt x="52" y="0"/>
                      <a:pt x="0" y="80"/>
                      <a:pt x="20" y="160"/>
                    </a:cubicBezTo>
                    <a:cubicBezTo>
                      <a:pt x="176" y="895"/>
                      <a:pt x="667" y="1385"/>
                      <a:pt x="1202" y="1385"/>
                    </a:cubicBezTo>
                    <a:cubicBezTo>
                      <a:pt x="1213" y="1386"/>
                      <a:pt x="1225" y="1386"/>
                      <a:pt x="1237" y="1386"/>
                    </a:cubicBezTo>
                    <a:cubicBezTo>
                      <a:pt x="1779" y="1386"/>
                      <a:pt x="2253" y="880"/>
                      <a:pt x="2405" y="160"/>
                    </a:cubicBezTo>
                    <a:cubicBezTo>
                      <a:pt x="2425" y="80"/>
                      <a:pt x="2374" y="0"/>
                      <a:pt x="2299" y="0"/>
                    </a:cubicBezTo>
                    <a:cubicBezTo>
                      <a:pt x="2290" y="0"/>
                      <a:pt x="2281" y="1"/>
                      <a:pt x="2272" y="4"/>
                    </a:cubicBezTo>
                    <a:lnTo>
                      <a:pt x="154" y="4"/>
                    </a:lnTo>
                    <a:cubicBezTo>
                      <a:pt x="145" y="1"/>
                      <a:pt x="136" y="0"/>
                      <a:pt x="1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35"/>
              <p:cNvSpPr/>
              <p:nvPr/>
            </p:nvSpPr>
            <p:spPr>
              <a:xfrm>
                <a:off x="4329625" y="2800375"/>
                <a:ext cx="243000" cy="288675"/>
              </a:xfrm>
              <a:custGeom>
                <a:avLst/>
                <a:gdLst/>
                <a:ahLst/>
                <a:cxnLst/>
                <a:rect l="l" t="t" r="r" b="b"/>
                <a:pathLst>
                  <a:path w="9720" h="11547" extrusionOk="0">
                    <a:moveTo>
                      <a:pt x="4882" y="357"/>
                    </a:moveTo>
                    <a:cubicBezTo>
                      <a:pt x="6398" y="357"/>
                      <a:pt x="7758" y="1249"/>
                      <a:pt x="8359" y="2631"/>
                    </a:cubicBezTo>
                    <a:cubicBezTo>
                      <a:pt x="9140" y="4258"/>
                      <a:pt x="9296" y="7490"/>
                      <a:pt x="8337" y="9050"/>
                    </a:cubicBezTo>
                    <a:cubicBezTo>
                      <a:pt x="7847" y="9853"/>
                      <a:pt x="6576" y="11190"/>
                      <a:pt x="4882" y="11212"/>
                    </a:cubicBezTo>
                    <a:lnTo>
                      <a:pt x="4860" y="11212"/>
                    </a:lnTo>
                    <a:cubicBezTo>
                      <a:pt x="3188" y="11190"/>
                      <a:pt x="1895" y="9853"/>
                      <a:pt x="1405" y="9050"/>
                    </a:cubicBezTo>
                    <a:cubicBezTo>
                      <a:pt x="446" y="7490"/>
                      <a:pt x="602" y="4258"/>
                      <a:pt x="1383" y="2631"/>
                    </a:cubicBezTo>
                    <a:cubicBezTo>
                      <a:pt x="1984" y="1249"/>
                      <a:pt x="3344" y="357"/>
                      <a:pt x="4860" y="357"/>
                    </a:cubicBezTo>
                    <a:close/>
                    <a:moveTo>
                      <a:pt x="4838" y="0"/>
                    </a:moveTo>
                    <a:cubicBezTo>
                      <a:pt x="3210" y="23"/>
                      <a:pt x="1739" y="981"/>
                      <a:pt x="1070" y="2497"/>
                    </a:cubicBezTo>
                    <a:cubicBezTo>
                      <a:pt x="357" y="4012"/>
                      <a:pt x="1" y="7401"/>
                      <a:pt x="1137" y="9228"/>
                    </a:cubicBezTo>
                    <a:cubicBezTo>
                      <a:pt x="1650" y="10075"/>
                      <a:pt x="3032" y="11524"/>
                      <a:pt x="4860" y="11547"/>
                    </a:cubicBezTo>
                    <a:lnTo>
                      <a:pt x="4882" y="11547"/>
                    </a:lnTo>
                    <a:cubicBezTo>
                      <a:pt x="6710" y="11524"/>
                      <a:pt x="8092" y="10075"/>
                      <a:pt x="8605" y="9228"/>
                    </a:cubicBezTo>
                    <a:cubicBezTo>
                      <a:pt x="9719" y="7401"/>
                      <a:pt x="9385" y="4012"/>
                      <a:pt x="8649" y="2497"/>
                    </a:cubicBezTo>
                    <a:cubicBezTo>
                      <a:pt x="8003" y="981"/>
                      <a:pt x="6532" y="23"/>
                      <a:pt x="49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35"/>
              <p:cNvSpPr/>
              <p:nvPr/>
            </p:nvSpPr>
            <p:spPr>
              <a:xfrm>
                <a:off x="4481750" y="2885925"/>
                <a:ext cx="4657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156" extrusionOk="0">
                    <a:moveTo>
                      <a:pt x="640" y="1"/>
                    </a:moveTo>
                    <a:cubicBezTo>
                      <a:pt x="293" y="1"/>
                      <a:pt x="1" y="136"/>
                      <a:pt x="1" y="457"/>
                    </a:cubicBezTo>
                    <a:cubicBezTo>
                      <a:pt x="1" y="863"/>
                      <a:pt x="618" y="1155"/>
                      <a:pt x="1120" y="1155"/>
                    </a:cubicBezTo>
                    <a:cubicBezTo>
                      <a:pt x="1417" y="1155"/>
                      <a:pt x="1673" y="1053"/>
                      <a:pt x="1739" y="813"/>
                    </a:cubicBezTo>
                    <a:cubicBezTo>
                      <a:pt x="1862" y="336"/>
                      <a:pt x="1185" y="1"/>
                      <a:pt x="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35"/>
              <p:cNvSpPr/>
              <p:nvPr/>
            </p:nvSpPr>
            <p:spPr>
              <a:xfrm>
                <a:off x="4374475" y="2885925"/>
                <a:ext cx="4657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156" extrusionOk="0">
                    <a:moveTo>
                      <a:pt x="1223" y="1"/>
                    </a:moveTo>
                    <a:cubicBezTo>
                      <a:pt x="678" y="1"/>
                      <a:pt x="1" y="336"/>
                      <a:pt x="124" y="813"/>
                    </a:cubicBezTo>
                    <a:cubicBezTo>
                      <a:pt x="190" y="1053"/>
                      <a:pt x="446" y="1155"/>
                      <a:pt x="743" y="1155"/>
                    </a:cubicBezTo>
                    <a:cubicBezTo>
                      <a:pt x="1245" y="1155"/>
                      <a:pt x="1862" y="863"/>
                      <a:pt x="1862" y="457"/>
                    </a:cubicBezTo>
                    <a:cubicBezTo>
                      <a:pt x="1862" y="136"/>
                      <a:pt x="1569" y="1"/>
                      <a:pt x="12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35"/>
              <p:cNvSpPr/>
              <p:nvPr/>
            </p:nvSpPr>
            <p:spPr>
              <a:xfrm>
                <a:off x="4478975" y="2925200"/>
                <a:ext cx="4125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071" extrusionOk="0">
                    <a:moveTo>
                      <a:pt x="1449" y="0"/>
                    </a:moveTo>
                    <a:cubicBezTo>
                      <a:pt x="1360" y="0"/>
                      <a:pt x="1293" y="67"/>
                      <a:pt x="1293" y="156"/>
                    </a:cubicBezTo>
                    <a:cubicBezTo>
                      <a:pt x="1315" y="446"/>
                      <a:pt x="1137" y="691"/>
                      <a:pt x="847" y="736"/>
                    </a:cubicBezTo>
                    <a:cubicBezTo>
                      <a:pt x="833" y="737"/>
                      <a:pt x="819" y="738"/>
                      <a:pt x="805" y="738"/>
                    </a:cubicBezTo>
                    <a:cubicBezTo>
                      <a:pt x="614" y="738"/>
                      <a:pt x="397" y="595"/>
                      <a:pt x="335" y="201"/>
                    </a:cubicBezTo>
                    <a:cubicBezTo>
                      <a:pt x="315" y="123"/>
                      <a:pt x="262" y="63"/>
                      <a:pt x="190" y="63"/>
                    </a:cubicBezTo>
                    <a:cubicBezTo>
                      <a:pt x="179" y="63"/>
                      <a:pt x="168" y="64"/>
                      <a:pt x="156" y="67"/>
                    </a:cubicBezTo>
                    <a:cubicBezTo>
                      <a:pt x="67" y="67"/>
                      <a:pt x="0" y="156"/>
                      <a:pt x="0" y="245"/>
                    </a:cubicBezTo>
                    <a:cubicBezTo>
                      <a:pt x="89" y="803"/>
                      <a:pt x="468" y="1070"/>
                      <a:pt x="825" y="1070"/>
                    </a:cubicBezTo>
                    <a:lnTo>
                      <a:pt x="870" y="1070"/>
                    </a:lnTo>
                    <a:cubicBezTo>
                      <a:pt x="1338" y="1026"/>
                      <a:pt x="1650" y="624"/>
                      <a:pt x="1627" y="156"/>
                    </a:cubicBezTo>
                    <a:cubicBezTo>
                      <a:pt x="1627" y="67"/>
                      <a:pt x="1538" y="0"/>
                      <a:pt x="14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35"/>
              <p:cNvSpPr/>
              <p:nvPr/>
            </p:nvSpPr>
            <p:spPr>
              <a:xfrm>
                <a:off x="4382000" y="2925750"/>
                <a:ext cx="41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049" extrusionOk="0">
                    <a:moveTo>
                      <a:pt x="213" y="1"/>
                    </a:moveTo>
                    <a:cubicBezTo>
                      <a:pt x="135" y="1"/>
                      <a:pt x="57" y="45"/>
                      <a:pt x="45" y="134"/>
                    </a:cubicBezTo>
                    <a:cubicBezTo>
                      <a:pt x="1" y="602"/>
                      <a:pt x="335" y="1004"/>
                      <a:pt x="803" y="1048"/>
                    </a:cubicBezTo>
                    <a:lnTo>
                      <a:pt x="848" y="1048"/>
                    </a:lnTo>
                    <a:cubicBezTo>
                      <a:pt x="1294" y="1026"/>
                      <a:pt x="1650" y="669"/>
                      <a:pt x="1650" y="223"/>
                    </a:cubicBezTo>
                    <a:cubicBezTo>
                      <a:pt x="1673" y="134"/>
                      <a:pt x="1606" y="67"/>
                      <a:pt x="1517" y="45"/>
                    </a:cubicBezTo>
                    <a:cubicBezTo>
                      <a:pt x="1505" y="42"/>
                      <a:pt x="1493" y="41"/>
                      <a:pt x="1482" y="41"/>
                    </a:cubicBezTo>
                    <a:cubicBezTo>
                      <a:pt x="1405" y="41"/>
                      <a:pt x="1338" y="101"/>
                      <a:pt x="1338" y="179"/>
                    </a:cubicBezTo>
                    <a:cubicBezTo>
                      <a:pt x="1276" y="573"/>
                      <a:pt x="1059" y="716"/>
                      <a:pt x="868" y="716"/>
                    </a:cubicBezTo>
                    <a:cubicBezTo>
                      <a:pt x="854" y="716"/>
                      <a:pt x="839" y="715"/>
                      <a:pt x="826" y="714"/>
                    </a:cubicBezTo>
                    <a:cubicBezTo>
                      <a:pt x="536" y="669"/>
                      <a:pt x="335" y="424"/>
                      <a:pt x="380" y="134"/>
                    </a:cubicBezTo>
                    <a:cubicBezTo>
                      <a:pt x="369" y="45"/>
                      <a:pt x="291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35"/>
              <p:cNvSpPr/>
              <p:nvPr/>
            </p:nvSpPr>
            <p:spPr>
              <a:xfrm>
                <a:off x="4429925" y="2925650"/>
                <a:ext cx="29575" cy="57525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01" extrusionOk="0">
                    <a:moveTo>
                      <a:pt x="799" y="0"/>
                    </a:moveTo>
                    <a:cubicBezTo>
                      <a:pt x="740" y="0"/>
                      <a:pt x="680" y="34"/>
                      <a:pt x="647" y="116"/>
                    </a:cubicBezTo>
                    <a:cubicBezTo>
                      <a:pt x="491" y="495"/>
                      <a:pt x="68" y="1476"/>
                      <a:pt x="68" y="1498"/>
                    </a:cubicBezTo>
                    <a:cubicBezTo>
                      <a:pt x="1" y="1632"/>
                      <a:pt x="1" y="1788"/>
                      <a:pt x="90" y="1922"/>
                    </a:cubicBezTo>
                    <a:cubicBezTo>
                      <a:pt x="291" y="2234"/>
                      <a:pt x="848" y="2300"/>
                      <a:pt x="982" y="2300"/>
                    </a:cubicBezTo>
                    <a:cubicBezTo>
                      <a:pt x="1182" y="2256"/>
                      <a:pt x="1182" y="1988"/>
                      <a:pt x="982" y="1966"/>
                    </a:cubicBezTo>
                    <a:lnTo>
                      <a:pt x="982" y="1944"/>
                    </a:lnTo>
                    <a:cubicBezTo>
                      <a:pt x="759" y="1944"/>
                      <a:pt x="536" y="1877"/>
                      <a:pt x="357" y="1721"/>
                    </a:cubicBezTo>
                    <a:cubicBezTo>
                      <a:pt x="335" y="1699"/>
                      <a:pt x="335" y="1654"/>
                      <a:pt x="357" y="1609"/>
                    </a:cubicBezTo>
                    <a:lnTo>
                      <a:pt x="959" y="227"/>
                    </a:lnTo>
                    <a:cubicBezTo>
                      <a:pt x="1002" y="101"/>
                      <a:pt x="901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35"/>
              <p:cNvSpPr/>
              <p:nvPr/>
            </p:nvSpPr>
            <p:spPr>
              <a:xfrm>
                <a:off x="4297875" y="2719350"/>
                <a:ext cx="329350" cy="213675"/>
              </a:xfrm>
              <a:custGeom>
                <a:avLst/>
                <a:gdLst/>
                <a:ahLst/>
                <a:cxnLst/>
                <a:rect l="l" t="t" r="r" b="b"/>
                <a:pathLst>
                  <a:path w="13174" h="8547" extrusionOk="0">
                    <a:moveTo>
                      <a:pt x="5154" y="0"/>
                    </a:moveTo>
                    <a:cubicBezTo>
                      <a:pt x="4109" y="0"/>
                      <a:pt x="3118" y="633"/>
                      <a:pt x="2697" y="1659"/>
                    </a:cubicBezTo>
                    <a:cubicBezTo>
                      <a:pt x="2608" y="1882"/>
                      <a:pt x="2541" y="2104"/>
                      <a:pt x="2519" y="2327"/>
                    </a:cubicBezTo>
                    <a:lnTo>
                      <a:pt x="2519" y="2283"/>
                    </a:lnTo>
                    <a:cubicBezTo>
                      <a:pt x="2497" y="2104"/>
                      <a:pt x="2474" y="1904"/>
                      <a:pt x="2474" y="1703"/>
                    </a:cubicBezTo>
                    <a:lnTo>
                      <a:pt x="2474" y="1124"/>
                    </a:lnTo>
                    <a:cubicBezTo>
                      <a:pt x="2474" y="1035"/>
                      <a:pt x="2430" y="968"/>
                      <a:pt x="2340" y="945"/>
                    </a:cubicBezTo>
                    <a:cubicBezTo>
                      <a:pt x="2251" y="945"/>
                      <a:pt x="2184" y="990"/>
                      <a:pt x="2162" y="1079"/>
                    </a:cubicBezTo>
                    <a:cubicBezTo>
                      <a:pt x="2140" y="1302"/>
                      <a:pt x="2118" y="1503"/>
                      <a:pt x="2118" y="1726"/>
                    </a:cubicBezTo>
                    <a:cubicBezTo>
                      <a:pt x="2140" y="1926"/>
                      <a:pt x="2140" y="2149"/>
                      <a:pt x="2184" y="2350"/>
                    </a:cubicBezTo>
                    <a:cubicBezTo>
                      <a:pt x="2207" y="2439"/>
                      <a:pt x="2229" y="2528"/>
                      <a:pt x="2251" y="2617"/>
                    </a:cubicBezTo>
                    <a:lnTo>
                      <a:pt x="2207" y="2595"/>
                    </a:lnTo>
                    <a:cubicBezTo>
                      <a:pt x="2006" y="2528"/>
                      <a:pt x="1806" y="2483"/>
                      <a:pt x="1605" y="2483"/>
                    </a:cubicBezTo>
                    <a:cubicBezTo>
                      <a:pt x="1522" y="2474"/>
                      <a:pt x="1439" y="2469"/>
                      <a:pt x="1356" y="2469"/>
                    </a:cubicBezTo>
                    <a:cubicBezTo>
                      <a:pt x="1238" y="2469"/>
                      <a:pt x="1121" y="2480"/>
                      <a:pt x="1003" y="2506"/>
                    </a:cubicBezTo>
                    <a:cubicBezTo>
                      <a:pt x="788" y="2527"/>
                      <a:pt x="822" y="2819"/>
                      <a:pt x="1005" y="2819"/>
                    </a:cubicBezTo>
                    <a:cubicBezTo>
                      <a:pt x="1012" y="2819"/>
                      <a:pt x="1018" y="2819"/>
                      <a:pt x="1025" y="2818"/>
                    </a:cubicBezTo>
                    <a:cubicBezTo>
                      <a:pt x="1115" y="2807"/>
                      <a:pt x="1204" y="2801"/>
                      <a:pt x="1293" y="2801"/>
                    </a:cubicBezTo>
                    <a:cubicBezTo>
                      <a:pt x="1382" y="2801"/>
                      <a:pt x="1471" y="2807"/>
                      <a:pt x="1560" y="2818"/>
                    </a:cubicBezTo>
                    <a:cubicBezTo>
                      <a:pt x="1672" y="2818"/>
                      <a:pt x="1783" y="2840"/>
                      <a:pt x="1872" y="2862"/>
                    </a:cubicBezTo>
                    <a:cubicBezTo>
                      <a:pt x="1716" y="2974"/>
                      <a:pt x="1560" y="3108"/>
                      <a:pt x="1404" y="3241"/>
                    </a:cubicBezTo>
                    <a:cubicBezTo>
                      <a:pt x="669" y="3932"/>
                      <a:pt x="201" y="4868"/>
                      <a:pt x="89" y="5872"/>
                    </a:cubicBezTo>
                    <a:cubicBezTo>
                      <a:pt x="0" y="6674"/>
                      <a:pt x="45" y="7878"/>
                      <a:pt x="936" y="8234"/>
                    </a:cubicBezTo>
                    <a:cubicBezTo>
                      <a:pt x="1116" y="8304"/>
                      <a:pt x="1285" y="8336"/>
                      <a:pt x="1443" y="8336"/>
                    </a:cubicBezTo>
                    <a:cubicBezTo>
                      <a:pt x="2664" y="8336"/>
                      <a:pt x="3285" y="6440"/>
                      <a:pt x="3522" y="4980"/>
                    </a:cubicBezTo>
                    <a:cubicBezTo>
                      <a:pt x="4072" y="5530"/>
                      <a:pt x="4830" y="5820"/>
                      <a:pt x="5597" y="5820"/>
                    </a:cubicBezTo>
                    <a:cubicBezTo>
                      <a:pt x="5701" y="5820"/>
                      <a:pt x="5804" y="5815"/>
                      <a:pt x="5907" y="5805"/>
                    </a:cubicBezTo>
                    <a:cubicBezTo>
                      <a:pt x="6442" y="5738"/>
                      <a:pt x="6687" y="5470"/>
                      <a:pt x="7133" y="5292"/>
                    </a:cubicBezTo>
                    <a:cubicBezTo>
                      <a:pt x="7283" y="5226"/>
                      <a:pt x="7415" y="5197"/>
                      <a:pt x="7535" y="5197"/>
                    </a:cubicBezTo>
                    <a:cubicBezTo>
                      <a:pt x="7861" y="5197"/>
                      <a:pt x="8098" y="5410"/>
                      <a:pt x="8359" y="5671"/>
                    </a:cubicBezTo>
                    <a:cubicBezTo>
                      <a:pt x="8671" y="6005"/>
                      <a:pt x="9072" y="6228"/>
                      <a:pt x="9518" y="6317"/>
                    </a:cubicBezTo>
                    <a:cubicBezTo>
                      <a:pt x="9562" y="6785"/>
                      <a:pt x="9674" y="7231"/>
                      <a:pt x="9830" y="7655"/>
                    </a:cubicBezTo>
                    <a:cubicBezTo>
                      <a:pt x="9964" y="8078"/>
                      <a:pt x="10209" y="8546"/>
                      <a:pt x="10699" y="8546"/>
                    </a:cubicBezTo>
                    <a:cubicBezTo>
                      <a:pt x="11502" y="8546"/>
                      <a:pt x="11524" y="7476"/>
                      <a:pt x="11569" y="6897"/>
                    </a:cubicBezTo>
                    <a:cubicBezTo>
                      <a:pt x="11591" y="6518"/>
                      <a:pt x="11569" y="6139"/>
                      <a:pt x="11502" y="5782"/>
                    </a:cubicBezTo>
                    <a:cubicBezTo>
                      <a:pt x="12037" y="5337"/>
                      <a:pt x="12438" y="4779"/>
                      <a:pt x="12661" y="4133"/>
                    </a:cubicBezTo>
                    <a:cubicBezTo>
                      <a:pt x="13173" y="2885"/>
                      <a:pt x="12371" y="1525"/>
                      <a:pt x="11056" y="1369"/>
                    </a:cubicBezTo>
                    <a:cubicBezTo>
                      <a:pt x="10932" y="1350"/>
                      <a:pt x="10812" y="1341"/>
                      <a:pt x="10693" y="1341"/>
                    </a:cubicBezTo>
                    <a:cubicBezTo>
                      <a:pt x="10126" y="1341"/>
                      <a:pt x="9607" y="1537"/>
                      <a:pt x="9072" y="1703"/>
                    </a:cubicBezTo>
                    <a:cubicBezTo>
                      <a:pt x="8865" y="1764"/>
                      <a:pt x="8689" y="1791"/>
                      <a:pt x="8537" y="1791"/>
                    </a:cubicBezTo>
                    <a:cubicBezTo>
                      <a:pt x="7578" y="1791"/>
                      <a:pt x="7540" y="710"/>
                      <a:pt x="6174" y="210"/>
                    </a:cubicBezTo>
                    <a:cubicBezTo>
                      <a:pt x="5840" y="67"/>
                      <a:pt x="5494" y="0"/>
                      <a:pt x="5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35"/>
              <p:cNvSpPr/>
              <p:nvPr/>
            </p:nvSpPr>
            <p:spPr>
              <a:xfrm>
                <a:off x="4356925" y="2789300"/>
                <a:ext cx="2677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2132" extrusionOk="0">
                    <a:moveTo>
                      <a:pt x="153" y="0"/>
                    </a:moveTo>
                    <a:cubicBezTo>
                      <a:pt x="106" y="0"/>
                      <a:pt x="57" y="28"/>
                      <a:pt x="45" y="87"/>
                    </a:cubicBezTo>
                    <a:cubicBezTo>
                      <a:pt x="1" y="466"/>
                      <a:pt x="68" y="844"/>
                      <a:pt x="201" y="1201"/>
                    </a:cubicBezTo>
                    <a:cubicBezTo>
                      <a:pt x="335" y="1558"/>
                      <a:pt x="580" y="1870"/>
                      <a:pt x="870" y="2115"/>
                    </a:cubicBezTo>
                    <a:cubicBezTo>
                      <a:pt x="892" y="2126"/>
                      <a:pt x="915" y="2132"/>
                      <a:pt x="934" y="2132"/>
                    </a:cubicBezTo>
                    <a:cubicBezTo>
                      <a:pt x="954" y="2132"/>
                      <a:pt x="970" y="2126"/>
                      <a:pt x="982" y="2115"/>
                    </a:cubicBezTo>
                    <a:cubicBezTo>
                      <a:pt x="1048" y="2093"/>
                      <a:pt x="1071" y="2026"/>
                      <a:pt x="1026" y="1981"/>
                    </a:cubicBezTo>
                    <a:lnTo>
                      <a:pt x="1026" y="1981"/>
                    </a:lnTo>
                    <a:lnTo>
                      <a:pt x="1026" y="2004"/>
                    </a:lnTo>
                    <a:cubicBezTo>
                      <a:pt x="870" y="1692"/>
                      <a:pt x="714" y="1379"/>
                      <a:pt x="580" y="1067"/>
                    </a:cubicBezTo>
                    <a:cubicBezTo>
                      <a:pt x="447" y="733"/>
                      <a:pt x="357" y="421"/>
                      <a:pt x="246" y="64"/>
                    </a:cubicBezTo>
                    <a:cubicBezTo>
                      <a:pt x="235" y="22"/>
                      <a:pt x="195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35"/>
              <p:cNvSpPr/>
              <p:nvPr/>
            </p:nvSpPr>
            <p:spPr>
              <a:xfrm>
                <a:off x="4310125" y="2833000"/>
                <a:ext cx="2827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803" extrusionOk="0">
                    <a:moveTo>
                      <a:pt x="1000" y="0"/>
                    </a:moveTo>
                    <a:cubicBezTo>
                      <a:pt x="987" y="0"/>
                      <a:pt x="973" y="3"/>
                      <a:pt x="959" y="10"/>
                    </a:cubicBezTo>
                    <a:cubicBezTo>
                      <a:pt x="803" y="77"/>
                      <a:pt x="669" y="189"/>
                      <a:pt x="535" y="322"/>
                    </a:cubicBezTo>
                    <a:cubicBezTo>
                      <a:pt x="424" y="434"/>
                      <a:pt x="335" y="568"/>
                      <a:pt x="246" y="724"/>
                    </a:cubicBezTo>
                    <a:cubicBezTo>
                      <a:pt x="156" y="880"/>
                      <a:pt x="90" y="1036"/>
                      <a:pt x="67" y="1192"/>
                    </a:cubicBezTo>
                    <a:cubicBezTo>
                      <a:pt x="23" y="1370"/>
                      <a:pt x="0" y="1526"/>
                      <a:pt x="23" y="1704"/>
                    </a:cubicBezTo>
                    <a:cubicBezTo>
                      <a:pt x="23" y="1749"/>
                      <a:pt x="45" y="1771"/>
                      <a:pt x="67" y="1794"/>
                    </a:cubicBezTo>
                    <a:cubicBezTo>
                      <a:pt x="85" y="1800"/>
                      <a:pt x="102" y="1802"/>
                      <a:pt x="117" y="1802"/>
                    </a:cubicBezTo>
                    <a:cubicBezTo>
                      <a:pt x="158" y="1802"/>
                      <a:pt x="191" y="1782"/>
                      <a:pt x="223" y="1749"/>
                    </a:cubicBezTo>
                    <a:cubicBezTo>
                      <a:pt x="290" y="1593"/>
                      <a:pt x="335" y="1459"/>
                      <a:pt x="402" y="1326"/>
                    </a:cubicBezTo>
                    <a:cubicBezTo>
                      <a:pt x="468" y="1192"/>
                      <a:pt x="535" y="1058"/>
                      <a:pt x="602" y="924"/>
                    </a:cubicBezTo>
                    <a:cubicBezTo>
                      <a:pt x="669" y="813"/>
                      <a:pt x="736" y="679"/>
                      <a:pt x="825" y="545"/>
                    </a:cubicBezTo>
                    <a:lnTo>
                      <a:pt x="1093" y="166"/>
                    </a:lnTo>
                    <a:cubicBezTo>
                      <a:pt x="1130" y="91"/>
                      <a:pt x="1073" y="0"/>
                      <a:pt x="1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35"/>
              <p:cNvSpPr/>
              <p:nvPr/>
            </p:nvSpPr>
            <p:spPr>
              <a:xfrm>
                <a:off x="4330175" y="2846800"/>
                <a:ext cx="3290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206" extrusionOk="0">
                    <a:moveTo>
                      <a:pt x="1215" y="1"/>
                    </a:moveTo>
                    <a:cubicBezTo>
                      <a:pt x="1197" y="1"/>
                      <a:pt x="1178" y="6"/>
                      <a:pt x="1160" y="16"/>
                    </a:cubicBezTo>
                    <a:cubicBezTo>
                      <a:pt x="982" y="127"/>
                      <a:pt x="848" y="283"/>
                      <a:pt x="714" y="439"/>
                    </a:cubicBezTo>
                    <a:cubicBezTo>
                      <a:pt x="580" y="595"/>
                      <a:pt x="469" y="751"/>
                      <a:pt x="357" y="930"/>
                    </a:cubicBezTo>
                    <a:cubicBezTo>
                      <a:pt x="246" y="1108"/>
                      <a:pt x="157" y="1286"/>
                      <a:pt x="90" y="1487"/>
                    </a:cubicBezTo>
                    <a:cubicBezTo>
                      <a:pt x="23" y="1687"/>
                      <a:pt x="1" y="1888"/>
                      <a:pt x="23" y="2111"/>
                    </a:cubicBezTo>
                    <a:cubicBezTo>
                      <a:pt x="23" y="2155"/>
                      <a:pt x="45" y="2178"/>
                      <a:pt x="90" y="2200"/>
                    </a:cubicBezTo>
                    <a:cubicBezTo>
                      <a:pt x="98" y="2204"/>
                      <a:pt x="107" y="2206"/>
                      <a:pt x="116" y="2206"/>
                    </a:cubicBezTo>
                    <a:cubicBezTo>
                      <a:pt x="158" y="2206"/>
                      <a:pt x="206" y="2170"/>
                      <a:pt x="224" y="2133"/>
                    </a:cubicBezTo>
                    <a:cubicBezTo>
                      <a:pt x="291" y="1955"/>
                      <a:pt x="357" y="1799"/>
                      <a:pt x="447" y="1621"/>
                    </a:cubicBezTo>
                    <a:cubicBezTo>
                      <a:pt x="514" y="1464"/>
                      <a:pt x="603" y="1286"/>
                      <a:pt x="714" y="1130"/>
                    </a:cubicBezTo>
                    <a:cubicBezTo>
                      <a:pt x="826" y="974"/>
                      <a:pt x="915" y="818"/>
                      <a:pt x="1004" y="640"/>
                    </a:cubicBezTo>
                    <a:cubicBezTo>
                      <a:pt x="1071" y="484"/>
                      <a:pt x="1205" y="305"/>
                      <a:pt x="1294" y="149"/>
                    </a:cubicBezTo>
                    <a:cubicBezTo>
                      <a:pt x="1316" y="105"/>
                      <a:pt x="1316" y="60"/>
                      <a:pt x="1294" y="38"/>
                    </a:cubicBezTo>
                    <a:cubicBezTo>
                      <a:pt x="1268" y="12"/>
                      <a:pt x="1241" y="1"/>
                      <a:pt x="12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35"/>
              <p:cNvSpPr/>
              <p:nvPr/>
            </p:nvSpPr>
            <p:spPr>
              <a:xfrm>
                <a:off x="4379775" y="2776200"/>
                <a:ext cx="20677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8271" h="2991" extrusionOk="0">
                    <a:moveTo>
                      <a:pt x="107" y="0"/>
                    </a:moveTo>
                    <a:cubicBezTo>
                      <a:pt x="93" y="0"/>
                      <a:pt x="79" y="3"/>
                      <a:pt x="68" y="9"/>
                    </a:cubicBezTo>
                    <a:cubicBezTo>
                      <a:pt x="23" y="31"/>
                      <a:pt x="1" y="98"/>
                      <a:pt x="23" y="143"/>
                    </a:cubicBezTo>
                    <a:cubicBezTo>
                      <a:pt x="224" y="499"/>
                      <a:pt x="469" y="834"/>
                      <a:pt x="736" y="1123"/>
                    </a:cubicBezTo>
                    <a:cubicBezTo>
                      <a:pt x="1026" y="1435"/>
                      <a:pt x="1383" y="1658"/>
                      <a:pt x="1762" y="1814"/>
                    </a:cubicBezTo>
                    <a:cubicBezTo>
                      <a:pt x="1962" y="1903"/>
                      <a:pt x="2185" y="1948"/>
                      <a:pt x="2386" y="1970"/>
                    </a:cubicBezTo>
                    <a:cubicBezTo>
                      <a:pt x="2609" y="1970"/>
                      <a:pt x="2809" y="1970"/>
                      <a:pt x="3010" y="1948"/>
                    </a:cubicBezTo>
                    <a:cubicBezTo>
                      <a:pt x="3210" y="1926"/>
                      <a:pt x="3433" y="1903"/>
                      <a:pt x="3634" y="1859"/>
                    </a:cubicBezTo>
                    <a:lnTo>
                      <a:pt x="3901" y="1770"/>
                    </a:lnTo>
                    <a:cubicBezTo>
                      <a:pt x="3991" y="1747"/>
                      <a:pt x="4102" y="1725"/>
                      <a:pt x="4191" y="1703"/>
                    </a:cubicBezTo>
                    <a:cubicBezTo>
                      <a:pt x="4295" y="1673"/>
                      <a:pt x="4404" y="1658"/>
                      <a:pt x="4515" y="1658"/>
                    </a:cubicBezTo>
                    <a:cubicBezTo>
                      <a:pt x="4736" y="1658"/>
                      <a:pt x="4964" y="1718"/>
                      <a:pt x="5172" y="1837"/>
                    </a:cubicBezTo>
                    <a:cubicBezTo>
                      <a:pt x="5306" y="1926"/>
                      <a:pt x="5462" y="2059"/>
                      <a:pt x="5595" y="2193"/>
                    </a:cubicBezTo>
                    <a:cubicBezTo>
                      <a:pt x="5729" y="2327"/>
                      <a:pt x="5863" y="2461"/>
                      <a:pt x="6019" y="2594"/>
                    </a:cubicBezTo>
                    <a:cubicBezTo>
                      <a:pt x="6197" y="2728"/>
                      <a:pt x="6376" y="2840"/>
                      <a:pt x="6576" y="2907"/>
                    </a:cubicBezTo>
                    <a:cubicBezTo>
                      <a:pt x="6688" y="2951"/>
                      <a:pt x="6799" y="2973"/>
                      <a:pt x="6911" y="2973"/>
                    </a:cubicBezTo>
                    <a:cubicBezTo>
                      <a:pt x="6966" y="2985"/>
                      <a:pt x="7022" y="2990"/>
                      <a:pt x="7075" y="2990"/>
                    </a:cubicBezTo>
                    <a:cubicBezTo>
                      <a:pt x="7128" y="2990"/>
                      <a:pt x="7178" y="2985"/>
                      <a:pt x="7223" y="2973"/>
                    </a:cubicBezTo>
                    <a:cubicBezTo>
                      <a:pt x="7668" y="2929"/>
                      <a:pt x="8047" y="2639"/>
                      <a:pt x="8248" y="2238"/>
                    </a:cubicBezTo>
                    <a:cubicBezTo>
                      <a:pt x="8270" y="2193"/>
                      <a:pt x="8270" y="2126"/>
                      <a:pt x="8226" y="2104"/>
                    </a:cubicBezTo>
                    <a:cubicBezTo>
                      <a:pt x="8200" y="2087"/>
                      <a:pt x="8175" y="2080"/>
                      <a:pt x="8152" y="2080"/>
                    </a:cubicBezTo>
                    <a:cubicBezTo>
                      <a:pt x="8114" y="2080"/>
                      <a:pt x="8083" y="2099"/>
                      <a:pt x="8070" y="2126"/>
                    </a:cubicBezTo>
                    <a:cubicBezTo>
                      <a:pt x="7891" y="2438"/>
                      <a:pt x="7557" y="2639"/>
                      <a:pt x="7223" y="2661"/>
                    </a:cubicBezTo>
                    <a:cubicBezTo>
                      <a:pt x="7197" y="2663"/>
                      <a:pt x="7171" y="2664"/>
                      <a:pt x="7145" y="2664"/>
                    </a:cubicBezTo>
                    <a:cubicBezTo>
                      <a:pt x="6815" y="2664"/>
                      <a:pt x="6492" y="2532"/>
                      <a:pt x="6264" y="2305"/>
                    </a:cubicBezTo>
                    <a:cubicBezTo>
                      <a:pt x="5997" y="1993"/>
                      <a:pt x="5685" y="1725"/>
                      <a:pt x="5373" y="1480"/>
                    </a:cubicBezTo>
                    <a:cubicBezTo>
                      <a:pt x="5112" y="1320"/>
                      <a:pt x="4816" y="1231"/>
                      <a:pt x="4515" y="1231"/>
                    </a:cubicBezTo>
                    <a:cubicBezTo>
                      <a:pt x="4482" y="1231"/>
                      <a:pt x="4448" y="1232"/>
                      <a:pt x="4414" y="1235"/>
                    </a:cubicBezTo>
                    <a:cubicBezTo>
                      <a:pt x="4303" y="1257"/>
                      <a:pt x="4191" y="1257"/>
                      <a:pt x="4102" y="1279"/>
                    </a:cubicBezTo>
                    <a:cubicBezTo>
                      <a:pt x="3991" y="1302"/>
                      <a:pt x="3901" y="1346"/>
                      <a:pt x="3812" y="1368"/>
                    </a:cubicBezTo>
                    <a:lnTo>
                      <a:pt x="3523" y="1435"/>
                    </a:lnTo>
                    <a:cubicBezTo>
                      <a:pt x="3344" y="1480"/>
                      <a:pt x="3144" y="1525"/>
                      <a:pt x="2965" y="1547"/>
                    </a:cubicBezTo>
                    <a:cubicBezTo>
                      <a:pt x="2832" y="1572"/>
                      <a:pt x="2695" y="1584"/>
                      <a:pt x="2558" y="1584"/>
                    </a:cubicBezTo>
                    <a:cubicBezTo>
                      <a:pt x="2331" y="1584"/>
                      <a:pt x="2104" y="1550"/>
                      <a:pt x="1895" y="1480"/>
                    </a:cubicBezTo>
                    <a:cubicBezTo>
                      <a:pt x="1539" y="1346"/>
                      <a:pt x="1227" y="1168"/>
                      <a:pt x="959" y="900"/>
                    </a:cubicBezTo>
                    <a:cubicBezTo>
                      <a:pt x="669" y="655"/>
                      <a:pt x="402" y="365"/>
                      <a:pt x="201" y="53"/>
                    </a:cubicBezTo>
                    <a:cubicBezTo>
                      <a:pt x="185" y="21"/>
                      <a:pt x="145" y="0"/>
                      <a:pt x="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35"/>
              <p:cNvSpPr/>
              <p:nvPr/>
            </p:nvSpPr>
            <p:spPr>
              <a:xfrm>
                <a:off x="4395950" y="2742000"/>
                <a:ext cx="7692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1778" extrusionOk="0">
                    <a:moveTo>
                      <a:pt x="1181" y="0"/>
                    </a:moveTo>
                    <a:cubicBezTo>
                      <a:pt x="1098" y="0"/>
                      <a:pt x="1014" y="6"/>
                      <a:pt x="936" y="17"/>
                    </a:cubicBezTo>
                    <a:cubicBezTo>
                      <a:pt x="602" y="84"/>
                      <a:pt x="312" y="218"/>
                      <a:pt x="67" y="418"/>
                    </a:cubicBezTo>
                    <a:cubicBezTo>
                      <a:pt x="22" y="441"/>
                      <a:pt x="0" y="485"/>
                      <a:pt x="22" y="530"/>
                    </a:cubicBezTo>
                    <a:cubicBezTo>
                      <a:pt x="39" y="580"/>
                      <a:pt x="81" y="605"/>
                      <a:pt x="120" y="605"/>
                    </a:cubicBezTo>
                    <a:cubicBezTo>
                      <a:pt x="132" y="605"/>
                      <a:pt x="145" y="602"/>
                      <a:pt x="156" y="597"/>
                    </a:cubicBezTo>
                    <a:cubicBezTo>
                      <a:pt x="424" y="485"/>
                      <a:pt x="691" y="418"/>
                      <a:pt x="981" y="396"/>
                    </a:cubicBezTo>
                    <a:cubicBezTo>
                      <a:pt x="1025" y="392"/>
                      <a:pt x="1069" y="390"/>
                      <a:pt x="1113" y="390"/>
                    </a:cubicBezTo>
                    <a:cubicBezTo>
                      <a:pt x="1330" y="390"/>
                      <a:pt x="1534" y="437"/>
                      <a:pt x="1739" y="530"/>
                    </a:cubicBezTo>
                    <a:cubicBezTo>
                      <a:pt x="1984" y="663"/>
                      <a:pt x="2185" y="820"/>
                      <a:pt x="2363" y="1042"/>
                    </a:cubicBezTo>
                    <a:cubicBezTo>
                      <a:pt x="2563" y="1243"/>
                      <a:pt x="2742" y="1488"/>
                      <a:pt x="2876" y="1733"/>
                    </a:cubicBezTo>
                    <a:cubicBezTo>
                      <a:pt x="2898" y="1756"/>
                      <a:pt x="2942" y="1778"/>
                      <a:pt x="2987" y="1778"/>
                    </a:cubicBezTo>
                    <a:cubicBezTo>
                      <a:pt x="3032" y="1756"/>
                      <a:pt x="3076" y="1711"/>
                      <a:pt x="3054" y="1644"/>
                    </a:cubicBezTo>
                    <a:cubicBezTo>
                      <a:pt x="2965" y="1354"/>
                      <a:pt x="2831" y="1065"/>
                      <a:pt x="2653" y="820"/>
                    </a:cubicBezTo>
                    <a:cubicBezTo>
                      <a:pt x="2452" y="552"/>
                      <a:pt x="2207" y="329"/>
                      <a:pt x="1917" y="173"/>
                    </a:cubicBezTo>
                    <a:cubicBezTo>
                      <a:pt x="1761" y="106"/>
                      <a:pt x="1605" y="62"/>
                      <a:pt x="1427" y="17"/>
                    </a:cubicBezTo>
                    <a:cubicBezTo>
                      <a:pt x="1349" y="6"/>
                      <a:pt x="1265" y="0"/>
                      <a:pt x="11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35"/>
              <p:cNvSpPr/>
              <p:nvPr/>
            </p:nvSpPr>
            <p:spPr>
              <a:xfrm>
                <a:off x="4532475" y="2770400"/>
                <a:ext cx="58525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988" extrusionOk="0">
                    <a:moveTo>
                      <a:pt x="1263" y="1"/>
                    </a:moveTo>
                    <a:cubicBezTo>
                      <a:pt x="1198" y="1"/>
                      <a:pt x="1133" y="6"/>
                      <a:pt x="1070" y="18"/>
                    </a:cubicBezTo>
                    <a:cubicBezTo>
                      <a:pt x="847" y="62"/>
                      <a:pt x="624" y="152"/>
                      <a:pt x="446" y="330"/>
                    </a:cubicBezTo>
                    <a:cubicBezTo>
                      <a:pt x="268" y="464"/>
                      <a:pt x="112" y="642"/>
                      <a:pt x="22" y="865"/>
                    </a:cubicBezTo>
                    <a:cubicBezTo>
                      <a:pt x="0" y="887"/>
                      <a:pt x="0" y="932"/>
                      <a:pt x="45" y="954"/>
                    </a:cubicBezTo>
                    <a:cubicBezTo>
                      <a:pt x="56" y="976"/>
                      <a:pt x="78" y="988"/>
                      <a:pt x="103" y="988"/>
                    </a:cubicBezTo>
                    <a:cubicBezTo>
                      <a:pt x="128" y="988"/>
                      <a:pt x="156" y="976"/>
                      <a:pt x="178" y="954"/>
                    </a:cubicBezTo>
                    <a:cubicBezTo>
                      <a:pt x="312" y="820"/>
                      <a:pt x="468" y="709"/>
                      <a:pt x="647" y="620"/>
                    </a:cubicBezTo>
                    <a:cubicBezTo>
                      <a:pt x="780" y="508"/>
                      <a:pt x="959" y="441"/>
                      <a:pt x="1137" y="419"/>
                    </a:cubicBezTo>
                    <a:cubicBezTo>
                      <a:pt x="1202" y="411"/>
                      <a:pt x="1267" y="406"/>
                      <a:pt x="1332" y="406"/>
                    </a:cubicBezTo>
                    <a:cubicBezTo>
                      <a:pt x="1443" y="406"/>
                      <a:pt x="1551" y="421"/>
                      <a:pt x="1650" y="464"/>
                    </a:cubicBezTo>
                    <a:lnTo>
                      <a:pt x="1717" y="486"/>
                    </a:lnTo>
                    <a:lnTo>
                      <a:pt x="1783" y="508"/>
                    </a:lnTo>
                    <a:lnTo>
                      <a:pt x="1917" y="575"/>
                    </a:lnTo>
                    <a:cubicBezTo>
                      <a:pt x="1984" y="620"/>
                      <a:pt x="2073" y="664"/>
                      <a:pt x="2185" y="709"/>
                    </a:cubicBezTo>
                    <a:lnTo>
                      <a:pt x="2207" y="709"/>
                    </a:lnTo>
                    <a:cubicBezTo>
                      <a:pt x="2216" y="718"/>
                      <a:pt x="2229" y="724"/>
                      <a:pt x="2244" y="724"/>
                    </a:cubicBezTo>
                    <a:cubicBezTo>
                      <a:pt x="2266" y="724"/>
                      <a:pt x="2292" y="713"/>
                      <a:pt x="2318" y="687"/>
                    </a:cubicBezTo>
                    <a:cubicBezTo>
                      <a:pt x="2341" y="664"/>
                      <a:pt x="2341" y="597"/>
                      <a:pt x="2318" y="553"/>
                    </a:cubicBezTo>
                    <a:cubicBezTo>
                      <a:pt x="2251" y="464"/>
                      <a:pt x="2162" y="397"/>
                      <a:pt x="2095" y="308"/>
                    </a:cubicBezTo>
                    <a:cubicBezTo>
                      <a:pt x="2006" y="241"/>
                      <a:pt x="1895" y="174"/>
                      <a:pt x="1806" y="129"/>
                    </a:cubicBezTo>
                    <a:cubicBezTo>
                      <a:pt x="1640" y="47"/>
                      <a:pt x="1451" y="1"/>
                      <a:pt x="12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35"/>
              <p:cNvSpPr/>
              <p:nvPr/>
            </p:nvSpPr>
            <p:spPr>
              <a:xfrm>
                <a:off x="4555875" y="2876850"/>
                <a:ext cx="13400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1481" extrusionOk="0">
                    <a:moveTo>
                      <a:pt x="134" y="1"/>
                    </a:moveTo>
                    <a:cubicBezTo>
                      <a:pt x="117" y="1"/>
                      <a:pt x="101" y="6"/>
                      <a:pt x="90" y="17"/>
                    </a:cubicBezTo>
                    <a:cubicBezTo>
                      <a:pt x="23" y="17"/>
                      <a:pt x="0" y="84"/>
                      <a:pt x="0" y="129"/>
                    </a:cubicBezTo>
                    <a:lnTo>
                      <a:pt x="0" y="151"/>
                    </a:lnTo>
                    <a:cubicBezTo>
                      <a:pt x="45" y="262"/>
                      <a:pt x="67" y="352"/>
                      <a:pt x="67" y="441"/>
                    </a:cubicBezTo>
                    <a:cubicBezTo>
                      <a:pt x="90" y="552"/>
                      <a:pt x="112" y="641"/>
                      <a:pt x="112" y="753"/>
                    </a:cubicBezTo>
                    <a:cubicBezTo>
                      <a:pt x="134" y="842"/>
                      <a:pt x="134" y="953"/>
                      <a:pt x="134" y="1065"/>
                    </a:cubicBezTo>
                    <a:cubicBezTo>
                      <a:pt x="156" y="1176"/>
                      <a:pt x="156" y="1266"/>
                      <a:pt x="179" y="1377"/>
                    </a:cubicBezTo>
                    <a:lnTo>
                      <a:pt x="179" y="1399"/>
                    </a:lnTo>
                    <a:cubicBezTo>
                      <a:pt x="179" y="1422"/>
                      <a:pt x="201" y="1444"/>
                      <a:pt x="223" y="1466"/>
                    </a:cubicBezTo>
                    <a:cubicBezTo>
                      <a:pt x="242" y="1475"/>
                      <a:pt x="264" y="1481"/>
                      <a:pt x="285" y="1481"/>
                    </a:cubicBezTo>
                    <a:cubicBezTo>
                      <a:pt x="316" y="1481"/>
                      <a:pt x="344" y="1470"/>
                      <a:pt x="357" y="1444"/>
                    </a:cubicBezTo>
                    <a:cubicBezTo>
                      <a:pt x="424" y="1332"/>
                      <a:pt x="468" y="1221"/>
                      <a:pt x="491" y="1087"/>
                    </a:cubicBezTo>
                    <a:cubicBezTo>
                      <a:pt x="535" y="953"/>
                      <a:pt x="535" y="842"/>
                      <a:pt x="513" y="708"/>
                    </a:cubicBezTo>
                    <a:cubicBezTo>
                      <a:pt x="513" y="575"/>
                      <a:pt x="491" y="441"/>
                      <a:pt x="424" y="329"/>
                    </a:cubicBezTo>
                    <a:cubicBezTo>
                      <a:pt x="379" y="196"/>
                      <a:pt x="290" y="106"/>
                      <a:pt x="179" y="17"/>
                    </a:cubicBezTo>
                    <a:cubicBezTo>
                      <a:pt x="168" y="6"/>
                      <a:pt x="151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" name="Google Shape;3202;p35"/>
          <p:cNvGrpSpPr/>
          <p:nvPr/>
        </p:nvGrpSpPr>
        <p:grpSpPr>
          <a:xfrm>
            <a:off x="4000675" y="238788"/>
            <a:ext cx="218100" cy="224475"/>
            <a:chOff x="3677075" y="3656125"/>
            <a:chExt cx="218100" cy="224475"/>
          </a:xfrm>
        </p:grpSpPr>
        <p:sp>
          <p:nvSpPr>
            <p:cNvPr id="3203" name="Google Shape;3203;p35"/>
            <p:cNvSpPr/>
            <p:nvPr/>
          </p:nvSpPr>
          <p:spPr>
            <a:xfrm>
              <a:off x="3683450" y="3727150"/>
              <a:ext cx="55725" cy="38050"/>
            </a:xfrm>
            <a:custGeom>
              <a:avLst/>
              <a:gdLst/>
              <a:ahLst/>
              <a:cxnLst/>
              <a:rect l="l" t="t" r="r" b="b"/>
              <a:pathLst>
                <a:path w="2229" h="1522" extrusionOk="0">
                  <a:moveTo>
                    <a:pt x="1183" y="0"/>
                  </a:moveTo>
                  <a:cubicBezTo>
                    <a:pt x="778" y="0"/>
                    <a:pt x="375" y="65"/>
                    <a:pt x="0" y="184"/>
                  </a:cubicBezTo>
                  <a:cubicBezTo>
                    <a:pt x="446" y="789"/>
                    <a:pt x="1083" y="1235"/>
                    <a:pt x="1783" y="1521"/>
                  </a:cubicBezTo>
                  <a:cubicBezTo>
                    <a:pt x="1783" y="1012"/>
                    <a:pt x="1942" y="534"/>
                    <a:pt x="2229" y="152"/>
                  </a:cubicBezTo>
                  <a:cubicBezTo>
                    <a:pt x="1889" y="49"/>
                    <a:pt x="1535" y="0"/>
                    <a:pt x="1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5"/>
            <p:cNvSpPr/>
            <p:nvPr/>
          </p:nvSpPr>
          <p:spPr>
            <a:xfrm>
              <a:off x="3718450" y="3672050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860"/>
                    <a:pt x="319" y="1656"/>
                    <a:pt x="797" y="2356"/>
                  </a:cubicBezTo>
                  <a:cubicBezTo>
                    <a:pt x="1083" y="1942"/>
                    <a:pt x="1529" y="1656"/>
                    <a:pt x="2007" y="1497"/>
                  </a:cubicBezTo>
                  <a:cubicBezTo>
                    <a:pt x="1497" y="828"/>
                    <a:pt x="797" y="31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5"/>
            <p:cNvSpPr/>
            <p:nvPr/>
          </p:nvSpPr>
          <p:spPr>
            <a:xfrm>
              <a:off x="3768600" y="3656125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37"/>
                    <a:pt x="32" y="1370"/>
                    <a:pt x="1" y="2134"/>
                  </a:cubicBezTo>
                  <a:cubicBezTo>
                    <a:pt x="223" y="2054"/>
                    <a:pt x="462" y="2014"/>
                    <a:pt x="705" y="2014"/>
                  </a:cubicBezTo>
                  <a:cubicBezTo>
                    <a:pt x="948" y="2014"/>
                    <a:pt x="1194" y="2054"/>
                    <a:pt x="1433" y="2134"/>
                  </a:cubicBezTo>
                  <a:cubicBezTo>
                    <a:pt x="1401" y="1370"/>
                    <a:pt x="1147" y="637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5"/>
            <p:cNvSpPr/>
            <p:nvPr/>
          </p:nvSpPr>
          <p:spPr>
            <a:xfrm>
              <a:off x="3803625" y="3672050"/>
              <a:ext cx="50150" cy="58925"/>
            </a:xfrm>
            <a:custGeom>
              <a:avLst/>
              <a:gdLst/>
              <a:ahLst/>
              <a:cxnLst/>
              <a:rect l="l" t="t" r="r" b="b"/>
              <a:pathLst>
                <a:path w="2006" h="2357" extrusionOk="0">
                  <a:moveTo>
                    <a:pt x="2006" y="0"/>
                  </a:moveTo>
                  <a:lnTo>
                    <a:pt x="2006" y="0"/>
                  </a:lnTo>
                  <a:cubicBezTo>
                    <a:pt x="1210" y="319"/>
                    <a:pt x="510" y="828"/>
                    <a:pt x="0" y="1497"/>
                  </a:cubicBezTo>
                  <a:cubicBezTo>
                    <a:pt x="478" y="1656"/>
                    <a:pt x="892" y="1942"/>
                    <a:pt x="1210" y="2356"/>
                  </a:cubicBezTo>
                  <a:cubicBezTo>
                    <a:pt x="1688" y="1656"/>
                    <a:pt x="1942" y="860"/>
                    <a:pt x="2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5"/>
            <p:cNvSpPr/>
            <p:nvPr/>
          </p:nvSpPr>
          <p:spPr>
            <a:xfrm>
              <a:off x="3833075" y="3727150"/>
              <a:ext cx="56525" cy="38050"/>
            </a:xfrm>
            <a:custGeom>
              <a:avLst/>
              <a:gdLst/>
              <a:ahLst/>
              <a:cxnLst/>
              <a:rect l="l" t="t" r="r" b="b"/>
              <a:pathLst>
                <a:path w="2261" h="1522" extrusionOk="0">
                  <a:moveTo>
                    <a:pt x="1049" y="0"/>
                  </a:moveTo>
                  <a:cubicBezTo>
                    <a:pt x="694" y="0"/>
                    <a:pt x="340" y="49"/>
                    <a:pt x="0" y="152"/>
                  </a:cubicBezTo>
                  <a:cubicBezTo>
                    <a:pt x="287" y="534"/>
                    <a:pt x="446" y="1012"/>
                    <a:pt x="446" y="1521"/>
                  </a:cubicBezTo>
                  <a:cubicBezTo>
                    <a:pt x="1146" y="1235"/>
                    <a:pt x="1783" y="789"/>
                    <a:pt x="2260" y="184"/>
                  </a:cubicBezTo>
                  <a:cubicBezTo>
                    <a:pt x="1868" y="65"/>
                    <a:pt x="1458" y="0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5"/>
            <p:cNvSpPr/>
            <p:nvPr/>
          </p:nvSpPr>
          <p:spPr>
            <a:xfrm>
              <a:off x="3833875" y="3765175"/>
              <a:ext cx="61300" cy="39550"/>
            </a:xfrm>
            <a:custGeom>
              <a:avLst/>
              <a:gdLst/>
              <a:ahLst/>
              <a:cxnLst/>
              <a:rect l="l" t="t" r="r" b="b"/>
              <a:pathLst>
                <a:path w="2452" h="1582" extrusionOk="0">
                  <a:moveTo>
                    <a:pt x="446" y="0"/>
                  </a:moveTo>
                  <a:cubicBezTo>
                    <a:pt x="414" y="509"/>
                    <a:pt x="287" y="987"/>
                    <a:pt x="0" y="1369"/>
                  </a:cubicBezTo>
                  <a:cubicBezTo>
                    <a:pt x="438" y="1509"/>
                    <a:pt x="894" y="1582"/>
                    <a:pt x="1349" y="1582"/>
                  </a:cubicBezTo>
                  <a:cubicBezTo>
                    <a:pt x="1722" y="1582"/>
                    <a:pt x="2093" y="1533"/>
                    <a:pt x="2451" y="1433"/>
                  </a:cubicBezTo>
                  <a:cubicBezTo>
                    <a:pt x="1942" y="764"/>
                    <a:pt x="1242" y="287"/>
                    <a:pt x="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5"/>
            <p:cNvSpPr/>
            <p:nvPr/>
          </p:nvSpPr>
          <p:spPr>
            <a:xfrm>
              <a:off x="3804425" y="3799400"/>
              <a:ext cx="45375" cy="54125"/>
            </a:xfrm>
            <a:custGeom>
              <a:avLst/>
              <a:gdLst/>
              <a:ahLst/>
              <a:cxnLst/>
              <a:rect l="l" t="t" r="r" b="b"/>
              <a:pathLst>
                <a:path w="1815" h="2165" extrusionOk="0">
                  <a:moveTo>
                    <a:pt x="1178" y="0"/>
                  </a:moveTo>
                  <a:cubicBezTo>
                    <a:pt x="860" y="414"/>
                    <a:pt x="478" y="700"/>
                    <a:pt x="0" y="860"/>
                  </a:cubicBezTo>
                  <a:cubicBezTo>
                    <a:pt x="478" y="1464"/>
                    <a:pt x="1114" y="1910"/>
                    <a:pt x="1815" y="2165"/>
                  </a:cubicBezTo>
                  <a:cubicBezTo>
                    <a:pt x="1815" y="1401"/>
                    <a:pt x="1592" y="637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5"/>
            <p:cNvSpPr/>
            <p:nvPr/>
          </p:nvSpPr>
          <p:spPr>
            <a:xfrm>
              <a:off x="3768600" y="3820875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433" y="1"/>
                  </a:moveTo>
                  <a:lnTo>
                    <a:pt x="1433" y="1"/>
                  </a:lnTo>
                  <a:cubicBezTo>
                    <a:pt x="1194" y="80"/>
                    <a:pt x="948" y="120"/>
                    <a:pt x="705" y="120"/>
                  </a:cubicBezTo>
                  <a:cubicBezTo>
                    <a:pt x="462" y="120"/>
                    <a:pt x="223" y="80"/>
                    <a:pt x="1" y="1"/>
                  </a:cubicBezTo>
                  <a:lnTo>
                    <a:pt x="1" y="1"/>
                  </a:lnTo>
                  <a:cubicBezTo>
                    <a:pt x="1" y="860"/>
                    <a:pt x="255" y="1688"/>
                    <a:pt x="701" y="2388"/>
                  </a:cubicBezTo>
                  <a:cubicBezTo>
                    <a:pt x="1178" y="1688"/>
                    <a:pt x="1433" y="860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5"/>
            <p:cNvSpPr/>
            <p:nvPr/>
          </p:nvSpPr>
          <p:spPr>
            <a:xfrm>
              <a:off x="3722450" y="3799400"/>
              <a:ext cx="46175" cy="53325"/>
            </a:xfrm>
            <a:custGeom>
              <a:avLst/>
              <a:gdLst/>
              <a:ahLst/>
              <a:cxnLst/>
              <a:rect l="l" t="t" r="r" b="b"/>
              <a:pathLst>
                <a:path w="1847" h="2133" extrusionOk="0">
                  <a:moveTo>
                    <a:pt x="669" y="0"/>
                  </a:moveTo>
                  <a:cubicBezTo>
                    <a:pt x="255" y="637"/>
                    <a:pt x="32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700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5"/>
            <p:cNvSpPr/>
            <p:nvPr/>
          </p:nvSpPr>
          <p:spPr>
            <a:xfrm>
              <a:off x="3677075" y="3765175"/>
              <a:ext cx="62100" cy="39550"/>
            </a:xfrm>
            <a:custGeom>
              <a:avLst/>
              <a:gdLst/>
              <a:ahLst/>
              <a:cxnLst/>
              <a:rect l="l" t="t" r="r" b="b"/>
              <a:pathLst>
                <a:path w="2484" h="1582" extrusionOk="0">
                  <a:moveTo>
                    <a:pt x="2038" y="0"/>
                  </a:moveTo>
                  <a:cubicBezTo>
                    <a:pt x="1242" y="287"/>
                    <a:pt x="542" y="764"/>
                    <a:pt x="1" y="1433"/>
                  </a:cubicBezTo>
                  <a:cubicBezTo>
                    <a:pt x="373" y="1533"/>
                    <a:pt x="752" y="1582"/>
                    <a:pt x="1129" y="1582"/>
                  </a:cubicBezTo>
                  <a:cubicBezTo>
                    <a:pt x="1589" y="1582"/>
                    <a:pt x="2046" y="1509"/>
                    <a:pt x="2484" y="1369"/>
                  </a:cubicBezTo>
                  <a:cubicBezTo>
                    <a:pt x="2197" y="987"/>
                    <a:pt x="2038" y="509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5"/>
            <p:cNvSpPr/>
            <p:nvPr/>
          </p:nvSpPr>
          <p:spPr>
            <a:xfrm>
              <a:off x="3752675" y="3733325"/>
              <a:ext cx="76450" cy="66125"/>
            </a:xfrm>
            <a:custGeom>
              <a:avLst/>
              <a:gdLst/>
              <a:ahLst/>
              <a:cxnLst/>
              <a:rect l="l" t="t" r="r" b="b"/>
              <a:pathLst>
                <a:path w="3058" h="2645" extrusionOk="0">
                  <a:moveTo>
                    <a:pt x="1306" y="1"/>
                  </a:moveTo>
                  <a:cubicBezTo>
                    <a:pt x="574" y="1"/>
                    <a:pt x="1" y="606"/>
                    <a:pt x="1" y="1338"/>
                  </a:cubicBezTo>
                  <a:cubicBezTo>
                    <a:pt x="1" y="2116"/>
                    <a:pt x="647" y="2645"/>
                    <a:pt x="1321" y="2645"/>
                  </a:cubicBezTo>
                  <a:cubicBezTo>
                    <a:pt x="1639" y="2645"/>
                    <a:pt x="1964" y="2527"/>
                    <a:pt x="2229" y="2261"/>
                  </a:cubicBezTo>
                  <a:cubicBezTo>
                    <a:pt x="3057" y="1433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3214;p35"/>
          <p:cNvGrpSpPr/>
          <p:nvPr/>
        </p:nvGrpSpPr>
        <p:grpSpPr>
          <a:xfrm>
            <a:off x="3208938" y="1893650"/>
            <a:ext cx="218100" cy="224475"/>
            <a:chOff x="3677075" y="3656125"/>
            <a:chExt cx="218100" cy="224475"/>
          </a:xfrm>
        </p:grpSpPr>
        <p:sp>
          <p:nvSpPr>
            <p:cNvPr id="3215" name="Google Shape;3215;p35"/>
            <p:cNvSpPr/>
            <p:nvPr/>
          </p:nvSpPr>
          <p:spPr>
            <a:xfrm>
              <a:off x="3683450" y="3727150"/>
              <a:ext cx="55725" cy="38050"/>
            </a:xfrm>
            <a:custGeom>
              <a:avLst/>
              <a:gdLst/>
              <a:ahLst/>
              <a:cxnLst/>
              <a:rect l="l" t="t" r="r" b="b"/>
              <a:pathLst>
                <a:path w="2229" h="1522" extrusionOk="0">
                  <a:moveTo>
                    <a:pt x="1183" y="0"/>
                  </a:moveTo>
                  <a:cubicBezTo>
                    <a:pt x="778" y="0"/>
                    <a:pt x="375" y="65"/>
                    <a:pt x="0" y="184"/>
                  </a:cubicBezTo>
                  <a:cubicBezTo>
                    <a:pt x="446" y="789"/>
                    <a:pt x="1083" y="1235"/>
                    <a:pt x="1783" y="1521"/>
                  </a:cubicBezTo>
                  <a:cubicBezTo>
                    <a:pt x="1783" y="1012"/>
                    <a:pt x="1942" y="534"/>
                    <a:pt x="2229" y="152"/>
                  </a:cubicBezTo>
                  <a:cubicBezTo>
                    <a:pt x="1889" y="49"/>
                    <a:pt x="1535" y="0"/>
                    <a:pt x="1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5"/>
            <p:cNvSpPr/>
            <p:nvPr/>
          </p:nvSpPr>
          <p:spPr>
            <a:xfrm>
              <a:off x="3718450" y="3672050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860"/>
                    <a:pt x="319" y="1656"/>
                    <a:pt x="797" y="2356"/>
                  </a:cubicBezTo>
                  <a:cubicBezTo>
                    <a:pt x="1083" y="1942"/>
                    <a:pt x="1529" y="1656"/>
                    <a:pt x="2007" y="1497"/>
                  </a:cubicBezTo>
                  <a:cubicBezTo>
                    <a:pt x="1497" y="828"/>
                    <a:pt x="797" y="31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5"/>
            <p:cNvSpPr/>
            <p:nvPr/>
          </p:nvSpPr>
          <p:spPr>
            <a:xfrm>
              <a:off x="3768600" y="3656125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37"/>
                    <a:pt x="32" y="1370"/>
                    <a:pt x="1" y="2134"/>
                  </a:cubicBezTo>
                  <a:cubicBezTo>
                    <a:pt x="223" y="2054"/>
                    <a:pt x="462" y="2014"/>
                    <a:pt x="705" y="2014"/>
                  </a:cubicBezTo>
                  <a:cubicBezTo>
                    <a:pt x="948" y="2014"/>
                    <a:pt x="1194" y="2054"/>
                    <a:pt x="1433" y="2134"/>
                  </a:cubicBezTo>
                  <a:cubicBezTo>
                    <a:pt x="1401" y="1370"/>
                    <a:pt x="1147" y="637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5"/>
            <p:cNvSpPr/>
            <p:nvPr/>
          </p:nvSpPr>
          <p:spPr>
            <a:xfrm>
              <a:off x="3803625" y="3672050"/>
              <a:ext cx="50150" cy="58925"/>
            </a:xfrm>
            <a:custGeom>
              <a:avLst/>
              <a:gdLst/>
              <a:ahLst/>
              <a:cxnLst/>
              <a:rect l="l" t="t" r="r" b="b"/>
              <a:pathLst>
                <a:path w="2006" h="2357" extrusionOk="0">
                  <a:moveTo>
                    <a:pt x="2006" y="0"/>
                  </a:moveTo>
                  <a:lnTo>
                    <a:pt x="2006" y="0"/>
                  </a:lnTo>
                  <a:cubicBezTo>
                    <a:pt x="1210" y="319"/>
                    <a:pt x="510" y="828"/>
                    <a:pt x="0" y="1497"/>
                  </a:cubicBezTo>
                  <a:cubicBezTo>
                    <a:pt x="478" y="1656"/>
                    <a:pt x="892" y="1942"/>
                    <a:pt x="1210" y="2356"/>
                  </a:cubicBezTo>
                  <a:cubicBezTo>
                    <a:pt x="1688" y="1656"/>
                    <a:pt x="1942" y="860"/>
                    <a:pt x="2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5"/>
            <p:cNvSpPr/>
            <p:nvPr/>
          </p:nvSpPr>
          <p:spPr>
            <a:xfrm>
              <a:off x="3833075" y="3727150"/>
              <a:ext cx="56525" cy="38050"/>
            </a:xfrm>
            <a:custGeom>
              <a:avLst/>
              <a:gdLst/>
              <a:ahLst/>
              <a:cxnLst/>
              <a:rect l="l" t="t" r="r" b="b"/>
              <a:pathLst>
                <a:path w="2261" h="1522" extrusionOk="0">
                  <a:moveTo>
                    <a:pt x="1049" y="0"/>
                  </a:moveTo>
                  <a:cubicBezTo>
                    <a:pt x="694" y="0"/>
                    <a:pt x="340" y="49"/>
                    <a:pt x="0" y="152"/>
                  </a:cubicBezTo>
                  <a:cubicBezTo>
                    <a:pt x="287" y="534"/>
                    <a:pt x="446" y="1012"/>
                    <a:pt x="446" y="1521"/>
                  </a:cubicBezTo>
                  <a:cubicBezTo>
                    <a:pt x="1146" y="1235"/>
                    <a:pt x="1783" y="789"/>
                    <a:pt x="2260" y="184"/>
                  </a:cubicBezTo>
                  <a:cubicBezTo>
                    <a:pt x="1868" y="65"/>
                    <a:pt x="1458" y="0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5"/>
            <p:cNvSpPr/>
            <p:nvPr/>
          </p:nvSpPr>
          <p:spPr>
            <a:xfrm>
              <a:off x="3833875" y="3765175"/>
              <a:ext cx="61300" cy="39550"/>
            </a:xfrm>
            <a:custGeom>
              <a:avLst/>
              <a:gdLst/>
              <a:ahLst/>
              <a:cxnLst/>
              <a:rect l="l" t="t" r="r" b="b"/>
              <a:pathLst>
                <a:path w="2452" h="1582" extrusionOk="0">
                  <a:moveTo>
                    <a:pt x="446" y="0"/>
                  </a:moveTo>
                  <a:cubicBezTo>
                    <a:pt x="414" y="509"/>
                    <a:pt x="287" y="987"/>
                    <a:pt x="0" y="1369"/>
                  </a:cubicBezTo>
                  <a:cubicBezTo>
                    <a:pt x="438" y="1509"/>
                    <a:pt x="894" y="1582"/>
                    <a:pt x="1349" y="1582"/>
                  </a:cubicBezTo>
                  <a:cubicBezTo>
                    <a:pt x="1722" y="1582"/>
                    <a:pt x="2093" y="1533"/>
                    <a:pt x="2451" y="1433"/>
                  </a:cubicBezTo>
                  <a:cubicBezTo>
                    <a:pt x="1942" y="764"/>
                    <a:pt x="1242" y="287"/>
                    <a:pt x="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5"/>
            <p:cNvSpPr/>
            <p:nvPr/>
          </p:nvSpPr>
          <p:spPr>
            <a:xfrm>
              <a:off x="3804425" y="3799400"/>
              <a:ext cx="45375" cy="54125"/>
            </a:xfrm>
            <a:custGeom>
              <a:avLst/>
              <a:gdLst/>
              <a:ahLst/>
              <a:cxnLst/>
              <a:rect l="l" t="t" r="r" b="b"/>
              <a:pathLst>
                <a:path w="1815" h="2165" extrusionOk="0">
                  <a:moveTo>
                    <a:pt x="1178" y="0"/>
                  </a:moveTo>
                  <a:cubicBezTo>
                    <a:pt x="860" y="414"/>
                    <a:pt x="478" y="700"/>
                    <a:pt x="0" y="860"/>
                  </a:cubicBezTo>
                  <a:cubicBezTo>
                    <a:pt x="478" y="1464"/>
                    <a:pt x="1114" y="1910"/>
                    <a:pt x="1815" y="2165"/>
                  </a:cubicBezTo>
                  <a:cubicBezTo>
                    <a:pt x="1815" y="1401"/>
                    <a:pt x="1592" y="637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5"/>
            <p:cNvSpPr/>
            <p:nvPr/>
          </p:nvSpPr>
          <p:spPr>
            <a:xfrm>
              <a:off x="3768600" y="3820875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433" y="1"/>
                  </a:moveTo>
                  <a:lnTo>
                    <a:pt x="1433" y="1"/>
                  </a:lnTo>
                  <a:cubicBezTo>
                    <a:pt x="1194" y="80"/>
                    <a:pt x="948" y="120"/>
                    <a:pt x="705" y="120"/>
                  </a:cubicBezTo>
                  <a:cubicBezTo>
                    <a:pt x="462" y="120"/>
                    <a:pt x="223" y="80"/>
                    <a:pt x="1" y="1"/>
                  </a:cubicBezTo>
                  <a:lnTo>
                    <a:pt x="1" y="1"/>
                  </a:lnTo>
                  <a:cubicBezTo>
                    <a:pt x="1" y="860"/>
                    <a:pt x="255" y="1688"/>
                    <a:pt x="701" y="2388"/>
                  </a:cubicBezTo>
                  <a:cubicBezTo>
                    <a:pt x="1178" y="1688"/>
                    <a:pt x="1433" y="860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5"/>
            <p:cNvSpPr/>
            <p:nvPr/>
          </p:nvSpPr>
          <p:spPr>
            <a:xfrm>
              <a:off x="3722450" y="3799400"/>
              <a:ext cx="46175" cy="53325"/>
            </a:xfrm>
            <a:custGeom>
              <a:avLst/>
              <a:gdLst/>
              <a:ahLst/>
              <a:cxnLst/>
              <a:rect l="l" t="t" r="r" b="b"/>
              <a:pathLst>
                <a:path w="1847" h="2133" extrusionOk="0">
                  <a:moveTo>
                    <a:pt x="669" y="0"/>
                  </a:moveTo>
                  <a:cubicBezTo>
                    <a:pt x="255" y="637"/>
                    <a:pt x="32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700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5"/>
            <p:cNvSpPr/>
            <p:nvPr/>
          </p:nvSpPr>
          <p:spPr>
            <a:xfrm>
              <a:off x="3677075" y="3765175"/>
              <a:ext cx="62100" cy="39550"/>
            </a:xfrm>
            <a:custGeom>
              <a:avLst/>
              <a:gdLst/>
              <a:ahLst/>
              <a:cxnLst/>
              <a:rect l="l" t="t" r="r" b="b"/>
              <a:pathLst>
                <a:path w="2484" h="1582" extrusionOk="0">
                  <a:moveTo>
                    <a:pt x="2038" y="0"/>
                  </a:moveTo>
                  <a:cubicBezTo>
                    <a:pt x="1242" y="287"/>
                    <a:pt x="542" y="764"/>
                    <a:pt x="1" y="1433"/>
                  </a:cubicBezTo>
                  <a:cubicBezTo>
                    <a:pt x="373" y="1533"/>
                    <a:pt x="752" y="1582"/>
                    <a:pt x="1129" y="1582"/>
                  </a:cubicBezTo>
                  <a:cubicBezTo>
                    <a:pt x="1589" y="1582"/>
                    <a:pt x="2046" y="1509"/>
                    <a:pt x="2484" y="1369"/>
                  </a:cubicBezTo>
                  <a:cubicBezTo>
                    <a:pt x="2197" y="987"/>
                    <a:pt x="2038" y="509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5"/>
            <p:cNvSpPr/>
            <p:nvPr/>
          </p:nvSpPr>
          <p:spPr>
            <a:xfrm>
              <a:off x="3752675" y="3733325"/>
              <a:ext cx="76450" cy="66125"/>
            </a:xfrm>
            <a:custGeom>
              <a:avLst/>
              <a:gdLst/>
              <a:ahLst/>
              <a:cxnLst/>
              <a:rect l="l" t="t" r="r" b="b"/>
              <a:pathLst>
                <a:path w="3058" h="2645" extrusionOk="0">
                  <a:moveTo>
                    <a:pt x="1306" y="1"/>
                  </a:moveTo>
                  <a:cubicBezTo>
                    <a:pt x="574" y="1"/>
                    <a:pt x="1" y="606"/>
                    <a:pt x="1" y="1338"/>
                  </a:cubicBezTo>
                  <a:cubicBezTo>
                    <a:pt x="1" y="2116"/>
                    <a:pt x="647" y="2645"/>
                    <a:pt x="1321" y="2645"/>
                  </a:cubicBezTo>
                  <a:cubicBezTo>
                    <a:pt x="1639" y="2645"/>
                    <a:pt x="1964" y="2527"/>
                    <a:pt x="2229" y="2261"/>
                  </a:cubicBezTo>
                  <a:cubicBezTo>
                    <a:pt x="3057" y="1433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3226;p35"/>
          <p:cNvGrpSpPr/>
          <p:nvPr/>
        </p:nvGrpSpPr>
        <p:grpSpPr>
          <a:xfrm>
            <a:off x="5406300" y="1387800"/>
            <a:ext cx="218100" cy="224475"/>
            <a:chOff x="3677075" y="3656125"/>
            <a:chExt cx="218100" cy="224475"/>
          </a:xfrm>
        </p:grpSpPr>
        <p:sp>
          <p:nvSpPr>
            <p:cNvPr id="3227" name="Google Shape;3227;p35"/>
            <p:cNvSpPr/>
            <p:nvPr/>
          </p:nvSpPr>
          <p:spPr>
            <a:xfrm>
              <a:off x="3683450" y="3727150"/>
              <a:ext cx="55725" cy="38050"/>
            </a:xfrm>
            <a:custGeom>
              <a:avLst/>
              <a:gdLst/>
              <a:ahLst/>
              <a:cxnLst/>
              <a:rect l="l" t="t" r="r" b="b"/>
              <a:pathLst>
                <a:path w="2229" h="1522" extrusionOk="0">
                  <a:moveTo>
                    <a:pt x="1183" y="0"/>
                  </a:moveTo>
                  <a:cubicBezTo>
                    <a:pt x="778" y="0"/>
                    <a:pt x="375" y="65"/>
                    <a:pt x="0" y="184"/>
                  </a:cubicBezTo>
                  <a:cubicBezTo>
                    <a:pt x="446" y="789"/>
                    <a:pt x="1083" y="1235"/>
                    <a:pt x="1783" y="1521"/>
                  </a:cubicBezTo>
                  <a:cubicBezTo>
                    <a:pt x="1783" y="1012"/>
                    <a:pt x="1942" y="534"/>
                    <a:pt x="2229" y="152"/>
                  </a:cubicBezTo>
                  <a:cubicBezTo>
                    <a:pt x="1889" y="49"/>
                    <a:pt x="1535" y="0"/>
                    <a:pt x="1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5"/>
            <p:cNvSpPr/>
            <p:nvPr/>
          </p:nvSpPr>
          <p:spPr>
            <a:xfrm>
              <a:off x="3718450" y="3672050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860"/>
                    <a:pt x="319" y="1656"/>
                    <a:pt x="797" y="2356"/>
                  </a:cubicBezTo>
                  <a:cubicBezTo>
                    <a:pt x="1083" y="1942"/>
                    <a:pt x="1529" y="1656"/>
                    <a:pt x="2007" y="1497"/>
                  </a:cubicBezTo>
                  <a:cubicBezTo>
                    <a:pt x="1497" y="828"/>
                    <a:pt x="797" y="31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5"/>
            <p:cNvSpPr/>
            <p:nvPr/>
          </p:nvSpPr>
          <p:spPr>
            <a:xfrm>
              <a:off x="3768600" y="3656125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37"/>
                    <a:pt x="32" y="1370"/>
                    <a:pt x="1" y="2134"/>
                  </a:cubicBezTo>
                  <a:cubicBezTo>
                    <a:pt x="223" y="2054"/>
                    <a:pt x="462" y="2014"/>
                    <a:pt x="705" y="2014"/>
                  </a:cubicBezTo>
                  <a:cubicBezTo>
                    <a:pt x="948" y="2014"/>
                    <a:pt x="1194" y="2054"/>
                    <a:pt x="1433" y="2134"/>
                  </a:cubicBezTo>
                  <a:cubicBezTo>
                    <a:pt x="1401" y="1370"/>
                    <a:pt x="1147" y="637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5"/>
            <p:cNvSpPr/>
            <p:nvPr/>
          </p:nvSpPr>
          <p:spPr>
            <a:xfrm>
              <a:off x="3803625" y="3672050"/>
              <a:ext cx="50150" cy="58925"/>
            </a:xfrm>
            <a:custGeom>
              <a:avLst/>
              <a:gdLst/>
              <a:ahLst/>
              <a:cxnLst/>
              <a:rect l="l" t="t" r="r" b="b"/>
              <a:pathLst>
                <a:path w="2006" h="2357" extrusionOk="0">
                  <a:moveTo>
                    <a:pt x="2006" y="0"/>
                  </a:moveTo>
                  <a:lnTo>
                    <a:pt x="2006" y="0"/>
                  </a:lnTo>
                  <a:cubicBezTo>
                    <a:pt x="1210" y="319"/>
                    <a:pt x="510" y="828"/>
                    <a:pt x="0" y="1497"/>
                  </a:cubicBezTo>
                  <a:cubicBezTo>
                    <a:pt x="478" y="1656"/>
                    <a:pt x="892" y="1942"/>
                    <a:pt x="1210" y="2356"/>
                  </a:cubicBezTo>
                  <a:cubicBezTo>
                    <a:pt x="1688" y="1656"/>
                    <a:pt x="1942" y="860"/>
                    <a:pt x="2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5"/>
            <p:cNvSpPr/>
            <p:nvPr/>
          </p:nvSpPr>
          <p:spPr>
            <a:xfrm>
              <a:off x="3833075" y="3727150"/>
              <a:ext cx="56525" cy="38050"/>
            </a:xfrm>
            <a:custGeom>
              <a:avLst/>
              <a:gdLst/>
              <a:ahLst/>
              <a:cxnLst/>
              <a:rect l="l" t="t" r="r" b="b"/>
              <a:pathLst>
                <a:path w="2261" h="1522" extrusionOk="0">
                  <a:moveTo>
                    <a:pt x="1049" y="0"/>
                  </a:moveTo>
                  <a:cubicBezTo>
                    <a:pt x="694" y="0"/>
                    <a:pt x="340" y="49"/>
                    <a:pt x="0" y="152"/>
                  </a:cubicBezTo>
                  <a:cubicBezTo>
                    <a:pt x="287" y="534"/>
                    <a:pt x="446" y="1012"/>
                    <a:pt x="446" y="1521"/>
                  </a:cubicBezTo>
                  <a:cubicBezTo>
                    <a:pt x="1146" y="1235"/>
                    <a:pt x="1783" y="789"/>
                    <a:pt x="2260" y="184"/>
                  </a:cubicBezTo>
                  <a:cubicBezTo>
                    <a:pt x="1868" y="65"/>
                    <a:pt x="1458" y="0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5"/>
            <p:cNvSpPr/>
            <p:nvPr/>
          </p:nvSpPr>
          <p:spPr>
            <a:xfrm>
              <a:off x="3833875" y="3765175"/>
              <a:ext cx="61300" cy="39550"/>
            </a:xfrm>
            <a:custGeom>
              <a:avLst/>
              <a:gdLst/>
              <a:ahLst/>
              <a:cxnLst/>
              <a:rect l="l" t="t" r="r" b="b"/>
              <a:pathLst>
                <a:path w="2452" h="1582" extrusionOk="0">
                  <a:moveTo>
                    <a:pt x="446" y="0"/>
                  </a:moveTo>
                  <a:cubicBezTo>
                    <a:pt x="414" y="509"/>
                    <a:pt x="287" y="987"/>
                    <a:pt x="0" y="1369"/>
                  </a:cubicBezTo>
                  <a:cubicBezTo>
                    <a:pt x="438" y="1509"/>
                    <a:pt x="894" y="1582"/>
                    <a:pt x="1349" y="1582"/>
                  </a:cubicBezTo>
                  <a:cubicBezTo>
                    <a:pt x="1722" y="1582"/>
                    <a:pt x="2093" y="1533"/>
                    <a:pt x="2451" y="1433"/>
                  </a:cubicBezTo>
                  <a:cubicBezTo>
                    <a:pt x="1942" y="764"/>
                    <a:pt x="1242" y="287"/>
                    <a:pt x="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5"/>
            <p:cNvSpPr/>
            <p:nvPr/>
          </p:nvSpPr>
          <p:spPr>
            <a:xfrm>
              <a:off x="3804425" y="3799400"/>
              <a:ext cx="45375" cy="54125"/>
            </a:xfrm>
            <a:custGeom>
              <a:avLst/>
              <a:gdLst/>
              <a:ahLst/>
              <a:cxnLst/>
              <a:rect l="l" t="t" r="r" b="b"/>
              <a:pathLst>
                <a:path w="1815" h="2165" extrusionOk="0">
                  <a:moveTo>
                    <a:pt x="1178" y="0"/>
                  </a:moveTo>
                  <a:cubicBezTo>
                    <a:pt x="860" y="414"/>
                    <a:pt x="478" y="700"/>
                    <a:pt x="0" y="860"/>
                  </a:cubicBezTo>
                  <a:cubicBezTo>
                    <a:pt x="478" y="1464"/>
                    <a:pt x="1114" y="1910"/>
                    <a:pt x="1815" y="2165"/>
                  </a:cubicBezTo>
                  <a:cubicBezTo>
                    <a:pt x="1815" y="1401"/>
                    <a:pt x="1592" y="637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5"/>
            <p:cNvSpPr/>
            <p:nvPr/>
          </p:nvSpPr>
          <p:spPr>
            <a:xfrm>
              <a:off x="3768600" y="3820875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433" y="1"/>
                  </a:moveTo>
                  <a:lnTo>
                    <a:pt x="1433" y="1"/>
                  </a:lnTo>
                  <a:cubicBezTo>
                    <a:pt x="1194" y="80"/>
                    <a:pt x="948" y="120"/>
                    <a:pt x="705" y="120"/>
                  </a:cubicBezTo>
                  <a:cubicBezTo>
                    <a:pt x="462" y="120"/>
                    <a:pt x="223" y="80"/>
                    <a:pt x="1" y="1"/>
                  </a:cubicBezTo>
                  <a:lnTo>
                    <a:pt x="1" y="1"/>
                  </a:lnTo>
                  <a:cubicBezTo>
                    <a:pt x="1" y="860"/>
                    <a:pt x="255" y="1688"/>
                    <a:pt x="701" y="2388"/>
                  </a:cubicBezTo>
                  <a:cubicBezTo>
                    <a:pt x="1178" y="1688"/>
                    <a:pt x="1433" y="860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5"/>
            <p:cNvSpPr/>
            <p:nvPr/>
          </p:nvSpPr>
          <p:spPr>
            <a:xfrm>
              <a:off x="3722450" y="3799400"/>
              <a:ext cx="46175" cy="53325"/>
            </a:xfrm>
            <a:custGeom>
              <a:avLst/>
              <a:gdLst/>
              <a:ahLst/>
              <a:cxnLst/>
              <a:rect l="l" t="t" r="r" b="b"/>
              <a:pathLst>
                <a:path w="1847" h="2133" extrusionOk="0">
                  <a:moveTo>
                    <a:pt x="669" y="0"/>
                  </a:moveTo>
                  <a:cubicBezTo>
                    <a:pt x="255" y="637"/>
                    <a:pt x="32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700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5"/>
            <p:cNvSpPr/>
            <p:nvPr/>
          </p:nvSpPr>
          <p:spPr>
            <a:xfrm>
              <a:off x="3677075" y="3765175"/>
              <a:ext cx="62100" cy="39550"/>
            </a:xfrm>
            <a:custGeom>
              <a:avLst/>
              <a:gdLst/>
              <a:ahLst/>
              <a:cxnLst/>
              <a:rect l="l" t="t" r="r" b="b"/>
              <a:pathLst>
                <a:path w="2484" h="1582" extrusionOk="0">
                  <a:moveTo>
                    <a:pt x="2038" y="0"/>
                  </a:moveTo>
                  <a:cubicBezTo>
                    <a:pt x="1242" y="287"/>
                    <a:pt x="542" y="764"/>
                    <a:pt x="1" y="1433"/>
                  </a:cubicBezTo>
                  <a:cubicBezTo>
                    <a:pt x="373" y="1533"/>
                    <a:pt x="752" y="1582"/>
                    <a:pt x="1129" y="1582"/>
                  </a:cubicBezTo>
                  <a:cubicBezTo>
                    <a:pt x="1589" y="1582"/>
                    <a:pt x="2046" y="1509"/>
                    <a:pt x="2484" y="1369"/>
                  </a:cubicBezTo>
                  <a:cubicBezTo>
                    <a:pt x="2197" y="987"/>
                    <a:pt x="2038" y="509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5"/>
            <p:cNvSpPr/>
            <p:nvPr/>
          </p:nvSpPr>
          <p:spPr>
            <a:xfrm>
              <a:off x="3752675" y="3733325"/>
              <a:ext cx="76450" cy="66125"/>
            </a:xfrm>
            <a:custGeom>
              <a:avLst/>
              <a:gdLst/>
              <a:ahLst/>
              <a:cxnLst/>
              <a:rect l="l" t="t" r="r" b="b"/>
              <a:pathLst>
                <a:path w="3058" h="2645" extrusionOk="0">
                  <a:moveTo>
                    <a:pt x="1306" y="1"/>
                  </a:moveTo>
                  <a:cubicBezTo>
                    <a:pt x="574" y="1"/>
                    <a:pt x="1" y="606"/>
                    <a:pt x="1" y="1338"/>
                  </a:cubicBezTo>
                  <a:cubicBezTo>
                    <a:pt x="1" y="2116"/>
                    <a:pt x="647" y="2645"/>
                    <a:pt x="1321" y="2645"/>
                  </a:cubicBezTo>
                  <a:cubicBezTo>
                    <a:pt x="1639" y="2645"/>
                    <a:pt x="1964" y="2527"/>
                    <a:pt x="2229" y="2261"/>
                  </a:cubicBezTo>
                  <a:cubicBezTo>
                    <a:pt x="3057" y="1433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7475" y="928676"/>
            <a:ext cx="6209100" cy="3605427"/>
          </a:xfrm>
        </p:spPr>
        <p:txBody>
          <a:bodyPr/>
          <a:lstStyle/>
          <a:p>
            <a:r>
              <a:rPr lang="en-US" sz="1600" dirty="0" smtClean="0"/>
              <a:t>M</a:t>
            </a:r>
            <a:r>
              <a:rPr lang="id-ID" sz="1600" dirty="0" smtClean="0"/>
              <a:t>indfulness telah terbukti membantu menurunkan reaksi terhadap stress </a:t>
            </a:r>
            <a:r>
              <a:rPr lang="id-ID" sz="1600" noProof="1" smtClean="0"/>
              <a:t>dan mencegah </a:t>
            </a:r>
            <a:r>
              <a:rPr lang="id-ID" sz="1600" dirty="0" smtClean="0"/>
              <a:t>pembentukan faktor resiko depresi.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id-ID" sz="1600" dirty="0" smtClean="0"/>
              <a:t>Dalam pendekatan mindfulness, penerimaan tanpa menilai dan kesadaran akan pengalaman masa sekarang dianggap sebagai penawar dari respon </a:t>
            </a:r>
            <a:r>
              <a:rPr lang="en-US" sz="1600" dirty="0" err="1" smtClean="0"/>
              <a:t>kurang</a:t>
            </a:r>
            <a:r>
              <a:rPr lang="en-US" sz="1600" dirty="0" smtClean="0"/>
              <a:t> </a:t>
            </a:r>
            <a:r>
              <a:rPr lang="en-US" sz="1600" dirty="0" err="1" smtClean="0"/>
              <a:t>tepat</a:t>
            </a:r>
            <a:r>
              <a:rPr lang="id-ID" sz="1600" dirty="0" smtClean="0"/>
              <a:t> </a:t>
            </a:r>
            <a:r>
              <a:rPr lang="id-ID" sz="1600" noProof="1" smtClean="0"/>
              <a:t>terhadap</a:t>
            </a:r>
            <a:r>
              <a:rPr lang="id-ID" sz="1600" dirty="0" smtClean="0"/>
              <a:t> emosi negatif seperti rasa khawatir, </a:t>
            </a:r>
            <a:r>
              <a:rPr lang="id-ID" sz="1600" noProof="1" smtClean="0"/>
              <a:t>kecenderungan mengulang-ulang perasaan/pikiran/pengalaman negatif dan </a:t>
            </a:r>
            <a:r>
              <a:rPr lang="id-ID" sz="1600" dirty="0" smtClean="0"/>
              <a:t>perilaku menghindar baik secara fisik maupun psikologis dari kejadian yang tidak diinginkan</a:t>
            </a:r>
            <a:r>
              <a:rPr lang="en-US" sz="1600" dirty="0" smtClean="0"/>
              <a:t>.</a:t>
            </a:r>
            <a:endParaRPr lang="id-ID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" name="Google Shape;2823;p32"/>
          <p:cNvSpPr txBox="1">
            <a:spLocks noGrp="1"/>
          </p:cNvSpPr>
          <p:nvPr>
            <p:ph type="ctrTitle"/>
          </p:nvPr>
        </p:nvSpPr>
        <p:spPr>
          <a:xfrm>
            <a:off x="3923825" y="699475"/>
            <a:ext cx="4266600" cy="27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Guide Latihan Mindfulness</a:t>
            </a:r>
            <a:endParaRPr>
              <a:solidFill>
                <a:schemeClr val="accent4"/>
              </a:solidFill>
            </a:endParaRPr>
          </a:p>
        </p:txBody>
      </p:sp>
      <p:grpSp>
        <p:nvGrpSpPr>
          <p:cNvPr id="2825" name="Google Shape;2825;p32"/>
          <p:cNvGrpSpPr/>
          <p:nvPr/>
        </p:nvGrpSpPr>
        <p:grpSpPr>
          <a:xfrm>
            <a:off x="1063801" y="1529010"/>
            <a:ext cx="573633" cy="570005"/>
            <a:chOff x="4675900" y="4147975"/>
            <a:chExt cx="347825" cy="345625"/>
          </a:xfrm>
        </p:grpSpPr>
        <p:sp>
          <p:nvSpPr>
            <p:cNvPr id="2826" name="Google Shape;2826;p32"/>
            <p:cNvSpPr/>
            <p:nvPr/>
          </p:nvSpPr>
          <p:spPr>
            <a:xfrm>
              <a:off x="4678275" y="4260825"/>
              <a:ext cx="55750" cy="46250"/>
            </a:xfrm>
            <a:custGeom>
              <a:avLst/>
              <a:gdLst/>
              <a:ahLst/>
              <a:cxnLst/>
              <a:rect l="l" t="t" r="r" b="b"/>
              <a:pathLst>
                <a:path w="2230" h="1850" extrusionOk="0">
                  <a:moveTo>
                    <a:pt x="1059" y="1"/>
                  </a:moveTo>
                  <a:cubicBezTo>
                    <a:pt x="839" y="1"/>
                    <a:pt x="621" y="34"/>
                    <a:pt x="415" y="103"/>
                  </a:cubicBezTo>
                  <a:cubicBezTo>
                    <a:pt x="224" y="166"/>
                    <a:pt x="65" y="357"/>
                    <a:pt x="33" y="548"/>
                  </a:cubicBezTo>
                  <a:cubicBezTo>
                    <a:pt x="1" y="771"/>
                    <a:pt x="65" y="962"/>
                    <a:pt x="224" y="1121"/>
                  </a:cubicBezTo>
                  <a:cubicBezTo>
                    <a:pt x="542" y="1472"/>
                    <a:pt x="988" y="1726"/>
                    <a:pt x="1465" y="1822"/>
                  </a:cubicBezTo>
                  <a:cubicBezTo>
                    <a:pt x="1517" y="1839"/>
                    <a:pt x="1567" y="1849"/>
                    <a:pt x="1613" y="1849"/>
                  </a:cubicBezTo>
                  <a:cubicBezTo>
                    <a:pt x="1736" y="1849"/>
                    <a:pt x="1833" y="1776"/>
                    <a:pt x="1879" y="1567"/>
                  </a:cubicBezTo>
                  <a:cubicBezTo>
                    <a:pt x="1911" y="1376"/>
                    <a:pt x="2102" y="644"/>
                    <a:pt x="2166" y="453"/>
                  </a:cubicBezTo>
                  <a:cubicBezTo>
                    <a:pt x="2229" y="262"/>
                    <a:pt x="2102" y="198"/>
                    <a:pt x="1911" y="166"/>
                  </a:cubicBezTo>
                  <a:cubicBezTo>
                    <a:pt x="1640" y="58"/>
                    <a:pt x="1348" y="1"/>
                    <a:pt x="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2"/>
            <p:cNvSpPr/>
            <p:nvPr/>
          </p:nvSpPr>
          <p:spPr>
            <a:xfrm>
              <a:off x="4715700" y="4195725"/>
              <a:ext cx="55725" cy="53750"/>
            </a:xfrm>
            <a:custGeom>
              <a:avLst/>
              <a:gdLst/>
              <a:ahLst/>
              <a:cxnLst/>
              <a:rect l="l" t="t" r="r" b="b"/>
              <a:pathLst>
                <a:path w="2229" h="2150" extrusionOk="0">
                  <a:moveTo>
                    <a:pt x="700" y="1"/>
                  </a:moveTo>
                  <a:cubicBezTo>
                    <a:pt x="478" y="1"/>
                    <a:pt x="287" y="64"/>
                    <a:pt x="159" y="255"/>
                  </a:cubicBezTo>
                  <a:cubicBezTo>
                    <a:pt x="32" y="415"/>
                    <a:pt x="0" y="637"/>
                    <a:pt x="64" y="828"/>
                  </a:cubicBezTo>
                  <a:cubicBezTo>
                    <a:pt x="191" y="1306"/>
                    <a:pt x="446" y="1720"/>
                    <a:pt x="828" y="2038"/>
                  </a:cubicBezTo>
                  <a:cubicBezTo>
                    <a:pt x="891" y="2102"/>
                    <a:pt x="963" y="2150"/>
                    <a:pt x="1043" y="2150"/>
                  </a:cubicBezTo>
                  <a:cubicBezTo>
                    <a:pt x="1122" y="2150"/>
                    <a:pt x="1210" y="2102"/>
                    <a:pt x="1305" y="1975"/>
                  </a:cubicBezTo>
                  <a:cubicBezTo>
                    <a:pt x="1433" y="1847"/>
                    <a:pt x="1942" y="1274"/>
                    <a:pt x="2069" y="1147"/>
                  </a:cubicBezTo>
                  <a:cubicBezTo>
                    <a:pt x="2229" y="1019"/>
                    <a:pt x="2165" y="892"/>
                    <a:pt x="2006" y="765"/>
                  </a:cubicBezTo>
                  <a:cubicBezTo>
                    <a:pt x="1656" y="383"/>
                    <a:pt x="1210" y="96"/>
                    <a:pt x="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2"/>
            <p:cNvSpPr/>
            <p:nvPr/>
          </p:nvSpPr>
          <p:spPr>
            <a:xfrm>
              <a:off x="4777775" y="4154900"/>
              <a:ext cx="48575" cy="54525"/>
            </a:xfrm>
            <a:custGeom>
              <a:avLst/>
              <a:gdLst/>
              <a:ahLst/>
              <a:cxnLst/>
              <a:rect l="l" t="t" r="r" b="b"/>
              <a:pathLst>
                <a:path w="1943" h="2181" extrusionOk="0">
                  <a:moveTo>
                    <a:pt x="702" y="0"/>
                  </a:moveTo>
                  <a:cubicBezTo>
                    <a:pt x="621" y="0"/>
                    <a:pt x="544" y="16"/>
                    <a:pt x="478" y="42"/>
                  </a:cubicBezTo>
                  <a:cubicBezTo>
                    <a:pt x="287" y="138"/>
                    <a:pt x="128" y="329"/>
                    <a:pt x="96" y="520"/>
                  </a:cubicBezTo>
                  <a:cubicBezTo>
                    <a:pt x="0" y="997"/>
                    <a:pt x="32" y="1506"/>
                    <a:pt x="223" y="1952"/>
                  </a:cubicBezTo>
                  <a:cubicBezTo>
                    <a:pt x="270" y="2092"/>
                    <a:pt x="333" y="2181"/>
                    <a:pt x="477" y="2181"/>
                  </a:cubicBezTo>
                  <a:cubicBezTo>
                    <a:pt x="529" y="2181"/>
                    <a:pt x="592" y="2169"/>
                    <a:pt x="669" y="2143"/>
                  </a:cubicBezTo>
                  <a:cubicBezTo>
                    <a:pt x="860" y="2048"/>
                    <a:pt x="1560" y="1793"/>
                    <a:pt x="1751" y="1729"/>
                  </a:cubicBezTo>
                  <a:cubicBezTo>
                    <a:pt x="1942" y="1666"/>
                    <a:pt x="1942" y="1538"/>
                    <a:pt x="1878" y="1379"/>
                  </a:cubicBezTo>
                  <a:cubicBezTo>
                    <a:pt x="1751" y="870"/>
                    <a:pt x="1433" y="424"/>
                    <a:pt x="1051" y="106"/>
                  </a:cubicBezTo>
                  <a:cubicBezTo>
                    <a:pt x="939" y="31"/>
                    <a:pt x="816" y="0"/>
                    <a:pt x="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2"/>
            <p:cNvSpPr/>
            <p:nvPr/>
          </p:nvSpPr>
          <p:spPr>
            <a:xfrm>
              <a:off x="4843825" y="4147975"/>
              <a:ext cx="46975" cy="52700"/>
            </a:xfrm>
            <a:custGeom>
              <a:avLst/>
              <a:gdLst/>
              <a:ahLst/>
              <a:cxnLst/>
              <a:rect l="l" t="t" r="r" b="b"/>
              <a:pathLst>
                <a:path w="1879" h="2108" extrusionOk="0">
                  <a:moveTo>
                    <a:pt x="1147" y="1"/>
                  </a:moveTo>
                  <a:cubicBezTo>
                    <a:pt x="924" y="1"/>
                    <a:pt x="733" y="96"/>
                    <a:pt x="574" y="255"/>
                  </a:cubicBezTo>
                  <a:cubicBezTo>
                    <a:pt x="287" y="637"/>
                    <a:pt x="96" y="1083"/>
                    <a:pt x="32" y="1561"/>
                  </a:cubicBezTo>
                  <a:cubicBezTo>
                    <a:pt x="1" y="1752"/>
                    <a:pt x="32" y="1911"/>
                    <a:pt x="351" y="1943"/>
                  </a:cubicBezTo>
                  <a:lnTo>
                    <a:pt x="924" y="2006"/>
                  </a:lnTo>
                  <a:cubicBezTo>
                    <a:pt x="1147" y="2070"/>
                    <a:pt x="1401" y="2070"/>
                    <a:pt x="1497" y="2102"/>
                  </a:cubicBezTo>
                  <a:cubicBezTo>
                    <a:pt x="1509" y="2106"/>
                    <a:pt x="1522" y="2108"/>
                    <a:pt x="1534" y="2108"/>
                  </a:cubicBezTo>
                  <a:cubicBezTo>
                    <a:pt x="1623" y="2108"/>
                    <a:pt x="1724" y="2014"/>
                    <a:pt x="1751" y="1847"/>
                  </a:cubicBezTo>
                  <a:cubicBezTo>
                    <a:pt x="1879" y="1338"/>
                    <a:pt x="1847" y="797"/>
                    <a:pt x="1624" y="319"/>
                  </a:cubicBezTo>
                  <a:cubicBezTo>
                    <a:pt x="1529" y="128"/>
                    <a:pt x="1338" y="33"/>
                    <a:pt x="1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2"/>
            <p:cNvSpPr/>
            <p:nvPr/>
          </p:nvSpPr>
          <p:spPr>
            <a:xfrm>
              <a:off x="4902725" y="4177575"/>
              <a:ext cx="54150" cy="53400"/>
            </a:xfrm>
            <a:custGeom>
              <a:avLst/>
              <a:gdLst/>
              <a:ahLst/>
              <a:cxnLst/>
              <a:rect l="l" t="t" r="r" b="b"/>
              <a:pathLst>
                <a:path w="2166" h="2136" extrusionOk="0">
                  <a:moveTo>
                    <a:pt x="1496" y="1"/>
                  </a:moveTo>
                  <a:cubicBezTo>
                    <a:pt x="1407" y="1"/>
                    <a:pt x="1322" y="18"/>
                    <a:pt x="1242" y="58"/>
                  </a:cubicBezTo>
                  <a:cubicBezTo>
                    <a:pt x="796" y="249"/>
                    <a:pt x="414" y="568"/>
                    <a:pt x="159" y="950"/>
                  </a:cubicBezTo>
                  <a:cubicBezTo>
                    <a:pt x="64" y="1109"/>
                    <a:pt x="0" y="1268"/>
                    <a:pt x="287" y="1427"/>
                  </a:cubicBezTo>
                  <a:cubicBezTo>
                    <a:pt x="350" y="1491"/>
                    <a:pt x="542" y="1618"/>
                    <a:pt x="733" y="1745"/>
                  </a:cubicBezTo>
                  <a:cubicBezTo>
                    <a:pt x="924" y="1873"/>
                    <a:pt x="1115" y="2032"/>
                    <a:pt x="1210" y="2096"/>
                  </a:cubicBezTo>
                  <a:cubicBezTo>
                    <a:pt x="1235" y="2120"/>
                    <a:pt x="1278" y="2135"/>
                    <a:pt x="1328" y="2135"/>
                  </a:cubicBezTo>
                  <a:cubicBezTo>
                    <a:pt x="1407" y="2135"/>
                    <a:pt x="1502" y="2098"/>
                    <a:pt x="1560" y="2000"/>
                  </a:cubicBezTo>
                  <a:cubicBezTo>
                    <a:pt x="1910" y="1586"/>
                    <a:pt x="2133" y="1109"/>
                    <a:pt x="2165" y="599"/>
                  </a:cubicBezTo>
                  <a:cubicBezTo>
                    <a:pt x="2165" y="377"/>
                    <a:pt x="2038" y="186"/>
                    <a:pt x="1879" y="90"/>
                  </a:cubicBezTo>
                  <a:cubicBezTo>
                    <a:pt x="1749" y="35"/>
                    <a:pt x="1620" y="1"/>
                    <a:pt x="1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2"/>
            <p:cNvSpPr/>
            <p:nvPr/>
          </p:nvSpPr>
          <p:spPr>
            <a:xfrm>
              <a:off x="4948075" y="4235125"/>
              <a:ext cx="58125" cy="47775"/>
            </a:xfrm>
            <a:custGeom>
              <a:avLst/>
              <a:gdLst/>
              <a:ahLst/>
              <a:cxnLst/>
              <a:rect l="l" t="t" r="r" b="b"/>
              <a:pathLst>
                <a:path w="2325" h="1911" extrusionOk="0">
                  <a:moveTo>
                    <a:pt x="1439" y="0"/>
                  </a:moveTo>
                  <a:cubicBezTo>
                    <a:pt x="1046" y="0"/>
                    <a:pt x="661" y="119"/>
                    <a:pt x="319" y="303"/>
                  </a:cubicBezTo>
                  <a:cubicBezTo>
                    <a:pt x="128" y="399"/>
                    <a:pt x="1" y="494"/>
                    <a:pt x="160" y="781"/>
                  </a:cubicBezTo>
                  <a:cubicBezTo>
                    <a:pt x="224" y="876"/>
                    <a:pt x="319" y="1067"/>
                    <a:pt x="415" y="1290"/>
                  </a:cubicBezTo>
                  <a:cubicBezTo>
                    <a:pt x="542" y="1481"/>
                    <a:pt x="638" y="1704"/>
                    <a:pt x="669" y="1799"/>
                  </a:cubicBezTo>
                  <a:cubicBezTo>
                    <a:pt x="690" y="1861"/>
                    <a:pt x="765" y="1910"/>
                    <a:pt x="867" y="1910"/>
                  </a:cubicBezTo>
                  <a:cubicBezTo>
                    <a:pt x="922" y="1910"/>
                    <a:pt x="985" y="1896"/>
                    <a:pt x="1051" y="1863"/>
                  </a:cubicBezTo>
                  <a:cubicBezTo>
                    <a:pt x="1529" y="1704"/>
                    <a:pt x="1943" y="1354"/>
                    <a:pt x="2229" y="908"/>
                  </a:cubicBezTo>
                  <a:cubicBezTo>
                    <a:pt x="2325" y="717"/>
                    <a:pt x="2325" y="494"/>
                    <a:pt x="2229" y="335"/>
                  </a:cubicBezTo>
                  <a:cubicBezTo>
                    <a:pt x="2102" y="144"/>
                    <a:pt x="1911" y="17"/>
                    <a:pt x="1688" y="17"/>
                  </a:cubicBezTo>
                  <a:cubicBezTo>
                    <a:pt x="1605" y="5"/>
                    <a:pt x="1522" y="0"/>
                    <a:pt x="14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2"/>
            <p:cNvSpPr/>
            <p:nvPr/>
          </p:nvSpPr>
          <p:spPr>
            <a:xfrm>
              <a:off x="4970375" y="4301575"/>
              <a:ext cx="53350" cy="44200"/>
            </a:xfrm>
            <a:custGeom>
              <a:avLst/>
              <a:gdLst/>
              <a:ahLst/>
              <a:cxnLst/>
              <a:rect l="l" t="t" r="r" b="b"/>
              <a:pathLst>
                <a:path w="2134" h="1768" extrusionOk="0">
                  <a:moveTo>
                    <a:pt x="350" y="1"/>
                  </a:moveTo>
                  <a:cubicBezTo>
                    <a:pt x="159" y="1"/>
                    <a:pt x="0" y="33"/>
                    <a:pt x="0" y="351"/>
                  </a:cubicBezTo>
                  <a:lnTo>
                    <a:pt x="0" y="924"/>
                  </a:lnTo>
                  <a:cubicBezTo>
                    <a:pt x="0" y="1115"/>
                    <a:pt x="0" y="1306"/>
                    <a:pt x="0" y="1497"/>
                  </a:cubicBezTo>
                  <a:cubicBezTo>
                    <a:pt x="0" y="1656"/>
                    <a:pt x="96" y="1752"/>
                    <a:pt x="319" y="1752"/>
                  </a:cubicBezTo>
                  <a:cubicBezTo>
                    <a:pt x="406" y="1763"/>
                    <a:pt x="493" y="1768"/>
                    <a:pt x="580" y="1768"/>
                  </a:cubicBezTo>
                  <a:cubicBezTo>
                    <a:pt x="1001" y="1768"/>
                    <a:pt x="1414" y="1644"/>
                    <a:pt x="1783" y="1433"/>
                  </a:cubicBezTo>
                  <a:cubicBezTo>
                    <a:pt x="2133" y="1147"/>
                    <a:pt x="2101" y="606"/>
                    <a:pt x="1719" y="383"/>
                  </a:cubicBezTo>
                  <a:cubicBezTo>
                    <a:pt x="1306" y="128"/>
                    <a:pt x="828" y="1"/>
                    <a:pt x="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2"/>
            <p:cNvSpPr/>
            <p:nvPr/>
          </p:nvSpPr>
          <p:spPr>
            <a:xfrm>
              <a:off x="4946500" y="4363550"/>
              <a:ext cx="54125" cy="49600"/>
            </a:xfrm>
            <a:custGeom>
              <a:avLst/>
              <a:gdLst/>
              <a:ahLst/>
              <a:cxnLst/>
              <a:rect l="l" t="t" r="r" b="b"/>
              <a:pathLst>
                <a:path w="2165" h="1984" extrusionOk="0">
                  <a:moveTo>
                    <a:pt x="841" y="1"/>
                  </a:moveTo>
                  <a:cubicBezTo>
                    <a:pt x="750" y="1"/>
                    <a:pt x="667" y="59"/>
                    <a:pt x="573" y="228"/>
                  </a:cubicBezTo>
                  <a:cubicBezTo>
                    <a:pt x="541" y="291"/>
                    <a:pt x="510" y="355"/>
                    <a:pt x="478" y="451"/>
                  </a:cubicBezTo>
                  <a:cubicBezTo>
                    <a:pt x="414" y="546"/>
                    <a:pt x="350" y="642"/>
                    <a:pt x="319" y="737"/>
                  </a:cubicBezTo>
                  <a:cubicBezTo>
                    <a:pt x="191" y="928"/>
                    <a:pt x="64" y="1151"/>
                    <a:pt x="32" y="1246"/>
                  </a:cubicBezTo>
                  <a:cubicBezTo>
                    <a:pt x="0" y="1342"/>
                    <a:pt x="0" y="1501"/>
                    <a:pt x="159" y="1597"/>
                  </a:cubicBezTo>
                  <a:cubicBezTo>
                    <a:pt x="561" y="1855"/>
                    <a:pt x="1013" y="1983"/>
                    <a:pt x="1471" y="1983"/>
                  </a:cubicBezTo>
                  <a:cubicBezTo>
                    <a:pt x="1522" y="1983"/>
                    <a:pt x="1573" y="1982"/>
                    <a:pt x="1624" y="1979"/>
                  </a:cubicBezTo>
                  <a:cubicBezTo>
                    <a:pt x="1847" y="1947"/>
                    <a:pt x="2038" y="1819"/>
                    <a:pt x="2101" y="1628"/>
                  </a:cubicBezTo>
                  <a:cubicBezTo>
                    <a:pt x="2165" y="1437"/>
                    <a:pt x="2165" y="1215"/>
                    <a:pt x="2070" y="1024"/>
                  </a:cubicBezTo>
                  <a:cubicBezTo>
                    <a:pt x="1815" y="610"/>
                    <a:pt x="1465" y="291"/>
                    <a:pt x="1051" y="69"/>
                  </a:cubicBezTo>
                  <a:cubicBezTo>
                    <a:pt x="972" y="29"/>
                    <a:pt x="904" y="1"/>
                    <a:pt x="8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2"/>
            <p:cNvSpPr/>
            <p:nvPr/>
          </p:nvSpPr>
          <p:spPr>
            <a:xfrm>
              <a:off x="4897950" y="4414150"/>
              <a:ext cx="50950" cy="54775"/>
            </a:xfrm>
            <a:custGeom>
              <a:avLst/>
              <a:gdLst/>
              <a:ahLst/>
              <a:cxnLst/>
              <a:rect l="l" t="t" r="r" b="b"/>
              <a:pathLst>
                <a:path w="2038" h="2191" extrusionOk="0">
                  <a:moveTo>
                    <a:pt x="1313" y="0"/>
                  </a:moveTo>
                  <a:cubicBezTo>
                    <a:pt x="1250" y="0"/>
                    <a:pt x="1175" y="24"/>
                    <a:pt x="1083" y="82"/>
                  </a:cubicBezTo>
                  <a:cubicBezTo>
                    <a:pt x="987" y="146"/>
                    <a:pt x="796" y="305"/>
                    <a:pt x="605" y="432"/>
                  </a:cubicBezTo>
                  <a:cubicBezTo>
                    <a:pt x="414" y="560"/>
                    <a:pt x="223" y="655"/>
                    <a:pt x="128" y="719"/>
                  </a:cubicBezTo>
                  <a:cubicBezTo>
                    <a:pt x="64" y="814"/>
                    <a:pt x="0" y="942"/>
                    <a:pt x="96" y="1101"/>
                  </a:cubicBezTo>
                  <a:cubicBezTo>
                    <a:pt x="350" y="1578"/>
                    <a:pt x="733" y="1928"/>
                    <a:pt x="1210" y="2151"/>
                  </a:cubicBezTo>
                  <a:cubicBezTo>
                    <a:pt x="1285" y="2178"/>
                    <a:pt x="1357" y="2190"/>
                    <a:pt x="1425" y="2190"/>
                  </a:cubicBezTo>
                  <a:cubicBezTo>
                    <a:pt x="1764" y="2190"/>
                    <a:pt x="2011" y="1886"/>
                    <a:pt x="2038" y="1515"/>
                  </a:cubicBezTo>
                  <a:cubicBezTo>
                    <a:pt x="2006" y="1037"/>
                    <a:pt x="1847" y="560"/>
                    <a:pt x="1560" y="178"/>
                  </a:cubicBezTo>
                  <a:cubicBezTo>
                    <a:pt x="1499" y="76"/>
                    <a:pt x="1425" y="0"/>
                    <a:pt x="1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2"/>
            <p:cNvSpPr/>
            <p:nvPr/>
          </p:nvSpPr>
          <p:spPr>
            <a:xfrm>
              <a:off x="4837450" y="4441525"/>
              <a:ext cx="45400" cy="52075"/>
            </a:xfrm>
            <a:custGeom>
              <a:avLst/>
              <a:gdLst/>
              <a:ahLst/>
              <a:cxnLst/>
              <a:rect l="l" t="t" r="r" b="b"/>
              <a:pathLst>
                <a:path w="1816" h="2083" extrusionOk="0">
                  <a:moveTo>
                    <a:pt x="1429" y="1"/>
                  </a:moveTo>
                  <a:cubicBezTo>
                    <a:pt x="1401" y="1"/>
                    <a:pt x="1371" y="2"/>
                    <a:pt x="1338" y="6"/>
                  </a:cubicBezTo>
                  <a:cubicBezTo>
                    <a:pt x="1147" y="69"/>
                    <a:pt x="415" y="101"/>
                    <a:pt x="224" y="133"/>
                  </a:cubicBezTo>
                  <a:cubicBezTo>
                    <a:pt x="33" y="165"/>
                    <a:pt x="1" y="260"/>
                    <a:pt x="1" y="451"/>
                  </a:cubicBezTo>
                  <a:cubicBezTo>
                    <a:pt x="1" y="961"/>
                    <a:pt x="192" y="1470"/>
                    <a:pt x="510" y="1884"/>
                  </a:cubicBezTo>
                  <a:cubicBezTo>
                    <a:pt x="616" y="2017"/>
                    <a:pt x="789" y="2083"/>
                    <a:pt x="954" y="2083"/>
                  </a:cubicBezTo>
                  <a:cubicBezTo>
                    <a:pt x="987" y="2083"/>
                    <a:pt x="1020" y="2080"/>
                    <a:pt x="1051" y="2075"/>
                  </a:cubicBezTo>
                  <a:cubicBezTo>
                    <a:pt x="1274" y="2011"/>
                    <a:pt x="1433" y="1884"/>
                    <a:pt x="1529" y="1693"/>
                  </a:cubicBezTo>
                  <a:cubicBezTo>
                    <a:pt x="1752" y="1247"/>
                    <a:pt x="1815" y="770"/>
                    <a:pt x="1752" y="292"/>
                  </a:cubicBezTo>
                  <a:cubicBezTo>
                    <a:pt x="1752" y="121"/>
                    <a:pt x="1675" y="1"/>
                    <a:pt x="1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2"/>
            <p:cNvSpPr/>
            <p:nvPr/>
          </p:nvSpPr>
          <p:spPr>
            <a:xfrm>
              <a:off x="4769025" y="4427550"/>
              <a:ext cx="49350" cy="54550"/>
            </a:xfrm>
            <a:custGeom>
              <a:avLst/>
              <a:gdLst/>
              <a:ahLst/>
              <a:cxnLst/>
              <a:rect l="l" t="t" r="r" b="b"/>
              <a:pathLst>
                <a:path w="1974" h="2182" extrusionOk="0">
                  <a:moveTo>
                    <a:pt x="550" y="0"/>
                  </a:moveTo>
                  <a:cubicBezTo>
                    <a:pt x="445" y="0"/>
                    <a:pt x="391" y="78"/>
                    <a:pt x="318" y="246"/>
                  </a:cubicBezTo>
                  <a:cubicBezTo>
                    <a:pt x="96" y="692"/>
                    <a:pt x="0" y="1233"/>
                    <a:pt x="96" y="1743"/>
                  </a:cubicBezTo>
                  <a:cubicBezTo>
                    <a:pt x="127" y="1934"/>
                    <a:pt x="287" y="2093"/>
                    <a:pt x="478" y="2156"/>
                  </a:cubicBezTo>
                  <a:cubicBezTo>
                    <a:pt x="537" y="2174"/>
                    <a:pt x="597" y="2181"/>
                    <a:pt x="655" y="2181"/>
                  </a:cubicBezTo>
                  <a:cubicBezTo>
                    <a:pt x="815" y="2181"/>
                    <a:pt x="966" y="2122"/>
                    <a:pt x="1082" y="2029"/>
                  </a:cubicBezTo>
                  <a:cubicBezTo>
                    <a:pt x="1464" y="1743"/>
                    <a:pt x="1783" y="1361"/>
                    <a:pt x="1942" y="915"/>
                  </a:cubicBezTo>
                  <a:cubicBezTo>
                    <a:pt x="1974" y="819"/>
                    <a:pt x="1974" y="724"/>
                    <a:pt x="1974" y="660"/>
                  </a:cubicBezTo>
                  <a:cubicBezTo>
                    <a:pt x="1942" y="597"/>
                    <a:pt x="1878" y="533"/>
                    <a:pt x="1719" y="469"/>
                  </a:cubicBezTo>
                  <a:cubicBezTo>
                    <a:pt x="1528" y="406"/>
                    <a:pt x="860" y="119"/>
                    <a:pt x="669" y="24"/>
                  </a:cubicBezTo>
                  <a:cubicBezTo>
                    <a:pt x="622" y="8"/>
                    <a:pt x="583" y="0"/>
                    <a:pt x="5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2"/>
            <p:cNvSpPr/>
            <p:nvPr/>
          </p:nvSpPr>
          <p:spPr>
            <a:xfrm>
              <a:off x="4708525" y="4385950"/>
              <a:ext cx="55750" cy="51150"/>
            </a:xfrm>
            <a:custGeom>
              <a:avLst/>
              <a:gdLst/>
              <a:ahLst/>
              <a:cxnLst/>
              <a:rect l="l" t="t" r="r" b="b"/>
              <a:pathLst>
                <a:path w="2230" h="2046" extrusionOk="0">
                  <a:moveTo>
                    <a:pt x="1151" y="0"/>
                  </a:moveTo>
                  <a:cubicBezTo>
                    <a:pt x="1075" y="0"/>
                    <a:pt x="1003" y="32"/>
                    <a:pt x="956" y="96"/>
                  </a:cubicBezTo>
                  <a:cubicBezTo>
                    <a:pt x="542" y="382"/>
                    <a:pt x="223" y="796"/>
                    <a:pt x="64" y="1306"/>
                  </a:cubicBezTo>
                  <a:cubicBezTo>
                    <a:pt x="1" y="1497"/>
                    <a:pt x="64" y="1719"/>
                    <a:pt x="223" y="1879"/>
                  </a:cubicBezTo>
                  <a:cubicBezTo>
                    <a:pt x="355" y="1984"/>
                    <a:pt x="509" y="2046"/>
                    <a:pt x="685" y="2046"/>
                  </a:cubicBezTo>
                  <a:cubicBezTo>
                    <a:pt x="721" y="2046"/>
                    <a:pt x="758" y="2043"/>
                    <a:pt x="796" y="2038"/>
                  </a:cubicBezTo>
                  <a:cubicBezTo>
                    <a:pt x="1274" y="1974"/>
                    <a:pt x="1720" y="1751"/>
                    <a:pt x="2070" y="1433"/>
                  </a:cubicBezTo>
                  <a:cubicBezTo>
                    <a:pt x="2134" y="1369"/>
                    <a:pt x="2197" y="1306"/>
                    <a:pt x="2229" y="1210"/>
                  </a:cubicBezTo>
                  <a:cubicBezTo>
                    <a:pt x="2197" y="1115"/>
                    <a:pt x="2165" y="1019"/>
                    <a:pt x="2070" y="923"/>
                  </a:cubicBezTo>
                  <a:cubicBezTo>
                    <a:pt x="1943" y="796"/>
                    <a:pt x="1497" y="223"/>
                    <a:pt x="1370" y="96"/>
                  </a:cubicBezTo>
                  <a:cubicBezTo>
                    <a:pt x="1306" y="32"/>
                    <a:pt x="1226" y="0"/>
                    <a:pt x="1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2"/>
            <p:cNvSpPr/>
            <p:nvPr/>
          </p:nvSpPr>
          <p:spPr>
            <a:xfrm>
              <a:off x="4675900" y="4326650"/>
              <a:ext cx="54150" cy="45025"/>
            </a:xfrm>
            <a:custGeom>
              <a:avLst/>
              <a:gdLst/>
              <a:ahLst/>
              <a:cxnLst/>
              <a:rect l="l" t="t" r="r" b="b"/>
              <a:pathLst>
                <a:path w="2166" h="1801" extrusionOk="0">
                  <a:moveTo>
                    <a:pt x="1678" y="1"/>
                  </a:moveTo>
                  <a:cubicBezTo>
                    <a:pt x="1634" y="1"/>
                    <a:pt x="1584" y="7"/>
                    <a:pt x="1528" y="17"/>
                  </a:cubicBezTo>
                  <a:cubicBezTo>
                    <a:pt x="1019" y="80"/>
                    <a:pt x="542" y="303"/>
                    <a:pt x="160" y="685"/>
                  </a:cubicBezTo>
                  <a:cubicBezTo>
                    <a:pt x="32" y="844"/>
                    <a:pt x="0" y="1035"/>
                    <a:pt x="64" y="1258"/>
                  </a:cubicBezTo>
                  <a:cubicBezTo>
                    <a:pt x="128" y="1449"/>
                    <a:pt x="287" y="1608"/>
                    <a:pt x="478" y="1672"/>
                  </a:cubicBezTo>
                  <a:cubicBezTo>
                    <a:pt x="747" y="1762"/>
                    <a:pt x="1016" y="1801"/>
                    <a:pt x="1285" y="1801"/>
                  </a:cubicBezTo>
                  <a:cubicBezTo>
                    <a:pt x="1494" y="1801"/>
                    <a:pt x="1702" y="1777"/>
                    <a:pt x="1910" y="1736"/>
                  </a:cubicBezTo>
                  <a:cubicBezTo>
                    <a:pt x="1974" y="1704"/>
                    <a:pt x="2070" y="1672"/>
                    <a:pt x="2133" y="1608"/>
                  </a:cubicBezTo>
                  <a:cubicBezTo>
                    <a:pt x="2165" y="1513"/>
                    <a:pt x="2165" y="1385"/>
                    <a:pt x="2133" y="1290"/>
                  </a:cubicBezTo>
                  <a:cubicBezTo>
                    <a:pt x="2070" y="1099"/>
                    <a:pt x="1942" y="367"/>
                    <a:pt x="1879" y="176"/>
                  </a:cubicBezTo>
                  <a:cubicBezTo>
                    <a:pt x="1856" y="40"/>
                    <a:pt x="1785" y="1"/>
                    <a:pt x="1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2"/>
            <p:cNvSpPr/>
            <p:nvPr/>
          </p:nvSpPr>
          <p:spPr>
            <a:xfrm>
              <a:off x="4743550" y="4279900"/>
              <a:ext cx="56525" cy="38425"/>
            </a:xfrm>
            <a:custGeom>
              <a:avLst/>
              <a:gdLst/>
              <a:ahLst/>
              <a:cxnLst/>
              <a:rect l="l" t="t" r="r" b="b"/>
              <a:pathLst>
                <a:path w="2261" h="1537" extrusionOk="0">
                  <a:moveTo>
                    <a:pt x="1130" y="0"/>
                  </a:moveTo>
                  <a:cubicBezTo>
                    <a:pt x="748" y="0"/>
                    <a:pt x="366" y="56"/>
                    <a:pt x="0" y="167"/>
                  </a:cubicBezTo>
                  <a:cubicBezTo>
                    <a:pt x="478" y="772"/>
                    <a:pt x="1115" y="1250"/>
                    <a:pt x="1815" y="1536"/>
                  </a:cubicBezTo>
                  <a:cubicBezTo>
                    <a:pt x="1815" y="1027"/>
                    <a:pt x="1974" y="549"/>
                    <a:pt x="2261" y="167"/>
                  </a:cubicBezTo>
                  <a:cubicBezTo>
                    <a:pt x="1895" y="56"/>
                    <a:pt x="1512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2"/>
            <p:cNvSpPr/>
            <p:nvPr/>
          </p:nvSpPr>
          <p:spPr>
            <a:xfrm>
              <a:off x="4779350" y="4225175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828"/>
                    <a:pt x="319" y="1656"/>
                    <a:pt x="797" y="2356"/>
                  </a:cubicBezTo>
                  <a:cubicBezTo>
                    <a:pt x="1083" y="1943"/>
                    <a:pt x="1529" y="1624"/>
                    <a:pt x="2007" y="1497"/>
                  </a:cubicBezTo>
                  <a:cubicBezTo>
                    <a:pt x="1497" y="828"/>
                    <a:pt x="797" y="28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2"/>
            <p:cNvSpPr/>
            <p:nvPr/>
          </p:nvSpPr>
          <p:spPr>
            <a:xfrm>
              <a:off x="4829500" y="4209250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06"/>
                    <a:pt x="32" y="1338"/>
                    <a:pt x="1" y="2102"/>
                  </a:cubicBezTo>
                  <a:cubicBezTo>
                    <a:pt x="223" y="2038"/>
                    <a:pt x="462" y="2007"/>
                    <a:pt x="705" y="2007"/>
                  </a:cubicBezTo>
                  <a:cubicBezTo>
                    <a:pt x="947" y="2007"/>
                    <a:pt x="1193" y="2038"/>
                    <a:pt x="1432" y="2102"/>
                  </a:cubicBezTo>
                  <a:lnTo>
                    <a:pt x="1432" y="2102"/>
                  </a:lnTo>
                  <a:cubicBezTo>
                    <a:pt x="1394" y="1348"/>
                    <a:pt x="1140" y="597"/>
                    <a:pt x="701" y="1"/>
                  </a:cubicBezTo>
                  <a:close/>
                  <a:moveTo>
                    <a:pt x="1432" y="2102"/>
                  </a:moveTo>
                  <a:lnTo>
                    <a:pt x="1432" y="2102"/>
                  </a:lnTo>
                  <a:cubicBezTo>
                    <a:pt x="1432" y="2112"/>
                    <a:pt x="1433" y="2123"/>
                    <a:pt x="1433" y="2134"/>
                  </a:cubicBezTo>
                  <a:lnTo>
                    <a:pt x="1433" y="2102"/>
                  </a:lnTo>
                  <a:cubicBezTo>
                    <a:pt x="1433" y="2102"/>
                    <a:pt x="1432" y="2102"/>
                    <a:pt x="1432" y="2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2"/>
            <p:cNvSpPr/>
            <p:nvPr/>
          </p:nvSpPr>
          <p:spPr>
            <a:xfrm>
              <a:off x="4864525" y="4225175"/>
              <a:ext cx="49350" cy="58925"/>
            </a:xfrm>
            <a:custGeom>
              <a:avLst/>
              <a:gdLst/>
              <a:ahLst/>
              <a:cxnLst/>
              <a:rect l="l" t="t" r="r" b="b"/>
              <a:pathLst>
                <a:path w="1974" h="2357" extrusionOk="0">
                  <a:moveTo>
                    <a:pt x="1974" y="1"/>
                  </a:moveTo>
                  <a:lnTo>
                    <a:pt x="1974" y="1"/>
                  </a:lnTo>
                  <a:cubicBezTo>
                    <a:pt x="1178" y="287"/>
                    <a:pt x="478" y="828"/>
                    <a:pt x="0" y="1497"/>
                  </a:cubicBezTo>
                  <a:cubicBezTo>
                    <a:pt x="478" y="1624"/>
                    <a:pt x="892" y="1943"/>
                    <a:pt x="1178" y="2356"/>
                  </a:cubicBezTo>
                  <a:cubicBezTo>
                    <a:pt x="1656" y="1656"/>
                    <a:pt x="1942" y="828"/>
                    <a:pt x="19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2"/>
            <p:cNvSpPr/>
            <p:nvPr/>
          </p:nvSpPr>
          <p:spPr>
            <a:xfrm>
              <a:off x="4893975" y="4279900"/>
              <a:ext cx="56525" cy="38425"/>
            </a:xfrm>
            <a:custGeom>
              <a:avLst/>
              <a:gdLst/>
              <a:ahLst/>
              <a:cxnLst/>
              <a:rect l="l" t="t" r="r" b="b"/>
              <a:pathLst>
                <a:path w="2261" h="1537" extrusionOk="0">
                  <a:moveTo>
                    <a:pt x="1142" y="0"/>
                  </a:moveTo>
                  <a:cubicBezTo>
                    <a:pt x="764" y="0"/>
                    <a:pt x="382" y="56"/>
                    <a:pt x="0" y="167"/>
                  </a:cubicBezTo>
                  <a:cubicBezTo>
                    <a:pt x="287" y="549"/>
                    <a:pt x="446" y="1027"/>
                    <a:pt x="478" y="1536"/>
                  </a:cubicBezTo>
                  <a:cubicBezTo>
                    <a:pt x="1178" y="1250"/>
                    <a:pt x="1783" y="772"/>
                    <a:pt x="2260" y="167"/>
                  </a:cubicBezTo>
                  <a:cubicBezTo>
                    <a:pt x="1894" y="56"/>
                    <a:pt x="1520" y="0"/>
                    <a:pt x="1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2"/>
            <p:cNvSpPr/>
            <p:nvPr/>
          </p:nvSpPr>
          <p:spPr>
            <a:xfrm>
              <a:off x="4893975" y="4318300"/>
              <a:ext cx="62100" cy="39125"/>
            </a:xfrm>
            <a:custGeom>
              <a:avLst/>
              <a:gdLst/>
              <a:ahLst/>
              <a:cxnLst/>
              <a:rect l="l" t="t" r="r" b="b"/>
              <a:pathLst>
                <a:path w="2484" h="1565" extrusionOk="0">
                  <a:moveTo>
                    <a:pt x="478" y="0"/>
                  </a:moveTo>
                  <a:cubicBezTo>
                    <a:pt x="446" y="478"/>
                    <a:pt x="287" y="955"/>
                    <a:pt x="0" y="1369"/>
                  </a:cubicBezTo>
                  <a:cubicBezTo>
                    <a:pt x="411" y="1501"/>
                    <a:pt x="848" y="1564"/>
                    <a:pt x="1284" y="1564"/>
                  </a:cubicBezTo>
                  <a:cubicBezTo>
                    <a:pt x="1692" y="1564"/>
                    <a:pt x="2099" y="1509"/>
                    <a:pt x="2483" y="1401"/>
                  </a:cubicBezTo>
                  <a:cubicBezTo>
                    <a:pt x="1974" y="733"/>
                    <a:pt x="1274" y="255"/>
                    <a:pt x="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2"/>
            <p:cNvSpPr/>
            <p:nvPr/>
          </p:nvSpPr>
          <p:spPr>
            <a:xfrm>
              <a:off x="4865325" y="4352525"/>
              <a:ext cx="45375" cy="53350"/>
            </a:xfrm>
            <a:custGeom>
              <a:avLst/>
              <a:gdLst/>
              <a:ahLst/>
              <a:cxnLst/>
              <a:rect l="l" t="t" r="r" b="b"/>
              <a:pathLst>
                <a:path w="1815" h="2134" extrusionOk="0">
                  <a:moveTo>
                    <a:pt x="1146" y="0"/>
                  </a:moveTo>
                  <a:cubicBezTo>
                    <a:pt x="860" y="382"/>
                    <a:pt x="446" y="669"/>
                    <a:pt x="0" y="828"/>
                  </a:cubicBezTo>
                  <a:cubicBezTo>
                    <a:pt x="478" y="1433"/>
                    <a:pt x="1114" y="1878"/>
                    <a:pt x="1815" y="2133"/>
                  </a:cubicBezTo>
                  <a:cubicBezTo>
                    <a:pt x="1815" y="1369"/>
                    <a:pt x="1560" y="605"/>
                    <a:pt x="1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2"/>
            <p:cNvSpPr/>
            <p:nvPr/>
          </p:nvSpPr>
          <p:spPr>
            <a:xfrm>
              <a:off x="4829500" y="4373200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" y="1"/>
                  </a:moveTo>
                  <a:cubicBezTo>
                    <a:pt x="1" y="860"/>
                    <a:pt x="255" y="1688"/>
                    <a:pt x="701" y="2389"/>
                  </a:cubicBezTo>
                  <a:cubicBezTo>
                    <a:pt x="1178" y="1688"/>
                    <a:pt x="1433" y="860"/>
                    <a:pt x="1433" y="1"/>
                  </a:cubicBezTo>
                  <a:lnTo>
                    <a:pt x="1433" y="1"/>
                  </a:lnTo>
                  <a:cubicBezTo>
                    <a:pt x="1194" y="81"/>
                    <a:pt x="948" y="120"/>
                    <a:pt x="705" y="120"/>
                  </a:cubicBezTo>
                  <a:cubicBezTo>
                    <a:pt x="462" y="120"/>
                    <a:pt x="223" y="8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2"/>
            <p:cNvSpPr/>
            <p:nvPr/>
          </p:nvSpPr>
          <p:spPr>
            <a:xfrm>
              <a:off x="4783350" y="4352525"/>
              <a:ext cx="46175" cy="53350"/>
            </a:xfrm>
            <a:custGeom>
              <a:avLst/>
              <a:gdLst/>
              <a:ahLst/>
              <a:cxnLst/>
              <a:rect l="l" t="t" r="r" b="b"/>
              <a:pathLst>
                <a:path w="1847" h="2134" extrusionOk="0">
                  <a:moveTo>
                    <a:pt x="669" y="0"/>
                  </a:moveTo>
                  <a:cubicBezTo>
                    <a:pt x="255" y="637"/>
                    <a:pt x="0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669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2"/>
            <p:cNvSpPr/>
            <p:nvPr/>
          </p:nvSpPr>
          <p:spPr>
            <a:xfrm>
              <a:off x="4737975" y="4318300"/>
              <a:ext cx="62100" cy="38850"/>
            </a:xfrm>
            <a:custGeom>
              <a:avLst/>
              <a:gdLst/>
              <a:ahLst/>
              <a:cxnLst/>
              <a:rect l="l" t="t" r="r" b="b"/>
              <a:pathLst>
                <a:path w="2484" h="1554" extrusionOk="0">
                  <a:moveTo>
                    <a:pt x="2038" y="0"/>
                  </a:moveTo>
                  <a:cubicBezTo>
                    <a:pt x="1242" y="255"/>
                    <a:pt x="542" y="733"/>
                    <a:pt x="0" y="1401"/>
                  </a:cubicBezTo>
                  <a:cubicBezTo>
                    <a:pt x="385" y="1505"/>
                    <a:pt x="776" y="1553"/>
                    <a:pt x="1165" y="1553"/>
                  </a:cubicBezTo>
                  <a:cubicBezTo>
                    <a:pt x="1613" y="1553"/>
                    <a:pt x="2057" y="1489"/>
                    <a:pt x="2484" y="1369"/>
                  </a:cubicBezTo>
                  <a:cubicBezTo>
                    <a:pt x="2197" y="955"/>
                    <a:pt x="2038" y="478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2"/>
            <p:cNvSpPr/>
            <p:nvPr/>
          </p:nvSpPr>
          <p:spPr>
            <a:xfrm>
              <a:off x="4813575" y="4286450"/>
              <a:ext cx="76425" cy="65500"/>
            </a:xfrm>
            <a:custGeom>
              <a:avLst/>
              <a:gdLst/>
              <a:ahLst/>
              <a:cxnLst/>
              <a:rect l="l" t="t" r="r" b="b"/>
              <a:pathLst>
                <a:path w="3057" h="2620" extrusionOk="0">
                  <a:moveTo>
                    <a:pt x="1306" y="1"/>
                  </a:moveTo>
                  <a:cubicBezTo>
                    <a:pt x="574" y="1"/>
                    <a:pt x="1" y="606"/>
                    <a:pt x="1" y="1306"/>
                  </a:cubicBezTo>
                  <a:cubicBezTo>
                    <a:pt x="1" y="2101"/>
                    <a:pt x="638" y="2620"/>
                    <a:pt x="1307" y="2620"/>
                  </a:cubicBezTo>
                  <a:cubicBezTo>
                    <a:pt x="1630" y="2620"/>
                    <a:pt x="1960" y="2499"/>
                    <a:pt x="2229" y="2229"/>
                  </a:cubicBezTo>
                  <a:cubicBezTo>
                    <a:pt x="3057" y="1434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0" name="Google Shape;2850;p32"/>
          <p:cNvGrpSpPr/>
          <p:nvPr/>
        </p:nvGrpSpPr>
        <p:grpSpPr>
          <a:xfrm>
            <a:off x="1063797" y="1135862"/>
            <a:ext cx="2302473" cy="2601476"/>
            <a:chOff x="2223838" y="2696625"/>
            <a:chExt cx="1120425" cy="1265925"/>
          </a:xfrm>
        </p:grpSpPr>
        <p:sp>
          <p:nvSpPr>
            <p:cNvPr id="2851" name="Google Shape;2851;p32"/>
            <p:cNvSpPr/>
            <p:nvPr/>
          </p:nvSpPr>
          <p:spPr>
            <a:xfrm>
              <a:off x="2230688" y="2697075"/>
              <a:ext cx="1106725" cy="1265025"/>
            </a:xfrm>
            <a:custGeom>
              <a:avLst/>
              <a:gdLst/>
              <a:ahLst/>
              <a:cxnLst/>
              <a:rect l="l" t="t" r="r" b="b"/>
              <a:pathLst>
                <a:path w="44269" h="50601" extrusionOk="0">
                  <a:moveTo>
                    <a:pt x="25166" y="15981"/>
                  </a:moveTo>
                  <a:lnTo>
                    <a:pt x="25189" y="16003"/>
                  </a:lnTo>
                  <a:lnTo>
                    <a:pt x="25211" y="16003"/>
                  </a:lnTo>
                  <a:cubicBezTo>
                    <a:pt x="25322" y="16047"/>
                    <a:pt x="25412" y="16137"/>
                    <a:pt x="25478" y="16226"/>
                  </a:cubicBezTo>
                  <a:cubicBezTo>
                    <a:pt x="25568" y="16315"/>
                    <a:pt x="25612" y="16449"/>
                    <a:pt x="25634" y="16560"/>
                  </a:cubicBezTo>
                  <a:lnTo>
                    <a:pt x="25634" y="16582"/>
                  </a:lnTo>
                  <a:cubicBezTo>
                    <a:pt x="25657" y="16694"/>
                    <a:pt x="25634" y="16828"/>
                    <a:pt x="25612" y="16939"/>
                  </a:cubicBezTo>
                  <a:cubicBezTo>
                    <a:pt x="25590" y="17006"/>
                    <a:pt x="25568" y="17073"/>
                    <a:pt x="25545" y="17140"/>
                  </a:cubicBezTo>
                  <a:lnTo>
                    <a:pt x="25478" y="17340"/>
                  </a:lnTo>
                  <a:cubicBezTo>
                    <a:pt x="25412" y="17519"/>
                    <a:pt x="25367" y="17719"/>
                    <a:pt x="25345" y="17898"/>
                  </a:cubicBezTo>
                  <a:cubicBezTo>
                    <a:pt x="25010" y="17853"/>
                    <a:pt x="24654" y="17808"/>
                    <a:pt x="24319" y="17786"/>
                  </a:cubicBezTo>
                  <a:cubicBezTo>
                    <a:pt x="24252" y="17452"/>
                    <a:pt x="24208" y="17162"/>
                    <a:pt x="24186" y="16894"/>
                  </a:cubicBezTo>
                  <a:cubicBezTo>
                    <a:pt x="24163" y="16672"/>
                    <a:pt x="24141" y="16493"/>
                    <a:pt x="24119" y="16315"/>
                  </a:cubicBezTo>
                  <a:cubicBezTo>
                    <a:pt x="24475" y="16226"/>
                    <a:pt x="24832" y="16114"/>
                    <a:pt x="25166" y="15981"/>
                  </a:cubicBezTo>
                  <a:close/>
                  <a:moveTo>
                    <a:pt x="15829" y="35983"/>
                  </a:moveTo>
                  <a:lnTo>
                    <a:pt x="15829" y="35983"/>
                  </a:lnTo>
                  <a:cubicBezTo>
                    <a:pt x="15769" y="36140"/>
                    <a:pt x="15706" y="36280"/>
                    <a:pt x="15626" y="36421"/>
                  </a:cubicBezTo>
                  <a:cubicBezTo>
                    <a:pt x="14779" y="38092"/>
                    <a:pt x="14133" y="38137"/>
                    <a:pt x="13174" y="40344"/>
                  </a:cubicBezTo>
                  <a:cubicBezTo>
                    <a:pt x="12884" y="41057"/>
                    <a:pt x="12907" y="41748"/>
                    <a:pt x="12639" y="41793"/>
                  </a:cubicBezTo>
                  <a:cubicBezTo>
                    <a:pt x="12575" y="41804"/>
                    <a:pt x="12495" y="41809"/>
                    <a:pt x="12398" y="41809"/>
                  </a:cubicBezTo>
                  <a:cubicBezTo>
                    <a:pt x="11924" y="41809"/>
                    <a:pt x="11077" y="41688"/>
                    <a:pt x="10076" y="41614"/>
                  </a:cubicBezTo>
                  <a:cubicBezTo>
                    <a:pt x="12220" y="39979"/>
                    <a:pt x="14145" y="38080"/>
                    <a:pt x="15829" y="35983"/>
                  </a:cubicBezTo>
                  <a:close/>
                  <a:moveTo>
                    <a:pt x="2899" y="42060"/>
                  </a:moveTo>
                  <a:lnTo>
                    <a:pt x="2854" y="42082"/>
                  </a:lnTo>
                  <a:cubicBezTo>
                    <a:pt x="2765" y="42127"/>
                    <a:pt x="2653" y="42149"/>
                    <a:pt x="2564" y="42149"/>
                  </a:cubicBezTo>
                  <a:cubicBezTo>
                    <a:pt x="2676" y="42127"/>
                    <a:pt x="2787" y="42105"/>
                    <a:pt x="2899" y="42060"/>
                  </a:cubicBezTo>
                  <a:close/>
                  <a:moveTo>
                    <a:pt x="41282" y="42060"/>
                  </a:moveTo>
                  <a:lnTo>
                    <a:pt x="41282" y="42060"/>
                  </a:lnTo>
                  <a:cubicBezTo>
                    <a:pt x="41394" y="42105"/>
                    <a:pt x="41505" y="42127"/>
                    <a:pt x="41616" y="42149"/>
                  </a:cubicBezTo>
                  <a:cubicBezTo>
                    <a:pt x="41527" y="42149"/>
                    <a:pt x="41416" y="42127"/>
                    <a:pt x="41327" y="42082"/>
                  </a:cubicBezTo>
                  <a:lnTo>
                    <a:pt x="41282" y="42060"/>
                  </a:lnTo>
                  <a:close/>
                  <a:moveTo>
                    <a:pt x="28354" y="35975"/>
                  </a:moveTo>
                  <a:lnTo>
                    <a:pt x="28354" y="35975"/>
                  </a:lnTo>
                  <a:cubicBezTo>
                    <a:pt x="30115" y="38182"/>
                    <a:pt x="32143" y="40143"/>
                    <a:pt x="34394" y="41837"/>
                  </a:cubicBezTo>
                  <a:cubicBezTo>
                    <a:pt x="33547" y="41949"/>
                    <a:pt x="32723" y="42127"/>
                    <a:pt x="31965" y="42305"/>
                  </a:cubicBezTo>
                  <a:cubicBezTo>
                    <a:pt x="31905" y="42320"/>
                    <a:pt x="31834" y="42330"/>
                    <a:pt x="31763" y="42330"/>
                  </a:cubicBezTo>
                  <a:cubicBezTo>
                    <a:pt x="31621" y="42330"/>
                    <a:pt x="31482" y="42290"/>
                    <a:pt x="31452" y="42172"/>
                  </a:cubicBezTo>
                  <a:cubicBezTo>
                    <a:pt x="31363" y="41904"/>
                    <a:pt x="31452" y="41258"/>
                    <a:pt x="30806" y="39898"/>
                  </a:cubicBezTo>
                  <a:cubicBezTo>
                    <a:pt x="30115" y="38427"/>
                    <a:pt x="29558" y="38048"/>
                    <a:pt x="28978" y="37134"/>
                  </a:cubicBezTo>
                  <a:cubicBezTo>
                    <a:pt x="28733" y="36777"/>
                    <a:pt x="28532" y="36376"/>
                    <a:pt x="28354" y="35975"/>
                  </a:cubicBezTo>
                  <a:close/>
                  <a:moveTo>
                    <a:pt x="39701" y="42634"/>
                  </a:moveTo>
                  <a:lnTo>
                    <a:pt x="39701" y="42634"/>
                  </a:lnTo>
                  <a:cubicBezTo>
                    <a:pt x="39693" y="42636"/>
                    <a:pt x="39685" y="42638"/>
                    <a:pt x="39677" y="42640"/>
                  </a:cubicBezTo>
                  <a:lnTo>
                    <a:pt x="39655" y="42640"/>
                  </a:lnTo>
                  <a:cubicBezTo>
                    <a:pt x="39670" y="42638"/>
                    <a:pt x="39686" y="42636"/>
                    <a:pt x="39701" y="42634"/>
                  </a:cubicBezTo>
                  <a:close/>
                  <a:moveTo>
                    <a:pt x="42005" y="42705"/>
                  </a:moveTo>
                  <a:cubicBezTo>
                    <a:pt x="41961" y="42737"/>
                    <a:pt x="41911" y="42767"/>
                    <a:pt x="41862" y="42796"/>
                  </a:cubicBezTo>
                  <a:cubicBezTo>
                    <a:pt x="41910" y="42767"/>
                    <a:pt x="41958" y="42738"/>
                    <a:pt x="42005" y="42705"/>
                  </a:cubicBezTo>
                  <a:close/>
                  <a:moveTo>
                    <a:pt x="42417" y="42886"/>
                  </a:moveTo>
                  <a:lnTo>
                    <a:pt x="42417" y="42886"/>
                  </a:lnTo>
                  <a:cubicBezTo>
                    <a:pt x="42373" y="42931"/>
                    <a:pt x="42307" y="42997"/>
                    <a:pt x="42263" y="43063"/>
                  </a:cubicBezTo>
                  <a:cubicBezTo>
                    <a:pt x="42259" y="43067"/>
                    <a:pt x="42255" y="43071"/>
                    <a:pt x="42251" y="43075"/>
                  </a:cubicBezTo>
                  <a:lnTo>
                    <a:pt x="42251" y="43075"/>
                  </a:lnTo>
                  <a:cubicBezTo>
                    <a:pt x="42298" y="43006"/>
                    <a:pt x="42364" y="42939"/>
                    <a:pt x="42417" y="42886"/>
                  </a:cubicBezTo>
                  <a:close/>
                  <a:moveTo>
                    <a:pt x="40111" y="42890"/>
                  </a:moveTo>
                  <a:cubicBezTo>
                    <a:pt x="40351" y="42890"/>
                    <a:pt x="40583" y="42936"/>
                    <a:pt x="40814" y="43019"/>
                  </a:cubicBezTo>
                  <a:cubicBezTo>
                    <a:pt x="41059" y="43130"/>
                    <a:pt x="41349" y="43175"/>
                    <a:pt x="41639" y="43175"/>
                  </a:cubicBezTo>
                  <a:lnTo>
                    <a:pt x="41750" y="43152"/>
                  </a:lnTo>
                  <a:lnTo>
                    <a:pt x="41750" y="43152"/>
                  </a:lnTo>
                  <a:cubicBezTo>
                    <a:pt x="41506" y="43320"/>
                    <a:pt x="41209" y="43415"/>
                    <a:pt x="40903" y="43415"/>
                  </a:cubicBezTo>
                  <a:cubicBezTo>
                    <a:pt x="40763" y="43415"/>
                    <a:pt x="40620" y="43395"/>
                    <a:pt x="40480" y="43353"/>
                  </a:cubicBezTo>
                  <a:cubicBezTo>
                    <a:pt x="40391" y="43308"/>
                    <a:pt x="40279" y="43264"/>
                    <a:pt x="40190" y="43219"/>
                  </a:cubicBezTo>
                  <a:cubicBezTo>
                    <a:pt x="40123" y="43130"/>
                    <a:pt x="40034" y="43063"/>
                    <a:pt x="39945" y="42996"/>
                  </a:cubicBezTo>
                  <a:cubicBezTo>
                    <a:pt x="39922" y="42952"/>
                    <a:pt x="39900" y="42952"/>
                    <a:pt x="39856" y="42907"/>
                  </a:cubicBezTo>
                  <a:cubicBezTo>
                    <a:pt x="39942" y="42896"/>
                    <a:pt x="40027" y="42890"/>
                    <a:pt x="40111" y="42890"/>
                  </a:cubicBezTo>
                  <a:close/>
                  <a:moveTo>
                    <a:pt x="4027" y="42909"/>
                  </a:moveTo>
                  <a:cubicBezTo>
                    <a:pt x="4125" y="42909"/>
                    <a:pt x="4224" y="42916"/>
                    <a:pt x="4325" y="42929"/>
                  </a:cubicBezTo>
                  <a:cubicBezTo>
                    <a:pt x="4236" y="43019"/>
                    <a:pt x="4124" y="43108"/>
                    <a:pt x="4035" y="43197"/>
                  </a:cubicBezTo>
                  <a:cubicBezTo>
                    <a:pt x="3924" y="43286"/>
                    <a:pt x="3812" y="43331"/>
                    <a:pt x="3701" y="43375"/>
                  </a:cubicBezTo>
                  <a:cubicBezTo>
                    <a:pt x="3561" y="43417"/>
                    <a:pt x="3418" y="43437"/>
                    <a:pt x="3277" y="43437"/>
                  </a:cubicBezTo>
                  <a:cubicBezTo>
                    <a:pt x="2971" y="43437"/>
                    <a:pt x="2675" y="43343"/>
                    <a:pt x="2430" y="43175"/>
                  </a:cubicBezTo>
                  <a:lnTo>
                    <a:pt x="2542" y="43175"/>
                  </a:lnTo>
                  <a:cubicBezTo>
                    <a:pt x="2580" y="43178"/>
                    <a:pt x="2618" y="43179"/>
                    <a:pt x="2655" y="43179"/>
                  </a:cubicBezTo>
                  <a:cubicBezTo>
                    <a:pt x="2902" y="43179"/>
                    <a:pt x="3134" y="43118"/>
                    <a:pt x="3367" y="43041"/>
                  </a:cubicBezTo>
                  <a:cubicBezTo>
                    <a:pt x="3584" y="42948"/>
                    <a:pt x="3802" y="42909"/>
                    <a:pt x="4027" y="42909"/>
                  </a:cubicBezTo>
                  <a:close/>
                  <a:moveTo>
                    <a:pt x="1295" y="42912"/>
                  </a:moveTo>
                  <a:cubicBezTo>
                    <a:pt x="1361" y="43110"/>
                    <a:pt x="1428" y="43287"/>
                    <a:pt x="1539" y="43442"/>
                  </a:cubicBezTo>
                  <a:lnTo>
                    <a:pt x="1517" y="43442"/>
                  </a:lnTo>
                  <a:cubicBezTo>
                    <a:pt x="1428" y="43287"/>
                    <a:pt x="1361" y="43110"/>
                    <a:pt x="1295" y="42912"/>
                  </a:cubicBezTo>
                  <a:close/>
                  <a:moveTo>
                    <a:pt x="2341" y="43464"/>
                  </a:moveTo>
                  <a:cubicBezTo>
                    <a:pt x="2364" y="43464"/>
                    <a:pt x="2408" y="43487"/>
                    <a:pt x="2430" y="43509"/>
                  </a:cubicBezTo>
                  <a:cubicBezTo>
                    <a:pt x="2408" y="43487"/>
                    <a:pt x="2364" y="43487"/>
                    <a:pt x="2341" y="43464"/>
                  </a:cubicBezTo>
                  <a:close/>
                  <a:moveTo>
                    <a:pt x="41781" y="43501"/>
                  </a:moveTo>
                  <a:lnTo>
                    <a:pt x="41781" y="43501"/>
                  </a:lnTo>
                  <a:cubicBezTo>
                    <a:pt x="41778" y="43503"/>
                    <a:pt x="41775" y="43506"/>
                    <a:pt x="41772" y="43509"/>
                  </a:cubicBezTo>
                  <a:lnTo>
                    <a:pt x="41750" y="43509"/>
                  </a:lnTo>
                  <a:cubicBezTo>
                    <a:pt x="41758" y="43509"/>
                    <a:pt x="41770" y="43506"/>
                    <a:pt x="41781" y="43501"/>
                  </a:cubicBezTo>
                  <a:close/>
                  <a:moveTo>
                    <a:pt x="2007" y="44178"/>
                  </a:moveTo>
                  <a:lnTo>
                    <a:pt x="2051" y="44245"/>
                  </a:lnTo>
                  <a:cubicBezTo>
                    <a:pt x="2074" y="44267"/>
                    <a:pt x="2074" y="44289"/>
                    <a:pt x="2074" y="44289"/>
                  </a:cubicBezTo>
                  <a:cubicBezTo>
                    <a:pt x="2074" y="44289"/>
                    <a:pt x="2052" y="44245"/>
                    <a:pt x="2007" y="44178"/>
                  </a:cubicBezTo>
                  <a:close/>
                  <a:moveTo>
                    <a:pt x="42131" y="44264"/>
                  </a:moveTo>
                  <a:cubicBezTo>
                    <a:pt x="42123" y="44279"/>
                    <a:pt x="42115" y="44295"/>
                    <a:pt x="42107" y="44311"/>
                  </a:cubicBezTo>
                  <a:cubicBezTo>
                    <a:pt x="42107" y="44289"/>
                    <a:pt x="42107" y="44267"/>
                    <a:pt x="42129" y="44267"/>
                  </a:cubicBezTo>
                  <a:lnTo>
                    <a:pt x="42131" y="44264"/>
                  </a:lnTo>
                  <a:close/>
                  <a:moveTo>
                    <a:pt x="357" y="44423"/>
                  </a:moveTo>
                  <a:cubicBezTo>
                    <a:pt x="335" y="44445"/>
                    <a:pt x="313" y="44467"/>
                    <a:pt x="291" y="44490"/>
                  </a:cubicBezTo>
                  <a:cubicBezTo>
                    <a:pt x="302" y="44467"/>
                    <a:pt x="324" y="44445"/>
                    <a:pt x="357" y="44423"/>
                  </a:cubicBezTo>
                  <a:close/>
                  <a:moveTo>
                    <a:pt x="291" y="44490"/>
                  </a:moveTo>
                  <a:cubicBezTo>
                    <a:pt x="291" y="44512"/>
                    <a:pt x="291" y="44534"/>
                    <a:pt x="291" y="44557"/>
                  </a:cubicBezTo>
                  <a:cubicBezTo>
                    <a:pt x="279" y="44534"/>
                    <a:pt x="279" y="44512"/>
                    <a:pt x="291" y="44490"/>
                  </a:cubicBezTo>
                  <a:close/>
                  <a:moveTo>
                    <a:pt x="43845" y="44435"/>
                  </a:moveTo>
                  <a:cubicBezTo>
                    <a:pt x="43912" y="44475"/>
                    <a:pt x="43908" y="44516"/>
                    <a:pt x="43868" y="44557"/>
                  </a:cubicBezTo>
                  <a:lnTo>
                    <a:pt x="43868" y="44534"/>
                  </a:lnTo>
                  <a:cubicBezTo>
                    <a:pt x="43868" y="44534"/>
                    <a:pt x="43890" y="44512"/>
                    <a:pt x="43890" y="44490"/>
                  </a:cubicBezTo>
                  <a:cubicBezTo>
                    <a:pt x="43875" y="44475"/>
                    <a:pt x="43860" y="44450"/>
                    <a:pt x="43845" y="44435"/>
                  </a:cubicBezTo>
                  <a:close/>
                  <a:moveTo>
                    <a:pt x="536" y="44713"/>
                  </a:moveTo>
                  <a:lnTo>
                    <a:pt x="536" y="44713"/>
                  </a:lnTo>
                  <a:cubicBezTo>
                    <a:pt x="870" y="44869"/>
                    <a:pt x="1227" y="44980"/>
                    <a:pt x="1583" y="45047"/>
                  </a:cubicBezTo>
                  <a:cubicBezTo>
                    <a:pt x="1227" y="45002"/>
                    <a:pt x="870" y="44891"/>
                    <a:pt x="536" y="44713"/>
                  </a:cubicBezTo>
                  <a:close/>
                  <a:moveTo>
                    <a:pt x="43645" y="44713"/>
                  </a:moveTo>
                  <a:lnTo>
                    <a:pt x="43645" y="44713"/>
                  </a:lnTo>
                  <a:cubicBezTo>
                    <a:pt x="43310" y="44869"/>
                    <a:pt x="42954" y="45002"/>
                    <a:pt x="42597" y="45069"/>
                  </a:cubicBezTo>
                  <a:lnTo>
                    <a:pt x="42597" y="45047"/>
                  </a:lnTo>
                  <a:cubicBezTo>
                    <a:pt x="42954" y="44980"/>
                    <a:pt x="43310" y="44869"/>
                    <a:pt x="43645" y="44713"/>
                  </a:cubicBezTo>
                  <a:close/>
                  <a:moveTo>
                    <a:pt x="42508" y="45426"/>
                  </a:moveTo>
                  <a:lnTo>
                    <a:pt x="42508" y="45426"/>
                  </a:lnTo>
                  <a:cubicBezTo>
                    <a:pt x="42174" y="45470"/>
                    <a:pt x="41862" y="45470"/>
                    <a:pt x="41527" y="45470"/>
                  </a:cubicBezTo>
                  <a:cubicBezTo>
                    <a:pt x="41862" y="45470"/>
                    <a:pt x="42285" y="45448"/>
                    <a:pt x="42508" y="45426"/>
                  </a:cubicBezTo>
                  <a:close/>
                  <a:moveTo>
                    <a:pt x="1695" y="45426"/>
                  </a:moveTo>
                  <a:cubicBezTo>
                    <a:pt x="1895" y="45448"/>
                    <a:pt x="2319" y="45470"/>
                    <a:pt x="2653" y="45470"/>
                  </a:cubicBezTo>
                  <a:cubicBezTo>
                    <a:pt x="2570" y="45476"/>
                    <a:pt x="2484" y="45479"/>
                    <a:pt x="2399" y="45479"/>
                  </a:cubicBezTo>
                  <a:cubicBezTo>
                    <a:pt x="2164" y="45479"/>
                    <a:pt x="1923" y="45459"/>
                    <a:pt x="1695" y="45426"/>
                  </a:cubicBezTo>
                  <a:close/>
                  <a:moveTo>
                    <a:pt x="580" y="45470"/>
                  </a:moveTo>
                  <a:lnTo>
                    <a:pt x="580" y="45470"/>
                  </a:lnTo>
                  <a:cubicBezTo>
                    <a:pt x="554" y="45490"/>
                    <a:pt x="530" y="45512"/>
                    <a:pt x="513" y="45537"/>
                  </a:cubicBezTo>
                  <a:cubicBezTo>
                    <a:pt x="525" y="45515"/>
                    <a:pt x="547" y="45493"/>
                    <a:pt x="580" y="45470"/>
                  </a:cubicBezTo>
                  <a:close/>
                  <a:moveTo>
                    <a:pt x="43467" y="45404"/>
                  </a:moveTo>
                  <a:cubicBezTo>
                    <a:pt x="43600" y="45448"/>
                    <a:pt x="43667" y="45493"/>
                    <a:pt x="43667" y="45537"/>
                  </a:cubicBezTo>
                  <a:cubicBezTo>
                    <a:pt x="43600" y="45470"/>
                    <a:pt x="43533" y="45426"/>
                    <a:pt x="43467" y="45404"/>
                  </a:cubicBezTo>
                  <a:close/>
                  <a:moveTo>
                    <a:pt x="580" y="45649"/>
                  </a:moveTo>
                  <a:lnTo>
                    <a:pt x="622" y="45676"/>
                  </a:lnTo>
                  <a:lnTo>
                    <a:pt x="622" y="45676"/>
                  </a:lnTo>
                  <a:cubicBezTo>
                    <a:pt x="608" y="45671"/>
                    <a:pt x="594" y="45671"/>
                    <a:pt x="580" y="45671"/>
                  </a:cubicBezTo>
                  <a:lnTo>
                    <a:pt x="580" y="45649"/>
                  </a:lnTo>
                  <a:close/>
                  <a:moveTo>
                    <a:pt x="43600" y="45649"/>
                  </a:moveTo>
                  <a:cubicBezTo>
                    <a:pt x="43578" y="45671"/>
                    <a:pt x="43556" y="45693"/>
                    <a:pt x="43533" y="45693"/>
                  </a:cubicBezTo>
                  <a:cubicBezTo>
                    <a:pt x="43556" y="45671"/>
                    <a:pt x="43578" y="45671"/>
                    <a:pt x="43600" y="45649"/>
                  </a:cubicBezTo>
                  <a:close/>
                  <a:moveTo>
                    <a:pt x="692" y="45716"/>
                  </a:moveTo>
                  <a:cubicBezTo>
                    <a:pt x="736" y="45738"/>
                    <a:pt x="781" y="45760"/>
                    <a:pt x="803" y="45782"/>
                  </a:cubicBezTo>
                  <a:lnTo>
                    <a:pt x="803" y="45782"/>
                  </a:lnTo>
                  <a:cubicBezTo>
                    <a:pt x="781" y="45760"/>
                    <a:pt x="736" y="45738"/>
                    <a:pt x="692" y="45738"/>
                  </a:cubicBezTo>
                  <a:lnTo>
                    <a:pt x="692" y="45716"/>
                  </a:lnTo>
                  <a:close/>
                  <a:moveTo>
                    <a:pt x="43489" y="45716"/>
                  </a:moveTo>
                  <a:cubicBezTo>
                    <a:pt x="43444" y="45738"/>
                    <a:pt x="43422" y="45760"/>
                    <a:pt x="43377" y="45783"/>
                  </a:cubicBezTo>
                  <a:cubicBezTo>
                    <a:pt x="43400" y="45760"/>
                    <a:pt x="43444" y="45738"/>
                    <a:pt x="43489" y="45716"/>
                  </a:cubicBezTo>
                  <a:close/>
                  <a:moveTo>
                    <a:pt x="826" y="45783"/>
                  </a:moveTo>
                  <a:cubicBezTo>
                    <a:pt x="1182" y="45916"/>
                    <a:pt x="1583" y="45983"/>
                    <a:pt x="1962" y="46028"/>
                  </a:cubicBezTo>
                  <a:cubicBezTo>
                    <a:pt x="1583" y="46005"/>
                    <a:pt x="1204" y="45916"/>
                    <a:pt x="826" y="45805"/>
                  </a:cubicBezTo>
                  <a:lnTo>
                    <a:pt x="826" y="45783"/>
                  </a:lnTo>
                  <a:close/>
                  <a:moveTo>
                    <a:pt x="43355" y="45783"/>
                  </a:moveTo>
                  <a:lnTo>
                    <a:pt x="43355" y="45783"/>
                  </a:lnTo>
                  <a:cubicBezTo>
                    <a:pt x="42998" y="45916"/>
                    <a:pt x="42620" y="46005"/>
                    <a:pt x="42218" y="46028"/>
                  </a:cubicBezTo>
                  <a:cubicBezTo>
                    <a:pt x="42597" y="45983"/>
                    <a:pt x="42976" y="45916"/>
                    <a:pt x="43355" y="45783"/>
                  </a:cubicBezTo>
                  <a:close/>
                  <a:moveTo>
                    <a:pt x="3032" y="46362"/>
                  </a:moveTo>
                  <a:lnTo>
                    <a:pt x="3032" y="46362"/>
                  </a:lnTo>
                  <a:cubicBezTo>
                    <a:pt x="2943" y="46407"/>
                    <a:pt x="2854" y="46451"/>
                    <a:pt x="2765" y="46474"/>
                  </a:cubicBezTo>
                  <a:lnTo>
                    <a:pt x="3032" y="46362"/>
                  </a:lnTo>
                  <a:close/>
                  <a:moveTo>
                    <a:pt x="17883" y="1"/>
                  </a:moveTo>
                  <a:cubicBezTo>
                    <a:pt x="17607" y="1"/>
                    <a:pt x="17337" y="59"/>
                    <a:pt x="17097" y="199"/>
                  </a:cubicBezTo>
                  <a:cubicBezTo>
                    <a:pt x="16674" y="444"/>
                    <a:pt x="16540" y="912"/>
                    <a:pt x="16451" y="1403"/>
                  </a:cubicBezTo>
                  <a:cubicBezTo>
                    <a:pt x="16050" y="3141"/>
                    <a:pt x="15336" y="2183"/>
                    <a:pt x="14289" y="2785"/>
                  </a:cubicBezTo>
                  <a:cubicBezTo>
                    <a:pt x="13041" y="3543"/>
                    <a:pt x="14200" y="5839"/>
                    <a:pt x="16317" y="6151"/>
                  </a:cubicBezTo>
                  <a:cubicBezTo>
                    <a:pt x="15292" y="8045"/>
                    <a:pt x="15225" y="10542"/>
                    <a:pt x="15849" y="12526"/>
                  </a:cubicBezTo>
                  <a:cubicBezTo>
                    <a:pt x="16495" y="14576"/>
                    <a:pt x="18145" y="15735"/>
                    <a:pt x="20106" y="16248"/>
                  </a:cubicBezTo>
                  <a:lnTo>
                    <a:pt x="20129" y="16248"/>
                  </a:lnTo>
                  <a:cubicBezTo>
                    <a:pt x="20129" y="16404"/>
                    <a:pt x="20084" y="16605"/>
                    <a:pt x="20062" y="16850"/>
                  </a:cubicBezTo>
                  <a:cubicBezTo>
                    <a:pt x="20040" y="17117"/>
                    <a:pt x="19995" y="17429"/>
                    <a:pt x="19950" y="17764"/>
                  </a:cubicBezTo>
                  <a:cubicBezTo>
                    <a:pt x="18658" y="17808"/>
                    <a:pt x="17409" y="18098"/>
                    <a:pt x="16206" y="18589"/>
                  </a:cubicBezTo>
                  <a:cubicBezTo>
                    <a:pt x="16050" y="18655"/>
                    <a:pt x="15894" y="18722"/>
                    <a:pt x="15760" y="18834"/>
                  </a:cubicBezTo>
                  <a:lnTo>
                    <a:pt x="15738" y="18834"/>
                  </a:lnTo>
                  <a:cubicBezTo>
                    <a:pt x="13419" y="20149"/>
                    <a:pt x="12706" y="25498"/>
                    <a:pt x="12171" y="29422"/>
                  </a:cubicBezTo>
                  <a:cubicBezTo>
                    <a:pt x="11257" y="36064"/>
                    <a:pt x="11458" y="32475"/>
                    <a:pt x="6710" y="40009"/>
                  </a:cubicBezTo>
                  <a:lnTo>
                    <a:pt x="6666" y="40009"/>
                  </a:lnTo>
                  <a:cubicBezTo>
                    <a:pt x="6646" y="40009"/>
                    <a:pt x="6626" y="40009"/>
                    <a:pt x="6606" y="40009"/>
                  </a:cubicBezTo>
                  <a:cubicBezTo>
                    <a:pt x="5851" y="40009"/>
                    <a:pt x="5198" y="40421"/>
                    <a:pt x="4481" y="40834"/>
                  </a:cubicBezTo>
                  <a:cubicBezTo>
                    <a:pt x="3946" y="41213"/>
                    <a:pt x="3367" y="41503"/>
                    <a:pt x="2765" y="41726"/>
                  </a:cubicBezTo>
                  <a:cubicBezTo>
                    <a:pt x="2676" y="41748"/>
                    <a:pt x="2609" y="41770"/>
                    <a:pt x="2520" y="41793"/>
                  </a:cubicBezTo>
                  <a:cubicBezTo>
                    <a:pt x="2252" y="41859"/>
                    <a:pt x="1918" y="41926"/>
                    <a:pt x="1762" y="42194"/>
                  </a:cubicBezTo>
                  <a:cubicBezTo>
                    <a:pt x="1717" y="42261"/>
                    <a:pt x="1717" y="42328"/>
                    <a:pt x="1717" y="42394"/>
                  </a:cubicBezTo>
                  <a:cubicBezTo>
                    <a:pt x="1639" y="42361"/>
                    <a:pt x="1561" y="42344"/>
                    <a:pt x="1483" y="42344"/>
                  </a:cubicBezTo>
                  <a:cubicBezTo>
                    <a:pt x="1405" y="42344"/>
                    <a:pt x="1327" y="42361"/>
                    <a:pt x="1249" y="42394"/>
                  </a:cubicBezTo>
                  <a:cubicBezTo>
                    <a:pt x="1138" y="42439"/>
                    <a:pt x="1048" y="42550"/>
                    <a:pt x="1026" y="42662"/>
                  </a:cubicBezTo>
                  <a:cubicBezTo>
                    <a:pt x="937" y="43019"/>
                    <a:pt x="1405" y="43776"/>
                    <a:pt x="1695" y="44200"/>
                  </a:cubicBezTo>
                  <a:lnTo>
                    <a:pt x="1294" y="44111"/>
                  </a:lnTo>
                  <a:cubicBezTo>
                    <a:pt x="1043" y="44074"/>
                    <a:pt x="807" y="44036"/>
                    <a:pt x="607" y="44036"/>
                  </a:cubicBezTo>
                  <a:cubicBezTo>
                    <a:pt x="326" y="44036"/>
                    <a:pt x="114" y="44109"/>
                    <a:pt x="23" y="44356"/>
                  </a:cubicBezTo>
                  <a:cubicBezTo>
                    <a:pt x="1" y="44490"/>
                    <a:pt x="23" y="44623"/>
                    <a:pt x="112" y="44735"/>
                  </a:cubicBezTo>
                  <a:cubicBezTo>
                    <a:pt x="291" y="44869"/>
                    <a:pt x="469" y="44980"/>
                    <a:pt x="669" y="45069"/>
                  </a:cubicBezTo>
                  <a:cubicBezTo>
                    <a:pt x="491" y="45114"/>
                    <a:pt x="313" y="45248"/>
                    <a:pt x="246" y="45426"/>
                  </a:cubicBezTo>
                  <a:cubicBezTo>
                    <a:pt x="201" y="45560"/>
                    <a:pt x="246" y="45716"/>
                    <a:pt x="357" y="45805"/>
                  </a:cubicBezTo>
                  <a:cubicBezTo>
                    <a:pt x="625" y="46005"/>
                    <a:pt x="959" y="46139"/>
                    <a:pt x="1294" y="46184"/>
                  </a:cubicBezTo>
                  <a:cubicBezTo>
                    <a:pt x="1583" y="46251"/>
                    <a:pt x="1895" y="46295"/>
                    <a:pt x="2185" y="46317"/>
                  </a:cubicBezTo>
                  <a:cubicBezTo>
                    <a:pt x="1762" y="46474"/>
                    <a:pt x="1450" y="46607"/>
                    <a:pt x="1450" y="46964"/>
                  </a:cubicBezTo>
                  <a:cubicBezTo>
                    <a:pt x="1450" y="47098"/>
                    <a:pt x="1517" y="47209"/>
                    <a:pt x="1606" y="47298"/>
                  </a:cubicBezTo>
                  <a:cubicBezTo>
                    <a:pt x="1695" y="47343"/>
                    <a:pt x="1784" y="47387"/>
                    <a:pt x="1895" y="47410"/>
                  </a:cubicBezTo>
                  <a:cubicBezTo>
                    <a:pt x="2009" y="47421"/>
                    <a:pt x="2124" y="47426"/>
                    <a:pt x="2239" y="47426"/>
                  </a:cubicBezTo>
                  <a:cubicBezTo>
                    <a:pt x="2600" y="47426"/>
                    <a:pt x="2968" y="47372"/>
                    <a:pt x="3322" y="47254"/>
                  </a:cubicBezTo>
                  <a:lnTo>
                    <a:pt x="3389" y="47231"/>
                  </a:lnTo>
                  <a:cubicBezTo>
                    <a:pt x="3991" y="48435"/>
                    <a:pt x="5061" y="49327"/>
                    <a:pt x="6331" y="49728"/>
                  </a:cubicBezTo>
                  <a:cubicBezTo>
                    <a:pt x="7095" y="49942"/>
                    <a:pt x="8108" y="50024"/>
                    <a:pt x="9166" y="50024"/>
                  </a:cubicBezTo>
                  <a:cubicBezTo>
                    <a:pt x="10641" y="50024"/>
                    <a:pt x="12205" y="49865"/>
                    <a:pt x="13308" y="49683"/>
                  </a:cubicBezTo>
                  <a:cubicBezTo>
                    <a:pt x="13884" y="49590"/>
                    <a:pt x="14522" y="49389"/>
                    <a:pt x="15131" y="49389"/>
                  </a:cubicBezTo>
                  <a:cubicBezTo>
                    <a:pt x="15253" y="49389"/>
                    <a:pt x="15374" y="49397"/>
                    <a:pt x="15492" y="49416"/>
                  </a:cubicBezTo>
                  <a:cubicBezTo>
                    <a:pt x="17298" y="49706"/>
                    <a:pt x="21890" y="49795"/>
                    <a:pt x="23651" y="49795"/>
                  </a:cubicBezTo>
                  <a:cubicBezTo>
                    <a:pt x="24690" y="49795"/>
                    <a:pt x="27878" y="50601"/>
                    <a:pt x="31592" y="50601"/>
                  </a:cubicBezTo>
                  <a:cubicBezTo>
                    <a:pt x="32417" y="50601"/>
                    <a:pt x="33268" y="50561"/>
                    <a:pt x="34127" y="50463"/>
                  </a:cubicBezTo>
                  <a:cubicBezTo>
                    <a:pt x="35487" y="50374"/>
                    <a:pt x="36846" y="50107"/>
                    <a:pt x="38139" y="49661"/>
                  </a:cubicBezTo>
                  <a:cubicBezTo>
                    <a:pt x="39343" y="49238"/>
                    <a:pt x="40324" y="48368"/>
                    <a:pt x="40903" y="47254"/>
                  </a:cubicBezTo>
                  <a:lnTo>
                    <a:pt x="40948" y="47254"/>
                  </a:lnTo>
                  <a:cubicBezTo>
                    <a:pt x="41299" y="47354"/>
                    <a:pt x="41662" y="47404"/>
                    <a:pt x="42020" y="47404"/>
                  </a:cubicBezTo>
                  <a:cubicBezTo>
                    <a:pt x="42139" y="47404"/>
                    <a:pt x="42257" y="47399"/>
                    <a:pt x="42374" y="47387"/>
                  </a:cubicBezTo>
                  <a:cubicBezTo>
                    <a:pt x="42486" y="47365"/>
                    <a:pt x="42575" y="47343"/>
                    <a:pt x="42664" y="47276"/>
                  </a:cubicBezTo>
                  <a:cubicBezTo>
                    <a:pt x="42753" y="47187"/>
                    <a:pt x="42820" y="47075"/>
                    <a:pt x="42820" y="46942"/>
                  </a:cubicBezTo>
                  <a:cubicBezTo>
                    <a:pt x="42820" y="46607"/>
                    <a:pt x="42508" y="46451"/>
                    <a:pt x="42085" y="46295"/>
                  </a:cubicBezTo>
                  <a:cubicBezTo>
                    <a:pt x="42374" y="46273"/>
                    <a:pt x="42664" y="46228"/>
                    <a:pt x="42976" y="46184"/>
                  </a:cubicBezTo>
                  <a:cubicBezTo>
                    <a:pt x="43311" y="46139"/>
                    <a:pt x="43623" y="46005"/>
                    <a:pt x="43912" y="45783"/>
                  </a:cubicBezTo>
                  <a:cubicBezTo>
                    <a:pt x="44002" y="45693"/>
                    <a:pt x="44068" y="45537"/>
                    <a:pt x="44024" y="45404"/>
                  </a:cubicBezTo>
                  <a:cubicBezTo>
                    <a:pt x="43935" y="45225"/>
                    <a:pt x="43779" y="45092"/>
                    <a:pt x="43578" y="45047"/>
                  </a:cubicBezTo>
                  <a:cubicBezTo>
                    <a:pt x="43801" y="44980"/>
                    <a:pt x="43979" y="44869"/>
                    <a:pt x="44135" y="44713"/>
                  </a:cubicBezTo>
                  <a:cubicBezTo>
                    <a:pt x="44224" y="44623"/>
                    <a:pt x="44269" y="44467"/>
                    <a:pt x="44224" y="44356"/>
                  </a:cubicBezTo>
                  <a:cubicBezTo>
                    <a:pt x="44127" y="44148"/>
                    <a:pt x="43929" y="44081"/>
                    <a:pt x="43671" y="44081"/>
                  </a:cubicBezTo>
                  <a:cubicBezTo>
                    <a:pt x="43458" y="44081"/>
                    <a:pt x="43204" y="44127"/>
                    <a:pt x="42932" y="44178"/>
                  </a:cubicBezTo>
                  <a:lnTo>
                    <a:pt x="42508" y="44245"/>
                  </a:lnTo>
                  <a:cubicBezTo>
                    <a:pt x="42798" y="43843"/>
                    <a:pt x="43266" y="43085"/>
                    <a:pt x="43177" y="42729"/>
                  </a:cubicBezTo>
                  <a:cubicBezTo>
                    <a:pt x="43154" y="42595"/>
                    <a:pt x="43065" y="42506"/>
                    <a:pt x="42954" y="42439"/>
                  </a:cubicBezTo>
                  <a:cubicBezTo>
                    <a:pt x="42887" y="42406"/>
                    <a:pt x="42809" y="42389"/>
                    <a:pt x="42731" y="42389"/>
                  </a:cubicBezTo>
                  <a:cubicBezTo>
                    <a:pt x="42653" y="42389"/>
                    <a:pt x="42575" y="42406"/>
                    <a:pt x="42508" y="42439"/>
                  </a:cubicBezTo>
                  <a:cubicBezTo>
                    <a:pt x="42508" y="42372"/>
                    <a:pt x="42486" y="42305"/>
                    <a:pt x="42441" y="42238"/>
                  </a:cubicBezTo>
                  <a:cubicBezTo>
                    <a:pt x="42307" y="41971"/>
                    <a:pt x="41951" y="41904"/>
                    <a:pt x="41683" y="41837"/>
                  </a:cubicBezTo>
                  <a:cubicBezTo>
                    <a:pt x="41616" y="41815"/>
                    <a:pt x="41527" y="41793"/>
                    <a:pt x="41438" y="41770"/>
                  </a:cubicBezTo>
                  <a:cubicBezTo>
                    <a:pt x="40836" y="41547"/>
                    <a:pt x="40257" y="41258"/>
                    <a:pt x="39722" y="40901"/>
                  </a:cubicBezTo>
                  <a:cubicBezTo>
                    <a:pt x="39027" y="40466"/>
                    <a:pt x="38353" y="40053"/>
                    <a:pt x="37596" y="40053"/>
                  </a:cubicBezTo>
                  <a:cubicBezTo>
                    <a:pt x="37577" y="40053"/>
                    <a:pt x="37557" y="40053"/>
                    <a:pt x="37537" y="40054"/>
                  </a:cubicBezTo>
                  <a:lnTo>
                    <a:pt x="37493" y="40054"/>
                  </a:lnTo>
                  <a:cubicBezTo>
                    <a:pt x="32745" y="32542"/>
                    <a:pt x="32946" y="36109"/>
                    <a:pt x="32054" y="29466"/>
                  </a:cubicBezTo>
                  <a:cubicBezTo>
                    <a:pt x="31519" y="25565"/>
                    <a:pt x="30783" y="20216"/>
                    <a:pt x="28488" y="18878"/>
                  </a:cubicBezTo>
                  <a:cubicBezTo>
                    <a:pt x="28376" y="18789"/>
                    <a:pt x="28242" y="18700"/>
                    <a:pt x="28109" y="18655"/>
                  </a:cubicBezTo>
                  <a:cubicBezTo>
                    <a:pt x="27328" y="18321"/>
                    <a:pt x="26504" y="18076"/>
                    <a:pt x="25679" y="17942"/>
                  </a:cubicBezTo>
                  <a:cubicBezTo>
                    <a:pt x="25679" y="17764"/>
                    <a:pt x="25724" y="17585"/>
                    <a:pt x="25790" y="17429"/>
                  </a:cubicBezTo>
                  <a:cubicBezTo>
                    <a:pt x="25947" y="17140"/>
                    <a:pt x="26013" y="16828"/>
                    <a:pt x="25969" y="16493"/>
                  </a:cubicBezTo>
                  <a:cubicBezTo>
                    <a:pt x="25947" y="16315"/>
                    <a:pt x="25880" y="16137"/>
                    <a:pt x="25746" y="16003"/>
                  </a:cubicBezTo>
                  <a:cubicBezTo>
                    <a:pt x="25679" y="15936"/>
                    <a:pt x="25612" y="15869"/>
                    <a:pt x="25523" y="15802"/>
                  </a:cubicBezTo>
                  <a:cubicBezTo>
                    <a:pt x="30092" y="13551"/>
                    <a:pt x="28911" y="6463"/>
                    <a:pt x="25634" y="3988"/>
                  </a:cubicBezTo>
                  <a:cubicBezTo>
                    <a:pt x="24854" y="3320"/>
                    <a:pt x="23874" y="2941"/>
                    <a:pt x="22848" y="2941"/>
                  </a:cubicBezTo>
                  <a:cubicBezTo>
                    <a:pt x="22291" y="2941"/>
                    <a:pt x="21711" y="3141"/>
                    <a:pt x="21266" y="3520"/>
                  </a:cubicBezTo>
                  <a:cubicBezTo>
                    <a:pt x="21065" y="3476"/>
                    <a:pt x="20887" y="3476"/>
                    <a:pt x="20775" y="3453"/>
                  </a:cubicBezTo>
                  <a:lnTo>
                    <a:pt x="20352" y="3453"/>
                  </a:lnTo>
                  <a:cubicBezTo>
                    <a:pt x="20374" y="3431"/>
                    <a:pt x="20374" y="3409"/>
                    <a:pt x="20374" y="3387"/>
                  </a:cubicBezTo>
                  <a:cubicBezTo>
                    <a:pt x="20374" y="3364"/>
                    <a:pt x="20374" y="3342"/>
                    <a:pt x="20352" y="3320"/>
                  </a:cubicBezTo>
                  <a:cubicBezTo>
                    <a:pt x="20641" y="2205"/>
                    <a:pt x="20352" y="1024"/>
                    <a:pt x="19215" y="377"/>
                  </a:cubicBezTo>
                  <a:cubicBezTo>
                    <a:pt x="18836" y="167"/>
                    <a:pt x="18352" y="1"/>
                    <a:pt x="17883" y="1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2" name="Google Shape;2852;p32"/>
            <p:cNvGrpSpPr/>
            <p:nvPr/>
          </p:nvGrpSpPr>
          <p:grpSpPr>
            <a:xfrm>
              <a:off x="2223838" y="2696625"/>
              <a:ext cx="1120425" cy="1265925"/>
              <a:chOff x="2224450" y="2696625"/>
              <a:chExt cx="1120425" cy="1265925"/>
            </a:xfrm>
          </p:grpSpPr>
          <p:sp>
            <p:nvSpPr>
              <p:cNvPr id="2853" name="Google Shape;2853;p32"/>
              <p:cNvSpPr/>
              <p:nvPr/>
            </p:nvSpPr>
            <p:spPr>
              <a:xfrm>
                <a:off x="2608825" y="3152350"/>
                <a:ext cx="352200" cy="400325"/>
              </a:xfrm>
              <a:custGeom>
                <a:avLst/>
                <a:gdLst/>
                <a:ahLst/>
                <a:cxnLst/>
                <a:rect l="l" t="t" r="r" b="b"/>
                <a:pathLst>
                  <a:path w="14088" h="16013" extrusionOk="0">
                    <a:moveTo>
                      <a:pt x="10980" y="1"/>
                    </a:moveTo>
                    <a:cubicBezTo>
                      <a:pt x="10781" y="1"/>
                      <a:pt x="10805" y="156"/>
                      <a:pt x="10655" y="521"/>
                    </a:cubicBezTo>
                    <a:cubicBezTo>
                      <a:pt x="9942" y="2075"/>
                      <a:pt x="8493" y="2805"/>
                      <a:pt x="7056" y="2805"/>
                    </a:cubicBezTo>
                    <a:cubicBezTo>
                      <a:pt x="5483" y="2805"/>
                      <a:pt x="3926" y="1929"/>
                      <a:pt x="3366" y="298"/>
                    </a:cubicBezTo>
                    <a:cubicBezTo>
                      <a:pt x="3344" y="209"/>
                      <a:pt x="3300" y="142"/>
                      <a:pt x="3255" y="53"/>
                    </a:cubicBezTo>
                    <a:cubicBezTo>
                      <a:pt x="3236" y="22"/>
                      <a:pt x="3185" y="8"/>
                      <a:pt x="3109" y="8"/>
                    </a:cubicBezTo>
                    <a:cubicBezTo>
                      <a:pt x="2645" y="8"/>
                      <a:pt x="1269" y="527"/>
                      <a:pt x="981" y="700"/>
                    </a:cubicBezTo>
                    <a:cubicBezTo>
                      <a:pt x="870" y="744"/>
                      <a:pt x="825" y="856"/>
                      <a:pt x="825" y="967"/>
                    </a:cubicBezTo>
                    <a:cubicBezTo>
                      <a:pt x="848" y="1814"/>
                      <a:pt x="1026" y="2394"/>
                      <a:pt x="848" y="3642"/>
                    </a:cubicBezTo>
                    <a:cubicBezTo>
                      <a:pt x="357" y="7030"/>
                      <a:pt x="112" y="7632"/>
                      <a:pt x="90" y="8479"/>
                    </a:cubicBezTo>
                    <a:cubicBezTo>
                      <a:pt x="1" y="10797"/>
                      <a:pt x="157" y="10596"/>
                      <a:pt x="157" y="10998"/>
                    </a:cubicBezTo>
                    <a:cubicBezTo>
                      <a:pt x="179" y="12335"/>
                      <a:pt x="981" y="14319"/>
                      <a:pt x="1249" y="15433"/>
                    </a:cubicBezTo>
                    <a:cubicBezTo>
                      <a:pt x="1271" y="15545"/>
                      <a:pt x="1360" y="15612"/>
                      <a:pt x="1472" y="15634"/>
                    </a:cubicBezTo>
                    <a:cubicBezTo>
                      <a:pt x="2185" y="15768"/>
                      <a:pt x="2898" y="15857"/>
                      <a:pt x="3612" y="15902"/>
                    </a:cubicBezTo>
                    <a:cubicBezTo>
                      <a:pt x="3701" y="15902"/>
                      <a:pt x="4191" y="15991"/>
                      <a:pt x="4503" y="15991"/>
                    </a:cubicBezTo>
                    <a:cubicBezTo>
                      <a:pt x="5373" y="15991"/>
                      <a:pt x="6197" y="16013"/>
                      <a:pt x="7044" y="16013"/>
                    </a:cubicBezTo>
                    <a:lnTo>
                      <a:pt x="7044" y="15991"/>
                    </a:lnTo>
                    <a:cubicBezTo>
                      <a:pt x="9474" y="15991"/>
                      <a:pt x="9875" y="15991"/>
                      <a:pt x="10343" y="15902"/>
                    </a:cubicBezTo>
                    <a:cubicBezTo>
                      <a:pt x="11101" y="15879"/>
                      <a:pt x="11859" y="15790"/>
                      <a:pt x="12595" y="15634"/>
                    </a:cubicBezTo>
                    <a:cubicBezTo>
                      <a:pt x="12728" y="15634"/>
                      <a:pt x="12817" y="15523"/>
                      <a:pt x="12862" y="15411"/>
                    </a:cubicBezTo>
                    <a:cubicBezTo>
                      <a:pt x="13196" y="14141"/>
                      <a:pt x="13241" y="14208"/>
                      <a:pt x="13508" y="13227"/>
                    </a:cubicBezTo>
                    <a:cubicBezTo>
                      <a:pt x="14088" y="11221"/>
                      <a:pt x="13865" y="11109"/>
                      <a:pt x="13977" y="10708"/>
                    </a:cubicBezTo>
                    <a:cubicBezTo>
                      <a:pt x="14088" y="9727"/>
                      <a:pt x="14066" y="8746"/>
                      <a:pt x="13932" y="7766"/>
                    </a:cubicBezTo>
                    <a:cubicBezTo>
                      <a:pt x="13865" y="7431"/>
                      <a:pt x="13843" y="7097"/>
                      <a:pt x="13776" y="6785"/>
                    </a:cubicBezTo>
                    <a:cubicBezTo>
                      <a:pt x="12907" y="2527"/>
                      <a:pt x="13263" y="1881"/>
                      <a:pt x="13286" y="1212"/>
                    </a:cubicBezTo>
                    <a:cubicBezTo>
                      <a:pt x="13308" y="811"/>
                      <a:pt x="13263" y="744"/>
                      <a:pt x="12929" y="588"/>
                    </a:cubicBezTo>
                    <a:cubicBezTo>
                      <a:pt x="12394" y="365"/>
                      <a:pt x="11837" y="187"/>
                      <a:pt x="11279" y="53"/>
                    </a:cubicBezTo>
                    <a:cubicBezTo>
                      <a:pt x="11143" y="19"/>
                      <a:pt x="11049" y="1"/>
                      <a:pt x="109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32"/>
              <p:cNvSpPr/>
              <p:nvPr/>
            </p:nvSpPr>
            <p:spPr>
              <a:xfrm>
                <a:off x="2890250" y="3280275"/>
                <a:ext cx="395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602" extrusionOk="0">
                    <a:moveTo>
                      <a:pt x="939" y="0"/>
                    </a:moveTo>
                    <a:cubicBezTo>
                      <a:pt x="915" y="0"/>
                      <a:pt x="888" y="13"/>
                      <a:pt x="869" y="41"/>
                    </a:cubicBezTo>
                    <a:lnTo>
                      <a:pt x="602" y="353"/>
                    </a:lnTo>
                    <a:cubicBezTo>
                      <a:pt x="580" y="375"/>
                      <a:pt x="557" y="375"/>
                      <a:pt x="535" y="375"/>
                    </a:cubicBezTo>
                    <a:lnTo>
                      <a:pt x="112" y="330"/>
                    </a:lnTo>
                    <a:cubicBezTo>
                      <a:pt x="45" y="330"/>
                      <a:pt x="0" y="397"/>
                      <a:pt x="22" y="464"/>
                    </a:cubicBezTo>
                    <a:lnTo>
                      <a:pt x="245" y="821"/>
                    </a:lnTo>
                    <a:cubicBezTo>
                      <a:pt x="268" y="843"/>
                      <a:pt x="268" y="865"/>
                      <a:pt x="245" y="888"/>
                    </a:cubicBezTo>
                    <a:lnTo>
                      <a:pt x="67" y="1267"/>
                    </a:lnTo>
                    <a:cubicBezTo>
                      <a:pt x="48" y="1325"/>
                      <a:pt x="79" y="1382"/>
                      <a:pt x="131" y="1382"/>
                    </a:cubicBezTo>
                    <a:cubicBezTo>
                      <a:pt x="139" y="1382"/>
                      <a:pt x="147" y="1381"/>
                      <a:pt x="156" y="1378"/>
                    </a:cubicBezTo>
                    <a:lnTo>
                      <a:pt x="580" y="1289"/>
                    </a:lnTo>
                    <a:cubicBezTo>
                      <a:pt x="586" y="1282"/>
                      <a:pt x="593" y="1280"/>
                      <a:pt x="599" y="1280"/>
                    </a:cubicBezTo>
                    <a:cubicBezTo>
                      <a:pt x="615" y="1280"/>
                      <a:pt x="631" y="1295"/>
                      <a:pt x="647" y="1311"/>
                    </a:cubicBezTo>
                    <a:lnTo>
                      <a:pt x="959" y="1579"/>
                    </a:lnTo>
                    <a:cubicBezTo>
                      <a:pt x="974" y="1595"/>
                      <a:pt x="993" y="1602"/>
                      <a:pt x="1011" y="1602"/>
                    </a:cubicBezTo>
                    <a:cubicBezTo>
                      <a:pt x="1045" y="1602"/>
                      <a:pt x="1078" y="1577"/>
                      <a:pt x="1092" y="1534"/>
                    </a:cubicBezTo>
                    <a:lnTo>
                      <a:pt x="1115" y="1111"/>
                    </a:lnTo>
                    <a:cubicBezTo>
                      <a:pt x="1115" y="1088"/>
                      <a:pt x="1137" y="1066"/>
                      <a:pt x="1159" y="1044"/>
                    </a:cubicBezTo>
                    <a:lnTo>
                      <a:pt x="1516" y="843"/>
                    </a:lnTo>
                    <a:cubicBezTo>
                      <a:pt x="1583" y="821"/>
                      <a:pt x="1583" y="732"/>
                      <a:pt x="1538" y="709"/>
                    </a:cubicBezTo>
                    <a:lnTo>
                      <a:pt x="1137" y="531"/>
                    </a:lnTo>
                    <a:cubicBezTo>
                      <a:pt x="1115" y="531"/>
                      <a:pt x="1092" y="509"/>
                      <a:pt x="1092" y="486"/>
                    </a:cubicBezTo>
                    <a:lnTo>
                      <a:pt x="1003" y="63"/>
                    </a:lnTo>
                    <a:cubicBezTo>
                      <a:pt x="1003" y="24"/>
                      <a:pt x="973" y="0"/>
                      <a:pt x="9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32"/>
              <p:cNvSpPr/>
              <p:nvPr/>
            </p:nvSpPr>
            <p:spPr>
              <a:xfrm>
                <a:off x="2890250" y="3190425"/>
                <a:ext cx="39575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585" extrusionOk="0">
                    <a:moveTo>
                      <a:pt x="928" y="0"/>
                    </a:moveTo>
                    <a:cubicBezTo>
                      <a:pt x="907" y="0"/>
                      <a:pt x="885" y="8"/>
                      <a:pt x="869" y="24"/>
                    </a:cubicBezTo>
                    <a:lnTo>
                      <a:pt x="602" y="336"/>
                    </a:lnTo>
                    <a:cubicBezTo>
                      <a:pt x="580" y="358"/>
                      <a:pt x="557" y="358"/>
                      <a:pt x="535" y="358"/>
                    </a:cubicBezTo>
                    <a:lnTo>
                      <a:pt x="112" y="313"/>
                    </a:lnTo>
                    <a:cubicBezTo>
                      <a:pt x="45" y="313"/>
                      <a:pt x="0" y="380"/>
                      <a:pt x="45" y="447"/>
                    </a:cubicBezTo>
                    <a:lnTo>
                      <a:pt x="245" y="804"/>
                    </a:lnTo>
                    <a:cubicBezTo>
                      <a:pt x="268" y="826"/>
                      <a:pt x="268" y="848"/>
                      <a:pt x="245" y="871"/>
                    </a:cubicBezTo>
                    <a:lnTo>
                      <a:pt x="89" y="1250"/>
                    </a:lnTo>
                    <a:cubicBezTo>
                      <a:pt x="51" y="1308"/>
                      <a:pt x="96" y="1365"/>
                      <a:pt x="152" y="1365"/>
                    </a:cubicBezTo>
                    <a:cubicBezTo>
                      <a:pt x="161" y="1365"/>
                      <a:pt x="170" y="1364"/>
                      <a:pt x="178" y="1361"/>
                    </a:cubicBezTo>
                    <a:lnTo>
                      <a:pt x="580" y="1272"/>
                    </a:lnTo>
                    <a:cubicBezTo>
                      <a:pt x="602" y="1272"/>
                      <a:pt x="624" y="1272"/>
                      <a:pt x="647" y="1294"/>
                    </a:cubicBezTo>
                    <a:lnTo>
                      <a:pt x="959" y="1562"/>
                    </a:lnTo>
                    <a:cubicBezTo>
                      <a:pt x="974" y="1577"/>
                      <a:pt x="996" y="1585"/>
                      <a:pt x="1017" y="1585"/>
                    </a:cubicBezTo>
                    <a:cubicBezTo>
                      <a:pt x="1055" y="1585"/>
                      <a:pt x="1092" y="1560"/>
                      <a:pt x="1092" y="1517"/>
                    </a:cubicBezTo>
                    <a:lnTo>
                      <a:pt x="1137" y="1094"/>
                    </a:lnTo>
                    <a:cubicBezTo>
                      <a:pt x="1137" y="1071"/>
                      <a:pt x="1137" y="1049"/>
                      <a:pt x="1159" y="1027"/>
                    </a:cubicBezTo>
                    <a:lnTo>
                      <a:pt x="1538" y="826"/>
                    </a:lnTo>
                    <a:cubicBezTo>
                      <a:pt x="1583" y="804"/>
                      <a:pt x="1583" y="715"/>
                      <a:pt x="1538" y="692"/>
                    </a:cubicBezTo>
                    <a:lnTo>
                      <a:pt x="1159" y="536"/>
                    </a:lnTo>
                    <a:cubicBezTo>
                      <a:pt x="1115" y="514"/>
                      <a:pt x="1115" y="492"/>
                      <a:pt x="1092" y="469"/>
                    </a:cubicBezTo>
                    <a:lnTo>
                      <a:pt x="1003" y="68"/>
                    </a:lnTo>
                    <a:cubicBezTo>
                      <a:pt x="1003" y="25"/>
                      <a:pt x="966" y="0"/>
                      <a:pt x="9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32"/>
              <p:cNvSpPr/>
              <p:nvPr/>
            </p:nvSpPr>
            <p:spPr>
              <a:xfrm>
                <a:off x="2890250" y="3460700"/>
                <a:ext cx="395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602" extrusionOk="0">
                    <a:moveTo>
                      <a:pt x="928" y="0"/>
                    </a:moveTo>
                    <a:cubicBezTo>
                      <a:pt x="907" y="0"/>
                      <a:pt x="885" y="8"/>
                      <a:pt x="869" y="23"/>
                    </a:cubicBezTo>
                    <a:lnTo>
                      <a:pt x="602" y="335"/>
                    </a:lnTo>
                    <a:cubicBezTo>
                      <a:pt x="580" y="358"/>
                      <a:pt x="557" y="380"/>
                      <a:pt x="535" y="380"/>
                    </a:cubicBezTo>
                    <a:lnTo>
                      <a:pt x="112" y="313"/>
                    </a:lnTo>
                    <a:cubicBezTo>
                      <a:pt x="45" y="313"/>
                      <a:pt x="0" y="380"/>
                      <a:pt x="22" y="447"/>
                    </a:cubicBezTo>
                    <a:lnTo>
                      <a:pt x="245" y="804"/>
                    </a:lnTo>
                    <a:cubicBezTo>
                      <a:pt x="268" y="826"/>
                      <a:pt x="268" y="848"/>
                      <a:pt x="245" y="870"/>
                    </a:cubicBezTo>
                    <a:lnTo>
                      <a:pt x="67" y="1249"/>
                    </a:lnTo>
                    <a:cubicBezTo>
                      <a:pt x="48" y="1307"/>
                      <a:pt x="79" y="1365"/>
                      <a:pt x="131" y="1365"/>
                    </a:cubicBezTo>
                    <a:cubicBezTo>
                      <a:pt x="139" y="1365"/>
                      <a:pt x="147" y="1364"/>
                      <a:pt x="156" y="1361"/>
                    </a:cubicBezTo>
                    <a:lnTo>
                      <a:pt x="580" y="1272"/>
                    </a:lnTo>
                    <a:cubicBezTo>
                      <a:pt x="602" y="1272"/>
                      <a:pt x="624" y="1272"/>
                      <a:pt x="647" y="1294"/>
                    </a:cubicBezTo>
                    <a:lnTo>
                      <a:pt x="959" y="1584"/>
                    </a:lnTo>
                    <a:cubicBezTo>
                      <a:pt x="971" y="1596"/>
                      <a:pt x="987" y="1602"/>
                      <a:pt x="1003" y="1602"/>
                    </a:cubicBezTo>
                    <a:cubicBezTo>
                      <a:pt x="1046" y="1602"/>
                      <a:pt x="1092" y="1565"/>
                      <a:pt x="1092" y="1517"/>
                    </a:cubicBezTo>
                    <a:lnTo>
                      <a:pt x="1115" y="1116"/>
                    </a:lnTo>
                    <a:cubicBezTo>
                      <a:pt x="1115" y="1071"/>
                      <a:pt x="1137" y="1049"/>
                      <a:pt x="1159" y="1049"/>
                    </a:cubicBezTo>
                    <a:lnTo>
                      <a:pt x="1516" y="848"/>
                    </a:lnTo>
                    <a:cubicBezTo>
                      <a:pt x="1583" y="804"/>
                      <a:pt x="1583" y="714"/>
                      <a:pt x="1538" y="692"/>
                    </a:cubicBezTo>
                    <a:lnTo>
                      <a:pt x="1137" y="536"/>
                    </a:lnTo>
                    <a:cubicBezTo>
                      <a:pt x="1115" y="514"/>
                      <a:pt x="1092" y="492"/>
                      <a:pt x="1092" y="469"/>
                    </a:cubicBezTo>
                    <a:lnTo>
                      <a:pt x="1003" y="68"/>
                    </a:lnTo>
                    <a:cubicBezTo>
                      <a:pt x="1003" y="25"/>
                      <a:pt x="966" y="0"/>
                      <a:pt x="9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32"/>
              <p:cNvSpPr/>
              <p:nvPr/>
            </p:nvSpPr>
            <p:spPr>
              <a:xfrm>
                <a:off x="2890300" y="3370425"/>
                <a:ext cx="395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602" extrusionOk="0">
                    <a:moveTo>
                      <a:pt x="926" y="0"/>
                    </a:moveTo>
                    <a:cubicBezTo>
                      <a:pt x="905" y="0"/>
                      <a:pt x="883" y="8"/>
                      <a:pt x="867" y="23"/>
                    </a:cubicBezTo>
                    <a:lnTo>
                      <a:pt x="600" y="358"/>
                    </a:lnTo>
                    <a:cubicBezTo>
                      <a:pt x="578" y="358"/>
                      <a:pt x="555" y="380"/>
                      <a:pt x="533" y="380"/>
                    </a:cubicBezTo>
                    <a:lnTo>
                      <a:pt x="110" y="335"/>
                    </a:lnTo>
                    <a:cubicBezTo>
                      <a:pt x="102" y="333"/>
                      <a:pt x="95" y="332"/>
                      <a:pt x="89" y="332"/>
                    </a:cubicBezTo>
                    <a:cubicBezTo>
                      <a:pt x="34" y="332"/>
                      <a:pt x="1" y="407"/>
                      <a:pt x="20" y="447"/>
                    </a:cubicBezTo>
                    <a:lnTo>
                      <a:pt x="243" y="804"/>
                    </a:lnTo>
                    <a:cubicBezTo>
                      <a:pt x="266" y="826"/>
                      <a:pt x="266" y="848"/>
                      <a:pt x="243" y="893"/>
                    </a:cubicBezTo>
                    <a:lnTo>
                      <a:pt x="65" y="1272"/>
                    </a:lnTo>
                    <a:cubicBezTo>
                      <a:pt x="43" y="1316"/>
                      <a:pt x="87" y="1383"/>
                      <a:pt x="154" y="1383"/>
                    </a:cubicBezTo>
                    <a:lnTo>
                      <a:pt x="578" y="1272"/>
                    </a:lnTo>
                    <a:cubicBezTo>
                      <a:pt x="600" y="1272"/>
                      <a:pt x="622" y="1272"/>
                      <a:pt x="645" y="1294"/>
                    </a:cubicBezTo>
                    <a:lnTo>
                      <a:pt x="957" y="1584"/>
                    </a:lnTo>
                    <a:cubicBezTo>
                      <a:pt x="969" y="1596"/>
                      <a:pt x="983" y="1602"/>
                      <a:pt x="998" y="1602"/>
                    </a:cubicBezTo>
                    <a:cubicBezTo>
                      <a:pt x="1035" y="1602"/>
                      <a:pt x="1074" y="1565"/>
                      <a:pt x="1090" y="1517"/>
                    </a:cubicBezTo>
                    <a:lnTo>
                      <a:pt x="1113" y="1116"/>
                    </a:lnTo>
                    <a:cubicBezTo>
                      <a:pt x="1113" y="1093"/>
                      <a:pt x="1135" y="1049"/>
                      <a:pt x="1157" y="1049"/>
                    </a:cubicBezTo>
                    <a:lnTo>
                      <a:pt x="1514" y="848"/>
                    </a:lnTo>
                    <a:cubicBezTo>
                      <a:pt x="1581" y="804"/>
                      <a:pt x="1581" y="737"/>
                      <a:pt x="1536" y="692"/>
                    </a:cubicBezTo>
                    <a:lnTo>
                      <a:pt x="1135" y="536"/>
                    </a:lnTo>
                    <a:cubicBezTo>
                      <a:pt x="1113" y="536"/>
                      <a:pt x="1113" y="514"/>
                      <a:pt x="1090" y="469"/>
                    </a:cubicBezTo>
                    <a:lnTo>
                      <a:pt x="1001" y="68"/>
                    </a:lnTo>
                    <a:cubicBezTo>
                      <a:pt x="1001" y="25"/>
                      <a:pt x="964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32"/>
              <p:cNvSpPr/>
              <p:nvPr/>
            </p:nvSpPr>
            <p:spPr>
              <a:xfrm>
                <a:off x="2684625" y="3280275"/>
                <a:ext cx="401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602" extrusionOk="0">
                    <a:moveTo>
                      <a:pt x="945" y="0"/>
                    </a:moveTo>
                    <a:cubicBezTo>
                      <a:pt x="922" y="0"/>
                      <a:pt x="901" y="13"/>
                      <a:pt x="892" y="41"/>
                    </a:cubicBezTo>
                    <a:lnTo>
                      <a:pt x="602" y="353"/>
                    </a:lnTo>
                    <a:cubicBezTo>
                      <a:pt x="580" y="375"/>
                      <a:pt x="557" y="375"/>
                      <a:pt x="535" y="375"/>
                    </a:cubicBezTo>
                    <a:lnTo>
                      <a:pt x="112" y="330"/>
                    </a:lnTo>
                    <a:cubicBezTo>
                      <a:pt x="45" y="330"/>
                      <a:pt x="0" y="397"/>
                      <a:pt x="45" y="464"/>
                    </a:cubicBezTo>
                    <a:lnTo>
                      <a:pt x="245" y="821"/>
                    </a:lnTo>
                    <a:cubicBezTo>
                      <a:pt x="268" y="843"/>
                      <a:pt x="268" y="865"/>
                      <a:pt x="245" y="888"/>
                    </a:cubicBezTo>
                    <a:lnTo>
                      <a:pt x="89" y="1267"/>
                    </a:lnTo>
                    <a:cubicBezTo>
                      <a:pt x="70" y="1325"/>
                      <a:pt x="101" y="1382"/>
                      <a:pt x="153" y="1382"/>
                    </a:cubicBezTo>
                    <a:cubicBezTo>
                      <a:pt x="161" y="1382"/>
                      <a:pt x="169" y="1381"/>
                      <a:pt x="178" y="1378"/>
                    </a:cubicBezTo>
                    <a:lnTo>
                      <a:pt x="580" y="1289"/>
                    </a:lnTo>
                    <a:cubicBezTo>
                      <a:pt x="586" y="1282"/>
                      <a:pt x="593" y="1280"/>
                      <a:pt x="599" y="1280"/>
                    </a:cubicBezTo>
                    <a:cubicBezTo>
                      <a:pt x="615" y="1280"/>
                      <a:pt x="631" y="1295"/>
                      <a:pt x="646" y="1311"/>
                    </a:cubicBezTo>
                    <a:lnTo>
                      <a:pt x="959" y="1579"/>
                    </a:lnTo>
                    <a:cubicBezTo>
                      <a:pt x="974" y="1595"/>
                      <a:pt x="996" y="1602"/>
                      <a:pt x="1017" y="1602"/>
                    </a:cubicBezTo>
                    <a:cubicBezTo>
                      <a:pt x="1055" y="1602"/>
                      <a:pt x="1092" y="1577"/>
                      <a:pt x="1092" y="1534"/>
                    </a:cubicBezTo>
                    <a:lnTo>
                      <a:pt x="1137" y="1111"/>
                    </a:lnTo>
                    <a:cubicBezTo>
                      <a:pt x="1137" y="1088"/>
                      <a:pt x="1159" y="1066"/>
                      <a:pt x="1181" y="1044"/>
                    </a:cubicBezTo>
                    <a:lnTo>
                      <a:pt x="1538" y="843"/>
                    </a:lnTo>
                    <a:cubicBezTo>
                      <a:pt x="1605" y="821"/>
                      <a:pt x="1605" y="732"/>
                      <a:pt x="1538" y="709"/>
                    </a:cubicBezTo>
                    <a:lnTo>
                      <a:pt x="1159" y="531"/>
                    </a:lnTo>
                    <a:cubicBezTo>
                      <a:pt x="1137" y="531"/>
                      <a:pt x="1115" y="509"/>
                      <a:pt x="1115" y="486"/>
                    </a:cubicBezTo>
                    <a:lnTo>
                      <a:pt x="1025" y="63"/>
                    </a:lnTo>
                    <a:cubicBezTo>
                      <a:pt x="1012" y="24"/>
                      <a:pt x="977" y="0"/>
                      <a:pt x="9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32"/>
              <p:cNvSpPr/>
              <p:nvPr/>
            </p:nvSpPr>
            <p:spPr>
              <a:xfrm>
                <a:off x="2787700" y="3235550"/>
                <a:ext cx="396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86" extrusionOk="0">
                    <a:moveTo>
                      <a:pt x="923" y="1"/>
                    </a:moveTo>
                    <a:cubicBezTo>
                      <a:pt x="904" y="1"/>
                      <a:pt x="886" y="8"/>
                      <a:pt x="870" y="24"/>
                    </a:cubicBezTo>
                    <a:lnTo>
                      <a:pt x="580" y="336"/>
                    </a:lnTo>
                    <a:cubicBezTo>
                      <a:pt x="580" y="359"/>
                      <a:pt x="536" y="359"/>
                      <a:pt x="513" y="359"/>
                    </a:cubicBezTo>
                    <a:lnTo>
                      <a:pt x="112" y="314"/>
                    </a:lnTo>
                    <a:cubicBezTo>
                      <a:pt x="45" y="314"/>
                      <a:pt x="1" y="381"/>
                      <a:pt x="23" y="448"/>
                    </a:cubicBezTo>
                    <a:lnTo>
                      <a:pt x="246" y="804"/>
                    </a:lnTo>
                    <a:cubicBezTo>
                      <a:pt x="246" y="827"/>
                      <a:pt x="246" y="849"/>
                      <a:pt x="246" y="871"/>
                    </a:cubicBezTo>
                    <a:lnTo>
                      <a:pt x="68" y="1250"/>
                    </a:lnTo>
                    <a:cubicBezTo>
                      <a:pt x="48" y="1308"/>
                      <a:pt x="79" y="1366"/>
                      <a:pt x="131" y="1366"/>
                    </a:cubicBezTo>
                    <a:cubicBezTo>
                      <a:pt x="139" y="1366"/>
                      <a:pt x="148" y="1365"/>
                      <a:pt x="157" y="1362"/>
                    </a:cubicBezTo>
                    <a:lnTo>
                      <a:pt x="558" y="1272"/>
                    </a:lnTo>
                    <a:cubicBezTo>
                      <a:pt x="603" y="1272"/>
                      <a:pt x="625" y="1272"/>
                      <a:pt x="647" y="1295"/>
                    </a:cubicBezTo>
                    <a:lnTo>
                      <a:pt x="937" y="1562"/>
                    </a:lnTo>
                    <a:cubicBezTo>
                      <a:pt x="961" y="1578"/>
                      <a:pt x="984" y="1585"/>
                      <a:pt x="1005" y="1585"/>
                    </a:cubicBezTo>
                    <a:cubicBezTo>
                      <a:pt x="1043" y="1585"/>
                      <a:pt x="1071" y="1561"/>
                      <a:pt x="1071" y="1518"/>
                    </a:cubicBezTo>
                    <a:lnTo>
                      <a:pt x="1115" y="1094"/>
                    </a:lnTo>
                    <a:cubicBezTo>
                      <a:pt x="1115" y="1072"/>
                      <a:pt x="1138" y="1050"/>
                      <a:pt x="1160" y="1050"/>
                    </a:cubicBezTo>
                    <a:lnTo>
                      <a:pt x="1516" y="827"/>
                    </a:lnTo>
                    <a:cubicBezTo>
                      <a:pt x="1583" y="804"/>
                      <a:pt x="1583" y="715"/>
                      <a:pt x="1516" y="693"/>
                    </a:cubicBezTo>
                    <a:lnTo>
                      <a:pt x="1138" y="515"/>
                    </a:lnTo>
                    <a:cubicBezTo>
                      <a:pt x="1115" y="515"/>
                      <a:pt x="1093" y="492"/>
                      <a:pt x="1093" y="470"/>
                    </a:cubicBezTo>
                    <a:lnTo>
                      <a:pt x="1004" y="69"/>
                    </a:lnTo>
                    <a:cubicBezTo>
                      <a:pt x="989" y="26"/>
                      <a:pt x="956" y="1"/>
                      <a:pt x="9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32"/>
              <p:cNvSpPr/>
              <p:nvPr/>
            </p:nvSpPr>
            <p:spPr>
              <a:xfrm>
                <a:off x="2684625" y="3190425"/>
                <a:ext cx="40125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585" extrusionOk="0">
                    <a:moveTo>
                      <a:pt x="944" y="0"/>
                    </a:moveTo>
                    <a:cubicBezTo>
                      <a:pt x="926" y="0"/>
                      <a:pt x="907" y="8"/>
                      <a:pt x="892" y="24"/>
                    </a:cubicBezTo>
                    <a:lnTo>
                      <a:pt x="602" y="336"/>
                    </a:lnTo>
                    <a:cubicBezTo>
                      <a:pt x="580" y="358"/>
                      <a:pt x="557" y="358"/>
                      <a:pt x="535" y="358"/>
                    </a:cubicBezTo>
                    <a:lnTo>
                      <a:pt x="112" y="313"/>
                    </a:lnTo>
                    <a:cubicBezTo>
                      <a:pt x="45" y="313"/>
                      <a:pt x="0" y="380"/>
                      <a:pt x="45" y="447"/>
                    </a:cubicBezTo>
                    <a:lnTo>
                      <a:pt x="245" y="804"/>
                    </a:lnTo>
                    <a:cubicBezTo>
                      <a:pt x="268" y="826"/>
                      <a:pt x="268" y="848"/>
                      <a:pt x="245" y="871"/>
                    </a:cubicBezTo>
                    <a:lnTo>
                      <a:pt x="89" y="1250"/>
                    </a:lnTo>
                    <a:cubicBezTo>
                      <a:pt x="70" y="1308"/>
                      <a:pt x="101" y="1365"/>
                      <a:pt x="153" y="1365"/>
                    </a:cubicBezTo>
                    <a:cubicBezTo>
                      <a:pt x="161" y="1365"/>
                      <a:pt x="169" y="1364"/>
                      <a:pt x="178" y="1361"/>
                    </a:cubicBezTo>
                    <a:lnTo>
                      <a:pt x="580" y="1272"/>
                    </a:lnTo>
                    <a:cubicBezTo>
                      <a:pt x="602" y="1272"/>
                      <a:pt x="646" y="1272"/>
                      <a:pt x="646" y="1294"/>
                    </a:cubicBezTo>
                    <a:lnTo>
                      <a:pt x="959" y="1562"/>
                    </a:lnTo>
                    <a:cubicBezTo>
                      <a:pt x="974" y="1577"/>
                      <a:pt x="996" y="1585"/>
                      <a:pt x="1017" y="1585"/>
                    </a:cubicBezTo>
                    <a:cubicBezTo>
                      <a:pt x="1055" y="1585"/>
                      <a:pt x="1092" y="1560"/>
                      <a:pt x="1092" y="1517"/>
                    </a:cubicBezTo>
                    <a:lnTo>
                      <a:pt x="1137" y="1094"/>
                    </a:lnTo>
                    <a:cubicBezTo>
                      <a:pt x="1137" y="1071"/>
                      <a:pt x="1159" y="1049"/>
                      <a:pt x="1181" y="1027"/>
                    </a:cubicBezTo>
                    <a:lnTo>
                      <a:pt x="1538" y="826"/>
                    </a:lnTo>
                    <a:cubicBezTo>
                      <a:pt x="1605" y="804"/>
                      <a:pt x="1605" y="715"/>
                      <a:pt x="1538" y="692"/>
                    </a:cubicBezTo>
                    <a:lnTo>
                      <a:pt x="1159" y="536"/>
                    </a:lnTo>
                    <a:cubicBezTo>
                      <a:pt x="1137" y="514"/>
                      <a:pt x="1115" y="492"/>
                      <a:pt x="1115" y="469"/>
                    </a:cubicBezTo>
                    <a:lnTo>
                      <a:pt x="1025" y="68"/>
                    </a:lnTo>
                    <a:cubicBezTo>
                      <a:pt x="1011" y="25"/>
                      <a:pt x="978" y="0"/>
                      <a:pt x="9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32"/>
              <p:cNvSpPr/>
              <p:nvPr/>
            </p:nvSpPr>
            <p:spPr>
              <a:xfrm>
                <a:off x="2684625" y="3460700"/>
                <a:ext cx="401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602" extrusionOk="0">
                    <a:moveTo>
                      <a:pt x="935" y="0"/>
                    </a:moveTo>
                    <a:cubicBezTo>
                      <a:pt x="916" y="0"/>
                      <a:pt x="900" y="8"/>
                      <a:pt x="892" y="23"/>
                    </a:cubicBezTo>
                    <a:lnTo>
                      <a:pt x="602" y="335"/>
                    </a:lnTo>
                    <a:cubicBezTo>
                      <a:pt x="580" y="358"/>
                      <a:pt x="557" y="380"/>
                      <a:pt x="535" y="380"/>
                    </a:cubicBezTo>
                    <a:lnTo>
                      <a:pt x="112" y="313"/>
                    </a:lnTo>
                    <a:cubicBezTo>
                      <a:pt x="45" y="313"/>
                      <a:pt x="0" y="380"/>
                      <a:pt x="45" y="447"/>
                    </a:cubicBezTo>
                    <a:lnTo>
                      <a:pt x="245" y="804"/>
                    </a:lnTo>
                    <a:cubicBezTo>
                      <a:pt x="268" y="826"/>
                      <a:pt x="268" y="848"/>
                      <a:pt x="245" y="870"/>
                    </a:cubicBezTo>
                    <a:lnTo>
                      <a:pt x="89" y="1249"/>
                    </a:lnTo>
                    <a:cubicBezTo>
                      <a:pt x="70" y="1307"/>
                      <a:pt x="101" y="1365"/>
                      <a:pt x="153" y="1365"/>
                    </a:cubicBezTo>
                    <a:cubicBezTo>
                      <a:pt x="161" y="1365"/>
                      <a:pt x="169" y="1364"/>
                      <a:pt x="178" y="1361"/>
                    </a:cubicBezTo>
                    <a:lnTo>
                      <a:pt x="580" y="1272"/>
                    </a:lnTo>
                    <a:cubicBezTo>
                      <a:pt x="602" y="1272"/>
                      <a:pt x="646" y="1272"/>
                      <a:pt x="646" y="1294"/>
                    </a:cubicBezTo>
                    <a:lnTo>
                      <a:pt x="959" y="1584"/>
                    </a:lnTo>
                    <a:cubicBezTo>
                      <a:pt x="971" y="1596"/>
                      <a:pt x="987" y="1602"/>
                      <a:pt x="1003" y="1602"/>
                    </a:cubicBezTo>
                    <a:cubicBezTo>
                      <a:pt x="1046" y="1602"/>
                      <a:pt x="1092" y="1565"/>
                      <a:pt x="1092" y="1517"/>
                    </a:cubicBezTo>
                    <a:lnTo>
                      <a:pt x="1137" y="1116"/>
                    </a:lnTo>
                    <a:cubicBezTo>
                      <a:pt x="1137" y="1071"/>
                      <a:pt x="1159" y="1049"/>
                      <a:pt x="1181" y="1049"/>
                    </a:cubicBezTo>
                    <a:lnTo>
                      <a:pt x="1538" y="848"/>
                    </a:lnTo>
                    <a:cubicBezTo>
                      <a:pt x="1605" y="804"/>
                      <a:pt x="1605" y="714"/>
                      <a:pt x="1538" y="692"/>
                    </a:cubicBezTo>
                    <a:lnTo>
                      <a:pt x="1159" y="536"/>
                    </a:lnTo>
                    <a:cubicBezTo>
                      <a:pt x="1137" y="514"/>
                      <a:pt x="1115" y="492"/>
                      <a:pt x="1115" y="469"/>
                    </a:cubicBezTo>
                    <a:lnTo>
                      <a:pt x="1025" y="68"/>
                    </a:lnTo>
                    <a:cubicBezTo>
                      <a:pt x="1011" y="25"/>
                      <a:pt x="969" y="0"/>
                      <a:pt x="9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32"/>
              <p:cNvSpPr/>
              <p:nvPr/>
            </p:nvSpPr>
            <p:spPr>
              <a:xfrm>
                <a:off x="2787775" y="3415550"/>
                <a:ext cx="3952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603" extrusionOk="0">
                    <a:moveTo>
                      <a:pt x="920" y="1"/>
                    </a:moveTo>
                    <a:cubicBezTo>
                      <a:pt x="901" y="1"/>
                      <a:pt x="883" y="8"/>
                      <a:pt x="867" y="24"/>
                    </a:cubicBezTo>
                    <a:lnTo>
                      <a:pt x="577" y="336"/>
                    </a:lnTo>
                    <a:cubicBezTo>
                      <a:pt x="577" y="358"/>
                      <a:pt x="533" y="381"/>
                      <a:pt x="510" y="381"/>
                    </a:cubicBezTo>
                    <a:lnTo>
                      <a:pt x="109" y="336"/>
                    </a:lnTo>
                    <a:cubicBezTo>
                      <a:pt x="100" y="333"/>
                      <a:pt x="92" y="332"/>
                      <a:pt x="84" y="332"/>
                    </a:cubicBezTo>
                    <a:cubicBezTo>
                      <a:pt x="32" y="332"/>
                      <a:pt x="1" y="390"/>
                      <a:pt x="20" y="447"/>
                    </a:cubicBezTo>
                    <a:lnTo>
                      <a:pt x="243" y="804"/>
                    </a:lnTo>
                    <a:cubicBezTo>
                      <a:pt x="243" y="826"/>
                      <a:pt x="243" y="849"/>
                      <a:pt x="243" y="871"/>
                    </a:cubicBezTo>
                    <a:lnTo>
                      <a:pt x="65" y="1250"/>
                    </a:lnTo>
                    <a:cubicBezTo>
                      <a:pt x="45" y="1308"/>
                      <a:pt x="76" y="1366"/>
                      <a:pt x="128" y="1366"/>
                    </a:cubicBezTo>
                    <a:cubicBezTo>
                      <a:pt x="136" y="1366"/>
                      <a:pt x="145" y="1364"/>
                      <a:pt x="154" y="1361"/>
                    </a:cubicBezTo>
                    <a:lnTo>
                      <a:pt x="555" y="1272"/>
                    </a:lnTo>
                    <a:cubicBezTo>
                      <a:pt x="600" y="1272"/>
                      <a:pt x="622" y="1272"/>
                      <a:pt x="644" y="1294"/>
                    </a:cubicBezTo>
                    <a:lnTo>
                      <a:pt x="934" y="1584"/>
                    </a:lnTo>
                    <a:cubicBezTo>
                      <a:pt x="953" y="1597"/>
                      <a:pt x="971" y="1602"/>
                      <a:pt x="989" y="1602"/>
                    </a:cubicBezTo>
                    <a:cubicBezTo>
                      <a:pt x="1033" y="1602"/>
                      <a:pt x="1068" y="1566"/>
                      <a:pt x="1068" y="1517"/>
                    </a:cubicBezTo>
                    <a:lnTo>
                      <a:pt x="1112" y="1116"/>
                    </a:lnTo>
                    <a:cubicBezTo>
                      <a:pt x="1112" y="1072"/>
                      <a:pt x="1135" y="1049"/>
                      <a:pt x="1157" y="1049"/>
                    </a:cubicBezTo>
                    <a:lnTo>
                      <a:pt x="1513" y="826"/>
                    </a:lnTo>
                    <a:cubicBezTo>
                      <a:pt x="1580" y="804"/>
                      <a:pt x="1580" y="737"/>
                      <a:pt x="1513" y="693"/>
                    </a:cubicBezTo>
                    <a:lnTo>
                      <a:pt x="1135" y="537"/>
                    </a:lnTo>
                    <a:cubicBezTo>
                      <a:pt x="1112" y="514"/>
                      <a:pt x="1090" y="492"/>
                      <a:pt x="1090" y="470"/>
                    </a:cubicBezTo>
                    <a:lnTo>
                      <a:pt x="1001" y="68"/>
                    </a:lnTo>
                    <a:cubicBezTo>
                      <a:pt x="986" y="25"/>
                      <a:pt x="953" y="1"/>
                      <a:pt x="9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32"/>
              <p:cNvSpPr/>
              <p:nvPr/>
            </p:nvSpPr>
            <p:spPr>
              <a:xfrm>
                <a:off x="2684725" y="3370425"/>
                <a:ext cx="400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1602" extrusionOk="0">
                    <a:moveTo>
                      <a:pt x="940" y="0"/>
                    </a:moveTo>
                    <a:cubicBezTo>
                      <a:pt x="922" y="0"/>
                      <a:pt x="903" y="8"/>
                      <a:pt x="888" y="23"/>
                    </a:cubicBezTo>
                    <a:lnTo>
                      <a:pt x="598" y="358"/>
                    </a:lnTo>
                    <a:cubicBezTo>
                      <a:pt x="576" y="358"/>
                      <a:pt x="553" y="380"/>
                      <a:pt x="531" y="380"/>
                    </a:cubicBezTo>
                    <a:lnTo>
                      <a:pt x="108" y="335"/>
                    </a:lnTo>
                    <a:cubicBezTo>
                      <a:pt x="100" y="333"/>
                      <a:pt x="93" y="332"/>
                      <a:pt x="87" y="332"/>
                    </a:cubicBezTo>
                    <a:cubicBezTo>
                      <a:pt x="32" y="332"/>
                      <a:pt x="1" y="407"/>
                      <a:pt x="41" y="447"/>
                    </a:cubicBezTo>
                    <a:lnTo>
                      <a:pt x="241" y="804"/>
                    </a:lnTo>
                    <a:cubicBezTo>
                      <a:pt x="264" y="826"/>
                      <a:pt x="264" y="848"/>
                      <a:pt x="241" y="893"/>
                    </a:cubicBezTo>
                    <a:lnTo>
                      <a:pt x="85" y="1272"/>
                    </a:lnTo>
                    <a:cubicBezTo>
                      <a:pt x="63" y="1316"/>
                      <a:pt x="108" y="1383"/>
                      <a:pt x="174" y="1383"/>
                    </a:cubicBezTo>
                    <a:lnTo>
                      <a:pt x="576" y="1272"/>
                    </a:lnTo>
                    <a:cubicBezTo>
                      <a:pt x="598" y="1272"/>
                      <a:pt x="642" y="1272"/>
                      <a:pt x="642" y="1294"/>
                    </a:cubicBezTo>
                    <a:lnTo>
                      <a:pt x="955" y="1584"/>
                    </a:lnTo>
                    <a:cubicBezTo>
                      <a:pt x="967" y="1596"/>
                      <a:pt x="983" y="1602"/>
                      <a:pt x="999" y="1602"/>
                    </a:cubicBezTo>
                    <a:cubicBezTo>
                      <a:pt x="1042" y="1602"/>
                      <a:pt x="1088" y="1565"/>
                      <a:pt x="1088" y="1517"/>
                    </a:cubicBezTo>
                    <a:lnTo>
                      <a:pt x="1133" y="1116"/>
                    </a:lnTo>
                    <a:cubicBezTo>
                      <a:pt x="1133" y="1093"/>
                      <a:pt x="1155" y="1049"/>
                      <a:pt x="1177" y="1049"/>
                    </a:cubicBezTo>
                    <a:lnTo>
                      <a:pt x="1534" y="848"/>
                    </a:lnTo>
                    <a:cubicBezTo>
                      <a:pt x="1601" y="804"/>
                      <a:pt x="1601" y="737"/>
                      <a:pt x="1534" y="692"/>
                    </a:cubicBezTo>
                    <a:lnTo>
                      <a:pt x="1155" y="536"/>
                    </a:lnTo>
                    <a:cubicBezTo>
                      <a:pt x="1133" y="536"/>
                      <a:pt x="1111" y="514"/>
                      <a:pt x="1111" y="469"/>
                    </a:cubicBezTo>
                    <a:lnTo>
                      <a:pt x="1021" y="68"/>
                    </a:lnTo>
                    <a:cubicBezTo>
                      <a:pt x="1007" y="25"/>
                      <a:pt x="974" y="0"/>
                      <a:pt x="9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32"/>
              <p:cNvSpPr/>
              <p:nvPr/>
            </p:nvSpPr>
            <p:spPr>
              <a:xfrm>
                <a:off x="2787700" y="3325400"/>
                <a:ext cx="39600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03" extrusionOk="0">
                    <a:moveTo>
                      <a:pt x="941" y="1"/>
                    </a:moveTo>
                    <a:cubicBezTo>
                      <a:pt x="915" y="1"/>
                      <a:pt x="889" y="13"/>
                      <a:pt x="870" y="41"/>
                    </a:cubicBezTo>
                    <a:lnTo>
                      <a:pt x="803" y="130"/>
                    </a:lnTo>
                    <a:lnTo>
                      <a:pt x="603" y="353"/>
                    </a:lnTo>
                    <a:cubicBezTo>
                      <a:pt x="580" y="376"/>
                      <a:pt x="558" y="376"/>
                      <a:pt x="536" y="376"/>
                    </a:cubicBezTo>
                    <a:lnTo>
                      <a:pt x="112" y="331"/>
                    </a:lnTo>
                    <a:cubicBezTo>
                      <a:pt x="45" y="331"/>
                      <a:pt x="1" y="398"/>
                      <a:pt x="45" y="442"/>
                    </a:cubicBezTo>
                    <a:lnTo>
                      <a:pt x="268" y="799"/>
                    </a:lnTo>
                    <a:cubicBezTo>
                      <a:pt x="268" y="821"/>
                      <a:pt x="268" y="866"/>
                      <a:pt x="268" y="888"/>
                    </a:cubicBezTo>
                    <a:lnTo>
                      <a:pt x="90" y="1267"/>
                    </a:lnTo>
                    <a:cubicBezTo>
                      <a:pt x="68" y="1312"/>
                      <a:pt x="112" y="1379"/>
                      <a:pt x="179" y="1379"/>
                    </a:cubicBezTo>
                    <a:lnTo>
                      <a:pt x="580" y="1289"/>
                    </a:lnTo>
                    <a:cubicBezTo>
                      <a:pt x="588" y="1282"/>
                      <a:pt x="595" y="1280"/>
                      <a:pt x="603" y="1280"/>
                    </a:cubicBezTo>
                    <a:cubicBezTo>
                      <a:pt x="617" y="1280"/>
                      <a:pt x="632" y="1289"/>
                      <a:pt x="647" y="1289"/>
                    </a:cubicBezTo>
                    <a:lnTo>
                      <a:pt x="959" y="1579"/>
                    </a:lnTo>
                    <a:cubicBezTo>
                      <a:pt x="975" y="1595"/>
                      <a:pt x="996" y="1602"/>
                      <a:pt x="1017" y="1602"/>
                    </a:cubicBezTo>
                    <a:cubicBezTo>
                      <a:pt x="1056" y="1602"/>
                      <a:pt x="1093" y="1578"/>
                      <a:pt x="1093" y="1535"/>
                    </a:cubicBezTo>
                    <a:lnTo>
                      <a:pt x="1138" y="1111"/>
                    </a:lnTo>
                    <a:cubicBezTo>
                      <a:pt x="1138" y="1089"/>
                      <a:pt x="1160" y="1067"/>
                      <a:pt x="1182" y="1044"/>
                    </a:cubicBezTo>
                    <a:lnTo>
                      <a:pt x="1539" y="844"/>
                    </a:lnTo>
                    <a:cubicBezTo>
                      <a:pt x="1583" y="799"/>
                      <a:pt x="1583" y="710"/>
                      <a:pt x="1516" y="688"/>
                    </a:cubicBezTo>
                    <a:lnTo>
                      <a:pt x="1138" y="532"/>
                    </a:lnTo>
                    <a:cubicBezTo>
                      <a:pt x="1115" y="532"/>
                      <a:pt x="1093" y="509"/>
                      <a:pt x="1093" y="487"/>
                    </a:cubicBezTo>
                    <a:lnTo>
                      <a:pt x="1026" y="130"/>
                    </a:lnTo>
                    <a:lnTo>
                      <a:pt x="1026" y="63"/>
                    </a:lnTo>
                    <a:cubicBezTo>
                      <a:pt x="1013" y="25"/>
                      <a:pt x="978" y="1"/>
                      <a:pt x="9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32"/>
              <p:cNvSpPr/>
              <p:nvPr/>
            </p:nvSpPr>
            <p:spPr>
              <a:xfrm>
                <a:off x="2787700" y="3505825"/>
                <a:ext cx="396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86" extrusionOk="0">
                    <a:moveTo>
                      <a:pt x="929" y="1"/>
                    </a:moveTo>
                    <a:cubicBezTo>
                      <a:pt x="907" y="1"/>
                      <a:pt x="886" y="8"/>
                      <a:pt x="870" y="24"/>
                    </a:cubicBezTo>
                    <a:lnTo>
                      <a:pt x="803" y="113"/>
                    </a:lnTo>
                    <a:lnTo>
                      <a:pt x="603" y="336"/>
                    </a:lnTo>
                    <a:cubicBezTo>
                      <a:pt x="580" y="358"/>
                      <a:pt x="558" y="358"/>
                      <a:pt x="536" y="358"/>
                    </a:cubicBezTo>
                    <a:lnTo>
                      <a:pt x="112" y="314"/>
                    </a:lnTo>
                    <a:cubicBezTo>
                      <a:pt x="45" y="314"/>
                      <a:pt x="1" y="381"/>
                      <a:pt x="45" y="447"/>
                    </a:cubicBezTo>
                    <a:lnTo>
                      <a:pt x="268" y="804"/>
                    </a:lnTo>
                    <a:cubicBezTo>
                      <a:pt x="268" y="826"/>
                      <a:pt x="268" y="849"/>
                      <a:pt x="268" y="871"/>
                    </a:cubicBezTo>
                    <a:lnTo>
                      <a:pt x="90" y="1250"/>
                    </a:lnTo>
                    <a:cubicBezTo>
                      <a:pt x="71" y="1308"/>
                      <a:pt x="101" y="1366"/>
                      <a:pt x="154" y="1366"/>
                    </a:cubicBezTo>
                    <a:cubicBezTo>
                      <a:pt x="162" y="1366"/>
                      <a:pt x="170" y="1364"/>
                      <a:pt x="179" y="1361"/>
                    </a:cubicBezTo>
                    <a:lnTo>
                      <a:pt x="580" y="1272"/>
                    </a:lnTo>
                    <a:cubicBezTo>
                      <a:pt x="603" y="1272"/>
                      <a:pt x="625" y="1272"/>
                      <a:pt x="647" y="1294"/>
                    </a:cubicBezTo>
                    <a:lnTo>
                      <a:pt x="959" y="1562"/>
                    </a:lnTo>
                    <a:cubicBezTo>
                      <a:pt x="975" y="1578"/>
                      <a:pt x="996" y="1585"/>
                      <a:pt x="1017" y="1585"/>
                    </a:cubicBezTo>
                    <a:cubicBezTo>
                      <a:pt x="1056" y="1585"/>
                      <a:pt x="1093" y="1561"/>
                      <a:pt x="1093" y="1517"/>
                    </a:cubicBezTo>
                    <a:lnTo>
                      <a:pt x="1138" y="1094"/>
                    </a:lnTo>
                    <a:cubicBezTo>
                      <a:pt x="1138" y="1072"/>
                      <a:pt x="1160" y="1049"/>
                      <a:pt x="1182" y="1027"/>
                    </a:cubicBezTo>
                    <a:lnTo>
                      <a:pt x="1539" y="826"/>
                    </a:lnTo>
                    <a:cubicBezTo>
                      <a:pt x="1583" y="804"/>
                      <a:pt x="1583" y="715"/>
                      <a:pt x="1516" y="693"/>
                    </a:cubicBezTo>
                    <a:lnTo>
                      <a:pt x="1138" y="537"/>
                    </a:lnTo>
                    <a:cubicBezTo>
                      <a:pt x="1115" y="514"/>
                      <a:pt x="1093" y="492"/>
                      <a:pt x="1093" y="470"/>
                    </a:cubicBezTo>
                    <a:lnTo>
                      <a:pt x="1026" y="113"/>
                    </a:lnTo>
                    <a:lnTo>
                      <a:pt x="1026" y="69"/>
                    </a:lnTo>
                    <a:cubicBezTo>
                      <a:pt x="1012" y="25"/>
                      <a:pt x="969" y="1"/>
                      <a:pt x="9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32"/>
              <p:cNvSpPr/>
              <p:nvPr/>
            </p:nvSpPr>
            <p:spPr>
              <a:xfrm>
                <a:off x="2857375" y="3241375"/>
                <a:ext cx="3540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97" extrusionOk="0">
                    <a:moveTo>
                      <a:pt x="570" y="1"/>
                    </a:moveTo>
                    <a:cubicBezTo>
                      <a:pt x="537" y="1"/>
                      <a:pt x="505" y="16"/>
                      <a:pt x="490" y="59"/>
                    </a:cubicBezTo>
                    <a:cubicBezTo>
                      <a:pt x="357" y="660"/>
                      <a:pt x="535" y="326"/>
                      <a:pt x="45" y="616"/>
                    </a:cubicBezTo>
                    <a:cubicBezTo>
                      <a:pt x="0" y="638"/>
                      <a:pt x="0" y="705"/>
                      <a:pt x="45" y="727"/>
                    </a:cubicBezTo>
                    <a:cubicBezTo>
                      <a:pt x="557" y="1062"/>
                      <a:pt x="312" y="794"/>
                      <a:pt x="424" y="1329"/>
                    </a:cubicBezTo>
                    <a:cubicBezTo>
                      <a:pt x="424" y="1372"/>
                      <a:pt x="451" y="1397"/>
                      <a:pt x="483" y="1397"/>
                    </a:cubicBezTo>
                    <a:cubicBezTo>
                      <a:pt x="501" y="1397"/>
                      <a:pt x="519" y="1390"/>
                      <a:pt x="535" y="1374"/>
                    </a:cubicBezTo>
                    <a:lnTo>
                      <a:pt x="825" y="1129"/>
                    </a:lnTo>
                    <a:cubicBezTo>
                      <a:pt x="837" y="1116"/>
                      <a:pt x="848" y="1111"/>
                      <a:pt x="864" y="1111"/>
                    </a:cubicBezTo>
                    <a:cubicBezTo>
                      <a:pt x="906" y="1111"/>
                      <a:pt x="985" y="1147"/>
                      <a:pt x="1226" y="1195"/>
                    </a:cubicBezTo>
                    <a:cubicBezTo>
                      <a:pt x="1235" y="1199"/>
                      <a:pt x="1244" y="1200"/>
                      <a:pt x="1252" y="1200"/>
                    </a:cubicBezTo>
                    <a:cubicBezTo>
                      <a:pt x="1304" y="1200"/>
                      <a:pt x="1334" y="1145"/>
                      <a:pt x="1315" y="1106"/>
                    </a:cubicBezTo>
                    <a:lnTo>
                      <a:pt x="1159" y="772"/>
                    </a:lnTo>
                    <a:cubicBezTo>
                      <a:pt x="1137" y="727"/>
                      <a:pt x="1181" y="705"/>
                      <a:pt x="1360" y="415"/>
                    </a:cubicBezTo>
                    <a:cubicBezTo>
                      <a:pt x="1416" y="359"/>
                      <a:pt x="1378" y="271"/>
                      <a:pt x="1311" y="271"/>
                    </a:cubicBezTo>
                    <a:cubicBezTo>
                      <a:pt x="1298" y="271"/>
                      <a:pt x="1285" y="274"/>
                      <a:pt x="1271" y="282"/>
                    </a:cubicBezTo>
                    <a:lnTo>
                      <a:pt x="914" y="326"/>
                    </a:lnTo>
                    <a:cubicBezTo>
                      <a:pt x="847" y="326"/>
                      <a:pt x="847" y="282"/>
                      <a:pt x="758" y="192"/>
                    </a:cubicBezTo>
                    <a:lnTo>
                      <a:pt x="624" y="14"/>
                    </a:lnTo>
                    <a:cubicBezTo>
                      <a:pt x="608" y="6"/>
                      <a:pt x="589" y="1"/>
                      <a:pt x="5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32"/>
              <p:cNvSpPr/>
              <p:nvPr/>
            </p:nvSpPr>
            <p:spPr>
              <a:xfrm>
                <a:off x="2866825" y="3158125"/>
                <a:ext cx="24550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12" extrusionOk="0">
                    <a:moveTo>
                      <a:pt x="447" y="1"/>
                    </a:moveTo>
                    <a:cubicBezTo>
                      <a:pt x="335" y="313"/>
                      <a:pt x="202" y="602"/>
                      <a:pt x="1" y="870"/>
                    </a:cubicBezTo>
                    <a:lnTo>
                      <a:pt x="23" y="1048"/>
                    </a:lnTo>
                    <a:cubicBezTo>
                      <a:pt x="23" y="1080"/>
                      <a:pt x="57" y="1111"/>
                      <a:pt x="92" y="1111"/>
                    </a:cubicBezTo>
                    <a:cubicBezTo>
                      <a:pt x="107" y="1111"/>
                      <a:pt x="122" y="1106"/>
                      <a:pt x="135" y="1093"/>
                    </a:cubicBezTo>
                    <a:lnTo>
                      <a:pt x="358" y="892"/>
                    </a:lnTo>
                    <a:cubicBezTo>
                      <a:pt x="402" y="870"/>
                      <a:pt x="424" y="825"/>
                      <a:pt x="469" y="825"/>
                    </a:cubicBezTo>
                    <a:lnTo>
                      <a:pt x="826" y="914"/>
                    </a:lnTo>
                    <a:cubicBezTo>
                      <a:pt x="835" y="918"/>
                      <a:pt x="844" y="919"/>
                      <a:pt x="852" y="919"/>
                    </a:cubicBezTo>
                    <a:cubicBezTo>
                      <a:pt x="904" y="919"/>
                      <a:pt x="934" y="864"/>
                      <a:pt x="915" y="825"/>
                    </a:cubicBezTo>
                    <a:cubicBezTo>
                      <a:pt x="670" y="268"/>
                      <a:pt x="714" y="625"/>
                      <a:pt x="959" y="112"/>
                    </a:cubicBezTo>
                    <a:cubicBezTo>
                      <a:pt x="982" y="67"/>
                      <a:pt x="937" y="1"/>
                      <a:pt x="893" y="1"/>
                    </a:cubicBezTo>
                    <a:lnTo>
                      <a:pt x="514" y="45"/>
                    </a:lnTo>
                    <a:cubicBezTo>
                      <a:pt x="469" y="45"/>
                      <a:pt x="469" y="23"/>
                      <a:pt x="447" y="1"/>
                    </a:cubicBez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32"/>
              <p:cNvSpPr/>
              <p:nvPr/>
            </p:nvSpPr>
            <p:spPr>
              <a:xfrm>
                <a:off x="2857375" y="3421125"/>
                <a:ext cx="349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407" extrusionOk="0">
                    <a:moveTo>
                      <a:pt x="571" y="1"/>
                    </a:moveTo>
                    <a:cubicBezTo>
                      <a:pt x="538" y="1"/>
                      <a:pt x="505" y="25"/>
                      <a:pt x="490" y="68"/>
                    </a:cubicBezTo>
                    <a:cubicBezTo>
                      <a:pt x="357" y="670"/>
                      <a:pt x="535" y="336"/>
                      <a:pt x="45" y="626"/>
                    </a:cubicBezTo>
                    <a:cubicBezTo>
                      <a:pt x="0" y="648"/>
                      <a:pt x="0" y="715"/>
                      <a:pt x="45" y="737"/>
                    </a:cubicBezTo>
                    <a:cubicBezTo>
                      <a:pt x="557" y="1071"/>
                      <a:pt x="312" y="804"/>
                      <a:pt x="424" y="1339"/>
                    </a:cubicBezTo>
                    <a:cubicBezTo>
                      <a:pt x="424" y="1382"/>
                      <a:pt x="451" y="1407"/>
                      <a:pt x="483" y="1407"/>
                    </a:cubicBezTo>
                    <a:cubicBezTo>
                      <a:pt x="501" y="1407"/>
                      <a:pt x="519" y="1399"/>
                      <a:pt x="535" y="1384"/>
                    </a:cubicBezTo>
                    <a:lnTo>
                      <a:pt x="825" y="1138"/>
                    </a:lnTo>
                    <a:cubicBezTo>
                      <a:pt x="837" y="1126"/>
                      <a:pt x="848" y="1120"/>
                      <a:pt x="864" y="1120"/>
                    </a:cubicBezTo>
                    <a:cubicBezTo>
                      <a:pt x="906" y="1120"/>
                      <a:pt x="985" y="1157"/>
                      <a:pt x="1226" y="1205"/>
                    </a:cubicBezTo>
                    <a:cubicBezTo>
                      <a:pt x="1271" y="1205"/>
                      <a:pt x="1293" y="1161"/>
                      <a:pt x="1271" y="1138"/>
                    </a:cubicBezTo>
                    <a:lnTo>
                      <a:pt x="1137" y="804"/>
                    </a:lnTo>
                    <a:cubicBezTo>
                      <a:pt x="1092" y="737"/>
                      <a:pt x="1159" y="715"/>
                      <a:pt x="1315" y="425"/>
                    </a:cubicBezTo>
                    <a:cubicBezTo>
                      <a:pt x="1396" y="384"/>
                      <a:pt x="1367" y="288"/>
                      <a:pt x="1293" y="288"/>
                    </a:cubicBezTo>
                    <a:cubicBezTo>
                      <a:pt x="1286" y="288"/>
                      <a:pt x="1279" y="289"/>
                      <a:pt x="1271" y="291"/>
                    </a:cubicBezTo>
                    <a:lnTo>
                      <a:pt x="914" y="336"/>
                    </a:lnTo>
                    <a:cubicBezTo>
                      <a:pt x="847" y="336"/>
                      <a:pt x="847" y="269"/>
                      <a:pt x="758" y="180"/>
                    </a:cubicBezTo>
                    <a:lnTo>
                      <a:pt x="624" y="24"/>
                    </a:lnTo>
                    <a:cubicBezTo>
                      <a:pt x="608" y="8"/>
                      <a:pt x="590" y="1"/>
                      <a:pt x="5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32"/>
              <p:cNvSpPr/>
              <p:nvPr/>
            </p:nvSpPr>
            <p:spPr>
              <a:xfrm>
                <a:off x="2857375" y="3331400"/>
                <a:ext cx="3345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385" extrusionOk="0">
                    <a:moveTo>
                      <a:pt x="571" y="1"/>
                    </a:moveTo>
                    <a:cubicBezTo>
                      <a:pt x="538" y="1"/>
                      <a:pt x="505" y="25"/>
                      <a:pt x="490" y="69"/>
                    </a:cubicBezTo>
                    <a:cubicBezTo>
                      <a:pt x="401" y="381"/>
                      <a:pt x="446" y="448"/>
                      <a:pt x="379" y="470"/>
                    </a:cubicBezTo>
                    <a:lnTo>
                      <a:pt x="45" y="604"/>
                    </a:lnTo>
                    <a:cubicBezTo>
                      <a:pt x="0" y="626"/>
                      <a:pt x="0" y="693"/>
                      <a:pt x="45" y="715"/>
                    </a:cubicBezTo>
                    <a:cubicBezTo>
                      <a:pt x="334" y="893"/>
                      <a:pt x="379" y="893"/>
                      <a:pt x="401" y="960"/>
                    </a:cubicBezTo>
                    <a:lnTo>
                      <a:pt x="424" y="1317"/>
                    </a:lnTo>
                    <a:cubicBezTo>
                      <a:pt x="424" y="1360"/>
                      <a:pt x="451" y="1385"/>
                      <a:pt x="483" y="1385"/>
                    </a:cubicBezTo>
                    <a:cubicBezTo>
                      <a:pt x="501" y="1385"/>
                      <a:pt x="519" y="1377"/>
                      <a:pt x="535" y="1362"/>
                    </a:cubicBezTo>
                    <a:lnTo>
                      <a:pt x="825" y="1116"/>
                    </a:lnTo>
                    <a:cubicBezTo>
                      <a:pt x="835" y="1111"/>
                      <a:pt x="845" y="1108"/>
                      <a:pt x="857" y="1108"/>
                    </a:cubicBezTo>
                    <a:cubicBezTo>
                      <a:pt x="897" y="1108"/>
                      <a:pt x="971" y="1137"/>
                      <a:pt x="1226" y="1205"/>
                    </a:cubicBezTo>
                    <a:cubicBezTo>
                      <a:pt x="1271" y="1183"/>
                      <a:pt x="1293" y="1139"/>
                      <a:pt x="1271" y="1094"/>
                    </a:cubicBezTo>
                    <a:lnTo>
                      <a:pt x="1137" y="760"/>
                    </a:lnTo>
                    <a:cubicBezTo>
                      <a:pt x="1092" y="715"/>
                      <a:pt x="1159" y="693"/>
                      <a:pt x="1315" y="403"/>
                    </a:cubicBezTo>
                    <a:cubicBezTo>
                      <a:pt x="1337" y="358"/>
                      <a:pt x="1315" y="292"/>
                      <a:pt x="1271" y="292"/>
                    </a:cubicBezTo>
                    <a:lnTo>
                      <a:pt x="914" y="336"/>
                    </a:lnTo>
                    <a:cubicBezTo>
                      <a:pt x="847" y="336"/>
                      <a:pt x="847" y="269"/>
                      <a:pt x="758" y="180"/>
                    </a:cubicBezTo>
                    <a:lnTo>
                      <a:pt x="624" y="24"/>
                    </a:lnTo>
                    <a:cubicBezTo>
                      <a:pt x="608" y="8"/>
                      <a:pt x="590" y="1"/>
                      <a:pt x="5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32"/>
              <p:cNvSpPr/>
              <p:nvPr/>
            </p:nvSpPr>
            <p:spPr>
              <a:xfrm>
                <a:off x="2857375" y="3511925"/>
                <a:ext cx="34900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1381" extrusionOk="0">
                    <a:moveTo>
                      <a:pt x="567" y="1"/>
                    </a:moveTo>
                    <a:cubicBezTo>
                      <a:pt x="535" y="1"/>
                      <a:pt x="504" y="20"/>
                      <a:pt x="490" y="47"/>
                    </a:cubicBezTo>
                    <a:cubicBezTo>
                      <a:pt x="401" y="382"/>
                      <a:pt x="446" y="426"/>
                      <a:pt x="379" y="449"/>
                    </a:cubicBezTo>
                    <a:lnTo>
                      <a:pt x="45" y="582"/>
                    </a:lnTo>
                    <a:cubicBezTo>
                      <a:pt x="0" y="627"/>
                      <a:pt x="0" y="694"/>
                      <a:pt x="45" y="716"/>
                    </a:cubicBezTo>
                    <a:cubicBezTo>
                      <a:pt x="334" y="894"/>
                      <a:pt x="379" y="894"/>
                      <a:pt x="401" y="961"/>
                    </a:cubicBezTo>
                    <a:lnTo>
                      <a:pt x="424" y="1318"/>
                    </a:lnTo>
                    <a:cubicBezTo>
                      <a:pt x="424" y="1349"/>
                      <a:pt x="457" y="1381"/>
                      <a:pt x="492" y="1381"/>
                    </a:cubicBezTo>
                    <a:cubicBezTo>
                      <a:pt x="507" y="1381"/>
                      <a:pt x="522" y="1376"/>
                      <a:pt x="535" y="1363"/>
                    </a:cubicBezTo>
                    <a:lnTo>
                      <a:pt x="825" y="1117"/>
                    </a:lnTo>
                    <a:cubicBezTo>
                      <a:pt x="837" y="1105"/>
                      <a:pt x="848" y="1099"/>
                      <a:pt x="864" y="1099"/>
                    </a:cubicBezTo>
                    <a:cubicBezTo>
                      <a:pt x="906" y="1099"/>
                      <a:pt x="985" y="1136"/>
                      <a:pt x="1226" y="1184"/>
                    </a:cubicBezTo>
                    <a:cubicBezTo>
                      <a:pt x="1235" y="1187"/>
                      <a:pt x="1244" y="1189"/>
                      <a:pt x="1252" y="1189"/>
                    </a:cubicBezTo>
                    <a:cubicBezTo>
                      <a:pt x="1304" y="1189"/>
                      <a:pt x="1334" y="1134"/>
                      <a:pt x="1315" y="1095"/>
                    </a:cubicBezTo>
                    <a:lnTo>
                      <a:pt x="1159" y="761"/>
                    </a:lnTo>
                    <a:cubicBezTo>
                      <a:pt x="1137" y="694"/>
                      <a:pt x="1181" y="694"/>
                      <a:pt x="1360" y="382"/>
                    </a:cubicBezTo>
                    <a:cubicBezTo>
                      <a:pt x="1396" y="346"/>
                      <a:pt x="1359" y="280"/>
                      <a:pt x="1308" y="280"/>
                    </a:cubicBezTo>
                    <a:cubicBezTo>
                      <a:pt x="1296" y="280"/>
                      <a:pt x="1283" y="284"/>
                      <a:pt x="1271" y="293"/>
                    </a:cubicBezTo>
                    <a:lnTo>
                      <a:pt x="914" y="315"/>
                    </a:lnTo>
                    <a:cubicBezTo>
                      <a:pt x="847" y="315"/>
                      <a:pt x="847" y="270"/>
                      <a:pt x="758" y="181"/>
                    </a:cubicBezTo>
                    <a:lnTo>
                      <a:pt x="624" y="25"/>
                    </a:lnTo>
                    <a:cubicBezTo>
                      <a:pt x="607" y="8"/>
                      <a:pt x="587" y="1"/>
                      <a:pt x="567" y="1"/>
                    </a:cubicBez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32"/>
              <p:cNvSpPr/>
              <p:nvPr/>
            </p:nvSpPr>
            <p:spPr>
              <a:xfrm>
                <a:off x="2754275" y="3286275"/>
                <a:ext cx="34925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385" extrusionOk="0">
                    <a:moveTo>
                      <a:pt x="573" y="0"/>
                    </a:moveTo>
                    <a:cubicBezTo>
                      <a:pt x="541" y="0"/>
                      <a:pt x="513" y="25"/>
                      <a:pt x="513" y="68"/>
                    </a:cubicBezTo>
                    <a:lnTo>
                      <a:pt x="424" y="425"/>
                    </a:lnTo>
                    <a:cubicBezTo>
                      <a:pt x="424" y="469"/>
                      <a:pt x="357" y="469"/>
                      <a:pt x="45" y="603"/>
                    </a:cubicBezTo>
                    <a:cubicBezTo>
                      <a:pt x="0" y="625"/>
                      <a:pt x="0" y="692"/>
                      <a:pt x="45" y="737"/>
                    </a:cubicBezTo>
                    <a:lnTo>
                      <a:pt x="357" y="915"/>
                    </a:lnTo>
                    <a:cubicBezTo>
                      <a:pt x="424" y="937"/>
                      <a:pt x="402" y="982"/>
                      <a:pt x="424" y="1316"/>
                    </a:cubicBezTo>
                    <a:cubicBezTo>
                      <a:pt x="424" y="1360"/>
                      <a:pt x="452" y="1384"/>
                      <a:pt x="484" y="1384"/>
                    </a:cubicBezTo>
                    <a:cubicBezTo>
                      <a:pt x="501" y="1384"/>
                      <a:pt x="520" y="1377"/>
                      <a:pt x="535" y="1361"/>
                    </a:cubicBezTo>
                    <a:lnTo>
                      <a:pt x="825" y="1138"/>
                    </a:lnTo>
                    <a:cubicBezTo>
                      <a:pt x="838" y="1126"/>
                      <a:pt x="850" y="1120"/>
                      <a:pt x="869" y="1120"/>
                    </a:cubicBezTo>
                    <a:cubicBezTo>
                      <a:pt x="917" y="1120"/>
                      <a:pt x="1008" y="1157"/>
                      <a:pt x="1249" y="1205"/>
                    </a:cubicBezTo>
                    <a:cubicBezTo>
                      <a:pt x="1293" y="1205"/>
                      <a:pt x="1338" y="1160"/>
                      <a:pt x="1315" y="1094"/>
                    </a:cubicBezTo>
                    <a:lnTo>
                      <a:pt x="1182" y="759"/>
                    </a:lnTo>
                    <a:cubicBezTo>
                      <a:pt x="1137" y="715"/>
                      <a:pt x="1204" y="692"/>
                      <a:pt x="1360" y="403"/>
                    </a:cubicBezTo>
                    <a:cubicBezTo>
                      <a:pt x="1396" y="348"/>
                      <a:pt x="1359" y="279"/>
                      <a:pt x="1308" y="279"/>
                    </a:cubicBezTo>
                    <a:cubicBezTo>
                      <a:pt x="1296" y="279"/>
                      <a:pt x="1283" y="283"/>
                      <a:pt x="1271" y="291"/>
                    </a:cubicBezTo>
                    <a:lnTo>
                      <a:pt x="914" y="336"/>
                    </a:lnTo>
                    <a:cubicBezTo>
                      <a:pt x="847" y="336"/>
                      <a:pt x="847" y="291"/>
                      <a:pt x="624" y="24"/>
                    </a:cubicBezTo>
                    <a:cubicBezTo>
                      <a:pt x="609" y="8"/>
                      <a:pt x="590" y="0"/>
                      <a:pt x="5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32"/>
              <p:cNvSpPr/>
              <p:nvPr/>
            </p:nvSpPr>
            <p:spPr>
              <a:xfrm>
                <a:off x="2651725" y="3241125"/>
                <a:ext cx="354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407" extrusionOk="0">
                    <a:moveTo>
                      <a:pt x="572" y="1"/>
                    </a:moveTo>
                    <a:cubicBezTo>
                      <a:pt x="539" y="1"/>
                      <a:pt x="506" y="25"/>
                      <a:pt x="491" y="69"/>
                    </a:cubicBezTo>
                    <a:cubicBezTo>
                      <a:pt x="358" y="670"/>
                      <a:pt x="536" y="336"/>
                      <a:pt x="46" y="626"/>
                    </a:cubicBezTo>
                    <a:cubicBezTo>
                      <a:pt x="1" y="648"/>
                      <a:pt x="1" y="715"/>
                      <a:pt x="46" y="737"/>
                    </a:cubicBezTo>
                    <a:cubicBezTo>
                      <a:pt x="558" y="1072"/>
                      <a:pt x="335" y="804"/>
                      <a:pt x="424" y="1339"/>
                    </a:cubicBezTo>
                    <a:cubicBezTo>
                      <a:pt x="424" y="1382"/>
                      <a:pt x="452" y="1407"/>
                      <a:pt x="484" y="1407"/>
                    </a:cubicBezTo>
                    <a:cubicBezTo>
                      <a:pt x="502" y="1407"/>
                      <a:pt x="520" y="1400"/>
                      <a:pt x="536" y="1384"/>
                    </a:cubicBezTo>
                    <a:lnTo>
                      <a:pt x="826" y="1139"/>
                    </a:lnTo>
                    <a:cubicBezTo>
                      <a:pt x="838" y="1126"/>
                      <a:pt x="849" y="1121"/>
                      <a:pt x="865" y="1121"/>
                    </a:cubicBezTo>
                    <a:cubicBezTo>
                      <a:pt x="907" y="1121"/>
                      <a:pt x="986" y="1157"/>
                      <a:pt x="1227" y="1205"/>
                    </a:cubicBezTo>
                    <a:cubicBezTo>
                      <a:pt x="1236" y="1209"/>
                      <a:pt x="1245" y="1210"/>
                      <a:pt x="1253" y="1210"/>
                    </a:cubicBezTo>
                    <a:cubicBezTo>
                      <a:pt x="1305" y="1210"/>
                      <a:pt x="1335" y="1155"/>
                      <a:pt x="1316" y="1116"/>
                    </a:cubicBezTo>
                    <a:lnTo>
                      <a:pt x="1160" y="782"/>
                    </a:lnTo>
                    <a:cubicBezTo>
                      <a:pt x="1138" y="737"/>
                      <a:pt x="1182" y="715"/>
                      <a:pt x="1361" y="425"/>
                    </a:cubicBezTo>
                    <a:cubicBezTo>
                      <a:pt x="1417" y="369"/>
                      <a:pt x="1379" y="281"/>
                      <a:pt x="1312" y="281"/>
                    </a:cubicBezTo>
                    <a:cubicBezTo>
                      <a:pt x="1299" y="281"/>
                      <a:pt x="1286" y="284"/>
                      <a:pt x="1272" y="292"/>
                    </a:cubicBezTo>
                    <a:lnTo>
                      <a:pt x="915" y="336"/>
                    </a:lnTo>
                    <a:cubicBezTo>
                      <a:pt x="848" y="336"/>
                      <a:pt x="848" y="292"/>
                      <a:pt x="759" y="202"/>
                    </a:cubicBezTo>
                    <a:lnTo>
                      <a:pt x="625" y="24"/>
                    </a:lnTo>
                    <a:cubicBezTo>
                      <a:pt x="609" y="8"/>
                      <a:pt x="591" y="1"/>
                      <a:pt x="5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32"/>
              <p:cNvSpPr/>
              <p:nvPr/>
            </p:nvSpPr>
            <p:spPr>
              <a:xfrm>
                <a:off x="2764300" y="3219975"/>
                <a:ext cx="22875" cy="1107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443" extrusionOk="0">
                    <a:moveTo>
                      <a:pt x="1" y="1"/>
                    </a:moveTo>
                    <a:lnTo>
                      <a:pt x="23" y="380"/>
                    </a:lnTo>
                    <a:cubicBezTo>
                      <a:pt x="23" y="411"/>
                      <a:pt x="56" y="443"/>
                      <a:pt x="92" y="443"/>
                    </a:cubicBezTo>
                    <a:cubicBezTo>
                      <a:pt x="106" y="443"/>
                      <a:pt x="121" y="437"/>
                      <a:pt x="134" y="424"/>
                    </a:cubicBezTo>
                    <a:cubicBezTo>
                      <a:pt x="374" y="219"/>
                      <a:pt x="403" y="159"/>
                      <a:pt x="450" y="159"/>
                    </a:cubicBezTo>
                    <a:cubicBezTo>
                      <a:pt x="494" y="159"/>
                      <a:pt x="553" y="213"/>
                      <a:pt x="825" y="246"/>
                    </a:cubicBezTo>
                    <a:cubicBezTo>
                      <a:pt x="870" y="246"/>
                      <a:pt x="914" y="201"/>
                      <a:pt x="892" y="157"/>
                    </a:cubicBezTo>
                    <a:lnTo>
                      <a:pt x="870" y="90"/>
                    </a:lnTo>
                    <a:cubicBezTo>
                      <a:pt x="580" y="90"/>
                      <a:pt x="290" y="68"/>
                      <a:pt x="1" y="1"/>
                    </a:cubicBez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32"/>
              <p:cNvSpPr/>
              <p:nvPr/>
            </p:nvSpPr>
            <p:spPr>
              <a:xfrm>
                <a:off x="2651725" y="3155900"/>
                <a:ext cx="34575" cy="301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205" extrusionOk="0">
                    <a:moveTo>
                      <a:pt x="759" y="0"/>
                    </a:moveTo>
                    <a:lnTo>
                      <a:pt x="447" y="90"/>
                    </a:lnTo>
                    <a:cubicBezTo>
                      <a:pt x="424" y="201"/>
                      <a:pt x="424" y="246"/>
                      <a:pt x="380" y="268"/>
                    </a:cubicBezTo>
                    <a:lnTo>
                      <a:pt x="46" y="402"/>
                    </a:lnTo>
                    <a:cubicBezTo>
                      <a:pt x="1" y="446"/>
                      <a:pt x="1" y="513"/>
                      <a:pt x="46" y="535"/>
                    </a:cubicBezTo>
                    <a:cubicBezTo>
                      <a:pt x="335" y="714"/>
                      <a:pt x="380" y="714"/>
                      <a:pt x="402" y="781"/>
                    </a:cubicBezTo>
                    <a:lnTo>
                      <a:pt x="424" y="1137"/>
                    </a:lnTo>
                    <a:cubicBezTo>
                      <a:pt x="424" y="1180"/>
                      <a:pt x="452" y="1205"/>
                      <a:pt x="484" y="1205"/>
                    </a:cubicBezTo>
                    <a:cubicBezTo>
                      <a:pt x="502" y="1205"/>
                      <a:pt x="520" y="1198"/>
                      <a:pt x="536" y="1182"/>
                    </a:cubicBezTo>
                    <a:lnTo>
                      <a:pt x="826" y="937"/>
                    </a:lnTo>
                    <a:cubicBezTo>
                      <a:pt x="838" y="924"/>
                      <a:pt x="849" y="919"/>
                      <a:pt x="865" y="919"/>
                    </a:cubicBezTo>
                    <a:cubicBezTo>
                      <a:pt x="907" y="919"/>
                      <a:pt x="986" y="955"/>
                      <a:pt x="1227" y="1003"/>
                    </a:cubicBezTo>
                    <a:cubicBezTo>
                      <a:pt x="1236" y="1007"/>
                      <a:pt x="1245" y="1008"/>
                      <a:pt x="1253" y="1008"/>
                    </a:cubicBezTo>
                    <a:cubicBezTo>
                      <a:pt x="1305" y="1008"/>
                      <a:pt x="1335" y="953"/>
                      <a:pt x="1316" y="914"/>
                    </a:cubicBezTo>
                    <a:lnTo>
                      <a:pt x="1138" y="602"/>
                    </a:lnTo>
                    <a:cubicBezTo>
                      <a:pt x="1115" y="535"/>
                      <a:pt x="1160" y="513"/>
                      <a:pt x="1338" y="223"/>
                    </a:cubicBezTo>
                    <a:cubicBezTo>
                      <a:pt x="1383" y="179"/>
                      <a:pt x="1338" y="90"/>
                      <a:pt x="1272" y="90"/>
                    </a:cubicBezTo>
                    <a:lnTo>
                      <a:pt x="915" y="134"/>
                    </a:lnTo>
                    <a:cubicBezTo>
                      <a:pt x="848" y="134"/>
                      <a:pt x="848" y="90"/>
                      <a:pt x="7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32"/>
              <p:cNvSpPr/>
              <p:nvPr/>
            </p:nvSpPr>
            <p:spPr>
              <a:xfrm>
                <a:off x="2754275" y="3466625"/>
                <a:ext cx="3497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88" extrusionOk="0">
                    <a:moveTo>
                      <a:pt x="559" y="1"/>
                    </a:moveTo>
                    <a:cubicBezTo>
                      <a:pt x="533" y="1"/>
                      <a:pt x="513" y="17"/>
                      <a:pt x="513" y="54"/>
                    </a:cubicBezTo>
                    <a:lnTo>
                      <a:pt x="424" y="411"/>
                    </a:lnTo>
                    <a:cubicBezTo>
                      <a:pt x="424" y="477"/>
                      <a:pt x="357" y="455"/>
                      <a:pt x="45" y="589"/>
                    </a:cubicBezTo>
                    <a:cubicBezTo>
                      <a:pt x="0" y="633"/>
                      <a:pt x="0" y="700"/>
                      <a:pt x="45" y="723"/>
                    </a:cubicBezTo>
                    <a:lnTo>
                      <a:pt x="357" y="901"/>
                    </a:lnTo>
                    <a:cubicBezTo>
                      <a:pt x="424" y="946"/>
                      <a:pt x="402" y="968"/>
                      <a:pt x="424" y="1324"/>
                    </a:cubicBezTo>
                    <a:cubicBezTo>
                      <a:pt x="424" y="1356"/>
                      <a:pt x="457" y="1387"/>
                      <a:pt x="493" y="1387"/>
                    </a:cubicBezTo>
                    <a:cubicBezTo>
                      <a:pt x="507" y="1387"/>
                      <a:pt x="522" y="1382"/>
                      <a:pt x="535" y="1369"/>
                    </a:cubicBezTo>
                    <a:lnTo>
                      <a:pt x="825" y="1124"/>
                    </a:lnTo>
                    <a:cubicBezTo>
                      <a:pt x="838" y="1111"/>
                      <a:pt x="850" y="1106"/>
                      <a:pt x="869" y="1106"/>
                    </a:cubicBezTo>
                    <a:cubicBezTo>
                      <a:pt x="917" y="1106"/>
                      <a:pt x="1008" y="1143"/>
                      <a:pt x="1249" y="1191"/>
                    </a:cubicBezTo>
                    <a:cubicBezTo>
                      <a:pt x="1255" y="1194"/>
                      <a:pt x="1261" y="1195"/>
                      <a:pt x="1267" y="1195"/>
                    </a:cubicBezTo>
                    <a:cubicBezTo>
                      <a:pt x="1304" y="1195"/>
                      <a:pt x="1335" y="1140"/>
                      <a:pt x="1315" y="1102"/>
                    </a:cubicBezTo>
                    <a:lnTo>
                      <a:pt x="1182" y="767"/>
                    </a:lnTo>
                    <a:cubicBezTo>
                      <a:pt x="1137" y="700"/>
                      <a:pt x="1204" y="700"/>
                      <a:pt x="1360" y="388"/>
                    </a:cubicBezTo>
                    <a:cubicBezTo>
                      <a:pt x="1399" y="330"/>
                      <a:pt x="1354" y="272"/>
                      <a:pt x="1297" y="272"/>
                    </a:cubicBezTo>
                    <a:cubicBezTo>
                      <a:pt x="1289" y="272"/>
                      <a:pt x="1280" y="274"/>
                      <a:pt x="1271" y="277"/>
                    </a:cubicBezTo>
                    <a:lnTo>
                      <a:pt x="914" y="321"/>
                    </a:lnTo>
                    <a:cubicBezTo>
                      <a:pt x="847" y="321"/>
                      <a:pt x="847" y="277"/>
                      <a:pt x="624" y="32"/>
                    </a:cubicBezTo>
                    <a:cubicBezTo>
                      <a:pt x="604" y="12"/>
                      <a:pt x="580" y="1"/>
                      <a:pt x="5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32"/>
              <p:cNvSpPr/>
              <p:nvPr/>
            </p:nvSpPr>
            <p:spPr>
              <a:xfrm>
                <a:off x="2651725" y="3421125"/>
                <a:ext cx="3537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1407" extrusionOk="0">
                    <a:moveTo>
                      <a:pt x="572" y="1"/>
                    </a:moveTo>
                    <a:cubicBezTo>
                      <a:pt x="539" y="1"/>
                      <a:pt x="506" y="25"/>
                      <a:pt x="491" y="68"/>
                    </a:cubicBezTo>
                    <a:cubicBezTo>
                      <a:pt x="358" y="670"/>
                      <a:pt x="536" y="336"/>
                      <a:pt x="46" y="626"/>
                    </a:cubicBezTo>
                    <a:cubicBezTo>
                      <a:pt x="1" y="648"/>
                      <a:pt x="1" y="715"/>
                      <a:pt x="46" y="737"/>
                    </a:cubicBezTo>
                    <a:cubicBezTo>
                      <a:pt x="558" y="1071"/>
                      <a:pt x="335" y="804"/>
                      <a:pt x="424" y="1339"/>
                    </a:cubicBezTo>
                    <a:cubicBezTo>
                      <a:pt x="424" y="1382"/>
                      <a:pt x="452" y="1407"/>
                      <a:pt x="484" y="1407"/>
                    </a:cubicBezTo>
                    <a:cubicBezTo>
                      <a:pt x="502" y="1407"/>
                      <a:pt x="520" y="1399"/>
                      <a:pt x="536" y="1384"/>
                    </a:cubicBezTo>
                    <a:cubicBezTo>
                      <a:pt x="558" y="1361"/>
                      <a:pt x="826" y="1138"/>
                      <a:pt x="826" y="1138"/>
                    </a:cubicBezTo>
                    <a:cubicBezTo>
                      <a:pt x="838" y="1126"/>
                      <a:pt x="849" y="1120"/>
                      <a:pt x="865" y="1120"/>
                    </a:cubicBezTo>
                    <a:cubicBezTo>
                      <a:pt x="907" y="1120"/>
                      <a:pt x="986" y="1157"/>
                      <a:pt x="1227" y="1205"/>
                    </a:cubicBezTo>
                    <a:cubicBezTo>
                      <a:pt x="1236" y="1208"/>
                      <a:pt x="1245" y="1210"/>
                      <a:pt x="1253" y="1210"/>
                    </a:cubicBezTo>
                    <a:cubicBezTo>
                      <a:pt x="1305" y="1210"/>
                      <a:pt x="1335" y="1155"/>
                      <a:pt x="1316" y="1116"/>
                    </a:cubicBezTo>
                    <a:lnTo>
                      <a:pt x="1160" y="782"/>
                    </a:lnTo>
                    <a:cubicBezTo>
                      <a:pt x="1138" y="737"/>
                      <a:pt x="1182" y="715"/>
                      <a:pt x="1361" y="403"/>
                    </a:cubicBezTo>
                    <a:cubicBezTo>
                      <a:pt x="1415" y="367"/>
                      <a:pt x="1382" y="273"/>
                      <a:pt x="1320" y="273"/>
                    </a:cubicBezTo>
                    <a:cubicBezTo>
                      <a:pt x="1305" y="273"/>
                      <a:pt x="1289" y="278"/>
                      <a:pt x="1272" y="291"/>
                    </a:cubicBezTo>
                    <a:lnTo>
                      <a:pt x="915" y="336"/>
                    </a:lnTo>
                    <a:cubicBezTo>
                      <a:pt x="848" y="336"/>
                      <a:pt x="848" y="269"/>
                      <a:pt x="759" y="180"/>
                    </a:cubicBezTo>
                    <a:lnTo>
                      <a:pt x="625" y="24"/>
                    </a:lnTo>
                    <a:cubicBezTo>
                      <a:pt x="609" y="8"/>
                      <a:pt x="591" y="1"/>
                      <a:pt x="5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32"/>
              <p:cNvSpPr/>
              <p:nvPr/>
            </p:nvSpPr>
            <p:spPr>
              <a:xfrm>
                <a:off x="2754275" y="3376525"/>
                <a:ext cx="3492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386" extrusionOk="0">
                    <a:moveTo>
                      <a:pt x="569" y="0"/>
                    </a:moveTo>
                    <a:cubicBezTo>
                      <a:pt x="539" y="0"/>
                      <a:pt x="513" y="19"/>
                      <a:pt x="513" y="47"/>
                    </a:cubicBezTo>
                    <a:cubicBezTo>
                      <a:pt x="424" y="381"/>
                      <a:pt x="446" y="426"/>
                      <a:pt x="379" y="448"/>
                    </a:cubicBezTo>
                    <a:lnTo>
                      <a:pt x="45" y="604"/>
                    </a:lnTo>
                    <a:cubicBezTo>
                      <a:pt x="0" y="626"/>
                      <a:pt x="0" y="693"/>
                      <a:pt x="45" y="716"/>
                    </a:cubicBezTo>
                    <a:cubicBezTo>
                      <a:pt x="335" y="894"/>
                      <a:pt x="402" y="894"/>
                      <a:pt x="402" y="961"/>
                    </a:cubicBezTo>
                    <a:lnTo>
                      <a:pt x="424" y="1317"/>
                    </a:lnTo>
                    <a:cubicBezTo>
                      <a:pt x="424" y="1361"/>
                      <a:pt x="452" y="1385"/>
                      <a:pt x="484" y="1385"/>
                    </a:cubicBezTo>
                    <a:cubicBezTo>
                      <a:pt x="501" y="1385"/>
                      <a:pt x="520" y="1378"/>
                      <a:pt x="535" y="1362"/>
                    </a:cubicBezTo>
                    <a:lnTo>
                      <a:pt x="825" y="1117"/>
                    </a:lnTo>
                    <a:cubicBezTo>
                      <a:pt x="838" y="1104"/>
                      <a:pt x="850" y="1099"/>
                      <a:pt x="869" y="1099"/>
                    </a:cubicBezTo>
                    <a:cubicBezTo>
                      <a:pt x="917" y="1099"/>
                      <a:pt x="1008" y="1135"/>
                      <a:pt x="1249" y="1184"/>
                    </a:cubicBezTo>
                    <a:cubicBezTo>
                      <a:pt x="1255" y="1187"/>
                      <a:pt x="1261" y="1188"/>
                      <a:pt x="1267" y="1188"/>
                    </a:cubicBezTo>
                    <a:cubicBezTo>
                      <a:pt x="1304" y="1188"/>
                      <a:pt x="1335" y="1133"/>
                      <a:pt x="1315" y="1095"/>
                    </a:cubicBezTo>
                    <a:lnTo>
                      <a:pt x="1182" y="760"/>
                    </a:lnTo>
                    <a:cubicBezTo>
                      <a:pt x="1137" y="716"/>
                      <a:pt x="1204" y="693"/>
                      <a:pt x="1360" y="404"/>
                    </a:cubicBezTo>
                    <a:cubicBezTo>
                      <a:pt x="1396" y="349"/>
                      <a:pt x="1359" y="280"/>
                      <a:pt x="1308" y="280"/>
                    </a:cubicBezTo>
                    <a:cubicBezTo>
                      <a:pt x="1296" y="280"/>
                      <a:pt x="1283" y="284"/>
                      <a:pt x="1271" y="292"/>
                    </a:cubicBezTo>
                    <a:lnTo>
                      <a:pt x="914" y="314"/>
                    </a:lnTo>
                    <a:cubicBezTo>
                      <a:pt x="847" y="314"/>
                      <a:pt x="847" y="270"/>
                      <a:pt x="624" y="25"/>
                    </a:cubicBezTo>
                    <a:cubicBezTo>
                      <a:pt x="607" y="8"/>
                      <a:pt x="587" y="0"/>
                      <a:pt x="5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32"/>
              <p:cNvSpPr/>
              <p:nvPr/>
            </p:nvSpPr>
            <p:spPr>
              <a:xfrm>
                <a:off x="2651725" y="3330850"/>
                <a:ext cx="345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392" extrusionOk="0">
                    <a:moveTo>
                      <a:pt x="572" y="1"/>
                    </a:moveTo>
                    <a:cubicBezTo>
                      <a:pt x="539" y="1"/>
                      <a:pt x="506" y="25"/>
                      <a:pt x="491" y="68"/>
                    </a:cubicBezTo>
                    <a:cubicBezTo>
                      <a:pt x="424" y="403"/>
                      <a:pt x="447" y="447"/>
                      <a:pt x="380" y="470"/>
                    </a:cubicBezTo>
                    <a:lnTo>
                      <a:pt x="46" y="603"/>
                    </a:lnTo>
                    <a:cubicBezTo>
                      <a:pt x="1" y="626"/>
                      <a:pt x="1" y="693"/>
                      <a:pt x="46" y="737"/>
                    </a:cubicBezTo>
                    <a:cubicBezTo>
                      <a:pt x="335" y="915"/>
                      <a:pt x="380" y="893"/>
                      <a:pt x="402" y="960"/>
                    </a:cubicBezTo>
                    <a:lnTo>
                      <a:pt x="424" y="1317"/>
                    </a:lnTo>
                    <a:cubicBezTo>
                      <a:pt x="424" y="1367"/>
                      <a:pt x="462" y="1392"/>
                      <a:pt x="500" y="1392"/>
                    </a:cubicBezTo>
                    <a:cubicBezTo>
                      <a:pt x="512" y="1392"/>
                      <a:pt x="525" y="1389"/>
                      <a:pt x="536" y="1384"/>
                    </a:cubicBezTo>
                    <a:lnTo>
                      <a:pt x="826" y="1138"/>
                    </a:lnTo>
                    <a:cubicBezTo>
                      <a:pt x="838" y="1126"/>
                      <a:pt x="849" y="1120"/>
                      <a:pt x="865" y="1120"/>
                    </a:cubicBezTo>
                    <a:cubicBezTo>
                      <a:pt x="907" y="1120"/>
                      <a:pt x="986" y="1157"/>
                      <a:pt x="1227" y="1205"/>
                    </a:cubicBezTo>
                    <a:cubicBezTo>
                      <a:pt x="1294" y="1205"/>
                      <a:pt x="1338" y="1161"/>
                      <a:pt x="1316" y="1094"/>
                    </a:cubicBezTo>
                    <a:lnTo>
                      <a:pt x="1160" y="782"/>
                    </a:lnTo>
                    <a:cubicBezTo>
                      <a:pt x="1138" y="715"/>
                      <a:pt x="1182" y="693"/>
                      <a:pt x="1361" y="403"/>
                    </a:cubicBezTo>
                    <a:cubicBezTo>
                      <a:pt x="1379" y="348"/>
                      <a:pt x="1337" y="308"/>
                      <a:pt x="1297" y="308"/>
                    </a:cubicBezTo>
                    <a:cubicBezTo>
                      <a:pt x="1288" y="308"/>
                      <a:pt x="1279" y="310"/>
                      <a:pt x="1272" y="314"/>
                    </a:cubicBezTo>
                    <a:cubicBezTo>
                      <a:pt x="1068" y="327"/>
                      <a:pt x="972" y="349"/>
                      <a:pt x="918" y="349"/>
                    </a:cubicBezTo>
                    <a:cubicBezTo>
                      <a:pt x="883" y="349"/>
                      <a:pt x="865" y="340"/>
                      <a:pt x="848" y="314"/>
                    </a:cubicBezTo>
                    <a:cubicBezTo>
                      <a:pt x="826" y="247"/>
                      <a:pt x="603" y="24"/>
                      <a:pt x="625" y="24"/>
                    </a:cubicBezTo>
                    <a:cubicBezTo>
                      <a:pt x="609" y="8"/>
                      <a:pt x="591" y="1"/>
                      <a:pt x="5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32"/>
              <p:cNvSpPr/>
              <p:nvPr/>
            </p:nvSpPr>
            <p:spPr>
              <a:xfrm>
                <a:off x="2651725" y="3511925"/>
                <a:ext cx="34025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81" extrusionOk="0">
                    <a:moveTo>
                      <a:pt x="568" y="1"/>
                    </a:moveTo>
                    <a:cubicBezTo>
                      <a:pt x="536" y="1"/>
                      <a:pt x="505" y="20"/>
                      <a:pt x="491" y="47"/>
                    </a:cubicBezTo>
                    <a:cubicBezTo>
                      <a:pt x="424" y="382"/>
                      <a:pt x="447" y="426"/>
                      <a:pt x="380" y="449"/>
                    </a:cubicBezTo>
                    <a:lnTo>
                      <a:pt x="46" y="582"/>
                    </a:lnTo>
                    <a:cubicBezTo>
                      <a:pt x="1" y="627"/>
                      <a:pt x="1" y="694"/>
                      <a:pt x="46" y="716"/>
                    </a:cubicBezTo>
                    <a:cubicBezTo>
                      <a:pt x="335" y="894"/>
                      <a:pt x="380" y="894"/>
                      <a:pt x="402" y="961"/>
                    </a:cubicBezTo>
                    <a:lnTo>
                      <a:pt x="424" y="1318"/>
                    </a:lnTo>
                    <a:cubicBezTo>
                      <a:pt x="424" y="1349"/>
                      <a:pt x="458" y="1381"/>
                      <a:pt x="493" y="1381"/>
                    </a:cubicBezTo>
                    <a:cubicBezTo>
                      <a:pt x="508" y="1381"/>
                      <a:pt x="523" y="1376"/>
                      <a:pt x="536" y="1363"/>
                    </a:cubicBezTo>
                    <a:lnTo>
                      <a:pt x="826" y="1117"/>
                    </a:lnTo>
                    <a:cubicBezTo>
                      <a:pt x="838" y="1105"/>
                      <a:pt x="849" y="1099"/>
                      <a:pt x="865" y="1099"/>
                    </a:cubicBezTo>
                    <a:cubicBezTo>
                      <a:pt x="907" y="1099"/>
                      <a:pt x="986" y="1136"/>
                      <a:pt x="1227" y="1184"/>
                    </a:cubicBezTo>
                    <a:cubicBezTo>
                      <a:pt x="1236" y="1187"/>
                      <a:pt x="1245" y="1189"/>
                      <a:pt x="1253" y="1189"/>
                    </a:cubicBezTo>
                    <a:cubicBezTo>
                      <a:pt x="1305" y="1189"/>
                      <a:pt x="1335" y="1134"/>
                      <a:pt x="1316" y="1095"/>
                    </a:cubicBezTo>
                    <a:lnTo>
                      <a:pt x="1138" y="761"/>
                    </a:lnTo>
                    <a:cubicBezTo>
                      <a:pt x="1115" y="694"/>
                      <a:pt x="1160" y="672"/>
                      <a:pt x="1338" y="382"/>
                    </a:cubicBezTo>
                    <a:cubicBezTo>
                      <a:pt x="1361" y="337"/>
                      <a:pt x="1316" y="293"/>
                      <a:pt x="1272" y="293"/>
                    </a:cubicBezTo>
                    <a:lnTo>
                      <a:pt x="915" y="315"/>
                    </a:lnTo>
                    <a:cubicBezTo>
                      <a:pt x="848" y="315"/>
                      <a:pt x="848" y="270"/>
                      <a:pt x="759" y="181"/>
                    </a:cubicBezTo>
                    <a:lnTo>
                      <a:pt x="625" y="25"/>
                    </a:lnTo>
                    <a:cubicBezTo>
                      <a:pt x="608" y="8"/>
                      <a:pt x="588" y="1"/>
                      <a:pt x="568" y="1"/>
                    </a:cubicBez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32"/>
              <p:cNvSpPr/>
              <p:nvPr/>
            </p:nvSpPr>
            <p:spPr>
              <a:xfrm>
                <a:off x="2557550" y="3608925"/>
                <a:ext cx="464775" cy="169025"/>
              </a:xfrm>
              <a:custGeom>
                <a:avLst/>
                <a:gdLst/>
                <a:ahLst/>
                <a:cxnLst/>
                <a:rect l="l" t="t" r="r" b="b"/>
                <a:pathLst>
                  <a:path w="18591" h="6761" extrusionOk="0">
                    <a:moveTo>
                      <a:pt x="15295" y="0"/>
                    </a:moveTo>
                    <a:cubicBezTo>
                      <a:pt x="15199" y="0"/>
                      <a:pt x="15069" y="109"/>
                      <a:pt x="14802" y="313"/>
                    </a:cubicBezTo>
                    <a:cubicBezTo>
                      <a:pt x="13531" y="1205"/>
                      <a:pt x="12060" y="1807"/>
                      <a:pt x="10500" y="2074"/>
                    </a:cubicBezTo>
                    <a:cubicBezTo>
                      <a:pt x="10052" y="2178"/>
                      <a:pt x="9593" y="2228"/>
                      <a:pt x="9131" y="2228"/>
                    </a:cubicBezTo>
                    <a:cubicBezTo>
                      <a:pt x="8695" y="2228"/>
                      <a:pt x="8257" y="2183"/>
                      <a:pt x="7825" y="2097"/>
                    </a:cubicBezTo>
                    <a:cubicBezTo>
                      <a:pt x="6420" y="1851"/>
                      <a:pt x="5083" y="1361"/>
                      <a:pt x="3857" y="625"/>
                    </a:cubicBezTo>
                    <a:cubicBezTo>
                      <a:pt x="3263" y="232"/>
                      <a:pt x="3062" y="4"/>
                      <a:pt x="2926" y="4"/>
                    </a:cubicBezTo>
                    <a:cubicBezTo>
                      <a:pt x="2731" y="4"/>
                      <a:pt x="2669" y="476"/>
                      <a:pt x="1762" y="1606"/>
                    </a:cubicBezTo>
                    <a:cubicBezTo>
                      <a:pt x="915" y="2609"/>
                      <a:pt x="313" y="3813"/>
                      <a:pt x="46" y="5128"/>
                    </a:cubicBezTo>
                    <a:cubicBezTo>
                      <a:pt x="1" y="5329"/>
                      <a:pt x="46" y="5507"/>
                      <a:pt x="246" y="5529"/>
                    </a:cubicBezTo>
                    <a:cubicBezTo>
                      <a:pt x="1962" y="5730"/>
                      <a:pt x="7468" y="6198"/>
                      <a:pt x="7490" y="6198"/>
                    </a:cubicBezTo>
                    <a:cubicBezTo>
                      <a:pt x="8115" y="6332"/>
                      <a:pt x="9318" y="6198"/>
                      <a:pt x="10098" y="6711"/>
                    </a:cubicBezTo>
                    <a:cubicBezTo>
                      <a:pt x="10154" y="6745"/>
                      <a:pt x="10212" y="6761"/>
                      <a:pt x="10273" y="6761"/>
                    </a:cubicBezTo>
                    <a:cubicBezTo>
                      <a:pt x="10650" y="6761"/>
                      <a:pt x="11170" y="6156"/>
                      <a:pt x="12417" y="5485"/>
                    </a:cubicBezTo>
                    <a:cubicBezTo>
                      <a:pt x="12738" y="5301"/>
                      <a:pt x="13102" y="5206"/>
                      <a:pt x="13470" y="5206"/>
                    </a:cubicBezTo>
                    <a:cubicBezTo>
                      <a:pt x="13816" y="5206"/>
                      <a:pt x="14166" y="5290"/>
                      <a:pt x="14490" y="5462"/>
                    </a:cubicBezTo>
                    <a:cubicBezTo>
                      <a:pt x="15084" y="5817"/>
                      <a:pt x="15555" y="5872"/>
                      <a:pt x="16032" y="5872"/>
                    </a:cubicBezTo>
                    <a:cubicBezTo>
                      <a:pt x="16250" y="5872"/>
                      <a:pt x="16469" y="5860"/>
                      <a:pt x="16702" y="5860"/>
                    </a:cubicBezTo>
                    <a:cubicBezTo>
                      <a:pt x="16954" y="5860"/>
                      <a:pt x="17222" y="5874"/>
                      <a:pt x="17521" y="5931"/>
                    </a:cubicBezTo>
                    <a:cubicBezTo>
                      <a:pt x="17554" y="5942"/>
                      <a:pt x="17588" y="5947"/>
                      <a:pt x="17621" y="5947"/>
                    </a:cubicBezTo>
                    <a:cubicBezTo>
                      <a:pt x="17655" y="5947"/>
                      <a:pt x="17688" y="5942"/>
                      <a:pt x="17722" y="5931"/>
                    </a:cubicBezTo>
                    <a:lnTo>
                      <a:pt x="17722" y="5953"/>
                    </a:lnTo>
                    <a:cubicBezTo>
                      <a:pt x="17811" y="5953"/>
                      <a:pt x="17922" y="5931"/>
                      <a:pt x="18034" y="5931"/>
                    </a:cubicBezTo>
                    <a:cubicBezTo>
                      <a:pt x="18591" y="5864"/>
                      <a:pt x="17944" y="3389"/>
                      <a:pt x="16496" y="1651"/>
                    </a:cubicBezTo>
                    <a:cubicBezTo>
                      <a:pt x="15551" y="508"/>
                      <a:pt x="15502" y="0"/>
                      <a:pt x="152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32"/>
              <p:cNvSpPr/>
              <p:nvPr/>
            </p:nvSpPr>
            <p:spPr>
              <a:xfrm>
                <a:off x="2296200" y="3740450"/>
                <a:ext cx="535550" cy="203125"/>
              </a:xfrm>
              <a:custGeom>
                <a:avLst/>
                <a:gdLst/>
                <a:ahLst/>
                <a:cxnLst/>
                <a:rect l="l" t="t" r="r" b="b"/>
                <a:pathLst>
                  <a:path w="21422" h="8125" extrusionOk="0">
                    <a:moveTo>
                      <a:pt x="6710" y="1"/>
                    </a:moveTo>
                    <a:cubicBezTo>
                      <a:pt x="4704" y="1"/>
                      <a:pt x="2965" y="157"/>
                      <a:pt x="1583" y="1606"/>
                    </a:cubicBezTo>
                    <a:cubicBezTo>
                      <a:pt x="1" y="3277"/>
                      <a:pt x="580" y="5819"/>
                      <a:pt x="2319" y="7022"/>
                    </a:cubicBezTo>
                    <a:cubicBezTo>
                      <a:pt x="2787" y="7379"/>
                      <a:pt x="3300" y="7646"/>
                      <a:pt x="3857" y="7825"/>
                    </a:cubicBezTo>
                    <a:cubicBezTo>
                      <a:pt x="4588" y="8035"/>
                      <a:pt x="5494" y="8124"/>
                      <a:pt x="6502" y="8124"/>
                    </a:cubicBezTo>
                    <a:cubicBezTo>
                      <a:pt x="10411" y="8124"/>
                      <a:pt x="15862" y="6781"/>
                      <a:pt x="18680" y="5930"/>
                    </a:cubicBezTo>
                    <a:cubicBezTo>
                      <a:pt x="19393" y="5707"/>
                      <a:pt x="20084" y="5484"/>
                      <a:pt x="20798" y="5261"/>
                    </a:cubicBezTo>
                    <a:cubicBezTo>
                      <a:pt x="20998" y="5217"/>
                      <a:pt x="21176" y="5038"/>
                      <a:pt x="21221" y="4838"/>
                    </a:cubicBezTo>
                    <a:cubicBezTo>
                      <a:pt x="21399" y="4347"/>
                      <a:pt x="21422" y="3790"/>
                      <a:pt x="21266" y="3277"/>
                    </a:cubicBezTo>
                    <a:cubicBezTo>
                      <a:pt x="21199" y="2765"/>
                      <a:pt x="21020" y="2252"/>
                      <a:pt x="20775" y="1784"/>
                    </a:cubicBezTo>
                    <a:cubicBezTo>
                      <a:pt x="20352" y="959"/>
                      <a:pt x="19081" y="1160"/>
                      <a:pt x="13888" y="625"/>
                    </a:cubicBezTo>
                    <a:cubicBezTo>
                      <a:pt x="13732" y="603"/>
                      <a:pt x="13308" y="558"/>
                      <a:pt x="11012" y="357"/>
                    </a:cubicBezTo>
                    <a:cubicBezTo>
                      <a:pt x="7557" y="45"/>
                      <a:pt x="8939" y="68"/>
                      <a:pt x="6710" y="23"/>
                    </a:cubicBezTo>
                    <a:lnTo>
                      <a:pt x="671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32"/>
              <p:cNvSpPr/>
              <p:nvPr/>
            </p:nvSpPr>
            <p:spPr>
              <a:xfrm>
                <a:off x="2827825" y="3740825"/>
                <a:ext cx="450300" cy="215350"/>
              </a:xfrm>
              <a:custGeom>
                <a:avLst/>
                <a:gdLst/>
                <a:ahLst/>
                <a:cxnLst/>
                <a:rect l="l" t="t" r="r" b="b"/>
                <a:pathLst>
                  <a:path w="18012" h="8614" extrusionOk="0">
                    <a:moveTo>
                      <a:pt x="12172" y="0"/>
                    </a:moveTo>
                    <a:cubicBezTo>
                      <a:pt x="10865" y="0"/>
                      <a:pt x="9525" y="305"/>
                      <a:pt x="8270" y="610"/>
                    </a:cubicBezTo>
                    <a:cubicBezTo>
                      <a:pt x="8248" y="632"/>
                      <a:pt x="8226" y="655"/>
                      <a:pt x="8226" y="677"/>
                    </a:cubicBezTo>
                    <a:cubicBezTo>
                      <a:pt x="8203" y="811"/>
                      <a:pt x="8293" y="721"/>
                      <a:pt x="9541" y="1100"/>
                    </a:cubicBezTo>
                    <a:cubicBezTo>
                      <a:pt x="9675" y="1167"/>
                      <a:pt x="9831" y="1256"/>
                      <a:pt x="9942" y="1346"/>
                    </a:cubicBezTo>
                    <a:cubicBezTo>
                      <a:pt x="10076" y="1457"/>
                      <a:pt x="10076" y="1658"/>
                      <a:pt x="9964" y="1769"/>
                    </a:cubicBezTo>
                    <a:cubicBezTo>
                      <a:pt x="9140" y="2638"/>
                      <a:pt x="5239" y="2727"/>
                      <a:pt x="1293" y="4466"/>
                    </a:cubicBezTo>
                    <a:cubicBezTo>
                      <a:pt x="937" y="4622"/>
                      <a:pt x="580" y="4800"/>
                      <a:pt x="246" y="4957"/>
                    </a:cubicBezTo>
                    <a:cubicBezTo>
                      <a:pt x="112" y="5068"/>
                      <a:pt x="45" y="5224"/>
                      <a:pt x="112" y="5380"/>
                    </a:cubicBezTo>
                    <a:cubicBezTo>
                      <a:pt x="313" y="6361"/>
                      <a:pt x="1" y="6740"/>
                      <a:pt x="112" y="7587"/>
                    </a:cubicBezTo>
                    <a:cubicBezTo>
                      <a:pt x="112" y="7698"/>
                      <a:pt x="201" y="7787"/>
                      <a:pt x="290" y="7832"/>
                    </a:cubicBezTo>
                    <a:cubicBezTo>
                      <a:pt x="1808" y="8234"/>
                      <a:pt x="4797" y="8613"/>
                      <a:pt x="7798" y="8613"/>
                    </a:cubicBezTo>
                    <a:cubicBezTo>
                      <a:pt x="10614" y="8613"/>
                      <a:pt x="13439" y="8280"/>
                      <a:pt x="15069" y="7319"/>
                    </a:cubicBezTo>
                    <a:cubicBezTo>
                      <a:pt x="17632" y="5804"/>
                      <a:pt x="18011" y="2661"/>
                      <a:pt x="15537" y="967"/>
                    </a:cubicBezTo>
                    <a:cubicBezTo>
                      <a:pt x="14501" y="248"/>
                      <a:pt x="13350" y="0"/>
                      <a:pt x="12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32"/>
              <p:cNvSpPr/>
              <p:nvPr/>
            </p:nvSpPr>
            <p:spPr>
              <a:xfrm>
                <a:off x="2626100" y="3545775"/>
                <a:ext cx="313200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12528" h="4682" extrusionOk="0">
                    <a:moveTo>
                      <a:pt x="876" y="0"/>
                    </a:moveTo>
                    <a:cubicBezTo>
                      <a:pt x="609" y="0"/>
                      <a:pt x="637" y="97"/>
                      <a:pt x="625" y="343"/>
                    </a:cubicBezTo>
                    <a:cubicBezTo>
                      <a:pt x="580" y="1925"/>
                      <a:pt x="1" y="2193"/>
                      <a:pt x="357" y="2527"/>
                    </a:cubicBezTo>
                    <a:cubicBezTo>
                      <a:pt x="1488" y="3575"/>
                      <a:pt x="4116" y="4681"/>
                      <a:pt x="6500" y="4681"/>
                    </a:cubicBezTo>
                    <a:cubicBezTo>
                      <a:pt x="6653" y="4681"/>
                      <a:pt x="6805" y="4677"/>
                      <a:pt x="6955" y="4667"/>
                    </a:cubicBezTo>
                    <a:cubicBezTo>
                      <a:pt x="8939" y="4556"/>
                      <a:pt x="11547" y="3352"/>
                      <a:pt x="12372" y="2550"/>
                    </a:cubicBezTo>
                    <a:cubicBezTo>
                      <a:pt x="12483" y="2438"/>
                      <a:pt x="12528" y="2260"/>
                      <a:pt x="12461" y="2104"/>
                    </a:cubicBezTo>
                    <a:cubicBezTo>
                      <a:pt x="11904" y="655"/>
                      <a:pt x="12238" y="120"/>
                      <a:pt x="11948" y="9"/>
                    </a:cubicBezTo>
                    <a:cubicBezTo>
                      <a:pt x="11940" y="5"/>
                      <a:pt x="11924" y="4"/>
                      <a:pt x="11901" y="4"/>
                    </a:cubicBezTo>
                    <a:cubicBezTo>
                      <a:pt x="11614" y="4"/>
                      <a:pt x="10228" y="233"/>
                      <a:pt x="9495" y="233"/>
                    </a:cubicBezTo>
                    <a:cubicBezTo>
                      <a:pt x="9465" y="233"/>
                      <a:pt x="9435" y="232"/>
                      <a:pt x="9407" y="231"/>
                    </a:cubicBezTo>
                    <a:cubicBezTo>
                      <a:pt x="9050" y="231"/>
                      <a:pt x="9184" y="321"/>
                      <a:pt x="8248" y="321"/>
                    </a:cubicBezTo>
                    <a:cubicBezTo>
                      <a:pt x="6916" y="327"/>
                      <a:pt x="5999" y="330"/>
                      <a:pt x="5366" y="330"/>
                    </a:cubicBezTo>
                    <a:cubicBezTo>
                      <a:pt x="3836" y="330"/>
                      <a:pt x="3958" y="314"/>
                      <a:pt x="3879" y="298"/>
                    </a:cubicBezTo>
                    <a:cubicBezTo>
                      <a:pt x="3344" y="209"/>
                      <a:pt x="3121" y="276"/>
                      <a:pt x="2297" y="165"/>
                    </a:cubicBezTo>
                    <a:cubicBezTo>
                      <a:pt x="1506" y="65"/>
                      <a:pt x="1093" y="0"/>
                      <a:pt x="8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32"/>
              <p:cNvSpPr/>
              <p:nvPr/>
            </p:nvSpPr>
            <p:spPr>
              <a:xfrm>
                <a:off x="2811100" y="3739900"/>
                <a:ext cx="2675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10701" h="4905" extrusionOk="0">
                    <a:moveTo>
                      <a:pt x="3344" y="1"/>
                    </a:moveTo>
                    <a:cubicBezTo>
                      <a:pt x="3055" y="1"/>
                      <a:pt x="2787" y="67"/>
                      <a:pt x="2520" y="179"/>
                    </a:cubicBezTo>
                    <a:cubicBezTo>
                      <a:pt x="1539" y="669"/>
                      <a:pt x="1873" y="469"/>
                      <a:pt x="335" y="1539"/>
                    </a:cubicBezTo>
                    <a:cubicBezTo>
                      <a:pt x="1" y="1784"/>
                      <a:pt x="558" y="2163"/>
                      <a:pt x="737" y="3322"/>
                    </a:cubicBezTo>
                    <a:cubicBezTo>
                      <a:pt x="893" y="4392"/>
                      <a:pt x="759" y="4258"/>
                      <a:pt x="737" y="4793"/>
                    </a:cubicBezTo>
                    <a:cubicBezTo>
                      <a:pt x="737" y="4793"/>
                      <a:pt x="692" y="4815"/>
                      <a:pt x="737" y="4837"/>
                    </a:cubicBezTo>
                    <a:cubicBezTo>
                      <a:pt x="759" y="4860"/>
                      <a:pt x="826" y="4904"/>
                      <a:pt x="848" y="4904"/>
                    </a:cubicBezTo>
                    <a:cubicBezTo>
                      <a:pt x="1093" y="4837"/>
                      <a:pt x="1338" y="4726"/>
                      <a:pt x="1584" y="4615"/>
                    </a:cubicBezTo>
                    <a:cubicBezTo>
                      <a:pt x="4147" y="3366"/>
                      <a:pt x="8605" y="2542"/>
                      <a:pt x="9653" y="2274"/>
                    </a:cubicBezTo>
                    <a:cubicBezTo>
                      <a:pt x="10032" y="2185"/>
                      <a:pt x="10344" y="2007"/>
                      <a:pt x="10611" y="1761"/>
                    </a:cubicBezTo>
                    <a:cubicBezTo>
                      <a:pt x="10700" y="1650"/>
                      <a:pt x="10678" y="1494"/>
                      <a:pt x="10589" y="1427"/>
                    </a:cubicBezTo>
                    <a:cubicBezTo>
                      <a:pt x="10121" y="1048"/>
                      <a:pt x="8828" y="825"/>
                      <a:pt x="8159" y="781"/>
                    </a:cubicBezTo>
                    <a:cubicBezTo>
                      <a:pt x="7513" y="758"/>
                      <a:pt x="7959" y="692"/>
                      <a:pt x="7022" y="692"/>
                    </a:cubicBezTo>
                    <a:cubicBezTo>
                      <a:pt x="6641" y="692"/>
                      <a:pt x="6325" y="703"/>
                      <a:pt x="6043" y="703"/>
                    </a:cubicBezTo>
                    <a:cubicBezTo>
                      <a:pt x="5451" y="703"/>
                      <a:pt x="5010" y="652"/>
                      <a:pt x="4437" y="335"/>
                    </a:cubicBezTo>
                    <a:cubicBezTo>
                      <a:pt x="3835" y="1"/>
                      <a:pt x="3768" y="90"/>
                      <a:pt x="3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32"/>
              <p:cNvSpPr/>
              <p:nvPr/>
            </p:nvSpPr>
            <p:spPr>
              <a:xfrm>
                <a:off x="2693525" y="3141750"/>
                <a:ext cx="185050" cy="79750"/>
              </a:xfrm>
              <a:custGeom>
                <a:avLst/>
                <a:gdLst/>
                <a:ahLst/>
                <a:cxnLst/>
                <a:rect l="l" t="t" r="r" b="b"/>
                <a:pathLst>
                  <a:path w="7402" h="3190" extrusionOk="0">
                    <a:moveTo>
                      <a:pt x="3318" y="1"/>
                    </a:moveTo>
                    <a:cubicBezTo>
                      <a:pt x="2247" y="1"/>
                      <a:pt x="1184" y="106"/>
                      <a:pt x="179" y="366"/>
                    </a:cubicBezTo>
                    <a:cubicBezTo>
                      <a:pt x="68" y="388"/>
                      <a:pt x="1" y="500"/>
                      <a:pt x="23" y="611"/>
                    </a:cubicBezTo>
                    <a:cubicBezTo>
                      <a:pt x="546" y="2335"/>
                      <a:pt x="2096" y="3190"/>
                      <a:pt x="3653" y="3190"/>
                    </a:cubicBezTo>
                    <a:cubicBezTo>
                      <a:pt x="5014" y="3190"/>
                      <a:pt x="6380" y="2535"/>
                      <a:pt x="7067" y="1235"/>
                    </a:cubicBezTo>
                    <a:cubicBezTo>
                      <a:pt x="7401" y="589"/>
                      <a:pt x="7067" y="343"/>
                      <a:pt x="6420" y="254"/>
                    </a:cubicBezTo>
                    <a:cubicBezTo>
                      <a:pt x="5409" y="100"/>
                      <a:pt x="4359" y="1"/>
                      <a:pt x="3318" y="1"/>
                    </a:cubicBezTo>
                    <a:close/>
                  </a:path>
                </a:pathLst>
              </a:custGeom>
              <a:solidFill>
                <a:srgbClr val="FF96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32"/>
              <p:cNvSpPr/>
              <p:nvPr/>
            </p:nvSpPr>
            <p:spPr>
              <a:xfrm>
                <a:off x="2628900" y="3870200"/>
                <a:ext cx="20175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8070" h="2680" extrusionOk="0">
                    <a:moveTo>
                      <a:pt x="7837" y="0"/>
                    </a:moveTo>
                    <a:cubicBezTo>
                      <a:pt x="7825" y="0"/>
                      <a:pt x="7813" y="2"/>
                      <a:pt x="7802" y="4"/>
                    </a:cubicBezTo>
                    <a:cubicBezTo>
                      <a:pt x="4458" y="1208"/>
                      <a:pt x="312" y="2055"/>
                      <a:pt x="89" y="2144"/>
                    </a:cubicBezTo>
                    <a:cubicBezTo>
                      <a:pt x="67" y="2167"/>
                      <a:pt x="45" y="2189"/>
                      <a:pt x="22" y="2233"/>
                    </a:cubicBezTo>
                    <a:cubicBezTo>
                      <a:pt x="0" y="2256"/>
                      <a:pt x="67" y="2367"/>
                      <a:pt x="223" y="2367"/>
                    </a:cubicBezTo>
                    <a:cubicBezTo>
                      <a:pt x="736" y="2434"/>
                      <a:pt x="1271" y="2479"/>
                      <a:pt x="1783" y="2479"/>
                    </a:cubicBezTo>
                    <a:cubicBezTo>
                      <a:pt x="1872" y="2479"/>
                      <a:pt x="1962" y="2501"/>
                      <a:pt x="2051" y="2501"/>
                    </a:cubicBezTo>
                    <a:cubicBezTo>
                      <a:pt x="2608" y="2635"/>
                      <a:pt x="3812" y="2523"/>
                      <a:pt x="4525" y="2679"/>
                    </a:cubicBezTo>
                    <a:lnTo>
                      <a:pt x="7512" y="2679"/>
                    </a:lnTo>
                    <a:cubicBezTo>
                      <a:pt x="7891" y="2679"/>
                      <a:pt x="7958" y="2590"/>
                      <a:pt x="7980" y="2256"/>
                    </a:cubicBezTo>
                    <a:cubicBezTo>
                      <a:pt x="7980" y="2011"/>
                      <a:pt x="8047" y="1765"/>
                      <a:pt x="8047" y="1520"/>
                    </a:cubicBezTo>
                    <a:cubicBezTo>
                      <a:pt x="8069" y="1074"/>
                      <a:pt x="8069" y="606"/>
                      <a:pt x="8025" y="160"/>
                    </a:cubicBezTo>
                    <a:cubicBezTo>
                      <a:pt x="8005" y="63"/>
                      <a:pt x="7918" y="0"/>
                      <a:pt x="78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32"/>
              <p:cNvSpPr/>
              <p:nvPr/>
            </p:nvSpPr>
            <p:spPr>
              <a:xfrm>
                <a:off x="2609375" y="3608925"/>
                <a:ext cx="352775" cy="109600"/>
              </a:xfrm>
              <a:custGeom>
                <a:avLst/>
                <a:gdLst/>
                <a:ahLst/>
                <a:cxnLst/>
                <a:rect l="l" t="t" r="r" b="b"/>
                <a:pathLst>
                  <a:path w="14111" h="4384" extrusionOk="0">
                    <a:moveTo>
                      <a:pt x="861" y="0"/>
                    </a:moveTo>
                    <a:cubicBezTo>
                      <a:pt x="813" y="0"/>
                      <a:pt x="765" y="25"/>
                      <a:pt x="736" y="68"/>
                    </a:cubicBezTo>
                    <a:cubicBezTo>
                      <a:pt x="514" y="403"/>
                      <a:pt x="291" y="759"/>
                      <a:pt x="68" y="1116"/>
                    </a:cubicBezTo>
                    <a:cubicBezTo>
                      <a:pt x="1" y="1205"/>
                      <a:pt x="23" y="1294"/>
                      <a:pt x="68" y="1361"/>
                    </a:cubicBezTo>
                    <a:cubicBezTo>
                      <a:pt x="781" y="2163"/>
                      <a:pt x="1650" y="2832"/>
                      <a:pt x="2609" y="3323"/>
                    </a:cubicBezTo>
                    <a:cubicBezTo>
                      <a:pt x="3978" y="4028"/>
                      <a:pt x="5507" y="4384"/>
                      <a:pt x="7038" y="4384"/>
                    </a:cubicBezTo>
                    <a:cubicBezTo>
                      <a:pt x="9520" y="4384"/>
                      <a:pt x="12010" y="3450"/>
                      <a:pt x="13843" y="1562"/>
                    </a:cubicBezTo>
                    <a:cubicBezTo>
                      <a:pt x="13977" y="1406"/>
                      <a:pt x="14111" y="1294"/>
                      <a:pt x="14021" y="1160"/>
                    </a:cubicBezTo>
                    <a:cubicBezTo>
                      <a:pt x="13799" y="804"/>
                      <a:pt x="13576" y="447"/>
                      <a:pt x="13353" y="90"/>
                    </a:cubicBezTo>
                    <a:cubicBezTo>
                      <a:pt x="13323" y="31"/>
                      <a:pt x="13264" y="1"/>
                      <a:pt x="13207" y="1"/>
                    </a:cubicBezTo>
                    <a:cubicBezTo>
                      <a:pt x="13179" y="1"/>
                      <a:pt x="13152" y="9"/>
                      <a:pt x="13130" y="24"/>
                    </a:cubicBezTo>
                    <a:cubicBezTo>
                      <a:pt x="12996" y="113"/>
                      <a:pt x="12862" y="224"/>
                      <a:pt x="12729" y="313"/>
                    </a:cubicBezTo>
                    <a:cubicBezTo>
                      <a:pt x="11079" y="1562"/>
                      <a:pt x="9080" y="2170"/>
                      <a:pt x="7077" y="2170"/>
                    </a:cubicBezTo>
                    <a:cubicBezTo>
                      <a:pt x="4967" y="2170"/>
                      <a:pt x="2853" y="1495"/>
                      <a:pt x="1138" y="180"/>
                    </a:cubicBezTo>
                    <a:cubicBezTo>
                      <a:pt x="1071" y="113"/>
                      <a:pt x="1004" y="68"/>
                      <a:pt x="937" y="24"/>
                    </a:cubicBezTo>
                    <a:cubicBezTo>
                      <a:pt x="913" y="8"/>
                      <a:pt x="887" y="0"/>
                      <a:pt x="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32"/>
              <p:cNvSpPr/>
              <p:nvPr/>
            </p:nvSpPr>
            <p:spPr>
              <a:xfrm>
                <a:off x="2737550" y="3765300"/>
                <a:ext cx="93650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5053" extrusionOk="0">
                    <a:moveTo>
                      <a:pt x="301" y="1"/>
                    </a:moveTo>
                    <a:cubicBezTo>
                      <a:pt x="259" y="1"/>
                      <a:pt x="218" y="3"/>
                      <a:pt x="179" y="10"/>
                    </a:cubicBezTo>
                    <a:cubicBezTo>
                      <a:pt x="68" y="10"/>
                      <a:pt x="1" y="121"/>
                      <a:pt x="1" y="233"/>
                    </a:cubicBezTo>
                    <a:cubicBezTo>
                      <a:pt x="112" y="968"/>
                      <a:pt x="268" y="1726"/>
                      <a:pt x="313" y="2484"/>
                    </a:cubicBezTo>
                    <a:cubicBezTo>
                      <a:pt x="399" y="3923"/>
                      <a:pt x="91" y="5052"/>
                      <a:pt x="488" y="5052"/>
                    </a:cubicBezTo>
                    <a:cubicBezTo>
                      <a:pt x="503" y="5052"/>
                      <a:pt x="519" y="5051"/>
                      <a:pt x="536" y="5047"/>
                    </a:cubicBezTo>
                    <a:cubicBezTo>
                      <a:pt x="981" y="4958"/>
                      <a:pt x="3144" y="4267"/>
                      <a:pt x="3144" y="4267"/>
                    </a:cubicBezTo>
                    <a:cubicBezTo>
                      <a:pt x="3344" y="4200"/>
                      <a:pt x="3522" y="4044"/>
                      <a:pt x="3567" y="3821"/>
                    </a:cubicBezTo>
                    <a:cubicBezTo>
                      <a:pt x="3701" y="3420"/>
                      <a:pt x="3745" y="2997"/>
                      <a:pt x="3656" y="2596"/>
                    </a:cubicBezTo>
                    <a:cubicBezTo>
                      <a:pt x="3589" y="1949"/>
                      <a:pt x="3411" y="1347"/>
                      <a:pt x="3099" y="790"/>
                    </a:cubicBezTo>
                    <a:cubicBezTo>
                      <a:pt x="2698" y="10"/>
                      <a:pt x="1204" y="144"/>
                      <a:pt x="602" y="32"/>
                    </a:cubicBezTo>
                    <a:cubicBezTo>
                      <a:pt x="508" y="16"/>
                      <a:pt x="402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32"/>
              <p:cNvSpPr/>
              <p:nvPr/>
            </p:nvSpPr>
            <p:spPr>
              <a:xfrm>
                <a:off x="2825600" y="3835200"/>
                <a:ext cx="95325" cy="113700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4548" extrusionOk="0">
                    <a:moveTo>
                      <a:pt x="3299" y="0"/>
                    </a:moveTo>
                    <a:cubicBezTo>
                      <a:pt x="3010" y="22"/>
                      <a:pt x="1516" y="557"/>
                      <a:pt x="313" y="1204"/>
                    </a:cubicBezTo>
                    <a:cubicBezTo>
                      <a:pt x="0" y="1382"/>
                      <a:pt x="379" y="1672"/>
                      <a:pt x="201" y="2920"/>
                    </a:cubicBezTo>
                    <a:cubicBezTo>
                      <a:pt x="179" y="3210"/>
                      <a:pt x="157" y="3477"/>
                      <a:pt x="179" y="3767"/>
                    </a:cubicBezTo>
                    <a:cubicBezTo>
                      <a:pt x="179" y="3923"/>
                      <a:pt x="290" y="4035"/>
                      <a:pt x="424" y="4079"/>
                    </a:cubicBezTo>
                    <a:cubicBezTo>
                      <a:pt x="602" y="4102"/>
                      <a:pt x="758" y="4146"/>
                      <a:pt x="937" y="4191"/>
                    </a:cubicBezTo>
                    <a:cubicBezTo>
                      <a:pt x="3166" y="4547"/>
                      <a:pt x="2854" y="4503"/>
                      <a:pt x="3455" y="4525"/>
                    </a:cubicBezTo>
                    <a:cubicBezTo>
                      <a:pt x="3464" y="4527"/>
                      <a:pt x="3472" y="4527"/>
                      <a:pt x="3480" y="4527"/>
                    </a:cubicBezTo>
                    <a:cubicBezTo>
                      <a:pt x="3580" y="4527"/>
                      <a:pt x="3658" y="4404"/>
                      <a:pt x="3678" y="4280"/>
                    </a:cubicBezTo>
                    <a:cubicBezTo>
                      <a:pt x="3745" y="3767"/>
                      <a:pt x="3790" y="3254"/>
                      <a:pt x="3790" y="2742"/>
                    </a:cubicBezTo>
                    <a:cubicBezTo>
                      <a:pt x="3812" y="2274"/>
                      <a:pt x="3768" y="1806"/>
                      <a:pt x="3701" y="1338"/>
                    </a:cubicBezTo>
                    <a:cubicBezTo>
                      <a:pt x="3678" y="981"/>
                      <a:pt x="3611" y="624"/>
                      <a:pt x="3500" y="268"/>
                    </a:cubicBezTo>
                    <a:cubicBezTo>
                      <a:pt x="3478" y="134"/>
                      <a:pt x="3433" y="0"/>
                      <a:pt x="32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32"/>
              <p:cNvSpPr/>
              <p:nvPr/>
            </p:nvSpPr>
            <p:spPr>
              <a:xfrm>
                <a:off x="2935925" y="3320950"/>
                <a:ext cx="1007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309" extrusionOk="0">
                    <a:moveTo>
                      <a:pt x="175" y="0"/>
                    </a:moveTo>
                    <a:cubicBezTo>
                      <a:pt x="139" y="0"/>
                      <a:pt x="103" y="24"/>
                      <a:pt x="90" y="63"/>
                    </a:cubicBezTo>
                    <a:lnTo>
                      <a:pt x="1" y="308"/>
                    </a:lnTo>
                    <a:lnTo>
                      <a:pt x="402" y="308"/>
                    </a:lnTo>
                    <a:lnTo>
                      <a:pt x="246" y="41"/>
                    </a:lnTo>
                    <a:cubicBezTo>
                      <a:pt x="227" y="13"/>
                      <a:pt x="201" y="0"/>
                      <a:pt x="175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32"/>
              <p:cNvSpPr/>
              <p:nvPr/>
            </p:nvSpPr>
            <p:spPr>
              <a:xfrm>
                <a:off x="2918650" y="3231125"/>
                <a:ext cx="25100" cy="439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757" extrusionOk="0">
                    <a:moveTo>
                      <a:pt x="826" y="1"/>
                    </a:moveTo>
                    <a:cubicBezTo>
                      <a:pt x="803" y="1"/>
                      <a:pt x="781" y="23"/>
                      <a:pt x="781" y="45"/>
                    </a:cubicBezTo>
                    <a:lnTo>
                      <a:pt x="625" y="491"/>
                    </a:lnTo>
                    <a:cubicBezTo>
                      <a:pt x="603" y="513"/>
                      <a:pt x="580" y="536"/>
                      <a:pt x="558" y="558"/>
                    </a:cubicBezTo>
                    <a:lnTo>
                      <a:pt x="90" y="669"/>
                    </a:lnTo>
                    <a:cubicBezTo>
                      <a:pt x="23" y="692"/>
                      <a:pt x="1" y="781"/>
                      <a:pt x="68" y="825"/>
                    </a:cubicBezTo>
                    <a:lnTo>
                      <a:pt x="424" y="1115"/>
                    </a:lnTo>
                    <a:cubicBezTo>
                      <a:pt x="447" y="1137"/>
                      <a:pt x="469" y="1160"/>
                      <a:pt x="469" y="1182"/>
                    </a:cubicBezTo>
                    <a:lnTo>
                      <a:pt x="447" y="1650"/>
                    </a:lnTo>
                    <a:cubicBezTo>
                      <a:pt x="447" y="1715"/>
                      <a:pt x="483" y="1757"/>
                      <a:pt x="528" y="1757"/>
                    </a:cubicBezTo>
                    <a:cubicBezTo>
                      <a:pt x="545" y="1757"/>
                      <a:pt x="563" y="1751"/>
                      <a:pt x="580" y="1739"/>
                    </a:cubicBezTo>
                    <a:lnTo>
                      <a:pt x="982" y="1472"/>
                    </a:lnTo>
                    <a:lnTo>
                      <a:pt x="1004" y="1472"/>
                    </a:lnTo>
                    <a:cubicBezTo>
                      <a:pt x="915" y="870"/>
                      <a:pt x="848" y="402"/>
                      <a:pt x="826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32"/>
              <p:cNvSpPr/>
              <p:nvPr/>
            </p:nvSpPr>
            <p:spPr>
              <a:xfrm>
                <a:off x="2921450" y="3162575"/>
                <a:ext cx="195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889" extrusionOk="0">
                    <a:moveTo>
                      <a:pt x="0" y="1"/>
                    </a:moveTo>
                    <a:lnTo>
                      <a:pt x="312" y="246"/>
                    </a:lnTo>
                    <a:cubicBezTo>
                      <a:pt x="335" y="268"/>
                      <a:pt x="357" y="291"/>
                      <a:pt x="357" y="335"/>
                    </a:cubicBezTo>
                    <a:lnTo>
                      <a:pt x="335" y="803"/>
                    </a:lnTo>
                    <a:cubicBezTo>
                      <a:pt x="335" y="852"/>
                      <a:pt x="369" y="888"/>
                      <a:pt x="414" y="888"/>
                    </a:cubicBezTo>
                    <a:cubicBezTo>
                      <a:pt x="431" y="888"/>
                      <a:pt x="450" y="883"/>
                      <a:pt x="468" y="870"/>
                    </a:cubicBezTo>
                    <a:lnTo>
                      <a:pt x="781" y="670"/>
                    </a:lnTo>
                    <a:cubicBezTo>
                      <a:pt x="781" y="380"/>
                      <a:pt x="736" y="313"/>
                      <a:pt x="424" y="179"/>
                    </a:cubicBezTo>
                    <a:cubicBezTo>
                      <a:pt x="290" y="112"/>
                      <a:pt x="134" y="45"/>
                      <a:pt x="0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32"/>
              <p:cNvSpPr/>
              <p:nvPr/>
            </p:nvSpPr>
            <p:spPr>
              <a:xfrm>
                <a:off x="2935925" y="3501175"/>
                <a:ext cx="50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300" extrusionOk="0">
                    <a:moveTo>
                      <a:pt x="163" y="1"/>
                    </a:moveTo>
                    <a:cubicBezTo>
                      <a:pt x="126" y="1"/>
                      <a:pt x="90" y="21"/>
                      <a:pt x="90" y="54"/>
                    </a:cubicBezTo>
                    <a:lnTo>
                      <a:pt x="1" y="299"/>
                    </a:lnTo>
                    <a:lnTo>
                      <a:pt x="112" y="299"/>
                    </a:lnTo>
                    <a:lnTo>
                      <a:pt x="202" y="9"/>
                    </a:lnTo>
                    <a:cubicBezTo>
                      <a:pt x="190" y="3"/>
                      <a:pt x="176" y="1"/>
                      <a:pt x="163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32"/>
              <p:cNvSpPr/>
              <p:nvPr/>
            </p:nvSpPr>
            <p:spPr>
              <a:xfrm>
                <a:off x="2918650" y="3411450"/>
                <a:ext cx="39050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766" extrusionOk="0">
                    <a:moveTo>
                      <a:pt x="860" y="1"/>
                    </a:moveTo>
                    <a:cubicBezTo>
                      <a:pt x="826" y="1"/>
                      <a:pt x="793" y="17"/>
                      <a:pt x="781" y="54"/>
                    </a:cubicBezTo>
                    <a:lnTo>
                      <a:pt x="625" y="500"/>
                    </a:lnTo>
                    <a:cubicBezTo>
                      <a:pt x="603" y="522"/>
                      <a:pt x="580" y="545"/>
                      <a:pt x="558" y="567"/>
                    </a:cubicBezTo>
                    <a:lnTo>
                      <a:pt x="90" y="678"/>
                    </a:lnTo>
                    <a:cubicBezTo>
                      <a:pt x="23" y="701"/>
                      <a:pt x="1" y="790"/>
                      <a:pt x="68" y="834"/>
                    </a:cubicBezTo>
                    <a:lnTo>
                      <a:pt x="424" y="1124"/>
                    </a:lnTo>
                    <a:cubicBezTo>
                      <a:pt x="447" y="1124"/>
                      <a:pt x="469" y="1169"/>
                      <a:pt x="469" y="1191"/>
                    </a:cubicBezTo>
                    <a:lnTo>
                      <a:pt x="447" y="1659"/>
                    </a:lnTo>
                    <a:cubicBezTo>
                      <a:pt x="430" y="1724"/>
                      <a:pt x="474" y="1766"/>
                      <a:pt x="525" y="1766"/>
                    </a:cubicBezTo>
                    <a:cubicBezTo>
                      <a:pt x="543" y="1766"/>
                      <a:pt x="563" y="1760"/>
                      <a:pt x="580" y="1748"/>
                    </a:cubicBezTo>
                    <a:lnTo>
                      <a:pt x="982" y="1481"/>
                    </a:lnTo>
                    <a:cubicBezTo>
                      <a:pt x="993" y="1470"/>
                      <a:pt x="1004" y="1464"/>
                      <a:pt x="1018" y="1464"/>
                    </a:cubicBezTo>
                    <a:cubicBezTo>
                      <a:pt x="1032" y="1464"/>
                      <a:pt x="1049" y="1470"/>
                      <a:pt x="1071" y="1481"/>
                    </a:cubicBezTo>
                    <a:lnTo>
                      <a:pt x="1450" y="1637"/>
                    </a:lnTo>
                    <a:cubicBezTo>
                      <a:pt x="1472" y="1458"/>
                      <a:pt x="1494" y="1302"/>
                      <a:pt x="1517" y="1191"/>
                    </a:cubicBezTo>
                    <a:lnTo>
                      <a:pt x="1494" y="1080"/>
                    </a:lnTo>
                    <a:cubicBezTo>
                      <a:pt x="1472" y="1057"/>
                      <a:pt x="1494" y="1035"/>
                      <a:pt x="1494" y="1013"/>
                    </a:cubicBezTo>
                    <a:lnTo>
                      <a:pt x="1539" y="968"/>
                    </a:lnTo>
                    <a:cubicBezTo>
                      <a:pt x="1561" y="745"/>
                      <a:pt x="1539" y="611"/>
                      <a:pt x="1561" y="478"/>
                    </a:cubicBezTo>
                    <a:lnTo>
                      <a:pt x="1271" y="478"/>
                    </a:lnTo>
                    <a:cubicBezTo>
                      <a:pt x="1227" y="478"/>
                      <a:pt x="1205" y="455"/>
                      <a:pt x="1205" y="433"/>
                    </a:cubicBezTo>
                    <a:lnTo>
                      <a:pt x="937" y="32"/>
                    </a:lnTo>
                    <a:cubicBezTo>
                      <a:pt x="917" y="12"/>
                      <a:pt x="888" y="1"/>
                      <a:pt x="860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32"/>
              <p:cNvSpPr/>
              <p:nvPr/>
            </p:nvSpPr>
            <p:spPr>
              <a:xfrm>
                <a:off x="2918650" y="3328650"/>
                <a:ext cx="40725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1464" extrusionOk="0">
                    <a:moveTo>
                      <a:pt x="692" y="0"/>
                    </a:moveTo>
                    <a:lnTo>
                      <a:pt x="625" y="201"/>
                    </a:lnTo>
                    <a:cubicBezTo>
                      <a:pt x="603" y="223"/>
                      <a:pt x="580" y="246"/>
                      <a:pt x="558" y="246"/>
                    </a:cubicBezTo>
                    <a:lnTo>
                      <a:pt x="90" y="379"/>
                    </a:lnTo>
                    <a:cubicBezTo>
                      <a:pt x="23" y="402"/>
                      <a:pt x="1" y="491"/>
                      <a:pt x="68" y="535"/>
                    </a:cubicBezTo>
                    <a:lnTo>
                      <a:pt x="424" y="825"/>
                    </a:lnTo>
                    <a:cubicBezTo>
                      <a:pt x="469" y="825"/>
                      <a:pt x="469" y="870"/>
                      <a:pt x="469" y="892"/>
                    </a:cubicBezTo>
                    <a:lnTo>
                      <a:pt x="447" y="1360"/>
                    </a:lnTo>
                    <a:cubicBezTo>
                      <a:pt x="447" y="1412"/>
                      <a:pt x="487" y="1464"/>
                      <a:pt x="536" y="1464"/>
                    </a:cubicBezTo>
                    <a:cubicBezTo>
                      <a:pt x="550" y="1464"/>
                      <a:pt x="565" y="1459"/>
                      <a:pt x="580" y="1449"/>
                    </a:cubicBezTo>
                    <a:lnTo>
                      <a:pt x="982" y="1182"/>
                    </a:lnTo>
                    <a:cubicBezTo>
                      <a:pt x="993" y="1171"/>
                      <a:pt x="1004" y="1165"/>
                      <a:pt x="1018" y="1165"/>
                    </a:cubicBezTo>
                    <a:cubicBezTo>
                      <a:pt x="1032" y="1165"/>
                      <a:pt x="1049" y="1171"/>
                      <a:pt x="1071" y="1182"/>
                    </a:cubicBezTo>
                    <a:lnTo>
                      <a:pt x="1494" y="1360"/>
                    </a:lnTo>
                    <a:cubicBezTo>
                      <a:pt x="1503" y="1364"/>
                      <a:pt x="1511" y="1366"/>
                      <a:pt x="1521" y="1366"/>
                    </a:cubicBezTo>
                    <a:cubicBezTo>
                      <a:pt x="1562" y="1366"/>
                      <a:pt x="1610" y="1330"/>
                      <a:pt x="1628" y="1293"/>
                    </a:cubicBezTo>
                    <a:lnTo>
                      <a:pt x="1628" y="1226"/>
                    </a:lnTo>
                    <a:lnTo>
                      <a:pt x="1494" y="781"/>
                    </a:lnTo>
                    <a:cubicBezTo>
                      <a:pt x="1494" y="758"/>
                      <a:pt x="1494" y="736"/>
                      <a:pt x="1517" y="714"/>
                    </a:cubicBezTo>
                    <a:lnTo>
                      <a:pt x="1539" y="669"/>
                    </a:lnTo>
                    <a:cubicBezTo>
                      <a:pt x="1517" y="513"/>
                      <a:pt x="1494" y="335"/>
                      <a:pt x="1472" y="179"/>
                    </a:cubicBezTo>
                    <a:lnTo>
                      <a:pt x="1271" y="179"/>
                    </a:lnTo>
                    <a:cubicBezTo>
                      <a:pt x="1249" y="179"/>
                      <a:pt x="1227" y="156"/>
                      <a:pt x="1205" y="134"/>
                    </a:cubicBezTo>
                    <a:lnTo>
                      <a:pt x="1115" y="0"/>
                    </a:ln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32"/>
              <p:cNvSpPr/>
              <p:nvPr/>
            </p:nvSpPr>
            <p:spPr>
              <a:xfrm>
                <a:off x="2918650" y="3508075"/>
                <a:ext cx="2010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804" h="1227" extrusionOk="0">
                    <a:moveTo>
                      <a:pt x="692" y="1"/>
                    </a:moveTo>
                    <a:lnTo>
                      <a:pt x="625" y="224"/>
                    </a:lnTo>
                    <a:cubicBezTo>
                      <a:pt x="603" y="268"/>
                      <a:pt x="580" y="268"/>
                      <a:pt x="558" y="291"/>
                    </a:cubicBezTo>
                    <a:lnTo>
                      <a:pt x="90" y="402"/>
                    </a:lnTo>
                    <a:cubicBezTo>
                      <a:pt x="23" y="424"/>
                      <a:pt x="1" y="513"/>
                      <a:pt x="68" y="558"/>
                    </a:cubicBezTo>
                    <a:lnTo>
                      <a:pt x="424" y="848"/>
                    </a:lnTo>
                    <a:cubicBezTo>
                      <a:pt x="447" y="870"/>
                      <a:pt x="469" y="892"/>
                      <a:pt x="469" y="915"/>
                    </a:cubicBezTo>
                    <a:lnTo>
                      <a:pt x="447" y="1227"/>
                    </a:lnTo>
                    <a:cubicBezTo>
                      <a:pt x="469" y="1204"/>
                      <a:pt x="469" y="1182"/>
                      <a:pt x="469" y="1182"/>
                    </a:cubicBezTo>
                    <a:cubicBezTo>
                      <a:pt x="625" y="558"/>
                      <a:pt x="737" y="268"/>
                      <a:pt x="803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32"/>
              <p:cNvSpPr/>
              <p:nvPr/>
            </p:nvSpPr>
            <p:spPr>
              <a:xfrm>
                <a:off x="2816125" y="3275800"/>
                <a:ext cx="46275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776" extrusionOk="0">
                    <a:moveTo>
                      <a:pt x="864" y="1"/>
                    </a:moveTo>
                    <a:cubicBezTo>
                      <a:pt x="825" y="1"/>
                      <a:pt x="784" y="25"/>
                      <a:pt x="758" y="64"/>
                    </a:cubicBezTo>
                    <a:lnTo>
                      <a:pt x="602" y="509"/>
                    </a:lnTo>
                    <a:cubicBezTo>
                      <a:pt x="602" y="532"/>
                      <a:pt x="580" y="554"/>
                      <a:pt x="536" y="554"/>
                    </a:cubicBezTo>
                    <a:lnTo>
                      <a:pt x="90" y="688"/>
                    </a:lnTo>
                    <a:cubicBezTo>
                      <a:pt x="23" y="710"/>
                      <a:pt x="1" y="799"/>
                      <a:pt x="45" y="844"/>
                    </a:cubicBezTo>
                    <a:lnTo>
                      <a:pt x="424" y="1134"/>
                    </a:lnTo>
                    <a:cubicBezTo>
                      <a:pt x="446" y="1134"/>
                      <a:pt x="469" y="1178"/>
                      <a:pt x="469" y="1200"/>
                    </a:cubicBezTo>
                    <a:lnTo>
                      <a:pt x="424" y="1669"/>
                    </a:lnTo>
                    <a:cubicBezTo>
                      <a:pt x="424" y="1734"/>
                      <a:pt x="472" y="1775"/>
                      <a:pt x="524" y="1775"/>
                    </a:cubicBezTo>
                    <a:cubicBezTo>
                      <a:pt x="543" y="1775"/>
                      <a:pt x="562" y="1770"/>
                      <a:pt x="580" y="1758"/>
                    </a:cubicBezTo>
                    <a:lnTo>
                      <a:pt x="959" y="1490"/>
                    </a:lnTo>
                    <a:cubicBezTo>
                      <a:pt x="981" y="1479"/>
                      <a:pt x="998" y="1474"/>
                      <a:pt x="1012" y="1474"/>
                    </a:cubicBezTo>
                    <a:cubicBezTo>
                      <a:pt x="1026" y="1474"/>
                      <a:pt x="1037" y="1479"/>
                      <a:pt x="1048" y="1490"/>
                    </a:cubicBezTo>
                    <a:lnTo>
                      <a:pt x="1494" y="1669"/>
                    </a:lnTo>
                    <a:cubicBezTo>
                      <a:pt x="1503" y="1672"/>
                      <a:pt x="1512" y="1673"/>
                      <a:pt x="1521" y="1673"/>
                    </a:cubicBezTo>
                    <a:cubicBezTo>
                      <a:pt x="1577" y="1673"/>
                      <a:pt x="1625" y="1615"/>
                      <a:pt x="1605" y="1557"/>
                    </a:cubicBezTo>
                    <a:lnTo>
                      <a:pt x="1472" y="1089"/>
                    </a:lnTo>
                    <a:cubicBezTo>
                      <a:pt x="1472" y="1067"/>
                      <a:pt x="1472" y="1044"/>
                      <a:pt x="1494" y="1022"/>
                    </a:cubicBezTo>
                    <a:lnTo>
                      <a:pt x="1806" y="643"/>
                    </a:lnTo>
                    <a:cubicBezTo>
                      <a:pt x="1851" y="599"/>
                      <a:pt x="1806" y="509"/>
                      <a:pt x="1739" y="487"/>
                    </a:cubicBezTo>
                    <a:lnTo>
                      <a:pt x="1249" y="487"/>
                    </a:lnTo>
                    <a:cubicBezTo>
                      <a:pt x="1227" y="487"/>
                      <a:pt x="1204" y="465"/>
                      <a:pt x="1182" y="443"/>
                    </a:cubicBezTo>
                    <a:lnTo>
                      <a:pt x="937" y="41"/>
                    </a:lnTo>
                    <a:cubicBezTo>
                      <a:pt x="918" y="13"/>
                      <a:pt x="892" y="1"/>
                      <a:pt x="8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32"/>
              <p:cNvSpPr/>
              <p:nvPr/>
            </p:nvSpPr>
            <p:spPr>
              <a:xfrm>
                <a:off x="2730300" y="3320950"/>
                <a:ext cx="106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425" h="309" extrusionOk="0">
                    <a:moveTo>
                      <a:pt x="189" y="0"/>
                    </a:moveTo>
                    <a:cubicBezTo>
                      <a:pt x="146" y="0"/>
                      <a:pt x="103" y="24"/>
                      <a:pt x="90" y="63"/>
                    </a:cubicBezTo>
                    <a:lnTo>
                      <a:pt x="1" y="308"/>
                    </a:lnTo>
                    <a:lnTo>
                      <a:pt x="424" y="308"/>
                    </a:lnTo>
                    <a:lnTo>
                      <a:pt x="268" y="41"/>
                    </a:lnTo>
                    <a:cubicBezTo>
                      <a:pt x="250" y="13"/>
                      <a:pt x="219" y="0"/>
                      <a:pt x="189" y="0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32"/>
              <p:cNvSpPr/>
              <p:nvPr/>
            </p:nvSpPr>
            <p:spPr>
              <a:xfrm>
                <a:off x="2826725" y="3198250"/>
                <a:ext cx="35675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286" extrusionOk="0">
                    <a:moveTo>
                      <a:pt x="981" y="0"/>
                    </a:moveTo>
                    <a:cubicBezTo>
                      <a:pt x="691" y="268"/>
                      <a:pt x="357" y="491"/>
                      <a:pt x="0" y="647"/>
                    </a:cubicBezTo>
                    <a:cubicBezTo>
                      <a:pt x="22" y="669"/>
                      <a:pt x="45" y="691"/>
                      <a:pt x="45" y="714"/>
                    </a:cubicBezTo>
                    <a:lnTo>
                      <a:pt x="22" y="1182"/>
                    </a:lnTo>
                    <a:cubicBezTo>
                      <a:pt x="5" y="1234"/>
                      <a:pt x="55" y="1285"/>
                      <a:pt x="109" y="1285"/>
                    </a:cubicBezTo>
                    <a:cubicBezTo>
                      <a:pt x="125" y="1285"/>
                      <a:pt x="141" y="1281"/>
                      <a:pt x="156" y="1271"/>
                    </a:cubicBezTo>
                    <a:lnTo>
                      <a:pt x="535" y="1004"/>
                    </a:lnTo>
                    <a:cubicBezTo>
                      <a:pt x="557" y="992"/>
                      <a:pt x="574" y="987"/>
                      <a:pt x="588" y="987"/>
                    </a:cubicBezTo>
                    <a:cubicBezTo>
                      <a:pt x="602" y="987"/>
                      <a:pt x="613" y="992"/>
                      <a:pt x="624" y="1004"/>
                    </a:cubicBezTo>
                    <a:lnTo>
                      <a:pt x="1070" y="1182"/>
                    </a:lnTo>
                    <a:cubicBezTo>
                      <a:pt x="1079" y="1185"/>
                      <a:pt x="1088" y="1186"/>
                      <a:pt x="1097" y="1186"/>
                    </a:cubicBezTo>
                    <a:cubicBezTo>
                      <a:pt x="1153" y="1186"/>
                      <a:pt x="1201" y="1128"/>
                      <a:pt x="1181" y="1070"/>
                    </a:cubicBezTo>
                    <a:lnTo>
                      <a:pt x="1048" y="602"/>
                    </a:lnTo>
                    <a:cubicBezTo>
                      <a:pt x="1048" y="580"/>
                      <a:pt x="1048" y="535"/>
                      <a:pt x="1070" y="513"/>
                    </a:cubicBezTo>
                    <a:lnTo>
                      <a:pt x="1382" y="156"/>
                    </a:lnTo>
                    <a:cubicBezTo>
                      <a:pt x="1427" y="90"/>
                      <a:pt x="1382" y="0"/>
                      <a:pt x="1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32"/>
              <p:cNvSpPr/>
              <p:nvPr/>
            </p:nvSpPr>
            <p:spPr>
              <a:xfrm>
                <a:off x="2713025" y="3231050"/>
                <a:ext cx="46850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779" extrusionOk="0">
                    <a:moveTo>
                      <a:pt x="870" y="0"/>
                    </a:moveTo>
                    <a:cubicBezTo>
                      <a:pt x="831" y="0"/>
                      <a:pt x="793" y="23"/>
                      <a:pt x="781" y="70"/>
                    </a:cubicBezTo>
                    <a:lnTo>
                      <a:pt x="625" y="516"/>
                    </a:lnTo>
                    <a:cubicBezTo>
                      <a:pt x="603" y="539"/>
                      <a:pt x="580" y="561"/>
                      <a:pt x="558" y="561"/>
                    </a:cubicBezTo>
                    <a:lnTo>
                      <a:pt x="112" y="695"/>
                    </a:lnTo>
                    <a:cubicBezTo>
                      <a:pt x="23" y="695"/>
                      <a:pt x="1" y="806"/>
                      <a:pt x="68" y="851"/>
                    </a:cubicBezTo>
                    <a:lnTo>
                      <a:pt x="447" y="1118"/>
                    </a:lnTo>
                    <a:cubicBezTo>
                      <a:pt x="469" y="1140"/>
                      <a:pt x="469" y="1163"/>
                      <a:pt x="469" y="1207"/>
                    </a:cubicBezTo>
                    <a:lnTo>
                      <a:pt x="447" y="1675"/>
                    </a:lnTo>
                    <a:cubicBezTo>
                      <a:pt x="447" y="1727"/>
                      <a:pt x="500" y="1779"/>
                      <a:pt x="555" y="1779"/>
                    </a:cubicBezTo>
                    <a:cubicBezTo>
                      <a:pt x="571" y="1779"/>
                      <a:pt x="588" y="1775"/>
                      <a:pt x="603" y="1764"/>
                    </a:cubicBezTo>
                    <a:lnTo>
                      <a:pt x="982" y="1497"/>
                    </a:lnTo>
                    <a:cubicBezTo>
                      <a:pt x="993" y="1486"/>
                      <a:pt x="1010" y="1480"/>
                      <a:pt x="1026" y="1480"/>
                    </a:cubicBezTo>
                    <a:cubicBezTo>
                      <a:pt x="1043" y="1480"/>
                      <a:pt x="1060" y="1486"/>
                      <a:pt x="1071" y="1497"/>
                    </a:cubicBezTo>
                    <a:lnTo>
                      <a:pt x="1517" y="1653"/>
                    </a:lnTo>
                    <a:cubicBezTo>
                      <a:pt x="1531" y="1663"/>
                      <a:pt x="1546" y="1667"/>
                      <a:pt x="1560" y="1667"/>
                    </a:cubicBezTo>
                    <a:cubicBezTo>
                      <a:pt x="1609" y="1667"/>
                      <a:pt x="1645" y="1611"/>
                      <a:pt x="1628" y="1542"/>
                    </a:cubicBezTo>
                    <a:lnTo>
                      <a:pt x="1494" y="1096"/>
                    </a:lnTo>
                    <a:cubicBezTo>
                      <a:pt x="1494" y="1073"/>
                      <a:pt x="1494" y="1029"/>
                      <a:pt x="1517" y="1007"/>
                    </a:cubicBezTo>
                    <a:lnTo>
                      <a:pt x="1806" y="650"/>
                    </a:lnTo>
                    <a:cubicBezTo>
                      <a:pt x="1873" y="583"/>
                      <a:pt x="1829" y="494"/>
                      <a:pt x="1740" y="494"/>
                    </a:cubicBezTo>
                    <a:lnTo>
                      <a:pt x="1271" y="494"/>
                    </a:lnTo>
                    <a:cubicBezTo>
                      <a:pt x="1249" y="494"/>
                      <a:pt x="1227" y="472"/>
                      <a:pt x="1205" y="449"/>
                    </a:cubicBezTo>
                    <a:lnTo>
                      <a:pt x="959" y="48"/>
                    </a:lnTo>
                    <a:cubicBezTo>
                      <a:pt x="939" y="17"/>
                      <a:pt x="904" y="0"/>
                      <a:pt x="8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32"/>
              <p:cNvSpPr/>
              <p:nvPr/>
            </p:nvSpPr>
            <p:spPr>
              <a:xfrm>
                <a:off x="2816125" y="3456175"/>
                <a:ext cx="46275" cy="440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761" extrusionOk="0">
                    <a:moveTo>
                      <a:pt x="857" y="1"/>
                    </a:moveTo>
                    <a:cubicBezTo>
                      <a:pt x="824" y="1"/>
                      <a:pt x="793" y="23"/>
                      <a:pt x="781" y="71"/>
                    </a:cubicBezTo>
                    <a:lnTo>
                      <a:pt x="625" y="494"/>
                    </a:lnTo>
                    <a:cubicBezTo>
                      <a:pt x="602" y="539"/>
                      <a:pt x="580" y="561"/>
                      <a:pt x="558" y="561"/>
                    </a:cubicBezTo>
                    <a:lnTo>
                      <a:pt x="90" y="673"/>
                    </a:lnTo>
                    <a:cubicBezTo>
                      <a:pt x="23" y="695"/>
                      <a:pt x="1" y="784"/>
                      <a:pt x="67" y="851"/>
                    </a:cubicBezTo>
                    <a:lnTo>
                      <a:pt x="446" y="1118"/>
                    </a:lnTo>
                    <a:cubicBezTo>
                      <a:pt x="469" y="1141"/>
                      <a:pt x="469" y="1163"/>
                      <a:pt x="469" y="1207"/>
                    </a:cubicBezTo>
                    <a:lnTo>
                      <a:pt x="446" y="1676"/>
                    </a:lnTo>
                    <a:cubicBezTo>
                      <a:pt x="446" y="1724"/>
                      <a:pt x="481" y="1760"/>
                      <a:pt x="526" y="1760"/>
                    </a:cubicBezTo>
                    <a:cubicBezTo>
                      <a:pt x="543" y="1760"/>
                      <a:pt x="561" y="1755"/>
                      <a:pt x="580" y="1742"/>
                    </a:cubicBezTo>
                    <a:lnTo>
                      <a:pt x="981" y="1475"/>
                    </a:lnTo>
                    <a:lnTo>
                      <a:pt x="1070" y="1475"/>
                    </a:lnTo>
                    <a:lnTo>
                      <a:pt x="1494" y="1653"/>
                    </a:lnTo>
                    <a:cubicBezTo>
                      <a:pt x="1503" y="1656"/>
                      <a:pt x="1512" y="1658"/>
                      <a:pt x="1522" y="1658"/>
                    </a:cubicBezTo>
                    <a:cubicBezTo>
                      <a:pt x="1583" y="1658"/>
                      <a:pt x="1647" y="1600"/>
                      <a:pt x="1628" y="1542"/>
                    </a:cubicBezTo>
                    <a:lnTo>
                      <a:pt x="1494" y="1096"/>
                    </a:lnTo>
                    <a:cubicBezTo>
                      <a:pt x="1472" y="1051"/>
                      <a:pt x="1494" y="1029"/>
                      <a:pt x="1516" y="1007"/>
                    </a:cubicBezTo>
                    <a:lnTo>
                      <a:pt x="1806" y="650"/>
                    </a:lnTo>
                    <a:cubicBezTo>
                      <a:pt x="1851" y="583"/>
                      <a:pt x="1806" y="494"/>
                      <a:pt x="1739" y="494"/>
                    </a:cubicBezTo>
                    <a:lnTo>
                      <a:pt x="1271" y="472"/>
                    </a:lnTo>
                    <a:cubicBezTo>
                      <a:pt x="1249" y="472"/>
                      <a:pt x="1204" y="472"/>
                      <a:pt x="1204" y="450"/>
                    </a:cubicBezTo>
                    <a:lnTo>
                      <a:pt x="937" y="48"/>
                    </a:lnTo>
                    <a:cubicBezTo>
                      <a:pt x="916" y="17"/>
                      <a:pt x="886" y="1"/>
                      <a:pt x="8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32"/>
              <p:cNvSpPr/>
              <p:nvPr/>
            </p:nvSpPr>
            <p:spPr>
              <a:xfrm>
                <a:off x="2730300" y="3501250"/>
                <a:ext cx="1062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425" h="297" extrusionOk="0">
                    <a:moveTo>
                      <a:pt x="171" y="1"/>
                    </a:moveTo>
                    <a:cubicBezTo>
                      <a:pt x="135" y="1"/>
                      <a:pt x="101" y="17"/>
                      <a:pt x="90" y="51"/>
                    </a:cubicBezTo>
                    <a:lnTo>
                      <a:pt x="1" y="296"/>
                    </a:lnTo>
                    <a:lnTo>
                      <a:pt x="424" y="296"/>
                    </a:lnTo>
                    <a:lnTo>
                      <a:pt x="268" y="51"/>
                    </a:lnTo>
                    <a:cubicBezTo>
                      <a:pt x="246" y="17"/>
                      <a:pt x="207" y="1"/>
                      <a:pt x="171" y="1"/>
                    </a:cubicBez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32"/>
              <p:cNvSpPr/>
              <p:nvPr/>
            </p:nvSpPr>
            <p:spPr>
              <a:xfrm>
                <a:off x="2816125" y="3366100"/>
                <a:ext cx="46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763" extrusionOk="0">
                    <a:moveTo>
                      <a:pt x="865" y="0"/>
                    </a:moveTo>
                    <a:cubicBezTo>
                      <a:pt x="829" y="0"/>
                      <a:pt x="794" y="24"/>
                      <a:pt x="781" y="63"/>
                    </a:cubicBezTo>
                    <a:lnTo>
                      <a:pt x="625" y="508"/>
                    </a:lnTo>
                    <a:cubicBezTo>
                      <a:pt x="602" y="531"/>
                      <a:pt x="580" y="553"/>
                      <a:pt x="558" y="553"/>
                    </a:cubicBezTo>
                    <a:lnTo>
                      <a:pt x="90" y="687"/>
                    </a:lnTo>
                    <a:cubicBezTo>
                      <a:pt x="23" y="687"/>
                      <a:pt x="1" y="798"/>
                      <a:pt x="67" y="843"/>
                    </a:cubicBezTo>
                    <a:lnTo>
                      <a:pt x="446" y="1110"/>
                    </a:lnTo>
                    <a:cubicBezTo>
                      <a:pt x="469" y="1133"/>
                      <a:pt x="469" y="1155"/>
                      <a:pt x="469" y="1199"/>
                    </a:cubicBezTo>
                    <a:lnTo>
                      <a:pt x="446" y="1668"/>
                    </a:lnTo>
                    <a:cubicBezTo>
                      <a:pt x="446" y="1723"/>
                      <a:pt x="492" y="1763"/>
                      <a:pt x="545" y="1763"/>
                    </a:cubicBezTo>
                    <a:cubicBezTo>
                      <a:pt x="556" y="1763"/>
                      <a:pt x="568" y="1761"/>
                      <a:pt x="580" y="1757"/>
                    </a:cubicBezTo>
                    <a:lnTo>
                      <a:pt x="981" y="1489"/>
                    </a:lnTo>
                    <a:cubicBezTo>
                      <a:pt x="992" y="1478"/>
                      <a:pt x="1004" y="1473"/>
                      <a:pt x="1018" y="1473"/>
                    </a:cubicBezTo>
                    <a:cubicBezTo>
                      <a:pt x="1031" y="1473"/>
                      <a:pt x="1048" y="1478"/>
                      <a:pt x="1070" y="1489"/>
                    </a:cubicBezTo>
                    <a:lnTo>
                      <a:pt x="1494" y="1645"/>
                    </a:lnTo>
                    <a:cubicBezTo>
                      <a:pt x="1509" y="1655"/>
                      <a:pt x="1525" y="1660"/>
                      <a:pt x="1541" y="1660"/>
                    </a:cubicBezTo>
                    <a:cubicBezTo>
                      <a:pt x="1595" y="1660"/>
                      <a:pt x="1645" y="1608"/>
                      <a:pt x="1628" y="1556"/>
                    </a:cubicBezTo>
                    <a:lnTo>
                      <a:pt x="1494" y="1088"/>
                    </a:lnTo>
                    <a:cubicBezTo>
                      <a:pt x="1472" y="1066"/>
                      <a:pt x="1494" y="1043"/>
                      <a:pt x="1516" y="999"/>
                    </a:cubicBezTo>
                    <a:lnTo>
                      <a:pt x="1806" y="642"/>
                    </a:lnTo>
                    <a:cubicBezTo>
                      <a:pt x="1851" y="575"/>
                      <a:pt x="1806" y="508"/>
                      <a:pt x="1739" y="486"/>
                    </a:cubicBezTo>
                    <a:lnTo>
                      <a:pt x="1271" y="486"/>
                    </a:lnTo>
                    <a:cubicBezTo>
                      <a:pt x="1249" y="486"/>
                      <a:pt x="1204" y="464"/>
                      <a:pt x="1204" y="442"/>
                    </a:cubicBezTo>
                    <a:lnTo>
                      <a:pt x="937" y="40"/>
                    </a:lnTo>
                    <a:cubicBezTo>
                      <a:pt x="918" y="12"/>
                      <a:pt x="892" y="0"/>
                      <a:pt x="8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32"/>
              <p:cNvSpPr/>
              <p:nvPr/>
            </p:nvSpPr>
            <p:spPr>
              <a:xfrm>
                <a:off x="2713600" y="3411050"/>
                <a:ext cx="46275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760" extrusionOk="0">
                    <a:moveTo>
                      <a:pt x="847" y="0"/>
                    </a:moveTo>
                    <a:cubicBezTo>
                      <a:pt x="808" y="0"/>
                      <a:pt x="770" y="22"/>
                      <a:pt x="758" y="70"/>
                    </a:cubicBezTo>
                    <a:lnTo>
                      <a:pt x="602" y="516"/>
                    </a:lnTo>
                    <a:cubicBezTo>
                      <a:pt x="580" y="538"/>
                      <a:pt x="557" y="561"/>
                      <a:pt x="535" y="561"/>
                    </a:cubicBezTo>
                    <a:lnTo>
                      <a:pt x="89" y="694"/>
                    </a:lnTo>
                    <a:cubicBezTo>
                      <a:pt x="0" y="694"/>
                      <a:pt x="0" y="806"/>
                      <a:pt x="45" y="850"/>
                    </a:cubicBezTo>
                    <a:lnTo>
                      <a:pt x="424" y="1118"/>
                    </a:lnTo>
                    <a:cubicBezTo>
                      <a:pt x="446" y="1140"/>
                      <a:pt x="446" y="1162"/>
                      <a:pt x="446" y="1207"/>
                    </a:cubicBezTo>
                    <a:lnTo>
                      <a:pt x="424" y="1675"/>
                    </a:lnTo>
                    <a:cubicBezTo>
                      <a:pt x="424" y="1723"/>
                      <a:pt x="470" y="1760"/>
                      <a:pt x="521" y="1760"/>
                    </a:cubicBezTo>
                    <a:cubicBezTo>
                      <a:pt x="541" y="1760"/>
                      <a:pt x="561" y="1754"/>
                      <a:pt x="580" y="1742"/>
                    </a:cubicBezTo>
                    <a:lnTo>
                      <a:pt x="959" y="1497"/>
                    </a:lnTo>
                    <a:cubicBezTo>
                      <a:pt x="970" y="1486"/>
                      <a:pt x="987" y="1480"/>
                      <a:pt x="1003" y="1480"/>
                    </a:cubicBezTo>
                    <a:cubicBezTo>
                      <a:pt x="1020" y="1480"/>
                      <a:pt x="1037" y="1486"/>
                      <a:pt x="1048" y="1497"/>
                    </a:cubicBezTo>
                    <a:lnTo>
                      <a:pt x="1494" y="1653"/>
                    </a:lnTo>
                    <a:cubicBezTo>
                      <a:pt x="1508" y="1663"/>
                      <a:pt x="1523" y="1667"/>
                      <a:pt x="1537" y="1667"/>
                    </a:cubicBezTo>
                    <a:cubicBezTo>
                      <a:pt x="1586" y="1667"/>
                      <a:pt x="1622" y="1611"/>
                      <a:pt x="1605" y="1541"/>
                    </a:cubicBezTo>
                    <a:lnTo>
                      <a:pt x="1471" y="1096"/>
                    </a:lnTo>
                    <a:cubicBezTo>
                      <a:pt x="1471" y="1073"/>
                      <a:pt x="1471" y="1029"/>
                      <a:pt x="1494" y="1006"/>
                    </a:cubicBezTo>
                    <a:lnTo>
                      <a:pt x="1783" y="650"/>
                    </a:lnTo>
                    <a:cubicBezTo>
                      <a:pt x="1850" y="583"/>
                      <a:pt x="1806" y="494"/>
                      <a:pt x="1717" y="494"/>
                    </a:cubicBezTo>
                    <a:lnTo>
                      <a:pt x="1248" y="494"/>
                    </a:lnTo>
                    <a:cubicBezTo>
                      <a:pt x="1226" y="471"/>
                      <a:pt x="1204" y="471"/>
                      <a:pt x="1182" y="449"/>
                    </a:cubicBezTo>
                    <a:lnTo>
                      <a:pt x="936" y="48"/>
                    </a:lnTo>
                    <a:cubicBezTo>
                      <a:pt x="916" y="17"/>
                      <a:pt x="881" y="0"/>
                      <a:pt x="8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32"/>
              <p:cNvSpPr/>
              <p:nvPr/>
            </p:nvSpPr>
            <p:spPr>
              <a:xfrm>
                <a:off x="2713600" y="3328100"/>
                <a:ext cx="46275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489" extrusionOk="0">
                    <a:moveTo>
                      <a:pt x="691" y="0"/>
                    </a:moveTo>
                    <a:lnTo>
                      <a:pt x="624" y="223"/>
                    </a:lnTo>
                    <a:cubicBezTo>
                      <a:pt x="602" y="245"/>
                      <a:pt x="580" y="268"/>
                      <a:pt x="557" y="268"/>
                    </a:cubicBezTo>
                    <a:lnTo>
                      <a:pt x="89" y="401"/>
                    </a:lnTo>
                    <a:cubicBezTo>
                      <a:pt x="22" y="424"/>
                      <a:pt x="0" y="513"/>
                      <a:pt x="67" y="557"/>
                    </a:cubicBezTo>
                    <a:lnTo>
                      <a:pt x="424" y="847"/>
                    </a:lnTo>
                    <a:cubicBezTo>
                      <a:pt x="468" y="847"/>
                      <a:pt x="468" y="892"/>
                      <a:pt x="468" y="914"/>
                    </a:cubicBezTo>
                    <a:lnTo>
                      <a:pt x="446" y="1382"/>
                    </a:lnTo>
                    <a:cubicBezTo>
                      <a:pt x="446" y="1447"/>
                      <a:pt x="482" y="1489"/>
                      <a:pt x="527" y="1489"/>
                    </a:cubicBezTo>
                    <a:cubicBezTo>
                      <a:pt x="544" y="1489"/>
                      <a:pt x="562" y="1483"/>
                      <a:pt x="580" y="1471"/>
                    </a:cubicBezTo>
                    <a:lnTo>
                      <a:pt x="981" y="1204"/>
                    </a:lnTo>
                    <a:cubicBezTo>
                      <a:pt x="992" y="1193"/>
                      <a:pt x="1003" y="1187"/>
                      <a:pt x="1014" y="1187"/>
                    </a:cubicBezTo>
                    <a:cubicBezTo>
                      <a:pt x="1026" y="1187"/>
                      <a:pt x="1037" y="1193"/>
                      <a:pt x="1048" y="1204"/>
                    </a:cubicBezTo>
                    <a:lnTo>
                      <a:pt x="1494" y="1382"/>
                    </a:lnTo>
                    <a:cubicBezTo>
                      <a:pt x="1503" y="1385"/>
                      <a:pt x="1512" y="1386"/>
                      <a:pt x="1521" y="1386"/>
                    </a:cubicBezTo>
                    <a:cubicBezTo>
                      <a:pt x="1582" y="1386"/>
                      <a:pt x="1647" y="1329"/>
                      <a:pt x="1627" y="1271"/>
                    </a:cubicBezTo>
                    <a:lnTo>
                      <a:pt x="1494" y="803"/>
                    </a:lnTo>
                    <a:cubicBezTo>
                      <a:pt x="1471" y="780"/>
                      <a:pt x="1494" y="758"/>
                      <a:pt x="1516" y="736"/>
                    </a:cubicBezTo>
                    <a:lnTo>
                      <a:pt x="1806" y="357"/>
                    </a:lnTo>
                    <a:cubicBezTo>
                      <a:pt x="1850" y="312"/>
                      <a:pt x="1806" y="223"/>
                      <a:pt x="1739" y="201"/>
                    </a:cubicBezTo>
                    <a:lnTo>
                      <a:pt x="1271" y="201"/>
                    </a:lnTo>
                    <a:cubicBezTo>
                      <a:pt x="1226" y="201"/>
                      <a:pt x="1204" y="178"/>
                      <a:pt x="1182" y="156"/>
                    </a:cubicBezTo>
                    <a:lnTo>
                      <a:pt x="10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32"/>
              <p:cNvSpPr/>
              <p:nvPr/>
            </p:nvSpPr>
            <p:spPr>
              <a:xfrm>
                <a:off x="2713600" y="3508650"/>
                <a:ext cx="46275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467" extrusionOk="0">
                    <a:moveTo>
                      <a:pt x="669" y="0"/>
                    </a:moveTo>
                    <a:lnTo>
                      <a:pt x="624" y="201"/>
                    </a:lnTo>
                    <a:cubicBezTo>
                      <a:pt x="602" y="245"/>
                      <a:pt x="580" y="245"/>
                      <a:pt x="557" y="268"/>
                    </a:cubicBezTo>
                    <a:lnTo>
                      <a:pt x="89" y="379"/>
                    </a:lnTo>
                    <a:cubicBezTo>
                      <a:pt x="22" y="401"/>
                      <a:pt x="0" y="490"/>
                      <a:pt x="67" y="535"/>
                    </a:cubicBezTo>
                    <a:lnTo>
                      <a:pt x="424" y="825"/>
                    </a:lnTo>
                    <a:cubicBezTo>
                      <a:pt x="468" y="847"/>
                      <a:pt x="468" y="869"/>
                      <a:pt x="468" y="892"/>
                    </a:cubicBezTo>
                    <a:lnTo>
                      <a:pt x="446" y="1360"/>
                    </a:lnTo>
                    <a:cubicBezTo>
                      <a:pt x="446" y="1425"/>
                      <a:pt x="482" y="1466"/>
                      <a:pt x="527" y="1466"/>
                    </a:cubicBezTo>
                    <a:cubicBezTo>
                      <a:pt x="544" y="1466"/>
                      <a:pt x="562" y="1461"/>
                      <a:pt x="580" y="1449"/>
                    </a:cubicBezTo>
                    <a:lnTo>
                      <a:pt x="981" y="1181"/>
                    </a:lnTo>
                    <a:lnTo>
                      <a:pt x="1048" y="1181"/>
                    </a:lnTo>
                    <a:lnTo>
                      <a:pt x="1494" y="1360"/>
                    </a:lnTo>
                    <a:cubicBezTo>
                      <a:pt x="1503" y="1363"/>
                      <a:pt x="1512" y="1364"/>
                      <a:pt x="1521" y="1364"/>
                    </a:cubicBezTo>
                    <a:cubicBezTo>
                      <a:pt x="1582" y="1364"/>
                      <a:pt x="1647" y="1306"/>
                      <a:pt x="1627" y="1248"/>
                    </a:cubicBezTo>
                    <a:lnTo>
                      <a:pt x="1494" y="803"/>
                    </a:lnTo>
                    <a:cubicBezTo>
                      <a:pt x="1471" y="758"/>
                      <a:pt x="1494" y="736"/>
                      <a:pt x="1516" y="713"/>
                    </a:cubicBezTo>
                    <a:lnTo>
                      <a:pt x="1806" y="357"/>
                    </a:lnTo>
                    <a:cubicBezTo>
                      <a:pt x="1850" y="290"/>
                      <a:pt x="1806" y="201"/>
                      <a:pt x="1739" y="201"/>
                    </a:cubicBezTo>
                    <a:lnTo>
                      <a:pt x="1271" y="178"/>
                    </a:lnTo>
                    <a:cubicBezTo>
                      <a:pt x="1226" y="178"/>
                      <a:pt x="1182" y="156"/>
                      <a:pt x="1182" y="134"/>
                    </a:cubicBezTo>
                    <a:lnTo>
                      <a:pt x="1070" y="0"/>
                    </a:lnTo>
                    <a:close/>
                  </a:path>
                </a:pathLst>
              </a:custGeom>
              <a:solidFill>
                <a:srgbClr val="421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32"/>
              <p:cNvSpPr/>
              <p:nvPr/>
            </p:nvSpPr>
            <p:spPr>
              <a:xfrm>
                <a:off x="2620525" y="3275800"/>
                <a:ext cx="36250" cy="4440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776" extrusionOk="0">
                    <a:moveTo>
                      <a:pt x="464" y="1"/>
                    </a:moveTo>
                    <a:cubicBezTo>
                      <a:pt x="428" y="1"/>
                      <a:pt x="393" y="25"/>
                      <a:pt x="380" y="64"/>
                    </a:cubicBezTo>
                    <a:lnTo>
                      <a:pt x="224" y="509"/>
                    </a:lnTo>
                    <a:cubicBezTo>
                      <a:pt x="201" y="532"/>
                      <a:pt x="179" y="554"/>
                      <a:pt x="157" y="554"/>
                    </a:cubicBezTo>
                    <a:lnTo>
                      <a:pt x="90" y="576"/>
                    </a:lnTo>
                    <a:cubicBezTo>
                      <a:pt x="68" y="777"/>
                      <a:pt x="23" y="955"/>
                      <a:pt x="1" y="1111"/>
                    </a:cubicBezTo>
                    <a:lnTo>
                      <a:pt x="45" y="1134"/>
                    </a:lnTo>
                    <a:cubicBezTo>
                      <a:pt x="68" y="1156"/>
                      <a:pt x="68" y="1178"/>
                      <a:pt x="68" y="1223"/>
                    </a:cubicBezTo>
                    <a:lnTo>
                      <a:pt x="45" y="1691"/>
                    </a:lnTo>
                    <a:cubicBezTo>
                      <a:pt x="45" y="1739"/>
                      <a:pt x="80" y="1776"/>
                      <a:pt x="124" y="1776"/>
                    </a:cubicBezTo>
                    <a:cubicBezTo>
                      <a:pt x="142" y="1776"/>
                      <a:pt x="160" y="1770"/>
                      <a:pt x="179" y="1758"/>
                    </a:cubicBezTo>
                    <a:lnTo>
                      <a:pt x="580" y="1490"/>
                    </a:lnTo>
                    <a:lnTo>
                      <a:pt x="669" y="1490"/>
                    </a:lnTo>
                    <a:lnTo>
                      <a:pt x="1093" y="1669"/>
                    </a:lnTo>
                    <a:cubicBezTo>
                      <a:pt x="1108" y="1672"/>
                      <a:pt x="1123" y="1674"/>
                      <a:pt x="1137" y="1674"/>
                    </a:cubicBezTo>
                    <a:cubicBezTo>
                      <a:pt x="1202" y="1674"/>
                      <a:pt x="1245" y="1631"/>
                      <a:pt x="1227" y="1557"/>
                    </a:cubicBezTo>
                    <a:lnTo>
                      <a:pt x="1093" y="1111"/>
                    </a:lnTo>
                    <a:cubicBezTo>
                      <a:pt x="1071" y="1089"/>
                      <a:pt x="1093" y="1044"/>
                      <a:pt x="1115" y="1022"/>
                    </a:cubicBezTo>
                    <a:lnTo>
                      <a:pt x="1405" y="643"/>
                    </a:lnTo>
                    <a:cubicBezTo>
                      <a:pt x="1450" y="599"/>
                      <a:pt x="1405" y="509"/>
                      <a:pt x="1338" y="509"/>
                    </a:cubicBezTo>
                    <a:lnTo>
                      <a:pt x="870" y="487"/>
                    </a:lnTo>
                    <a:cubicBezTo>
                      <a:pt x="848" y="487"/>
                      <a:pt x="803" y="465"/>
                      <a:pt x="803" y="443"/>
                    </a:cubicBezTo>
                    <a:lnTo>
                      <a:pt x="536" y="41"/>
                    </a:lnTo>
                    <a:cubicBezTo>
                      <a:pt x="517" y="13"/>
                      <a:pt x="491" y="1"/>
                      <a:pt x="4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32"/>
              <p:cNvSpPr/>
              <p:nvPr/>
            </p:nvSpPr>
            <p:spPr>
              <a:xfrm>
                <a:off x="2630000" y="3185850"/>
                <a:ext cx="266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683" extrusionOk="0">
                    <a:moveTo>
                      <a:pt x="87" y="0"/>
                    </a:moveTo>
                    <a:cubicBezTo>
                      <a:pt x="56" y="0"/>
                      <a:pt x="23" y="17"/>
                      <a:pt x="1" y="51"/>
                    </a:cubicBezTo>
                    <a:cubicBezTo>
                      <a:pt x="68" y="563"/>
                      <a:pt x="90" y="1076"/>
                      <a:pt x="68" y="1589"/>
                    </a:cubicBezTo>
                    <a:lnTo>
                      <a:pt x="201" y="1500"/>
                    </a:lnTo>
                    <a:cubicBezTo>
                      <a:pt x="212" y="1488"/>
                      <a:pt x="224" y="1483"/>
                      <a:pt x="237" y="1483"/>
                    </a:cubicBezTo>
                    <a:cubicBezTo>
                      <a:pt x="251" y="1483"/>
                      <a:pt x="268" y="1488"/>
                      <a:pt x="290" y="1500"/>
                    </a:cubicBezTo>
                    <a:lnTo>
                      <a:pt x="714" y="1678"/>
                    </a:lnTo>
                    <a:cubicBezTo>
                      <a:pt x="726" y="1681"/>
                      <a:pt x="737" y="1682"/>
                      <a:pt x="748" y="1682"/>
                    </a:cubicBezTo>
                    <a:cubicBezTo>
                      <a:pt x="819" y="1682"/>
                      <a:pt x="867" y="1624"/>
                      <a:pt x="848" y="1566"/>
                    </a:cubicBezTo>
                    <a:lnTo>
                      <a:pt x="714" y="1098"/>
                    </a:lnTo>
                    <a:cubicBezTo>
                      <a:pt x="692" y="1076"/>
                      <a:pt x="714" y="1031"/>
                      <a:pt x="736" y="1009"/>
                    </a:cubicBezTo>
                    <a:lnTo>
                      <a:pt x="1026" y="652"/>
                    </a:lnTo>
                    <a:cubicBezTo>
                      <a:pt x="1066" y="593"/>
                      <a:pt x="1035" y="515"/>
                      <a:pt x="980" y="515"/>
                    </a:cubicBezTo>
                    <a:cubicBezTo>
                      <a:pt x="973" y="515"/>
                      <a:pt x="966" y="516"/>
                      <a:pt x="959" y="519"/>
                    </a:cubicBezTo>
                    <a:lnTo>
                      <a:pt x="491" y="496"/>
                    </a:lnTo>
                    <a:cubicBezTo>
                      <a:pt x="469" y="496"/>
                      <a:pt x="424" y="474"/>
                      <a:pt x="424" y="452"/>
                    </a:cubicBezTo>
                    <a:lnTo>
                      <a:pt x="157" y="51"/>
                    </a:lnTo>
                    <a:cubicBezTo>
                      <a:pt x="146" y="17"/>
                      <a:pt x="118" y="0"/>
                      <a:pt x="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32"/>
              <p:cNvSpPr/>
              <p:nvPr/>
            </p:nvSpPr>
            <p:spPr>
              <a:xfrm>
                <a:off x="2620525" y="3456175"/>
                <a:ext cx="362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680" extrusionOk="0">
                    <a:moveTo>
                      <a:pt x="456" y="1"/>
                    </a:moveTo>
                    <a:cubicBezTo>
                      <a:pt x="423" y="1"/>
                      <a:pt x="392" y="23"/>
                      <a:pt x="380" y="71"/>
                    </a:cubicBezTo>
                    <a:lnTo>
                      <a:pt x="224" y="494"/>
                    </a:lnTo>
                    <a:cubicBezTo>
                      <a:pt x="201" y="539"/>
                      <a:pt x="179" y="561"/>
                      <a:pt x="157" y="561"/>
                    </a:cubicBezTo>
                    <a:lnTo>
                      <a:pt x="1" y="606"/>
                    </a:lnTo>
                    <a:cubicBezTo>
                      <a:pt x="90" y="962"/>
                      <a:pt x="201" y="1319"/>
                      <a:pt x="313" y="1676"/>
                    </a:cubicBezTo>
                    <a:lnTo>
                      <a:pt x="580" y="1497"/>
                    </a:lnTo>
                    <a:cubicBezTo>
                      <a:pt x="591" y="1486"/>
                      <a:pt x="608" y="1481"/>
                      <a:pt x="625" y="1481"/>
                    </a:cubicBezTo>
                    <a:cubicBezTo>
                      <a:pt x="642" y="1481"/>
                      <a:pt x="658" y="1486"/>
                      <a:pt x="669" y="1497"/>
                    </a:cubicBezTo>
                    <a:lnTo>
                      <a:pt x="1115" y="1676"/>
                    </a:lnTo>
                    <a:cubicBezTo>
                      <a:pt x="1124" y="1679"/>
                      <a:pt x="1133" y="1680"/>
                      <a:pt x="1142" y="1680"/>
                    </a:cubicBezTo>
                    <a:cubicBezTo>
                      <a:pt x="1198" y="1680"/>
                      <a:pt x="1246" y="1622"/>
                      <a:pt x="1227" y="1564"/>
                    </a:cubicBezTo>
                    <a:lnTo>
                      <a:pt x="1093" y="1096"/>
                    </a:lnTo>
                    <a:cubicBezTo>
                      <a:pt x="1093" y="1074"/>
                      <a:pt x="1093" y="1051"/>
                      <a:pt x="1115" y="1029"/>
                    </a:cubicBezTo>
                    <a:lnTo>
                      <a:pt x="1405" y="650"/>
                    </a:lnTo>
                    <a:cubicBezTo>
                      <a:pt x="1450" y="583"/>
                      <a:pt x="1405" y="494"/>
                      <a:pt x="1338" y="494"/>
                    </a:cubicBezTo>
                    <a:lnTo>
                      <a:pt x="870" y="472"/>
                    </a:lnTo>
                    <a:cubicBezTo>
                      <a:pt x="848" y="472"/>
                      <a:pt x="803" y="472"/>
                      <a:pt x="803" y="450"/>
                    </a:cubicBezTo>
                    <a:lnTo>
                      <a:pt x="536" y="48"/>
                    </a:lnTo>
                    <a:cubicBezTo>
                      <a:pt x="515" y="17"/>
                      <a:pt x="485" y="1"/>
                      <a:pt x="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32"/>
              <p:cNvSpPr/>
              <p:nvPr/>
            </p:nvSpPr>
            <p:spPr>
              <a:xfrm>
                <a:off x="2610500" y="3366100"/>
                <a:ext cx="46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763" extrusionOk="0">
                    <a:moveTo>
                      <a:pt x="865" y="0"/>
                    </a:moveTo>
                    <a:cubicBezTo>
                      <a:pt x="829" y="0"/>
                      <a:pt x="794" y="24"/>
                      <a:pt x="781" y="63"/>
                    </a:cubicBezTo>
                    <a:lnTo>
                      <a:pt x="625" y="508"/>
                    </a:lnTo>
                    <a:cubicBezTo>
                      <a:pt x="602" y="531"/>
                      <a:pt x="580" y="553"/>
                      <a:pt x="558" y="553"/>
                    </a:cubicBezTo>
                    <a:lnTo>
                      <a:pt x="90" y="687"/>
                    </a:lnTo>
                    <a:cubicBezTo>
                      <a:pt x="23" y="687"/>
                      <a:pt x="0" y="798"/>
                      <a:pt x="67" y="843"/>
                    </a:cubicBezTo>
                    <a:lnTo>
                      <a:pt x="446" y="1110"/>
                    </a:lnTo>
                    <a:cubicBezTo>
                      <a:pt x="469" y="1133"/>
                      <a:pt x="469" y="1155"/>
                      <a:pt x="469" y="1199"/>
                    </a:cubicBezTo>
                    <a:lnTo>
                      <a:pt x="446" y="1668"/>
                    </a:lnTo>
                    <a:cubicBezTo>
                      <a:pt x="446" y="1723"/>
                      <a:pt x="492" y="1763"/>
                      <a:pt x="545" y="1763"/>
                    </a:cubicBezTo>
                    <a:cubicBezTo>
                      <a:pt x="556" y="1763"/>
                      <a:pt x="568" y="1761"/>
                      <a:pt x="580" y="1757"/>
                    </a:cubicBezTo>
                    <a:lnTo>
                      <a:pt x="981" y="1489"/>
                    </a:lnTo>
                    <a:cubicBezTo>
                      <a:pt x="992" y="1478"/>
                      <a:pt x="1004" y="1473"/>
                      <a:pt x="1017" y="1473"/>
                    </a:cubicBezTo>
                    <a:cubicBezTo>
                      <a:pt x="1031" y="1473"/>
                      <a:pt x="1048" y="1478"/>
                      <a:pt x="1070" y="1489"/>
                    </a:cubicBezTo>
                    <a:lnTo>
                      <a:pt x="1494" y="1645"/>
                    </a:lnTo>
                    <a:cubicBezTo>
                      <a:pt x="1514" y="1655"/>
                      <a:pt x="1533" y="1660"/>
                      <a:pt x="1550" y="1660"/>
                    </a:cubicBezTo>
                    <a:cubicBezTo>
                      <a:pt x="1609" y="1660"/>
                      <a:pt x="1645" y="1608"/>
                      <a:pt x="1628" y="1556"/>
                    </a:cubicBezTo>
                    <a:lnTo>
                      <a:pt x="1494" y="1088"/>
                    </a:lnTo>
                    <a:cubicBezTo>
                      <a:pt x="1472" y="1066"/>
                      <a:pt x="1494" y="1043"/>
                      <a:pt x="1516" y="999"/>
                    </a:cubicBezTo>
                    <a:lnTo>
                      <a:pt x="1806" y="642"/>
                    </a:lnTo>
                    <a:cubicBezTo>
                      <a:pt x="1851" y="575"/>
                      <a:pt x="1806" y="486"/>
                      <a:pt x="1739" y="486"/>
                    </a:cubicBezTo>
                    <a:lnTo>
                      <a:pt x="1271" y="486"/>
                    </a:lnTo>
                    <a:cubicBezTo>
                      <a:pt x="1249" y="486"/>
                      <a:pt x="1204" y="464"/>
                      <a:pt x="1204" y="442"/>
                    </a:cubicBezTo>
                    <a:lnTo>
                      <a:pt x="937" y="40"/>
                    </a:lnTo>
                    <a:cubicBezTo>
                      <a:pt x="918" y="12"/>
                      <a:pt x="892" y="0"/>
                      <a:pt x="8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32"/>
              <p:cNvSpPr/>
              <p:nvPr/>
            </p:nvSpPr>
            <p:spPr>
              <a:xfrm>
                <a:off x="2652300" y="3545425"/>
                <a:ext cx="291450" cy="11807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4723" extrusionOk="0">
                    <a:moveTo>
                      <a:pt x="10856" y="0"/>
                    </a:moveTo>
                    <a:cubicBezTo>
                      <a:pt x="10454" y="45"/>
                      <a:pt x="10142" y="67"/>
                      <a:pt x="9719" y="134"/>
                    </a:cubicBezTo>
                    <a:cubicBezTo>
                      <a:pt x="8359" y="335"/>
                      <a:pt x="8158" y="134"/>
                      <a:pt x="7958" y="557"/>
                    </a:cubicBezTo>
                    <a:cubicBezTo>
                      <a:pt x="7623" y="1293"/>
                      <a:pt x="7022" y="1873"/>
                      <a:pt x="6286" y="2162"/>
                    </a:cubicBezTo>
                    <a:cubicBezTo>
                      <a:pt x="5201" y="2652"/>
                      <a:pt x="4086" y="2689"/>
                      <a:pt x="3091" y="2689"/>
                    </a:cubicBezTo>
                    <a:cubicBezTo>
                      <a:pt x="2910" y="2689"/>
                      <a:pt x="2733" y="2688"/>
                      <a:pt x="2560" y="2688"/>
                    </a:cubicBezTo>
                    <a:cubicBezTo>
                      <a:pt x="1695" y="2688"/>
                      <a:pt x="952" y="2719"/>
                      <a:pt x="446" y="3099"/>
                    </a:cubicBezTo>
                    <a:cubicBezTo>
                      <a:pt x="0" y="3423"/>
                      <a:pt x="3200" y="4723"/>
                      <a:pt x="5410" y="4723"/>
                    </a:cubicBezTo>
                    <a:cubicBezTo>
                      <a:pt x="5632" y="4723"/>
                      <a:pt x="5844" y="4710"/>
                      <a:pt x="6041" y="4681"/>
                    </a:cubicBezTo>
                    <a:cubicBezTo>
                      <a:pt x="7780" y="4458"/>
                      <a:pt x="9451" y="3856"/>
                      <a:pt x="10900" y="2898"/>
                    </a:cubicBezTo>
                    <a:cubicBezTo>
                      <a:pt x="11056" y="2787"/>
                      <a:pt x="11212" y="2653"/>
                      <a:pt x="11346" y="2519"/>
                    </a:cubicBezTo>
                    <a:cubicBezTo>
                      <a:pt x="11658" y="2229"/>
                      <a:pt x="11078" y="1962"/>
                      <a:pt x="11034" y="179"/>
                    </a:cubicBezTo>
                    <a:cubicBezTo>
                      <a:pt x="11034" y="89"/>
                      <a:pt x="10945" y="0"/>
                      <a:pt x="10856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32"/>
              <p:cNvSpPr/>
              <p:nvPr/>
            </p:nvSpPr>
            <p:spPr>
              <a:xfrm>
                <a:off x="2815000" y="3739400"/>
                <a:ext cx="1950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7803" h="3810" extrusionOk="0">
                    <a:moveTo>
                      <a:pt x="3173" y="1"/>
                    </a:moveTo>
                    <a:cubicBezTo>
                      <a:pt x="2945" y="1"/>
                      <a:pt x="2689" y="51"/>
                      <a:pt x="2386" y="177"/>
                    </a:cubicBezTo>
                    <a:cubicBezTo>
                      <a:pt x="1450" y="578"/>
                      <a:pt x="1093" y="957"/>
                      <a:pt x="402" y="1403"/>
                    </a:cubicBezTo>
                    <a:cubicBezTo>
                      <a:pt x="1" y="1670"/>
                      <a:pt x="23" y="1670"/>
                      <a:pt x="202" y="2116"/>
                    </a:cubicBezTo>
                    <a:cubicBezTo>
                      <a:pt x="625" y="3097"/>
                      <a:pt x="558" y="3409"/>
                      <a:pt x="670" y="3721"/>
                    </a:cubicBezTo>
                    <a:cubicBezTo>
                      <a:pt x="692" y="3788"/>
                      <a:pt x="759" y="3810"/>
                      <a:pt x="848" y="3810"/>
                    </a:cubicBezTo>
                    <a:cubicBezTo>
                      <a:pt x="1918" y="3431"/>
                      <a:pt x="1806" y="2183"/>
                      <a:pt x="3099" y="1781"/>
                    </a:cubicBezTo>
                    <a:cubicBezTo>
                      <a:pt x="3281" y="1721"/>
                      <a:pt x="3454" y="1701"/>
                      <a:pt x="3636" y="1701"/>
                    </a:cubicBezTo>
                    <a:cubicBezTo>
                      <a:pt x="3961" y="1701"/>
                      <a:pt x="4316" y="1763"/>
                      <a:pt x="4807" y="1763"/>
                    </a:cubicBezTo>
                    <a:cubicBezTo>
                      <a:pt x="5256" y="1763"/>
                      <a:pt x="5819" y="1712"/>
                      <a:pt x="6577" y="1514"/>
                    </a:cubicBezTo>
                    <a:cubicBezTo>
                      <a:pt x="6978" y="1380"/>
                      <a:pt x="7379" y="1224"/>
                      <a:pt x="7736" y="1001"/>
                    </a:cubicBezTo>
                    <a:cubicBezTo>
                      <a:pt x="7758" y="979"/>
                      <a:pt x="7803" y="934"/>
                      <a:pt x="7780" y="912"/>
                    </a:cubicBezTo>
                    <a:cubicBezTo>
                      <a:pt x="7780" y="868"/>
                      <a:pt x="7758" y="823"/>
                      <a:pt x="7736" y="823"/>
                    </a:cubicBezTo>
                    <a:cubicBezTo>
                      <a:pt x="7468" y="712"/>
                      <a:pt x="7290" y="712"/>
                      <a:pt x="5707" y="712"/>
                    </a:cubicBezTo>
                    <a:cubicBezTo>
                      <a:pt x="4509" y="712"/>
                      <a:pt x="4035" y="1"/>
                      <a:pt x="3173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32"/>
              <p:cNvSpPr/>
              <p:nvPr/>
            </p:nvSpPr>
            <p:spPr>
              <a:xfrm>
                <a:off x="2645600" y="3232200"/>
                <a:ext cx="315425" cy="321050"/>
              </a:xfrm>
              <a:custGeom>
                <a:avLst/>
                <a:gdLst/>
                <a:ahLst/>
                <a:cxnLst/>
                <a:rect l="l" t="t" r="r" b="b"/>
                <a:pathLst>
                  <a:path w="12617" h="12842" extrusionOk="0">
                    <a:moveTo>
                      <a:pt x="11617" y="0"/>
                    </a:moveTo>
                    <a:cubicBezTo>
                      <a:pt x="11591" y="0"/>
                      <a:pt x="11564" y="7"/>
                      <a:pt x="11547" y="24"/>
                    </a:cubicBezTo>
                    <a:cubicBezTo>
                      <a:pt x="11257" y="426"/>
                      <a:pt x="11012" y="849"/>
                      <a:pt x="10834" y="1317"/>
                    </a:cubicBezTo>
                    <a:cubicBezTo>
                      <a:pt x="9385" y="5017"/>
                      <a:pt x="10856" y="7402"/>
                      <a:pt x="8649" y="9119"/>
                    </a:cubicBezTo>
                    <a:cubicBezTo>
                      <a:pt x="6911" y="10456"/>
                      <a:pt x="2520" y="9186"/>
                      <a:pt x="179" y="12017"/>
                    </a:cubicBezTo>
                    <a:cubicBezTo>
                      <a:pt x="112" y="12106"/>
                      <a:pt x="68" y="12195"/>
                      <a:pt x="23" y="12306"/>
                    </a:cubicBezTo>
                    <a:cubicBezTo>
                      <a:pt x="1" y="12351"/>
                      <a:pt x="68" y="12462"/>
                      <a:pt x="179" y="12462"/>
                    </a:cubicBezTo>
                    <a:cubicBezTo>
                      <a:pt x="2586" y="12841"/>
                      <a:pt x="3433" y="12797"/>
                      <a:pt x="5596" y="12819"/>
                    </a:cubicBezTo>
                    <a:cubicBezTo>
                      <a:pt x="9340" y="12819"/>
                      <a:pt x="8739" y="12685"/>
                      <a:pt x="9117" y="12685"/>
                    </a:cubicBezTo>
                    <a:cubicBezTo>
                      <a:pt x="9786" y="12663"/>
                      <a:pt x="10455" y="12574"/>
                      <a:pt x="11101" y="12462"/>
                    </a:cubicBezTo>
                    <a:cubicBezTo>
                      <a:pt x="11257" y="12440"/>
                      <a:pt x="11369" y="12351"/>
                      <a:pt x="11391" y="12195"/>
                    </a:cubicBezTo>
                    <a:cubicBezTo>
                      <a:pt x="11904" y="10367"/>
                      <a:pt x="11815" y="11058"/>
                      <a:pt x="12327" y="9007"/>
                    </a:cubicBezTo>
                    <a:cubicBezTo>
                      <a:pt x="12506" y="8071"/>
                      <a:pt x="12595" y="7113"/>
                      <a:pt x="12572" y="6132"/>
                    </a:cubicBezTo>
                    <a:cubicBezTo>
                      <a:pt x="12617" y="4906"/>
                      <a:pt x="12327" y="3814"/>
                      <a:pt x="12171" y="2855"/>
                    </a:cubicBezTo>
                    <a:cubicBezTo>
                      <a:pt x="11681" y="24"/>
                      <a:pt x="11904" y="938"/>
                      <a:pt x="11703" y="47"/>
                    </a:cubicBezTo>
                    <a:cubicBezTo>
                      <a:pt x="11703" y="19"/>
                      <a:pt x="11661" y="0"/>
                      <a:pt x="11617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32"/>
              <p:cNvSpPr/>
              <p:nvPr/>
            </p:nvSpPr>
            <p:spPr>
              <a:xfrm>
                <a:off x="2309575" y="3820575"/>
                <a:ext cx="521625" cy="122300"/>
              </a:xfrm>
              <a:custGeom>
                <a:avLst/>
                <a:gdLst/>
                <a:ahLst/>
                <a:cxnLst/>
                <a:rect l="l" t="t" r="r" b="b"/>
                <a:pathLst>
                  <a:path w="20865" h="4892" extrusionOk="0">
                    <a:moveTo>
                      <a:pt x="20517" y="0"/>
                    </a:moveTo>
                    <a:cubicBezTo>
                      <a:pt x="20467" y="0"/>
                      <a:pt x="20406" y="10"/>
                      <a:pt x="20329" y="28"/>
                    </a:cubicBezTo>
                    <a:cubicBezTo>
                      <a:pt x="17053" y="1031"/>
                      <a:pt x="13754" y="1989"/>
                      <a:pt x="10299" y="2257"/>
                    </a:cubicBezTo>
                    <a:cubicBezTo>
                      <a:pt x="9676" y="2304"/>
                      <a:pt x="9040" y="2331"/>
                      <a:pt x="8399" y="2331"/>
                    </a:cubicBezTo>
                    <a:cubicBezTo>
                      <a:pt x="6309" y="2331"/>
                      <a:pt x="4168" y="2040"/>
                      <a:pt x="2274" y="1187"/>
                    </a:cubicBezTo>
                    <a:cubicBezTo>
                      <a:pt x="2088" y="1104"/>
                      <a:pt x="590" y="76"/>
                      <a:pt x="274" y="76"/>
                    </a:cubicBezTo>
                    <a:cubicBezTo>
                      <a:pt x="250" y="76"/>
                      <a:pt x="233" y="82"/>
                      <a:pt x="224" y="95"/>
                    </a:cubicBezTo>
                    <a:cubicBezTo>
                      <a:pt x="1" y="385"/>
                      <a:pt x="45" y="1811"/>
                      <a:pt x="803" y="2814"/>
                    </a:cubicBezTo>
                    <a:cubicBezTo>
                      <a:pt x="982" y="3082"/>
                      <a:pt x="1182" y="3327"/>
                      <a:pt x="1427" y="3550"/>
                    </a:cubicBezTo>
                    <a:cubicBezTo>
                      <a:pt x="2884" y="4785"/>
                      <a:pt x="4341" y="4892"/>
                      <a:pt x="5431" y="4892"/>
                    </a:cubicBezTo>
                    <a:cubicBezTo>
                      <a:pt x="5659" y="4892"/>
                      <a:pt x="5871" y="4887"/>
                      <a:pt x="6064" y="4887"/>
                    </a:cubicBezTo>
                    <a:cubicBezTo>
                      <a:pt x="10522" y="4887"/>
                      <a:pt x="16027" y="3349"/>
                      <a:pt x="20263" y="2034"/>
                    </a:cubicBezTo>
                    <a:cubicBezTo>
                      <a:pt x="20463" y="1989"/>
                      <a:pt x="20597" y="1856"/>
                      <a:pt x="20664" y="1655"/>
                    </a:cubicBezTo>
                    <a:cubicBezTo>
                      <a:pt x="20842" y="1209"/>
                      <a:pt x="20864" y="719"/>
                      <a:pt x="20753" y="273"/>
                    </a:cubicBezTo>
                    <a:cubicBezTo>
                      <a:pt x="20704" y="76"/>
                      <a:pt x="20655" y="0"/>
                      <a:pt x="20517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32"/>
              <p:cNvSpPr/>
              <p:nvPr/>
            </p:nvSpPr>
            <p:spPr>
              <a:xfrm>
                <a:off x="2829500" y="3847075"/>
                <a:ext cx="4267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17071" h="4395" extrusionOk="0">
                    <a:moveTo>
                      <a:pt x="1784" y="0"/>
                    </a:moveTo>
                    <a:cubicBezTo>
                      <a:pt x="1731" y="0"/>
                      <a:pt x="1678" y="13"/>
                      <a:pt x="1628" y="38"/>
                    </a:cubicBezTo>
                    <a:cubicBezTo>
                      <a:pt x="1360" y="149"/>
                      <a:pt x="268" y="595"/>
                      <a:pt x="112" y="751"/>
                    </a:cubicBezTo>
                    <a:cubicBezTo>
                      <a:pt x="23" y="863"/>
                      <a:pt x="1" y="1019"/>
                      <a:pt x="45" y="1152"/>
                    </a:cubicBezTo>
                    <a:cubicBezTo>
                      <a:pt x="179" y="1888"/>
                      <a:pt x="23" y="2111"/>
                      <a:pt x="23" y="3248"/>
                    </a:cubicBezTo>
                    <a:cubicBezTo>
                      <a:pt x="1" y="3426"/>
                      <a:pt x="112" y="3582"/>
                      <a:pt x="290" y="3604"/>
                    </a:cubicBezTo>
                    <a:cubicBezTo>
                      <a:pt x="2497" y="4161"/>
                      <a:pt x="4815" y="4273"/>
                      <a:pt x="7089" y="4362"/>
                    </a:cubicBezTo>
                    <a:cubicBezTo>
                      <a:pt x="7625" y="4380"/>
                      <a:pt x="8171" y="4395"/>
                      <a:pt x="8722" y="4395"/>
                    </a:cubicBezTo>
                    <a:cubicBezTo>
                      <a:pt x="10870" y="4395"/>
                      <a:pt x="13076" y="4174"/>
                      <a:pt x="14957" y="3092"/>
                    </a:cubicBezTo>
                    <a:cubicBezTo>
                      <a:pt x="16116" y="2423"/>
                      <a:pt x="16785" y="1487"/>
                      <a:pt x="17008" y="595"/>
                    </a:cubicBezTo>
                    <a:cubicBezTo>
                      <a:pt x="17070" y="338"/>
                      <a:pt x="16957" y="232"/>
                      <a:pt x="16703" y="232"/>
                    </a:cubicBezTo>
                    <a:cubicBezTo>
                      <a:pt x="15545" y="232"/>
                      <a:pt x="11453" y="2413"/>
                      <a:pt x="7525" y="2413"/>
                    </a:cubicBezTo>
                    <a:cubicBezTo>
                      <a:pt x="5511" y="2413"/>
                      <a:pt x="3539" y="1839"/>
                      <a:pt x="2029" y="105"/>
                    </a:cubicBezTo>
                    <a:cubicBezTo>
                      <a:pt x="1959" y="35"/>
                      <a:pt x="1872" y="0"/>
                      <a:pt x="1784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32"/>
              <p:cNvSpPr/>
              <p:nvPr/>
            </p:nvSpPr>
            <p:spPr>
              <a:xfrm>
                <a:off x="2668150" y="3165700"/>
                <a:ext cx="234375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4215" extrusionOk="0">
                    <a:moveTo>
                      <a:pt x="151" y="0"/>
                    </a:moveTo>
                    <a:cubicBezTo>
                      <a:pt x="74" y="0"/>
                      <a:pt x="1" y="57"/>
                      <a:pt x="13" y="166"/>
                    </a:cubicBezTo>
                    <a:cubicBezTo>
                      <a:pt x="80" y="723"/>
                      <a:pt x="236" y="1258"/>
                      <a:pt x="503" y="1748"/>
                    </a:cubicBezTo>
                    <a:cubicBezTo>
                      <a:pt x="1371" y="3395"/>
                      <a:pt x="3027" y="4214"/>
                      <a:pt x="4685" y="4214"/>
                    </a:cubicBezTo>
                    <a:cubicBezTo>
                      <a:pt x="6349" y="4214"/>
                      <a:pt x="8013" y="3389"/>
                      <a:pt x="8884" y="1748"/>
                    </a:cubicBezTo>
                    <a:cubicBezTo>
                      <a:pt x="9129" y="1258"/>
                      <a:pt x="9308" y="723"/>
                      <a:pt x="9375" y="166"/>
                    </a:cubicBezTo>
                    <a:cubicBezTo>
                      <a:pt x="9375" y="76"/>
                      <a:pt x="9330" y="10"/>
                      <a:pt x="9241" y="10"/>
                    </a:cubicBezTo>
                    <a:cubicBezTo>
                      <a:pt x="9229" y="6"/>
                      <a:pt x="9218" y="4"/>
                      <a:pt x="9207" y="4"/>
                    </a:cubicBezTo>
                    <a:cubicBezTo>
                      <a:pt x="9152" y="4"/>
                      <a:pt x="9103" y="47"/>
                      <a:pt x="9085" y="121"/>
                    </a:cubicBezTo>
                    <a:cubicBezTo>
                      <a:pt x="8607" y="2375"/>
                      <a:pt x="6660" y="3650"/>
                      <a:pt x="4669" y="3650"/>
                    </a:cubicBezTo>
                    <a:cubicBezTo>
                      <a:pt x="3687" y="3650"/>
                      <a:pt x="2695" y="3340"/>
                      <a:pt x="1863" y="2684"/>
                    </a:cubicBezTo>
                    <a:cubicBezTo>
                      <a:pt x="1060" y="2038"/>
                      <a:pt x="503" y="1124"/>
                      <a:pt x="280" y="121"/>
                    </a:cubicBezTo>
                    <a:lnTo>
                      <a:pt x="302" y="121"/>
                    </a:lnTo>
                    <a:cubicBezTo>
                      <a:pt x="282" y="40"/>
                      <a:pt x="215" y="0"/>
                      <a:pt x="1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32"/>
              <p:cNvSpPr/>
              <p:nvPr/>
            </p:nvSpPr>
            <p:spPr>
              <a:xfrm>
                <a:off x="2293975" y="3139600"/>
                <a:ext cx="970775" cy="822950"/>
              </a:xfrm>
              <a:custGeom>
                <a:avLst/>
                <a:gdLst/>
                <a:ahLst/>
                <a:cxnLst/>
                <a:rect l="l" t="t" r="r" b="b"/>
                <a:pathLst>
                  <a:path w="38831" h="32918" extrusionOk="0">
                    <a:moveTo>
                      <a:pt x="19762" y="328"/>
                    </a:moveTo>
                    <a:cubicBezTo>
                      <a:pt x="21312" y="328"/>
                      <a:pt x="22630" y="457"/>
                      <a:pt x="23093" y="586"/>
                    </a:cubicBezTo>
                    <a:cubicBezTo>
                      <a:pt x="23316" y="652"/>
                      <a:pt x="22514" y="2592"/>
                      <a:pt x="20574" y="3015"/>
                    </a:cubicBezTo>
                    <a:cubicBezTo>
                      <a:pt x="20247" y="3085"/>
                      <a:pt x="19928" y="3118"/>
                      <a:pt x="19621" y="3118"/>
                    </a:cubicBezTo>
                    <a:cubicBezTo>
                      <a:pt x="17959" y="3118"/>
                      <a:pt x="16631" y="2149"/>
                      <a:pt x="16161" y="719"/>
                    </a:cubicBezTo>
                    <a:cubicBezTo>
                      <a:pt x="16161" y="652"/>
                      <a:pt x="16183" y="586"/>
                      <a:pt x="16228" y="586"/>
                    </a:cubicBezTo>
                    <a:cubicBezTo>
                      <a:pt x="17368" y="397"/>
                      <a:pt x="18627" y="328"/>
                      <a:pt x="19762" y="328"/>
                    </a:cubicBezTo>
                    <a:close/>
                    <a:moveTo>
                      <a:pt x="15621" y="687"/>
                    </a:moveTo>
                    <a:cubicBezTo>
                      <a:pt x="15736" y="687"/>
                      <a:pt x="15787" y="750"/>
                      <a:pt x="15849" y="920"/>
                    </a:cubicBezTo>
                    <a:cubicBezTo>
                      <a:pt x="16524" y="2672"/>
                      <a:pt x="18081" y="3473"/>
                      <a:pt x="19628" y="3473"/>
                    </a:cubicBezTo>
                    <a:cubicBezTo>
                      <a:pt x="21249" y="3473"/>
                      <a:pt x="22857" y="2594"/>
                      <a:pt x="23428" y="1009"/>
                    </a:cubicBezTo>
                    <a:cubicBezTo>
                      <a:pt x="23506" y="793"/>
                      <a:pt x="23568" y="715"/>
                      <a:pt x="23780" y="715"/>
                    </a:cubicBezTo>
                    <a:cubicBezTo>
                      <a:pt x="23808" y="715"/>
                      <a:pt x="23839" y="717"/>
                      <a:pt x="23873" y="719"/>
                    </a:cubicBezTo>
                    <a:cubicBezTo>
                      <a:pt x="24475" y="831"/>
                      <a:pt x="25077" y="1031"/>
                      <a:pt x="25612" y="1343"/>
                    </a:cubicBezTo>
                    <a:cubicBezTo>
                      <a:pt x="25701" y="1388"/>
                      <a:pt x="25746" y="1455"/>
                      <a:pt x="25746" y="1566"/>
                    </a:cubicBezTo>
                    <a:cubicBezTo>
                      <a:pt x="25679" y="1990"/>
                      <a:pt x="25657" y="2436"/>
                      <a:pt x="25657" y="2859"/>
                    </a:cubicBezTo>
                    <a:cubicBezTo>
                      <a:pt x="25590" y="6626"/>
                      <a:pt x="27484" y="8833"/>
                      <a:pt x="25813" y="14272"/>
                    </a:cubicBezTo>
                    <a:cubicBezTo>
                      <a:pt x="25657" y="14718"/>
                      <a:pt x="25501" y="15163"/>
                      <a:pt x="25367" y="15631"/>
                    </a:cubicBezTo>
                    <a:cubicBezTo>
                      <a:pt x="25300" y="15854"/>
                      <a:pt x="25322" y="15943"/>
                      <a:pt x="25122" y="16010"/>
                    </a:cubicBezTo>
                    <a:cubicBezTo>
                      <a:pt x="24830" y="16121"/>
                      <a:pt x="22463" y="16371"/>
                      <a:pt x="19599" y="16371"/>
                    </a:cubicBezTo>
                    <a:cubicBezTo>
                      <a:pt x="17865" y="16371"/>
                      <a:pt x="15948" y="16279"/>
                      <a:pt x="14200" y="16010"/>
                    </a:cubicBezTo>
                    <a:cubicBezTo>
                      <a:pt x="13999" y="15988"/>
                      <a:pt x="13999" y="15787"/>
                      <a:pt x="13954" y="15698"/>
                    </a:cubicBezTo>
                    <a:cubicBezTo>
                      <a:pt x="13553" y="14339"/>
                      <a:pt x="13130" y="13358"/>
                      <a:pt x="12951" y="11954"/>
                    </a:cubicBezTo>
                    <a:cubicBezTo>
                      <a:pt x="12706" y="10393"/>
                      <a:pt x="12773" y="8811"/>
                      <a:pt x="13107" y="7273"/>
                    </a:cubicBezTo>
                    <a:cubicBezTo>
                      <a:pt x="13352" y="5913"/>
                      <a:pt x="13642" y="4531"/>
                      <a:pt x="13665" y="3149"/>
                    </a:cubicBezTo>
                    <a:cubicBezTo>
                      <a:pt x="13687" y="1678"/>
                      <a:pt x="13419" y="1455"/>
                      <a:pt x="13687" y="1321"/>
                    </a:cubicBezTo>
                    <a:cubicBezTo>
                      <a:pt x="14244" y="1054"/>
                      <a:pt x="14824" y="853"/>
                      <a:pt x="15425" y="719"/>
                    </a:cubicBezTo>
                    <a:cubicBezTo>
                      <a:pt x="15507" y="699"/>
                      <a:pt x="15570" y="687"/>
                      <a:pt x="15621" y="687"/>
                    </a:cubicBezTo>
                    <a:close/>
                    <a:moveTo>
                      <a:pt x="24871" y="16406"/>
                    </a:moveTo>
                    <a:cubicBezTo>
                      <a:pt x="25062" y="16406"/>
                      <a:pt x="25211" y="16450"/>
                      <a:pt x="25211" y="16590"/>
                    </a:cubicBezTo>
                    <a:cubicBezTo>
                      <a:pt x="25278" y="18172"/>
                      <a:pt x="25813" y="18440"/>
                      <a:pt x="25478" y="18730"/>
                    </a:cubicBezTo>
                    <a:cubicBezTo>
                      <a:pt x="23883" y="20043"/>
                      <a:pt x="21874" y="20752"/>
                      <a:pt x="19767" y="20752"/>
                    </a:cubicBezTo>
                    <a:cubicBezTo>
                      <a:pt x="17870" y="20752"/>
                      <a:pt x="15893" y="20178"/>
                      <a:pt x="14066" y="18953"/>
                    </a:cubicBezTo>
                    <a:cubicBezTo>
                      <a:pt x="13308" y="18418"/>
                      <a:pt x="13999" y="18418"/>
                      <a:pt x="14066" y="16634"/>
                    </a:cubicBezTo>
                    <a:cubicBezTo>
                      <a:pt x="14072" y="16477"/>
                      <a:pt x="14104" y="16422"/>
                      <a:pt x="14274" y="16422"/>
                    </a:cubicBezTo>
                    <a:cubicBezTo>
                      <a:pt x="14671" y="16422"/>
                      <a:pt x="15824" y="16724"/>
                      <a:pt x="19184" y="16724"/>
                    </a:cubicBezTo>
                    <a:cubicBezTo>
                      <a:pt x="19267" y="16724"/>
                      <a:pt x="19352" y="16724"/>
                      <a:pt x="19438" y="16724"/>
                    </a:cubicBezTo>
                    <a:cubicBezTo>
                      <a:pt x="19745" y="16733"/>
                      <a:pt x="20054" y="16737"/>
                      <a:pt x="20363" y="16737"/>
                    </a:cubicBezTo>
                    <a:cubicBezTo>
                      <a:pt x="21599" y="16737"/>
                      <a:pt x="22844" y="16666"/>
                      <a:pt x="24074" y="16523"/>
                    </a:cubicBezTo>
                    <a:cubicBezTo>
                      <a:pt x="24182" y="16509"/>
                      <a:pt x="24577" y="16406"/>
                      <a:pt x="24871" y="16406"/>
                    </a:cubicBezTo>
                    <a:close/>
                    <a:moveTo>
                      <a:pt x="13504" y="19003"/>
                    </a:moveTo>
                    <a:cubicBezTo>
                      <a:pt x="13530" y="19003"/>
                      <a:pt x="13559" y="19017"/>
                      <a:pt x="13598" y="19042"/>
                    </a:cubicBezTo>
                    <a:lnTo>
                      <a:pt x="14155" y="19421"/>
                    </a:lnTo>
                    <a:cubicBezTo>
                      <a:pt x="15541" y="20372"/>
                      <a:pt x="17926" y="21151"/>
                      <a:pt x="19687" y="21151"/>
                    </a:cubicBezTo>
                    <a:cubicBezTo>
                      <a:pt x="19824" y="21151"/>
                      <a:pt x="19956" y="21147"/>
                      <a:pt x="20084" y="21137"/>
                    </a:cubicBezTo>
                    <a:cubicBezTo>
                      <a:pt x="22135" y="20959"/>
                      <a:pt x="24119" y="20223"/>
                      <a:pt x="25790" y="19020"/>
                    </a:cubicBezTo>
                    <a:cubicBezTo>
                      <a:pt x="25804" y="19012"/>
                      <a:pt x="25816" y="19008"/>
                      <a:pt x="25828" y="19008"/>
                    </a:cubicBezTo>
                    <a:cubicBezTo>
                      <a:pt x="25957" y="19008"/>
                      <a:pt x="26055" y="19461"/>
                      <a:pt x="26994" y="20624"/>
                    </a:cubicBezTo>
                    <a:cubicBezTo>
                      <a:pt x="28109" y="22006"/>
                      <a:pt x="28621" y="23634"/>
                      <a:pt x="28621" y="24414"/>
                    </a:cubicBezTo>
                    <a:cubicBezTo>
                      <a:pt x="28621" y="24503"/>
                      <a:pt x="28532" y="24570"/>
                      <a:pt x="28443" y="24570"/>
                    </a:cubicBezTo>
                    <a:cubicBezTo>
                      <a:pt x="27849" y="24525"/>
                      <a:pt x="27403" y="24525"/>
                      <a:pt x="27035" y="24525"/>
                    </a:cubicBezTo>
                    <a:cubicBezTo>
                      <a:pt x="26298" y="24525"/>
                      <a:pt x="25872" y="24525"/>
                      <a:pt x="25189" y="24169"/>
                    </a:cubicBezTo>
                    <a:cubicBezTo>
                      <a:pt x="24764" y="23944"/>
                      <a:pt x="24369" y="23854"/>
                      <a:pt x="24002" y="23854"/>
                    </a:cubicBezTo>
                    <a:cubicBezTo>
                      <a:pt x="22513" y="23854"/>
                      <a:pt x="21480" y="25332"/>
                      <a:pt x="20812" y="25332"/>
                    </a:cubicBezTo>
                    <a:cubicBezTo>
                      <a:pt x="20744" y="25332"/>
                      <a:pt x="20680" y="25317"/>
                      <a:pt x="20619" y="25283"/>
                    </a:cubicBezTo>
                    <a:cubicBezTo>
                      <a:pt x="19884" y="24882"/>
                      <a:pt x="18947" y="24904"/>
                      <a:pt x="15871" y="24637"/>
                    </a:cubicBezTo>
                    <a:cubicBezTo>
                      <a:pt x="14222" y="24481"/>
                      <a:pt x="12528" y="24302"/>
                      <a:pt x="10901" y="24169"/>
                    </a:cubicBezTo>
                    <a:cubicBezTo>
                      <a:pt x="10811" y="24169"/>
                      <a:pt x="10745" y="24102"/>
                      <a:pt x="10745" y="24013"/>
                    </a:cubicBezTo>
                    <a:cubicBezTo>
                      <a:pt x="10967" y="22787"/>
                      <a:pt x="11502" y="21650"/>
                      <a:pt x="12260" y="20691"/>
                    </a:cubicBezTo>
                    <a:cubicBezTo>
                      <a:pt x="13310" y="19398"/>
                      <a:pt x="13367" y="19003"/>
                      <a:pt x="13504" y="19003"/>
                    </a:cubicBezTo>
                    <a:close/>
                    <a:moveTo>
                      <a:pt x="24002" y="24189"/>
                    </a:moveTo>
                    <a:cubicBezTo>
                      <a:pt x="24237" y="24189"/>
                      <a:pt x="24472" y="24227"/>
                      <a:pt x="24698" y="24302"/>
                    </a:cubicBezTo>
                    <a:cubicBezTo>
                      <a:pt x="25144" y="24503"/>
                      <a:pt x="25612" y="24860"/>
                      <a:pt x="26437" y="24860"/>
                    </a:cubicBezTo>
                    <a:cubicBezTo>
                      <a:pt x="27083" y="24860"/>
                      <a:pt x="31073" y="24971"/>
                      <a:pt x="31118" y="25617"/>
                    </a:cubicBezTo>
                    <a:lnTo>
                      <a:pt x="31140" y="25617"/>
                    </a:lnTo>
                    <a:cubicBezTo>
                      <a:pt x="31185" y="26197"/>
                      <a:pt x="28331" y="26420"/>
                      <a:pt x="24765" y="27512"/>
                    </a:cubicBezTo>
                    <a:cubicBezTo>
                      <a:pt x="22113" y="28337"/>
                      <a:pt x="22179" y="28604"/>
                      <a:pt x="21622" y="28716"/>
                    </a:cubicBezTo>
                    <a:cubicBezTo>
                      <a:pt x="21578" y="28716"/>
                      <a:pt x="21600" y="28560"/>
                      <a:pt x="21600" y="28515"/>
                    </a:cubicBezTo>
                    <a:cubicBezTo>
                      <a:pt x="21778" y="27780"/>
                      <a:pt x="21466" y="26598"/>
                      <a:pt x="21109" y="25863"/>
                    </a:cubicBezTo>
                    <a:cubicBezTo>
                      <a:pt x="21043" y="25796"/>
                      <a:pt x="21087" y="25684"/>
                      <a:pt x="21176" y="25640"/>
                    </a:cubicBezTo>
                    <a:cubicBezTo>
                      <a:pt x="21756" y="25283"/>
                      <a:pt x="22269" y="24837"/>
                      <a:pt x="22870" y="24503"/>
                    </a:cubicBezTo>
                    <a:cubicBezTo>
                      <a:pt x="23219" y="24294"/>
                      <a:pt x="23610" y="24189"/>
                      <a:pt x="24002" y="24189"/>
                    </a:cubicBezTo>
                    <a:close/>
                    <a:moveTo>
                      <a:pt x="21138" y="29448"/>
                    </a:moveTo>
                    <a:cubicBezTo>
                      <a:pt x="21455" y="29448"/>
                      <a:pt x="21264" y="30917"/>
                      <a:pt x="21221" y="31502"/>
                    </a:cubicBezTo>
                    <a:cubicBezTo>
                      <a:pt x="21199" y="31569"/>
                      <a:pt x="21132" y="31658"/>
                      <a:pt x="21043" y="31680"/>
                    </a:cubicBezTo>
                    <a:cubicBezTo>
                      <a:pt x="20683" y="31737"/>
                      <a:pt x="20065" y="31761"/>
                      <a:pt x="19338" y="31761"/>
                    </a:cubicBezTo>
                    <a:cubicBezTo>
                      <a:pt x="17224" y="31761"/>
                      <a:pt x="14198" y="31562"/>
                      <a:pt x="13999" y="31413"/>
                    </a:cubicBezTo>
                    <a:cubicBezTo>
                      <a:pt x="14088" y="31346"/>
                      <a:pt x="13843" y="31435"/>
                      <a:pt x="15381" y="31078"/>
                    </a:cubicBezTo>
                    <a:cubicBezTo>
                      <a:pt x="18836" y="30254"/>
                      <a:pt x="20151" y="29697"/>
                      <a:pt x="21109" y="29451"/>
                    </a:cubicBezTo>
                    <a:cubicBezTo>
                      <a:pt x="21119" y="29449"/>
                      <a:pt x="21129" y="29448"/>
                      <a:pt x="21138" y="29448"/>
                    </a:cubicBezTo>
                    <a:close/>
                    <a:moveTo>
                      <a:pt x="6745" y="24197"/>
                    </a:moveTo>
                    <a:cubicBezTo>
                      <a:pt x="8620" y="24197"/>
                      <a:pt x="10638" y="24488"/>
                      <a:pt x="12327" y="24637"/>
                    </a:cubicBezTo>
                    <a:cubicBezTo>
                      <a:pt x="14021" y="24770"/>
                      <a:pt x="15648" y="24926"/>
                      <a:pt x="17365" y="25127"/>
                    </a:cubicBezTo>
                    <a:cubicBezTo>
                      <a:pt x="19059" y="25328"/>
                      <a:pt x="20418" y="25149"/>
                      <a:pt x="20797" y="26019"/>
                    </a:cubicBezTo>
                    <a:cubicBezTo>
                      <a:pt x="21176" y="26910"/>
                      <a:pt x="21689" y="28872"/>
                      <a:pt x="20842" y="29139"/>
                    </a:cubicBezTo>
                    <a:cubicBezTo>
                      <a:pt x="17030" y="30365"/>
                      <a:pt x="14445" y="31056"/>
                      <a:pt x="10366" y="31680"/>
                    </a:cubicBezTo>
                    <a:cubicBezTo>
                      <a:pt x="9170" y="31857"/>
                      <a:pt x="7859" y="32034"/>
                      <a:pt x="6578" y="32034"/>
                    </a:cubicBezTo>
                    <a:cubicBezTo>
                      <a:pt x="5757" y="32034"/>
                      <a:pt x="4949" y="31961"/>
                      <a:pt x="4191" y="31769"/>
                    </a:cubicBezTo>
                    <a:cubicBezTo>
                      <a:pt x="1873" y="31168"/>
                      <a:pt x="1" y="28716"/>
                      <a:pt x="1316" y="26375"/>
                    </a:cubicBezTo>
                    <a:cubicBezTo>
                      <a:pt x="2304" y="24646"/>
                      <a:pt x="4415" y="24197"/>
                      <a:pt x="6745" y="24197"/>
                    </a:cubicBezTo>
                    <a:close/>
                    <a:moveTo>
                      <a:pt x="33876" y="24312"/>
                    </a:moveTo>
                    <a:cubicBezTo>
                      <a:pt x="34405" y="24312"/>
                      <a:pt x="34933" y="24371"/>
                      <a:pt x="35464" y="24525"/>
                    </a:cubicBezTo>
                    <a:cubicBezTo>
                      <a:pt x="37248" y="25082"/>
                      <a:pt x="38741" y="26620"/>
                      <a:pt x="38362" y="28604"/>
                    </a:cubicBezTo>
                    <a:cubicBezTo>
                      <a:pt x="37961" y="30633"/>
                      <a:pt x="35888" y="31703"/>
                      <a:pt x="34038" y="32082"/>
                    </a:cubicBezTo>
                    <a:cubicBezTo>
                      <a:pt x="32527" y="32390"/>
                      <a:pt x="30914" y="32516"/>
                      <a:pt x="29288" y="32516"/>
                    </a:cubicBezTo>
                    <a:cubicBezTo>
                      <a:pt x="27268" y="32516"/>
                      <a:pt x="25228" y="32321"/>
                      <a:pt x="23338" y="32037"/>
                    </a:cubicBezTo>
                    <a:cubicBezTo>
                      <a:pt x="21689" y="31792"/>
                      <a:pt x="21644" y="31747"/>
                      <a:pt x="21600" y="31591"/>
                    </a:cubicBezTo>
                    <a:cubicBezTo>
                      <a:pt x="21578" y="31502"/>
                      <a:pt x="21578" y="31413"/>
                      <a:pt x="21600" y="31324"/>
                    </a:cubicBezTo>
                    <a:cubicBezTo>
                      <a:pt x="21689" y="30655"/>
                      <a:pt x="21689" y="29986"/>
                      <a:pt x="21644" y="29340"/>
                    </a:cubicBezTo>
                    <a:cubicBezTo>
                      <a:pt x="21622" y="29228"/>
                      <a:pt x="21667" y="29162"/>
                      <a:pt x="21756" y="29117"/>
                    </a:cubicBezTo>
                    <a:cubicBezTo>
                      <a:pt x="23227" y="28315"/>
                      <a:pt x="25345" y="27690"/>
                      <a:pt x="26972" y="27289"/>
                    </a:cubicBezTo>
                    <a:cubicBezTo>
                      <a:pt x="29424" y="26665"/>
                      <a:pt x="30315" y="26665"/>
                      <a:pt x="31229" y="26130"/>
                    </a:cubicBezTo>
                    <a:cubicBezTo>
                      <a:pt x="31608" y="25907"/>
                      <a:pt x="31653" y="25506"/>
                      <a:pt x="31430" y="25305"/>
                    </a:cubicBezTo>
                    <a:cubicBezTo>
                      <a:pt x="31029" y="24971"/>
                      <a:pt x="30583" y="24971"/>
                      <a:pt x="30338" y="24770"/>
                    </a:cubicBezTo>
                    <a:cubicBezTo>
                      <a:pt x="30427" y="24726"/>
                      <a:pt x="31764" y="24525"/>
                      <a:pt x="31786" y="24525"/>
                    </a:cubicBezTo>
                    <a:cubicBezTo>
                      <a:pt x="32493" y="24412"/>
                      <a:pt x="33186" y="24312"/>
                      <a:pt x="33876" y="24312"/>
                    </a:cubicBezTo>
                    <a:close/>
                    <a:moveTo>
                      <a:pt x="19493" y="0"/>
                    </a:moveTo>
                    <a:cubicBezTo>
                      <a:pt x="17551" y="0"/>
                      <a:pt x="15524" y="107"/>
                      <a:pt x="13731" y="898"/>
                    </a:cubicBezTo>
                    <a:cubicBezTo>
                      <a:pt x="12862" y="1299"/>
                      <a:pt x="13308" y="1076"/>
                      <a:pt x="13286" y="3617"/>
                    </a:cubicBezTo>
                    <a:cubicBezTo>
                      <a:pt x="13263" y="4197"/>
                      <a:pt x="13196" y="4798"/>
                      <a:pt x="13063" y="5378"/>
                    </a:cubicBezTo>
                    <a:cubicBezTo>
                      <a:pt x="12372" y="9479"/>
                      <a:pt x="11948" y="10995"/>
                      <a:pt x="13419" y="15230"/>
                    </a:cubicBezTo>
                    <a:cubicBezTo>
                      <a:pt x="13553" y="15609"/>
                      <a:pt x="13642" y="16010"/>
                      <a:pt x="13687" y="16412"/>
                    </a:cubicBezTo>
                    <a:cubicBezTo>
                      <a:pt x="13709" y="16724"/>
                      <a:pt x="13687" y="17036"/>
                      <a:pt x="13620" y="17348"/>
                    </a:cubicBezTo>
                    <a:cubicBezTo>
                      <a:pt x="13553" y="17816"/>
                      <a:pt x="13397" y="18262"/>
                      <a:pt x="13174" y="18685"/>
                    </a:cubicBezTo>
                    <a:cubicBezTo>
                      <a:pt x="12305" y="20357"/>
                      <a:pt x="11658" y="20379"/>
                      <a:pt x="10722" y="22608"/>
                    </a:cubicBezTo>
                    <a:cubicBezTo>
                      <a:pt x="10432" y="23322"/>
                      <a:pt x="10455" y="24013"/>
                      <a:pt x="10187" y="24057"/>
                    </a:cubicBezTo>
                    <a:cubicBezTo>
                      <a:pt x="10130" y="24065"/>
                      <a:pt x="10059" y="24069"/>
                      <a:pt x="9977" y="24069"/>
                    </a:cubicBezTo>
                    <a:cubicBezTo>
                      <a:pt x="9319" y="24069"/>
                      <a:pt x="7918" y="23834"/>
                      <a:pt x="6391" y="23834"/>
                    </a:cubicBezTo>
                    <a:cubicBezTo>
                      <a:pt x="5016" y="23834"/>
                      <a:pt x="3538" y="24025"/>
                      <a:pt x="2408" y="24748"/>
                    </a:cubicBezTo>
                    <a:cubicBezTo>
                      <a:pt x="1360" y="25395"/>
                      <a:pt x="669" y="26487"/>
                      <a:pt x="536" y="27713"/>
                    </a:cubicBezTo>
                    <a:cubicBezTo>
                      <a:pt x="357" y="29697"/>
                      <a:pt x="2007" y="31524"/>
                      <a:pt x="3835" y="32037"/>
                    </a:cubicBezTo>
                    <a:cubicBezTo>
                      <a:pt x="4609" y="32261"/>
                      <a:pt x="5629" y="32344"/>
                      <a:pt x="6691" y="32344"/>
                    </a:cubicBezTo>
                    <a:cubicBezTo>
                      <a:pt x="8166" y="32344"/>
                      <a:pt x="9723" y="32183"/>
                      <a:pt x="10811" y="32015"/>
                    </a:cubicBezTo>
                    <a:cubicBezTo>
                      <a:pt x="11380" y="31905"/>
                      <a:pt x="12010" y="31719"/>
                      <a:pt x="12612" y="31719"/>
                    </a:cubicBezTo>
                    <a:cubicBezTo>
                      <a:pt x="12742" y="31719"/>
                      <a:pt x="12870" y="31728"/>
                      <a:pt x="12996" y="31747"/>
                    </a:cubicBezTo>
                    <a:cubicBezTo>
                      <a:pt x="14801" y="32015"/>
                      <a:pt x="19393" y="32104"/>
                      <a:pt x="21154" y="32104"/>
                    </a:cubicBezTo>
                    <a:cubicBezTo>
                      <a:pt x="22207" y="32104"/>
                      <a:pt x="25362" y="32918"/>
                      <a:pt x="29051" y="32918"/>
                    </a:cubicBezTo>
                    <a:cubicBezTo>
                      <a:pt x="29889" y="32918"/>
                      <a:pt x="30755" y="32876"/>
                      <a:pt x="31630" y="32773"/>
                    </a:cubicBezTo>
                    <a:cubicBezTo>
                      <a:pt x="32990" y="32683"/>
                      <a:pt x="34350" y="32416"/>
                      <a:pt x="35643" y="31992"/>
                    </a:cubicBezTo>
                    <a:cubicBezTo>
                      <a:pt x="37270" y="31391"/>
                      <a:pt x="38607" y="30009"/>
                      <a:pt x="38741" y="28225"/>
                    </a:cubicBezTo>
                    <a:cubicBezTo>
                      <a:pt x="38830" y="27089"/>
                      <a:pt x="38362" y="25996"/>
                      <a:pt x="37515" y="25238"/>
                    </a:cubicBezTo>
                    <a:cubicBezTo>
                      <a:pt x="36435" y="24294"/>
                      <a:pt x="35055" y="23985"/>
                      <a:pt x="33626" y="23985"/>
                    </a:cubicBezTo>
                    <a:cubicBezTo>
                      <a:pt x="32222" y="23985"/>
                      <a:pt x="30772" y="24283"/>
                      <a:pt x="29513" y="24570"/>
                    </a:cubicBezTo>
                    <a:cubicBezTo>
                      <a:pt x="29453" y="24585"/>
                      <a:pt x="29384" y="24595"/>
                      <a:pt x="29316" y="24595"/>
                    </a:cubicBezTo>
                    <a:cubicBezTo>
                      <a:pt x="29178" y="24595"/>
                      <a:pt x="29045" y="24555"/>
                      <a:pt x="29000" y="24436"/>
                    </a:cubicBezTo>
                    <a:cubicBezTo>
                      <a:pt x="28933" y="24146"/>
                      <a:pt x="29000" y="23522"/>
                      <a:pt x="28376" y="22162"/>
                    </a:cubicBezTo>
                    <a:cubicBezTo>
                      <a:pt x="27685" y="20691"/>
                      <a:pt x="27106" y="20312"/>
                      <a:pt x="26548" y="19398"/>
                    </a:cubicBezTo>
                    <a:cubicBezTo>
                      <a:pt x="25857" y="18329"/>
                      <a:pt x="25746" y="17950"/>
                      <a:pt x="25612" y="16857"/>
                    </a:cubicBezTo>
                    <a:cubicBezTo>
                      <a:pt x="25590" y="16300"/>
                      <a:pt x="25679" y="15743"/>
                      <a:pt x="25880" y="15208"/>
                    </a:cubicBezTo>
                    <a:cubicBezTo>
                      <a:pt x="27083" y="11775"/>
                      <a:pt x="27061" y="10103"/>
                      <a:pt x="26392" y="6247"/>
                    </a:cubicBezTo>
                    <a:cubicBezTo>
                      <a:pt x="26147" y="4932"/>
                      <a:pt x="25835" y="3461"/>
                      <a:pt x="26080" y="1745"/>
                    </a:cubicBezTo>
                    <a:cubicBezTo>
                      <a:pt x="26147" y="1232"/>
                      <a:pt x="26125" y="1165"/>
                      <a:pt x="25634" y="942"/>
                    </a:cubicBezTo>
                    <a:cubicBezTo>
                      <a:pt x="24029" y="207"/>
                      <a:pt x="22179" y="6"/>
                      <a:pt x="20396" y="6"/>
                    </a:cubicBezTo>
                    <a:cubicBezTo>
                      <a:pt x="20098" y="3"/>
                      <a:pt x="19797" y="0"/>
                      <a:pt x="19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32"/>
              <p:cNvSpPr/>
              <p:nvPr/>
            </p:nvSpPr>
            <p:spPr>
              <a:xfrm>
                <a:off x="2239925" y="3172050"/>
                <a:ext cx="402375" cy="703650"/>
              </a:xfrm>
              <a:custGeom>
                <a:avLst/>
                <a:gdLst/>
                <a:ahLst/>
                <a:cxnLst/>
                <a:rect l="l" t="t" r="r" b="b"/>
                <a:pathLst>
                  <a:path w="16095" h="28146" extrusionOk="0">
                    <a:moveTo>
                      <a:pt x="15514" y="1"/>
                    </a:moveTo>
                    <a:lnTo>
                      <a:pt x="15514" y="1"/>
                    </a:lnTo>
                    <a:cubicBezTo>
                      <a:pt x="12394" y="1762"/>
                      <a:pt x="12238" y="11280"/>
                      <a:pt x="11413" y="14111"/>
                    </a:cubicBezTo>
                    <a:cubicBezTo>
                      <a:pt x="10990" y="15559"/>
                      <a:pt x="10120" y="15983"/>
                      <a:pt x="7646" y="19505"/>
                    </a:cubicBezTo>
                    <a:cubicBezTo>
                      <a:pt x="6955" y="20485"/>
                      <a:pt x="6688" y="20954"/>
                      <a:pt x="6465" y="21266"/>
                    </a:cubicBezTo>
                    <a:cubicBezTo>
                      <a:pt x="6424" y="21262"/>
                      <a:pt x="6382" y="21260"/>
                      <a:pt x="6341" y="21260"/>
                    </a:cubicBezTo>
                    <a:cubicBezTo>
                      <a:pt x="5667" y="21260"/>
                      <a:pt x="4977" y="21757"/>
                      <a:pt x="4347" y="22135"/>
                    </a:cubicBezTo>
                    <a:cubicBezTo>
                      <a:pt x="3790" y="22514"/>
                      <a:pt x="3188" y="22804"/>
                      <a:pt x="2564" y="23049"/>
                    </a:cubicBezTo>
                    <a:cubicBezTo>
                      <a:pt x="2475" y="23071"/>
                      <a:pt x="2363" y="23093"/>
                      <a:pt x="2274" y="23116"/>
                    </a:cubicBezTo>
                    <a:cubicBezTo>
                      <a:pt x="2051" y="23183"/>
                      <a:pt x="1806" y="23227"/>
                      <a:pt x="1717" y="23383"/>
                    </a:cubicBezTo>
                    <a:cubicBezTo>
                      <a:pt x="1695" y="23406"/>
                      <a:pt x="1695" y="23472"/>
                      <a:pt x="1717" y="23517"/>
                    </a:cubicBezTo>
                    <a:cubicBezTo>
                      <a:pt x="1851" y="23695"/>
                      <a:pt x="2051" y="23807"/>
                      <a:pt x="2274" y="23829"/>
                    </a:cubicBezTo>
                    <a:cubicBezTo>
                      <a:pt x="2519" y="23829"/>
                      <a:pt x="2765" y="23784"/>
                      <a:pt x="2987" y="23695"/>
                    </a:cubicBezTo>
                    <a:cubicBezTo>
                      <a:pt x="3234" y="23604"/>
                      <a:pt x="3497" y="23559"/>
                      <a:pt x="3756" y="23559"/>
                    </a:cubicBezTo>
                    <a:cubicBezTo>
                      <a:pt x="3942" y="23559"/>
                      <a:pt x="4126" y="23582"/>
                      <a:pt x="4303" y="23628"/>
                    </a:cubicBezTo>
                    <a:cubicBezTo>
                      <a:pt x="4427" y="23654"/>
                      <a:pt x="4552" y="23667"/>
                      <a:pt x="4677" y="23667"/>
                    </a:cubicBezTo>
                    <a:cubicBezTo>
                      <a:pt x="5089" y="23667"/>
                      <a:pt x="5493" y="23528"/>
                      <a:pt x="5818" y="23272"/>
                    </a:cubicBezTo>
                    <a:cubicBezTo>
                      <a:pt x="5850" y="23245"/>
                      <a:pt x="5883" y="23233"/>
                      <a:pt x="5913" y="23233"/>
                    </a:cubicBezTo>
                    <a:cubicBezTo>
                      <a:pt x="6033" y="23233"/>
                      <a:pt x="6121" y="23410"/>
                      <a:pt x="5997" y="23517"/>
                    </a:cubicBezTo>
                    <a:cubicBezTo>
                      <a:pt x="5615" y="23808"/>
                      <a:pt x="5145" y="23965"/>
                      <a:pt x="4670" y="23965"/>
                    </a:cubicBezTo>
                    <a:cubicBezTo>
                      <a:pt x="4562" y="23965"/>
                      <a:pt x="4454" y="23957"/>
                      <a:pt x="4347" y="23940"/>
                    </a:cubicBezTo>
                    <a:cubicBezTo>
                      <a:pt x="4169" y="24275"/>
                      <a:pt x="3857" y="24520"/>
                      <a:pt x="3500" y="24609"/>
                    </a:cubicBezTo>
                    <a:cubicBezTo>
                      <a:pt x="3334" y="24661"/>
                      <a:pt x="3163" y="24686"/>
                      <a:pt x="2993" y="24686"/>
                    </a:cubicBezTo>
                    <a:cubicBezTo>
                      <a:pt x="2504" y="24686"/>
                      <a:pt x="2026" y="24477"/>
                      <a:pt x="1695" y="24097"/>
                    </a:cubicBezTo>
                    <a:lnTo>
                      <a:pt x="1628" y="24030"/>
                    </a:lnTo>
                    <a:cubicBezTo>
                      <a:pt x="1539" y="23896"/>
                      <a:pt x="1405" y="23784"/>
                      <a:pt x="1271" y="23695"/>
                    </a:cubicBezTo>
                    <a:cubicBezTo>
                      <a:pt x="1238" y="23684"/>
                      <a:pt x="1204" y="23679"/>
                      <a:pt x="1171" y="23679"/>
                    </a:cubicBezTo>
                    <a:cubicBezTo>
                      <a:pt x="1137" y="23679"/>
                      <a:pt x="1104" y="23684"/>
                      <a:pt x="1070" y="23695"/>
                    </a:cubicBezTo>
                    <a:cubicBezTo>
                      <a:pt x="1048" y="23718"/>
                      <a:pt x="1026" y="23740"/>
                      <a:pt x="1004" y="23762"/>
                    </a:cubicBezTo>
                    <a:cubicBezTo>
                      <a:pt x="959" y="23985"/>
                      <a:pt x="1449" y="24854"/>
                      <a:pt x="1761" y="25211"/>
                    </a:cubicBezTo>
                    <a:cubicBezTo>
                      <a:pt x="1784" y="25233"/>
                      <a:pt x="1784" y="25233"/>
                      <a:pt x="1784" y="25256"/>
                    </a:cubicBezTo>
                    <a:cubicBezTo>
                      <a:pt x="1906" y="25273"/>
                      <a:pt x="2027" y="25281"/>
                      <a:pt x="2146" y="25281"/>
                    </a:cubicBezTo>
                    <a:cubicBezTo>
                      <a:pt x="2483" y="25281"/>
                      <a:pt x="2808" y="25215"/>
                      <a:pt x="3121" y="25100"/>
                    </a:cubicBezTo>
                    <a:cubicBezTo>
                      <a:pt x="3145" y="25088"/>
                      <a:pt x="3169" y="25082"/>
                      <a:pt x="3192" y="25082"/>
                    </a:cubicBezTo>
                    <a:cubicBezTo>
                      <a:pt x="3253" y="25082"/>
                      <a:pt x="3305" y="25123"/>
                      <a:pt x="3322" y="25189"/>
                    </a:cubicBezTo>
                    <a:cubicBezTo>
                      <a:pt x="3344" y="25256"/>
                      <a:pt x="3322" y="25345"/>
                      <a:pt x="3233" y="25367"/>
                    </a:cubicBezTo>
                    <a:cubicBezTo>
                      <a:pt x="2869" y="25518"/>
                      <a:pt x="2492" y="25569"/>
                      <a:pt x="2129" y="25569"/>
                    </a:cubicBezTo>
                    <a:cubicBezTo>
                      <a:pt x="1689" y="25569"/>
                      <a:pt x="1268" y="25495"/>
                      <a:pt x="914" y="25434"/>
                    </a:cubicBezTo>
                    <a:cubicBezTo>
                      <a:pt x="647" y="25389"/>
                      <a:pt x="435" y="25356"/>
                      <a:pt x="282" y="25356"/>
                    </a:cubicBezTo>
                    <a:cubicBezTo>
                      <a:pt x="129" y="25356"/>
                      <a:pt x="34" y="25389"/>
                      <a:pt x="1" y="25478"/>
                    </a:cubicBezTo>
                    <a:cubicBezTo>
                      <a:pt x="1" y="25501"/>
                      <a:pt x="23" y="25523"/>
                      <a:pt x="45" y="25545"/>
                    </a:cubicBezTo>
                    <a:cubicBezTo>
                      <a:pt x="201" y="25724"/>
                      <a:pt x="1182" y="26147"/>
                      <a:pt x="2341" y="26147"/>
                    </a:cubicBezTo>
                    <a:cubicBezTo>
                      <a:pt x="2698" y="26125"/>
                      <a:pt x="3054" y="26058"/>
                      <a:pt x="3411" y="25924"/>
                    </a:cubicBezTo>
                    <a:cubicBezTo>
                      <a:pt x="3429" y="25912"/>
                      <a:pt x="3448" y="25907"/>
                      <a:pt x="3468" y="25907"/>
                    </a:cubicBezTo>
                    <a:cubicBezTo>
                      <a:pt x="3521" y="25907"/>
                      <a:pt x="3573" y="25948"/>
                      <a:pt x="3589" y="26013"/>
                    </a:cubicBezTo>
                    <a:cubicBezTo>
                      <a:pt x="3634" y="26080"/>
                      <a:pt x="3589" y="26169"/>
                      <a:pt x="3522" y="26192"/>
                    </a:cubicBezTo>
                    <a:cubicBezTo>
                      <a:pt x="3322" y="26281"/>
                      <a:pt x="3121" y="26348"/>
                      <a:pt x="2898" y="26392"/>
                    </a:cubicBezTo>
                    <a:cubicBezTo>
                      <a:pt x="2876" y="26392"/>
                      <a:pt x="2854" y="26392"/>
                      <a:pt x="2831" y="26415"/>
                    </a:cubicBezTo>
                    <a:cubicBezTo>
                      <a:pt x="2675" y="26415"/>
                      <a:pt x="2519" y="26437"/>
                      <a:pt x="2363" y="26437"/>
                    </a:cubicBezTo>
                    <a:cubicBezTo>
                      <a:pt x="2007" y="26437"/>
                      <a:pt x="1650" y="26437"/>
                      <a:pt x="1293" y="26370"/>
                    </a:cubicBezTo>
                    <a:cubicBezTo>
                      <a:pt x="1150" y="26344"/>
                      <a:pt x="998" y="26333"/>
                      <a:pt x="844" y="26333"/>
                    </a:cubicBezTo>
                    <a:cubicBezTo>
                      <a:pt x="735" y="26333"/>
                      <a:pt x="624" y="26339"/>
                      <a:pt x="513" y="26348"/>
                    </a:cubicBezTo>
                    <a:cubicBezTo>
                      <a:pt x="357" y="26392"/>
                      <a:pt x="246" y="26482"/>
                      <a:pt x="223" y="26526"/>
                    </a:cubicBezTo>
                    <a:cubicBezTo>
                      <a:pt x="201" y="26593"/>
                      <a:pt x="246" y="26593"/>
                      <a:pt x="268" y="26615"/>
                    </a:cubicBezTo>
                    <a:cubicBezTo>
                      <a:pt x="491" y="26838"/>
                      <a:pt x="1293" y="26994"/>
                      <a:pt x="1962" y="27039"/>
                    </a:cubicBezTo>
                    <a:cubicBezTo>
                      <a:pt x="2031" y="27045"/>
                      <a:pt x="2101" y="27048"/>
                      <a:pt x="2170" y="27048"/>
                    </a:cubicBezTo>
                    <a:cubicBezTo>
                      <a:pt x="2589" y="27048"/>
                      <a:pt x="2996" y="26931"/>
                      <a:pt x="3322" y="26682"/>
                    </a:cubicBezTo>
                    <a:cubicBezTo>
                      <a:pt x="3411" y="26638"/>
                      <a:pt x="3500" y="26571"/>
                      <a:pt x="3567" y="26504"/>
                    </a:cubicBezTo>
                    <a:cubicBezTo>
                      <a:pt x="3599" y="26476"/>
                      <a:pt x="3633" y="26465"/>
                      <a:pt x="3665" y="26465"/>
                    </a:cubicBezTo>
                    <a:cubicBezTo>
                      <a:pt x="3790" y="26465"/>
                      <a:pt x="3892" y="26638"/>
                      <a:pt x="3768" y="26727"/>
                    </a:cubicBezTo>
                    <a:cubicBezTo>
                      <a:pt x="3745" y="26771"/>
                      <a:pt x="3723" y="26794"/>
                      <a:pt x="3701" y="26816"/>
                    </a:cubicBezTo>
                    <a:lnTo>
                      <a:pt x="3478" y="26950"/>
                    </a:lnTo>
                    <a:cubicBezTo>
                      <a:pt x="3077" y="27195"/>
                      <a:pt x="2631" y="27418"/>
                      <a:pt x="2163" y="27551"/>
                    </a:cubicBezTo>
                    <a:cubicBezTo>
                      <a:pt x="1695" y="27708"/>
                      <a:pt x="1449" y="27819"/>
                      <a:pt x="1449" y="27975"/>
                    </a:cubicBezTo>
                    <a:cubicBezTo>
                      <a:pt x="1427" y="28020"/>
                      <a:pt x="1449" y="28042"/>
                      <a:pt x="1472" y="28064"/>
                    </a:cubicBezTo>
                    <a:cubicBezTo>
                      <a:pt x="1518" y="28099"/>
                      <a:pt x="1617" y="28145"/>
                      <a:pt x="1853" y="28145"/>
                    </a:cubicBezTo>
                    <a:cubicBezTo>
                      <a:pt x="2074" y="28145"/>
                      <a:pt x="2415" y="28104"/>
                      <a:pt x="2943" y="27975"/>
                    </a:cubicBezTo>
                    <a:cubicBezTo>
                      <a:pt x="4147" y="27685"/>
                      <a:pt x="5261" y="27106"/>
                      <a:pt x="6220" y="26303"/>
                    </a:cubicBezTo>
                    <a:cubicBezTo>
                      <a:pt x="6933" y="25724"/>
                      <a:pt x="7579" y="24966"/>
                      <a:pt x="7780" y="24052"/>
                    </a:cubicBezTo>
                    <a:cubicBezTo>
                      <a:pt x="7958" y="23160"/>
                      <a:pt x="7735" y="24319"/>
                      <a:pt x="11458" y="20909"/>
                    </a:cubicBezTo>
                    <a:cubicBezTo>
                      <a:pt x="12461" y="19995"/>
                      <a:pt x="13419" y="19037"/>
                      <a:pt x="14333" y="18034"/>
                    </a:cubicBezTo>
                    <a:cubicBezTo>
                      <a:pt x="14935" y="17432"/>
                      <a:pt x="15470" y="16741"/>
                      <a:pt x="15938" y="16027"/>
                    </a:cubicBezTo>
                    <a:cubicBezTo>
                      <a:pt x="16094" y="15292"/>
                      <a:pt x="16027" y="14534"/>
                      <a:pt x="15760" y="13865"/>
                    </a:cubicBezTo>
                    <a:cubicBezTo>
                      <a:pt x="14266" y="9630"/>
                      <a:pt x="14690" y="8114"/>
                      <a:pt x="15381" y="4013"/>
                    </a:cubicBezTo>
                    <a:cubicBezTo>
                      <a:pt x="15514" y="3433"/>
                      <a:pt x="15581" y="2832"/>
                      <a:pt x="15604" y="2252"/>
                    </a:cubicBezTo>
                    <a:cubicBezTo>
                      <a:pt x="15604" y="848"/>
                      <a:pt x="15492" y="291"/>
                      <a:pt x="15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32"/>
              <p:cNvSpPr/>
              <p:nvPr/>
            </p:nvSpPr>
            <p:spPr>
              <a:xfrm>
                <a:off x="2541400" y="3538925"/>
                <a:ext cx="6410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2564" h="1397" extrusionOk="0">
                    <a:moveTo>
                      <a:pt x="336" y="0"/>
                    </a:moveTo>
                    <a:cubicBezTo>
                      <a:pt x="215" y="0"/>
                      <a:pt x="134" y="20"/>
                      <a:pt x="112" y="60"/>
                    </a:cubicBezTo>
                    <a:cubicBezTo>
                      <a:pt x="1" y="283"/>
                      <a:pt x="335" y="305"/>
                      <a:pt x="1271" y="795"/>
                    </a:cubicBezTo>
                    <a:cubicBezTo>
                      <a:pt x="2035" y="1205"/>
                      <a:pt x="2254" y="1397"/>
                      <a:pt x="2396" y="1397"/>
                    </a:cubicBezTo>
                    <a:cubicBezTo>
                      <a:pt x="2424" y="1397"/>
                      <a:pt x="2449" y="1389"/>
                      <a:pt x="2475" y="1375"/>
                    </a:cubicBezTo>
                    <a:cubicBezTo>
                      <a:pt x="2542" y="1330"/>
                      <a:pt x="2564" y="1241"/>
                      <a:pt x="2519" y="1174"/>
                    </a:cubicBezTo>
                    <a:cubicBezTo>
                      <a:pt x="2017" y="349"/>
                      <a:pt x="836" y="0"/>
                      <a:pt x="336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32"/>
              <p:cNvSpPr/>
              <p:nvPr/>
            </p:nvSpPr>
            <p:spPr>
              <a:xfrm>
                <a:off x="2406000" y="3707225"/>
                <a:ext cx="42725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827" extrusionOk="0">
                    <a:moveTo>
                      <a:pt x="194" y="1"/>
                    </a:moveTo>
                    <a:cubicBezTo>
                      <a:pt x="121" y="1"/>
                      <a:pt x="67" y="20"/>
                      <a:pt x="45" y="59"/>
                    </a:cubicBezTo>
                    <a:cubicBezTo>
                      <a:pt x="0" y="104"/>
                      <a:pt x="22" y="171"/>
                      <a:pt x="67" y="193"/>
                    </a:cubicBezTo>
                    <a:cubicBezTo>
                      <a:pt x="914" y="728"/>
                      <a:pt x="981" y="1085"/>
                      <a:pt x="1048" y="1731"/>
                    </a:cubicBezTo>
                    <a:cubicBezTo>
                      <a:pt x="1060" y="1792"/>
                      <a:pt x="1113" y="1827"/>
                      <a:pt x="1165" y="1827"/>
                    </a:cubicBezTo>
                    <a:cubicBezTo>
                      <a:pt x="1208" y="1827"/>
                      <a:pt x="1250" y="1804"/>
                      <a:pt x="1271" y="1753"/>
                    </a:cubicBezTo>
                    <a:cubicBezTo>
                      <a:pt x="1708" y="650"/>
                      <a:pt x="619" y="1"/>
                      <a:pt x="194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32"/>
              <p:cNvSpPr/>
              <p:nvPr/>
            </p:nvSpPr>
            <p:spPr>
              <a:xfrm>
                <a:off x="2224450" y="3168150"/>
                <a:ext cx="422300" cy="715400"/>
              </a:xfrm>
              <a:custGeom>
                <a:avLst/>
                <a:gdLst/>
                <a:ahLst/>
                <a:cxnLst/>
                <a:rect l="l" t="t" r="r" b="b"/>
                <a:pathLst>
                  <a:path w="16892" h="28616" extrusionOk="0">
                    <a:moveTo>
                      <a:pt x="4409" y="24013"/>
                    </a:moveTo>
                    <a:cubicBezTo>
                      <a:pt x="4491" y="24013"/>
                      <a:pt x="4573" y="24018"/>
                      <a:pt x="4654" y="24030"/>
                    </a:cubicBezTo>
                    <a:cubicBezTo>
                      <a:pt x="4498" y="24253"/>
                      <a:pt x="4275" y="24409"/>
                      <a:pt x="4008" y="24475"/>
                    </a:cubicBezTo>
                    <a:cubicBezTo>
                      <a:pt x="3875" y="24510"/>
                      <a:pt x="3739" y="24528"/>
                      <a:pt x="3602" y="24528"/>
                    </a:cubicBezTo>
                    <a:cubicBezTo>
                      <a:pt x="3302" y="24528"/>
                      <a:pt x="3005" y="24443"/>
                      <a:pt x="2759" y="24275"/>
                    </a:cubicBezTo>
                    <a:lnTo>
                      <a:pt x="2871" y="24275"/>
                    </a:lnTo>
                    <a:cubicBezTo>
                      <a:pt x="2919" y="24279"/>
                      <a:pt x="2967" y="24280"/>
                      <a:pt x="3014" y="24280"/>
                    </a:cubicBezTo>
                    <a:cubicBezTo>
                      <a:pt x="3250" y="24280"/>
                      <a:pt x="3473" y="24234"/>
                      <a:pt x="3696" y="24141"/>
                    </a:cubicBezTo>
                    <a:cubicBezTo>
                      <a:pt x="3927" y="24058"/>
                      <a:pt x="4171" y="24013"/>
                      <a:pt x="4409" y="24013"/>
                    </a:cubicBezTo>
                    <a:close/>
                    <a:moveTo>
                      <a:pt x="15977" y="447"/>
                    </a:moveTo>
                    <a:cubicBezTo>
                      <a:pt x="16022" y="1093"/>
                      <a:pt x="16067" y="1762"/>
                      <a:pt x="16067" y="2408"/>
                    </a:cubicBezTo>
                    <a:cubicBezTo>
                      <a:pt x="16022" y="2988"/>
                      <a:pt x="15955" y="3567"/>
                      <a:pt x="15844" y="4147"/>
                    </a:cubicBezTo>
                    <a:cubicBezTo>
                      <a:pt x="15108" y="8337"/>
                      <a:pt x="14729" y="9875"/>
                      <a:pt x="16200" y="14066"/>
                    </a:cubicBezTo>
                    <a:cubicBezTo>
                      <a:pt x="16847" y="15849"/>
                      <a:pt x="16401" y="16273"/>
                      <a:pt x="15442" y="17432"/>
                    </a:cubicBezTo>
                    <a:cubicBezTo>
                      <a:pt x="14595" y="18457"/>
                      <a:pt x="13682" y="19438"/>
                      <a:pt x="12723" y="20352"/>
                    </a:cubicBezTo>
                    <a:cubicBezTo>
                      <a:pt x="11542" y="21466"/>
                      <a:pt x="10026" y="22781"/>
                      <a:pt x="8466" y="23673"/>
                    </a:cubicBezTo>
                    <a:cubicBezTo>
                      <a:pt x="8399" y="23695"/>
                      <a:pt x="8354" y="23762"/>
                      <a:pt x="8354" y="23829"/>
                    </a:cubicBezTo>
                    <a:cubicBezTo>
                      <a:pt x="7998" y="25880"/>
                      <a:pt x="5479" y="27663"/>
                      <a:pt x="3540" y="28131"/>
                    </a:cubicBezTo>
                    <a:cubicBezTo>
                      <a:pt x="3022" y="28260"/>
                      <a:pt x="2687" y="28301"/>
                      <a:pt x="2469" y="28301"/>
                    </a:cubicBezTo>
                    <a:cubicBezTo>
                      <a:pt x="2236" y="28301"/>
                      <a:pt x="2137" y="28255"/>
                      <a:pt x="2091" y="28220"/>
                    </a:cubicBezTo>
                    <a:cubicBezTo>
                      <a:pt x="2068" y="28198"/>
                      <a:pt x="2046" y="28176"/>
                      <a:pt x="2046" y="28131"/>
                    </a:cubicBezTo>
                    <a:cubicBezTo>
                      <a:pt x="2046" y="27953"/>
                      <a:pt x="2314" y="27864"/>
                      <a:pt x="2782" y="27707"/>
                    </a:cubicBezTo>
                    <a:cubicBezTo>
                      <a:pt x="3250" y="27551"/>
                      <a:pt x="3696" y="27351"/>
                      <a:pt x="4097" y="27083"/>
                    </a:cubicBezTo>
                    <a:cubicBezTo>
                      <a:pt x="4342" y="26950"/>
                      <a:pt x="4342" y="26972"/>
                      <a:pt x="4387" y="26883"/>
                    </a:cubicBezTo>
                    <a:cubicBezTo>
                      <a:pt x="4431" y="26838"/>
                      <a:pt x="4453" y="26749"/>
                      <a:pt x="4409" y="26682"/>
                    </a:cubicBezTo>
                    <a:cubicBezTo>
                      <a:pt x="4370" y="26636"/>
                      <a:pt x="4332" y="26617"/>
                      <a:pt x="4293" y="26617"/>
                    </a:cubicBezTo>
                    <a:cubicBezTo>
                      <a:pt x="4076" y="26617"/>
                      <a:pt x="3793" y="27201"/>
                      <a:pt x="2768" y="27201"/>
                    </a:cubicBezTo>
                    <a:cubicBezTo>
                      <a:pt x="2708" y="27201"/>
                      <a:pt x="2646" y="27199"/>
                      <a:pt x="2581" y="27195"/>
                    </a:cubicBezTo>
                    <a:cubicBezTo>
                      <a:pt x="756" y="27076"/>
                      <a:pt x="343" y="26498"/>
                      <a:pt x="1438" y="26498"/>
                    </a:cubicBezTo>
                    <a:cubicBezTo>
                      <a:pt x="1573" y="26498"/>
                      <a:pt x="1731" y="26506"/>
                      <a:pt x="1912" y="26526"/>
                    </a:cubicBezTo>
                    <a:cubicBezTo>
                      <a:pt x="2055" y="26540"/>
                      <a:pt x="2578" y="26591"/>
                      <a:pt x="2996" y="26591"/>
                    </a:cubicBezTo>
                    <a:cubicBezTo>
                      <a:pt x="3233" y="26591"/>
                      <a:pt x="3437" y="26575"/>
                      <a:pt x="3517" y="26526"/>
                    </a:cubicBezTo>
                    <a:cubicBezTo>
                      <a:pt x="3718" y="26482"/>
                      <a:pt x="3919" y="26437"/>
                      <a:pt x="4119" y="26348"/>
                    </a:cubicBezTo>
                    <a:cubicBezTo>
                      <a:pt x="4290" y="26291"/>
                      <a:pt x="4235" y="26056"/>
                      <a:pt x="4091" y="26056"/>
                    </a:cubicBezTo>
                    <a:cubicBezTo>
                      <a:pt x="4066" y="26056"/>
                      <a:pt x="4038" y="26064"/>
                      <a:pt x="4008" y="26080"/>
                    </a:cubicBezTo>
                    <a:cubicBezTo>
                      <a:pt x="3640" y="26224"/>
                      <a:pt x="3236" y="26280"/>
                      <a:pt x="2837" y="26280"/>
                    </a:cubicBezTo>
                    <a:cubicBezTo>
                      <a:pt x="1375" y="26280"/>
                      <a:pt x="0" y="25520"/>
                      <a:pt x="892" y="25520"/>
                    </a:cubicBezTo>
                    <a:cubicBezTo>
                      <a:pt x="1040" y="25520"/>
                      <a:pt x="1250" y="25541"/>
                      <a:pt x="1533" y="25590"/>
                    </a:cubicBezTo>
                    <a:cubicBezTo>
                      <a:pt x="1887" y="25651"/>
                      <a:pt x="2308" y="25725"/>
                      <a:pt x="2748" y="25725"/>
                    </a:cubicBezTo>
                    <a:cubicBezTo>
                      <a:pt x="3111" y="25725"/>
                      <a:pt x="3488" y="25674"/>
                      <a:pt x="3852" y="25523"/>
                    </a:cubicBezTo>
                    <a:cubicBezTo>
                      <a:pt x="4007" y="25465"/>
                      <a:pt x="3943" y="25239"/>
                      <a:pt x="3806" y="25239"/>
                    </a:cubicBezTo>
                    <a:cubicBezTo>
                      <a:pt x="3786" y="25239"/>
                      <a:pt x="3764" y="25244"/>
                      <a:pt x="3740" y="25256"/>
                    </a:cubicBezTo>
                    <a:cubicBezTo>
                      <a:pt x="3419" y="25374"/>
                      <a:pt x="3073" y="25428"/>
                      <a:pt x="2730" y="25428"/>
                    </a:cubicBezTo>
                    <a:cubicBezTo>
                      <a:pt x="2620" y="25428"/>
                      <a:pt x="2511" y="25422"/>
                      <a:pt x="2403" y="25412"/>
                    </a:cubicBezTo>
                    <a:cubicBezTo>
                      <a:pt x="2403" y="25389"/>
                      <a:pt x="1355" y="24007"/>
                      <a:pt x="1689" y="23851"/>
                    </a:cubicBezTo>
                    <a:cubicBezTo>
                      <a:pt x="1720" y="23836"/>
                      <a:pt x="1751" y="23829"/>
                      <a:pt x="1783" y="23829"/>
                    </a:cubicBezTo>
                    <a:cubicBezTo>
                      <a:pt x="1978" y="23829"/>
                      <a:pt x="2179" y="24099"/>
                      <a:pt x="2314" y="24253"/>
                    </a:cubicBezTo>
                    <a:cubicBezTo>
                      <a:pt x="2667" y="24671"/>
                      <a:pt x="3136" y="24837"/>
                      <a:pt x="3585" y="24837"/>
                    </a:cubicBezTo>
                    <a:cubicBezTo>
                      <a:pt x="4212" y="24837"/>
                      <a:pt x="4797" y="24512"/>
                      <a:pt x="4966" y="24096"/>
                    </a:cubicBezTo>
                    <a:cubicBezTo>
                      <a:pt x="5073" y="24113"/>
                      <a:pt x="5181" y="24121"/>
                      <a:pt x="5289" y="24121"/>
                    </a:cubicBezTo>
                    <a:cubicBezTo>
                      <a:pt x="5764" y="24121"/>
                      <a:pt x="6234" y="23964"/>
                      <a:pt x="6616" y="23673"/>
                    </a:cubicBezTo>
                    <a:cubicBezTo>
                      <a:pt x="6682" y="23606"/>
                      <a:pt x="6705" y="23517"/>
                      <a:pt x="6660" y="23450"/>
                    </a:cubicBezTo>
                    <a:cubicBezTo>
                      <a:pt x="6621" y="23411"/>
                      <a:pt x="6575" y="23387"/>
                      <a:pt x="6530" y="23387"/>
                    </a:cubicBezTo>
                    <a:cubicBezTo>
                      <a:pt x="6497" y="23387"/>
                      <a:pt x="6465" y="23400"/>
                      <a:pt x="6437" y="23428"/>
                    </a:cubicBezTo>
                    <a:cubicBezTo>
                      <a:pt x="5982" y="23728"/>
                      <a:pt x="5667" y="23807"/>
                      <a:pt x="5382" y="23807"/>
                    </a:cubicBezTo>
                    <a:cubicBezTo>
                      <a:pt x="5071" y="23807"/>
                      <a:pt x="4797" y="23713"/>
                      <a:pt x="4418" y="23713"/>
                    </a:cubicBezTo>
                    <a:cubicBezTo>
                      <a:pt x="4194" y="23713"/>
                      <a:pt x="3933" y="23746"/>
                      <a:pt x="3606" y="23851"/>
                    </a:cubicBezTo>
                    <a:cubicBezTo>
                      <a:pt x="3384" y="23940"/>
                      <a:pt x="3138" y="23985"/>
                      <a:pt x="2893" y="23985"/>
                    </a:cubicBezTo>
                    <a:cubicBezTo>
                      <a:pt x="2648" y="23963"/>
                      <a:pt x="1734" y="23539"/>
                      <a:pt x="2893" y="23272"/>
                    </a:cubicBezTo>
                    <a:cubicBezTo>
                      <a:pt x="3540" y="23138"/>
                      <a:pt x="4387" y="22648"/>
                      <a:pt x="4944" y="22291"/>
                    </a:cubicBezTo>
                    <a:cubicBezTo>
                      <a:pt x="5719" y="21817"/>
                      <a:pt x="6203" y="21510"/>
                      <a:pt x="6939" y="21510"/>
                    </a:cubicBezTo>
                    <a:cubicBezTo>
                      <a:pt x="6965" y="21510"/>
                      <a:pt x="6991" y="21510"/>
                      <a:pt x="7017" y="21511"/>
                    </a:cubicBezTo>
                    <a:cubicBezTo>
                      <a:pt x="7128" y="21511"/>
                      <a:pt x="7240" y="21444"/>
                      <a:pt x="7307" y="21355"/>
                    </a:cubicBezTo>
                    <a:cubicBezTo>
                      <a:pt x="12144" y="13798"/>
                      <a:pt x="11898" y="17276"/>
                      <a:pt x="12790" y="10655"/>
                    </a:cubicBezTo>
                    <a:cubicBezTo>
                      <a:pt x="13303" y="6955"/>
                      <a:pt x="13971" y="1918"/>
                      <a:pt x="15977" y="447"/>
                    </a:cubicBezTo>
                    <a:close/>
                    <a:moveTo>
                      <a:pt x="16146" y="0"/>
                    </a:moveTo>
                    <a:cubicBezTo>
                      <a:pt x="16120" y="0"/>
                      <a:pt x="16093" y="7"/>
                      <a:pt x="16067" y="23"/>
                    </a:cubicBezTo>
                    <a:cubicBezTo>
                      <a:pt x="13748" y="1338"/>
                      <a:pt x="13013" y="6710"/>
                      <a:pt x="12478" y="10611"/>
                    </a:cubicBezTo>
                    <a:cubicBezTo>
                      <a:pt x="11586" y="17253"/>
                      <a:pt x="11787" y="13687"/>
                      <a:pt x="7039" y="21199"/>
                    </a:cubicBezTo>
                    <a:lnTo>
                      <a:pt x="6995" y="21199"/>
                    </a:lnTo>
                    <a:cubicBezTo>
                      <a:pt x="6975" y="21198"/>
                      <a:pt x="6955" y="21198"/>
                      <a:pt x="6935" y="21198"/>
                    </a:cubicBezTo>
                    <a:cubicBezTo>
                      <a:pt x="6179" y="21198"/>
                      <a:pt x="5505" y="21611"/>
                      <a:pt x="4810" y="22046"/>
                    </a:cubicBezTo>
                    <a:cubicBezTo>
                      <a:pt x="4253" y="22402"/>
                      <a:pt x="3673" y="22692"/>
                      <a:pt x="3071" y="22915"/>
                    </a:cubicBezTo>
                    <a:cubicBezTo>
                      <a:pt x="3005" y="22937"/>
                      <a:pt x="2915" y="22960"/>
                      <a:pt x="2849" y="22982"/>
                    </a:cubicBezTo>
                    <a:cubicBezTo>
                      <a:pt x="2559" y="23049"/>
                      <a:pt x="2224" y="23116"/>
                      <a:pt x="2068" y="23383"/>
                    </a:cubicBezTo>
                    <a:cubicBezTo>
                      <a:pt x="2046" y="23450"/>
                      <a:pt x="2024" y="23517"/>
                      <a:pt x="2024" y="23584"/>
                    </a:cubicBezTo>
                    <a:cubicBezTo>
                      <a:pt x="1957" y="23550"/>
                      <a:pt x="1879" y="23534"/>
                      <a:pt x="1801" y="23534"/>
                    </a:cubicBezTo>
                    <a:cubicBezTo>
                      <a:pt x="1723" y="23534"/>
                      <a:pt x="1645" y="23550"/>
                      <a:pt x="1578" y="23584"/>
                    </a:cubicBezTo>
                    <a:cubicBezTo>
                      <a:pt x="1467" y="23651"/>
                      <a:pt x="1377" y="23740"/>
                      <a:pt x="1355" y="23874"/>
                    </a:cubicBezTo>
                    <a:cubicBezTo>
                      <a:pt x="1244" y="24230"/>
                      <a:pt x="1734" y="24988"/>
                      <a:pt x="2024" y="25389"/>
                    </a:cubicBezTo>
                    <a:lnTo>
                      <a:pt x="1600" y="25322"/>
                    </a:lnTo>
                    <a:cubicBezTo>
                      <a:pt x="1339" y="25274"/>
                      <a:pt x="1095" y="25230"/>
                      <a:pt x="892" y="25230"/>
                    </a:cubicBezTo>
                    <a:cubicBezTo>
                      <a:pt x="625" y="25230"/>
                      <a:pt x="428" y="25305"/>
                      <a:pt x="352" y="25545"/>
                    </a:cubicBezTo>
                    <a:cubicBezTo>
                      <a:pt x="308" y="25679"/>
                      <a:pt x="352" y="25813"/>
                      <a:pt x="441" y="25924"/>
                    </a:cubicBezTo>
                    <a:cubicBezTo>
                      <a:pt x="597" y="26058"/>
                      <a:pt x="798" y="26192"/>
                      <a:pt x="998" y="26259"/>
                    </a:cubicBezTo>
                    <a:cubicBezTo>
                      <a:pt x="798" y="26303"/>
                      <a:pt x="642" y="26437"/>
                      <a:pt x="553" y="26615"/>
                    </a:cubicBezTo>
                    <a:cubicBezTo>
                      <a:pt x="530" y="26749"/>
                      <a:pt x="575" y="26905"/>
                      <a:pt x="686" y="26994"/>
                    </a:cubicBezTo>
                    <a:cubicBezTo>
                      <a:pt x="954" y="27195"/>
                      <a:pt x="1266" y="27329"/>
                      <a:pt x="1623" y="27373"/>
                    </a:cubicBezTo>
                    <a:cubicBezTo>
                      <a:pt x="1912" y="27440"/>
                      <a:pt x="2202" y="27485"/>
                      <a:pt x="2514" y="27507"/>
                    </a:cubicBezTo>
                    <a:cubicBezTo>
                      <a:pt x="2091" y="27663"/>
                      <a:pt x="1779" y="27819"/>
                      <a:pt x="1779" y="28153"/>
                    </a:cubicBezTo>
                    <a:cubicBezTo>
                      <a:pt x="1756" y="28287"/>
                      <a:pt x="1823" y="28398"/>
                      <a:pt x="1935" y="28488"/>
                    </a:cubicBezTo>
                    <a:cubicBezTo>
                      <a:pt x="2002" y="28532"/>
                      <a:pt x="2091" y="28577"/>
                      <a:pt x="2202" y="28599"/>
                    </a:cubicBezTo>
                    <a:cubicBezTo>
                      <a:pt x="2321" y="28610"/>
                      <a:pt x="2440" y="28615"/>
                      <a:pt x="2559" y="28615"/>
                    </a:cubicBezTo>
                    <a:cubicBezTo>
                      <a:pt x="2929" y="28615"/>
                      <a:pt x="3297" y="28561"/>
                      <a:pt x="3651" y="28443"/>
                    </a:cubicBezTo>
                    <a:cubicBezTo>
                      <a:pt x="5501" y="27997"/>
                      <a:pt x="8310" y="26147"/>
                      <a:pt x="8666" y="23940"/>
                    </a:cubicBezTo>
                    <a:cubicBezTo>
                      <a:pt x="12344" y="21823"/>
                      <a:pt x="16646" y="16897"/>
                      <a:pt x="16735" y="16206"/>
                    </a:cubicBezTo>
                    <a:cubicBezTo>
                      <a:pt x="16891" y="15448"/>
                      <a:pt x="16824" y="14668"/>
                      <a:pt x="16535" y="13954"/>
                    </a:cubicBezTo>
                    <a:cubicBezTo>
                      <a:pt x="15086" y="9853"/>
                      <a:pt x="15442" y="8382"/>
                      <a:pt x="16178" y="4214"/>
                    </a:cubicBezTo>
                    <a:cubicBezTo>
                      <a:pt x="16624" y="1561"/>
                      <a:pt x="16245" y="669"/>
                      <a:pt x="16312" y="179"/>
                    </a:cubicBezTo>
                    <a:cubicBezTo>
                      <a:pt x="16312" y="77"/>
                      <a:pt x="16233" y="0"/>
                      <a:pt x="1614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32"/>
              <p:cNvSpPr/>
              <p:nvPr/>
            </p:nvSpPr>
            <p:spPr>
              <a:xfrm>
                <a:off x="2927575" y="3172050"/>
                <a:ext cx="402375" cy="703650"/>
              </a:xfrm>
              <a:custGeom>
                <a:avLst/>
                <a:gdLst/>
                <a:ahLst/>
                <a:cxnLst/>
                <a:rect l="l" t="t" r="r" b="b"/>
                <a:pathLst>
                  <a:path w="16095" h="28146" extrusionOk="0">
                    <a:moveTo>
                      <a:pt x="580" y="1"/>
                    </a:moveTo>
                    <a:cubicBezTo>
                      <a:pt x="602" y="291"/>
                      <a:pt x="491" y="848"/>
                      <a:pt x="491" y="2252"/>
                    </a:cubicBezTo>
                    <a:cubicBezTo>
                      <a:pt x="513" y="2832"/>
                      <a:pt x="580" y="3433"/>
                      <a:pt x="714" y="4013"/>
                    </a:cubicBezTo>
                    <a:cubicBezTo>
                      <a:pt x="1405" y="8114"/>
                      <a:pt x="1828" y="9630"/>
                      <a:pt x="335" y="13865"/>
                    </a:cubicBezTo>
                    <a:cubicBezTo>
                      <a:pt x="67" y="14534"/>
                      <a:pt x="1" y="15292"/>
                      <a:pt x="157" y="16027"/>
                    </a:cubicBezTo>
                    <a:cubicBezTo>
                      <a:pt x="625" y="16741"/>
                      <a:pt x="1160" y="17432"/>
                      <a:pt x="1762" y="18034"/>
                    </a:cubicBezTo>
                    <a:cubicBezTo>
                      <a:pt x="2698" y="19037"/>
                      <a:pt x="3634" y="19995"/>
                      <a:pt x="4637" y="20909"/>
                    </a:cubicBezTo>
                    <a:cubicBezTo>
                      <a:pt x="8359" y="24319"/>
                      <a:pt x="8136" y="23160"/>
                      <a:pt x="8337" y="24052"/>
                    </a:cubicBezTo>
                    <a:cubicBezTo>
                      <a:pt x="8538" y="24966"/>
                      <a:pt x="9162" y="25724"/>
                      <a:pt x="9875" y="26303"/>
                    </a:cubicBezTo>
                    <a:cubicBezTo>
                      <a:pt x="10834" y="27106"/>
                      <a:pt x="11970" y="27685"/>
                      <a:pt x="13174" y="27975"/>
                    </a:cubicBezTo>
                    <a:cubicBezTo>
                      <a:pt x="13692" y="28104"/>
                      <a:pt x="14032" y="28145"/>
                      <a:pt x="14253" y="28145"/>
                    </a:cubicBezTo>
                    <a:cubicBezTo>
                      <a:pt x="14488" y="28145"/>
                      <a:pt x="14588" y="28099"/>
                      <a:pt x="14623" y="28064"/>
                    </a:cubicBezTo>
                    <a:cubicBezTo>
                      <a:pt x="14645" y="28042"/>
                      <a:pt x="14667" y="28020"/>
                      <a:pt x="14667" y="27975"/>
                    </a:cubicBezTo>
                    <a:cubicBezTo>
                      <a:pt x="14667" y="27819"/>
                      <a:pt x="14400" y="27708"/>
                      <a:pt x="13932" y="27551"/>
                    </a:cubicBezTo>
                    <a:cubicBezTo>
                      <a:pt x="13464" y="27418"/>
                      <a:pt x="13018" y="27195"/>
                      <a:pt x="12617" y="26950"/>
                    </a:cubicBezTo>
                    <a:lnTo>
                      <a:pt x="12394" y="26816"/>
                    </a:lnTo>
                    <a:cubicBezTo>
                      <a:pt x="12372" y="26794"/>
                      <a:pt x="12349" y="26771"/>
                      <a:pt x="12327" y="26727"/>
                    </a:cubicBezTo>
                    <a:cubicBezTo>
                      <a:pt x="12203" y="26638"/>
                      <a:pt x="12304" y="26465"/>
                      <a:pt x="12430" y="26465"/>
                    </a:cubicBezTo>
                    <a:cubicBezTo>
                      <a:pt x="12462" y="26465"/>
                      <a:pt x="12496" y="26476"/>
                      <a:pt x="12528" y="26504"/>
                    </a:cubicBezTo>
                    <a:cubicBezTo>
                      <a:pt x="12617" y="26571"/>
                      <a:pt x="12684" y="26638"/>
                      <a:pt x="12773" y="26682"/>
                    </a:cubicBezTo>
                    <a:cubicBezTo>
                      <a:pt x="13117" y="26931"/>
                      <a:pt x="13511" y="27048"/>
                      <a:pt x="13926" y="27048"/>
                    </a:cubicBezTo>
                    <a:cubicBezTo>
                      <a:pt x="13994" y="27048"/>
                      <a:pt x="14063" y="27045"/>
                      <a:pt x="14133" y="27039"/>
                    </a:cubicBezTo>
                    <a:cubicBezTo>
                      <a:pt x="14801" y="26994"/>
                      <a:pt x="15604" y="26838"/>
                      <a:pt x="15827" y="26615"/>
                    </a:cubicBezTo>
                    <a:cubicBezTo>
                      <a:pt x="15849" y="26593"/>
                      <a:pt x="15893" y="26593"/>
                      <a:pt x="15871" y="26526"/>
                    </a:cubicBezTo>
                    <a:cubicBezTo>
                      <a:pt x="15871" y="26482"/>
                      <a:pt x="15737" y="26392"/>
                      <a:pt x="15581" y="26348"/>
                    </a:cubicBezTo>
                    <a:cubicBezTo>
                      <a:pt x="15471" y="26339"/>
                      <a:pt x="15364" y="26333"/>
                      <a:pt x="15257" y="26333"/>
                    </a:cubicBezTo>
                    <a:cubicBezTo>
                      <a:pt x="15107" y="26333"/>
                      <a:pt x="14958" y="26344"/>
                      <a:pt x="14801" y="26370"/>
                    </a:cubicBezTo>
                    <a:cubicBezTo>
                      <a:pt x="14445" y="26437"/>
                      <a:pt x="14088" y="26437"/>
                      <a:pt x="13731" y="26437"/>
                    </a:cubicBezTo>
                    <a:cubicBezTo>
                      <a:pt x="13575" y="26437"/>
                      <a:pt x="13419" y="26415"/>
                      <a:pt x="13263" y="26415"/>
                    </a:cubicBezTo>
                    <a:cubicBezTo>
                      <a:pt x="13241" y="26392"/>
                      <a:pt x="13219" y="26392"/>
                      <a:pt x="13196" y="26392"/>
                    </a:cubicBezTo>
                    <a:cubicBezTo>
                      <a:pt x="12996" y="26348"/>
                      <a:pt x="12773" y="26281"/>
                      <a:pt x="12595" y="26192"/>
                    </a:cubicBezTo>
                    <a:cubicBezTo>
                      <a:pt x="12505" y="26169"/>
                      <a:pt x="12483" y="26080"/>
                      <a:pt x="12505" y="26013"/>
                    </a:cubicBezTo>
                    <a:cubicBezTo>
                      <a:pt x="12522" y="25948"/>
                      <a:pt x="12574" y="25907"/>
                      <a:pt x="12636" y="25907"/>
                    </a:cubicBezTo>
                    <a:cubicBezTo>
                      <a:pt x="12658" y="25907"/>
                      <a:pt x="12682" y="25912"/>
                      <a:pt x="12706" y="25924"/>
                    </a:cubicBezTo>
                    <a:cubicBezTo>
                      <a:pt x="13040" y="26058"/>
                      <a:pt x="13397" y="26125"/>
                      <a:pt x="13754" y="26147"/>
                    </a:cubicBezTo>
                    <a:cubicBezTo>
                      <a:pt x="14913" y="26147"/>
                      <a:pt x="15916" y="25724"/>
                      <a:pt x="16072" y="25545"/>
                    </a:cubicBezTo>
                    <a:cubicBezTo>
                      <a:pt x="16094" y="25523"/>
                      <a:pt x="16094" y="25501"/>
                      <a:pt x="16094" y="25478"/>
                    </a:cubicBezTo>
                    <a:cubicBezTo>
                      <a:pt x="16072" y="25389"/>
                      <a:pt x="15977" y="25356"/>
                      <a:pt x="15821" y="25356"/>
                    </a:cubicBezTo>
                    <a:cubicBezTo>
                      <a:pt x="15665" y="25356"/>
                      <a:pt x="15448" y="25389"/>
                      <a:pt x="15180" y="25434"/>
                    </a:cubicBezTo>
                    <a:cubicBezTo>
                      <a:pt x="14826" y="25495"/>
                      <a:pt x="14406" y="25569"/>
                      <a:pt x="13966" y="25569"/>
                    </a:cubicBezTo>
                    <a:cubicBezTo>
                      <a:pt x="13602" y="25569"/>
                      <a:pt x="13225" y="25518"/>
                      <a:pt x="12862" y="25367"/>
                    </a:cubicBezTo>
                    <a:cubicBezTo>
                      <a:pt x="12773" y="25345"/>
                      <a:pt x="12751" y="25256"/>
                      <a:pt x="12773" y="25189"/>
                    </a:cubicBezTo>
                    <a:cubicBezTo>
                      <a:pt x="12805" y="25123"/>
                      <a:pt x="12862" y="25082"/>
                      <a:pt x="12916" y="25082"/>
                    </a:cubicBezTo>
                    <a:cubicBezTo>
                      <a:pt x="12936" y="25082"/>
                      <a:pt x="12956" y="25088"/>
                      <a:pt x="12973" y="25100"/>
                    </a:cubicBezTo>
                    <a:cubicBezTo>
                      <a:pt x="13286" y="25215"/>
                      <a:pt x="13623" y="25281"/>
                      <a:pt x="13958" y="25281"/>
                    </a:cubicBezTo>
                    <a:cubicBezTo>
                      <a:pt x="14076" y="25281"/>
                      <a:pt x="14194" y="25273"/>
                      <a:pt x="14311" y="25256"/>
                    </a:cubicBezTo>
                    <a:cubicBezTo>
                      <a:pt x="14311" y="25233"/>
                      <a:pt x="14333" y="25233"/>
                      <a:pt x="14333" y="25211"/>
                    </a:cubicBezTo>
                    <a:cubicBezTo>
                      <a:pt x="14645" y="24854"/>
                      <a:pt x="15158" y="23985"/>
                      <a:pt x="15091" y="23762"/>
                    </a:cubicBezTo>
                    <a:cubicBezTo>
                      <a:pt x="15091" y="23740"/>
                      <a:pt x="15069" y="23718"/>
                      <a:pt x="15024" y="23695"/>
                    </a:cubicBezTo>
                    <a:cubicBezTo>
                      <a:pt x="14991" y="23684"/>
                      <a:pt x="14957" y="23679"/>
                      <a:pt x="14924" y="23679"/>
                    </a:cubicBezTo>
                    <a:cubicBezTo>
                      <a:pt x="14890" y="23679"/>
                      <a:pt x="14857" y="23684"/>
                      <a:pt x="14824" y="23695"/>
                    </a:cubicBezTo>
                    <a:cubicBezTo>
                      <a:pt x="14690" y="23784"/>
                      <a:pt x="14556" y="23896"/>
                      <a:pt x="14467" y="24030"/>
                    </a:cubicBezTo>
                    <a:lnTo>
                      <a:pt x="14400" y="24097"/>
                    </a:lnTo>
                    <a:cubicBezTo>
                      <a:pt x="14069" y="24477"/>
                      <a:pt x="13603" y="24686"/>
                      <a:pt x="13120" y="24686"/>
                    </a:cubicBezTo>
                    <a:cubicBezTo>
                      <a:pt x="12952" y="24686"/>
                      <a:pt x="12783" y="24661"/>
                      <a:pt x="12617" y="24609"/>
                    </a:cubicBezTo>
                    <a:cubicBezTo>
                      <a:pt x="12238" y="24520"/>
                      <a:pt x="11926" y="24275"/>
                      <a:pt x="11747" y="23940"/>
                    </a:cubicBezTo>
                    <a:cubicBezTo>
                      <a:pt x="11640" y="23957"/>
                      <a:pt x="11532" y="23965"/>
                      <a:pt x="11425" y="23965"/>
                    </a:cubicBezTo>
                    <a:cubicBezTo>
                      <a:pt x="10950" y="23965"/>
                      <a:pt x="10480" y="23808"/>
                      <a:pt x="10098" y="23517"/>
                    </a:cubicBezTo>
                    <a:cubicBezTo>
                      <a:pt x="9974" y="23410"/>
                      <a:pt x="10062" y="23233"/>
                      <a:pt x="10181" y="23233"/>
                    </a:cubicBezTo>
                    <a:cubicBezTo>
                      <a:pt x="10212" y="23233"/>
                      <a:pt x="10245" y="23245"/>
                      <a:pt x="10276" y="23272"/>
                    </a:cubicBezTo>
                    <a:cubicBezTo>
                      <a:pt x="10602" y="23528"/>
                      <a:pt x="11006" y="23667"/>
                      <a:pt x="11418" y="23667"/>
                    </a:cubicBezTo>
                    <a:cubicBezTo>
                      <a:pt x="11542" y="23667"/>
                      <a:pt x="11668" y="23654"/>
                      <a:pt x="11792" y="23628"/>
                    </a:cubicBezTo>
                    <a:cubicBezTo>
                      <a:pt x="11978" y="23582"/>
                      <a:pt x="12164" y="23559"/>
                      <a:pt x="12349" y="23559"/>
                    </a:cubicBezTo>
                    <a:cubicBezTo>
                      <a:pt x="12609" y="23559"/>
                      <a:pt x="12869" y="23604"/>
                      <a:pt x="13129" y="23695"/>
                    </a:cubicBezTo>
                    <a:cubicBezTo>
                      <a:pt x="13330" y="23784"/>
                      <a:pt x="13575" y="23829"/>
                      <a:pt x="13820" y="23829"/>
                    </a:cubicBezTo>
                    <a:cubicBezTo>
                      <a:pt x="14043" y="23807"/>
                      <a:pt x="14244" y="23695"/>
                      <a:pt x="14378" y="23517"/>
                    </a:cubicBezTo>
                    <a:cubicBezTo>
                      <a:pt x="14400" y="23472"/>
                      <a:pt x="14400" y="23406"/>
                      <a:pt x="14378" y="23383"/>
                    </a:cubicBezTo>
                    <a:cubicBezTo>
                      <a:pt x="14289" y="23227"/>
                      <a:pt x="14043" y="23183"/>
                      <a:pt x="13820" y="23116"/>
                    </a:cubicBezTo>
                    <a:cubicBezTo>
                      <a:pt x="13731" y="23093"/>
                      <a:pt x="13642" y="23071"/>
                      <a:pt x="13531" y="23049"/>
                    </a:cubicBezTo>
                    <a:cubicBezTo>
                      <a:pt x="12907" y="22804"/>
                      <a:pt x="12327" y="22514"/>
                      <a:pt x="11770" y="22135"/>
                    </a:cubicBezTo>
                    <a:cubicBezTo>
                      <a:pt x="11119" y="21757"/>
                      <a:pt x="10448" y="21260"/>
                      <a:pt x="9757" y="21260"/>
                    </a:cubicBezTo>
                    <a:cubicBezTo>
                      <a:pt x="9715" y="21260"/>
                      <a:pt x="9672" y="21262"/>
                      <a:pt x="9630" y="21266"/>
                    </a:cubicBezTo>
                    <a:cubicBezTo>
                      <a:pt x="9429" y="20954"/>
                      <a:pt x="9140" y="20485"/>
                      <a:pt x="8449" y="19505"/>
                    </a:cubicBezTo>
                    <a:cubicBezTo>
                      <a:pt x="5974" y="15983"/>
                      <a:pt x="5105" y="15559"/>
                      <a:pt x="4704" y="14111"/>
                    </a:cubicBezTo>
                    <a:cubicBezTo>
                      <a:pt x="3879" y="11280"/>
                      <a:pt x="3701" y="1762"/>
                      <a:pt x="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32"/>
              <p:cNvSpPr/>
              <p:nvPr/>
            </p:nvSpPr>
            <p:spPr>
              <a:xfrm>
                <a:off x="2964925" y="3538925"/>
                <a:ext cx="635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397" extrusionOk="0">
                    <a:moveTo>
                      <a:pt x="2206" y="0"/>
                    </a:moveTo>
                    <a:cubicBezTo>
                      <a:pt x="1707" y="0"/>
                      <a:pt x="529" y="349"/>
                      <a:pt x="45" y="1174"/>
                    </a:cubicBezTo>
                    <a:cubicBezTo>
                      <a:pt x="0" y="1241"/>
                      <a:pt x="22" y="1330"/>
                      <a:pt x="89" y="1375"/>
                    </a:cubicBezTo>
                    <a:cubicBezTo>
                      <a:pt x="111" y="1389"/>
                      <a:pt x="133" y="1397"/>
                      <a:pt x="159" y="1397"/>
                    </a:cubicBezTo>
                    <a:cubicBezTo>
                      <a:pt x="289" y="1397"/>
                      <a:pt x="511" y="1205"/>
                      <a:pt x="1293" y="795"/>
                    </a:cubicBezTo>
                    <a:cubicBezTo>
                      <a:pt x="2229" y="305"/>
                      <a:pt x="2541" y="283"/>
                      <a:pt x="2430" y="60"/>
                    </a:cubicBezTo>
                    <a:cubicBezTo>
                      <a:pt x="2408" y="20"/>
                      <a:pt x="2327" y="0"/>
                      <a:pt x="2206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32"/>
              <p:cNvSpPr/>
              <p:nvPr/>
            </p:nvSpPr>
            <p:spPr>
              <a:xfrm>
                <a:off x="3121625" y="3707225"/>
                <a:ext cx="422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827" extrusionOk="0">
                    <a:moveTo>
                      <a:pt x="1504" y="1"/>
                    </a:moveTo>
                    <a:cubicBezTo>
                      <a:pt x="1092" y="1"/>
                      <a:pt x="0" y="650"/>
                      <a:pt x="419" y="1753"/>
                    </a:cubicBezTo>
                    <a:cubicBezTo>
                      <a:pt x="439" y="1804"/>
                      <a:pt x="482" y="1827"/>
                      <a:pt x="525" y="1827"/>
                    </a:cubicBezTo>
                    <a:cubicBezTo>
                      <a:pt x="577" y="1827"/>
                      <a:pt x="630" y="1792"/>
                      <a:pt x="642" y="1731"/>
                    </a:cubicBezTo>
                    <a:cubicBezTo>
                      <a:pt x="709" y="1085"/>
                      <a:pt x="776" y="728"/>
                      <a:pt x="1623" y="193"/>
                    </a:cubicBezTo>
                    <a:cubicBezTo>
                      <a:pt x="1667" y="171"/>
                      <a:pt x="1690" y="104"/>
                      <a:pt x="1645" y="59"/>
                    </a:cubicBezTo>
                    <a:cubicBezTo>
                      <a:pt x="1625" y="20"/>
                      <a:pt x="1575" y="1"/>
                      <a:pt x="1504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32"/>
              <p:cNvSpPr/>
              <p:nvPr/>
            </p:nvSpPr>
            <p:spPr>
              <a:xfrm>
                <a:off x="2923675" y="3167600"/>
                <a:ext cx="421200" cy="715400"/>
              </a:xfrm>
              <a:custGeom>
                <a:avLst/>
                <a:gdLst/>
                <a:ahLst/>
                <a:cxnLst/>
                <a:rect l="l" t="t" r="r" b="b"/>
                <a:pathLst>
                  <a:path w="16848" h="28616" extrusionOk="0">
                    <a:moveTo>
                      <a:pt x="12461" y="24035"/>
                    </a:moveTo>
                    <a:cubicBezTo>
                      <a:pt x="12699" y="24035"/>
                      <a:pt x="12943" y="24080"/>
                      <a:pt x="13174" y="24163"/>
                    </a:cubicBezTo>
                    <a:cubicBezTo>
                      <a:pt x="13397" y="24256"/>
                      <a:pt x="13620" y="24302"/>
                      <a:pt x="13856" y="24302"/>
                    </a:cubicBezTo>
                    <a:cubicBezTo>
                      <a:pt x="13903" y="24302"/>
                      <a:pt x="13950" y="24301"/>
                      <a:pt x="13999" y="24297"/>
                    </a:cubicBezTo>
                    <a:lnTo>
                      <a:pt x="14110" y="24297"/>
                    </a:lnTo>
                    <a:cubicBezTo>
                      <a:pt x="13866" y="24465"/>
                      <a:pt x="13569" y="24560"/>
                      <a:pt x="13263" y="24560"/>
                    </a:cubicBezTo>
                    <a:cubicBezTo>
                      <a:pt x="13123" y="24560"/>
                      <a:pt x="12980" y="24540"/>
                      <a:pt x="12840" y="24497"/>
                    </a:cubicBezTo>
                    <a:cubicBezTo>
                      <a:pt x="12594" y="24431"/>
                      <a:pt x="12372" y="24275"/>
                      <a:pt x="12216" y="24052"/>
                    </a:cubicBezTo>
                    <a:cubicBezTo>
                      <a:pt x="12296" y="24040"/>
                      <a:pt x="12378" y="24035"/>
                      <a:pt x="12461" y="24035"/>
                    </a:cubicBezTo>
                    <a:close/>
                    <a:moveTo>
                      <a:pt x="892" y="469"/>
                    </a:moveTo>
                    <a:cubicBezTo>
                      <a:pt x="2876" y="1940"/>
                      <a:pt x="3567" y="6955"/>
                      <a:pt x="4057" y="10655"/>
                    </a:cubicBezTo>
                    <a:cubicBezTo>
                      <a:pt x="4971" y="17275"/>
                      <a:pt x="4726" y="13820"/>
                      <a:pt x="9563" y="21377"/>
                    </a:cubicBezTo>
                    <a:cubicBezTo>
                      <a:pt x="9621" y="21454"/>
                      <a:pt x="9696" y="21515"/>
                      <a:pt x="9788" y="21515"/>
                    </a:cubicBezTo>
                    <a:cubicBezTo>
                      <a:pt x="9802" y="21515"/>
                      <a:pt x="9816" y="21513"/>
                      <a:pt x="9830" y="21511"/>
                    </a:cubicBezTo>
                    <a:cubicBezTo>
                      <a:pt x="9855" y="21510"/>
                      <a:pt x="9879" y="21509"/>
                      <a:pt x="9903" y="21509"/>
                    </a:cubicBezTo>
                    <a:cubicBezTo>
                      <a:pt x="10642" y="21509"/>
                      <a:pt x="11126" y="21838"/>
                      <a:pt x="11903" y="22313"/>
                    </a:cubicBezTo>
                    <a:cubicBezTo>
                      <a:pt x="12461" y="22647"/>
                      <a:pt x="13308" y="23160"/>
                      <a:pt x="13954" y="23294"/>
                    </a:cubicBezTo>
                    <a:cubicBezTo>
                      <a:pt x="15136" y="23539"/>
                      <a:pt x="14199" y="23985"/>
                      <a:pt x="13954" y="23985"/>
                    </a:cubicBezTo>
                    <a:cubicBezTo>
                      <a:pt x="13916" y="23989"/>
                      <a:pt x="13877" y="23990"/>
                      <a:pt x="13838" y="23990"/>
                    </a:cubicBezTo>
                    <a:cubicBezTo>
                      <a:pt x="13648" y="23990"/>
                      <a:pt x="13448" y="23947"/>
                      <a:pt x="13263" y="23873"/>
                    </a:cubicBezTo>
                    <a:cubicBezTo>
                      <a:pt x="12924" y="23760"/>
                      <a:pt x="12655" y="23725"/>
                      <a:pt x="12424" y="23725"/>
                    </a:cubicBezTo>
                    <a:cubicBezTo>
                      <a:pt x="12050" y="23725"/>
                      <a:pt x="11779" y="23817"/>
                      <a:pt x="11475" y="23817"/>
                    </a:cubicBezTo>
                    <a:cubicBezTo>
                      <a:pt x="11192" y="23817"/>
                      <a:pt x="10881" y="23737"/>
                      <a:pt x="10432" y="23427"/>
                    </a:cubicBezTo>
                    <a:cubicBezTo>
                      <a:pt x="10409" y="23412"/>
                      <a:pt x="10379" y="23404"/>
                      <a:pt x="10349" y="23404"/>
                    </a:cubicBezTo>
                    <a:cubicBezTo>
                      <a:pt x="10295" y="23404"/>
                      <a:pt x="10238" y="23429"/>
                      <a:pt x="10209" y="23472"/>
                    </a:cubicBezTo>
                    <a:cubicBezTo>
                      <a:pt x="10165" y="23539"/>
                      <a:pt x="10165" y="23628"/>
                      <a:pt x="10254" y="23673"/>
                    </a:cubicBezTo>
                    <a:cubicBezTo>
                      <a:pt x="10636" y="23963"/>
                      <a:pt x="11091" y="24121"/>
                      <a:pt x="11572" y="24121"/>
                    </a:cubicBezTo>
                    <a:cubicBezTo>
                      <a:pt x="11682" y="24121"/>
                      <a:pt x="11792" y="24113"/>
                      <a:pt x="11903" y="24096"/>
                    </a:cubicBezTo>
                    <a:cubicBezTo>
                      <a:pt x="12074" y="24515"/>
                      <a:pt x="12658" y="24841"/>
                      <a:pt x="13288" y="24841"/>
                    </a:cubicBezTo>
                    <a:cubicBezTo>
                      <a:pt x="13731" y="24841"/>
                      <a:pt x="14197" y="24680"/>
                      <a:pt x="14556" y="24275"/>
                    </a:cubicBezTo>
                    <a:cubicBezTo>
                      <a:pt x="14693" y="24098"/>
                      <a:pt x="14899" y="23835"/>
                      <a:pt x="15099" y="23835"/>
                    </a:cubicBezTo>
                    <a:cubicBezTo>
                      <a:pt x="15126" y="23835"/>
                      <a:pt x="15153" y="23840"/>
                      <a:pt x="15180" y="23851"/>
                    </a:cubicBezTo>
                    <a:cubicBezTo>
                      <a:pt x="15492" y="24029"/>
                      <a:pt x="14467" y="25389"/>
                      <a:pt x="14445" y="25434"/>
                    </a:cubicBezTo>
                    <a:cubicBezTo>
                      <a:pt x="14354" y="25443"/>
                      <a:pt x="14263" y="25447"/>
                      <a:pt x="14172" y="25447"/>
                    </a:cubicBezTo>
                    <a:cubicBezTo>
                      <a:pt x="13818" y="25447"/>
                      <a:pt x="13466" y="25379"/>
                      <a:pt x="13129" y="25255"/>
                    </a:cubicBezTo>
                    <a:cubicBezTo>
                      <a:pt x="13108" y="25248"/>
                      <a:pt x="13087" y="25245"/>
                      <a:pt x="13067" y="25245"/>
                    </a:cubicBezTo>
                    <a:cubicBezTo>
                      <a:pt x="12908" y="25245"/>
                      <a:pt x="12839" y="25466"/>
                      <a:pt x="13018" y="25545"/>
                    </a:cubicBezTo>
                    <a:cubicBezTo>
                      <a:pt x="13381" y="25696"/>
                      <a:pt x="13758" y="25747"/>
                      <a:pt x="14122" y="25747"/>
                    </a:cubicBezTo>
                    <a:cubicBezTo>
                      <a:pt x="14562" y="25747"/>
                      <a:pt x="14982" y="25673"/>
                      <a:pt x="15336" y="25612"/>
                    </a:cubicBezTo>
                    <a:cubicBezTo>
                      <a:pt x="15617" y="25563"/>
                      <a:pt x="15826" y="25542"/>
                      <a:pt x="15972" y="25542"/>
                    </a:cubicBezTo>
                    <a:cubicBezTo>
                      <a:pt x="16848" y="25542"/>
                      <a:pt x="15505" y="26290"/>
                      <a:pt x="14048" y="26290"/>
                    </a:cubicBezTo>
                    <a:cubicBezTo>
                      <a:pt x="13638" y="26290"/>
                      <a:pt x="13220" y="26231"/>
                      <a:pt x="12840" y="26080"/>
                    </a:cubicBezTo>
                    <a:cubicBezTo>
                      <a:pt x="12818" y="26069"/>
                      <a:pt x="12796" y="26064"/>
                      <a:pt x="12776" y="26064"/>
                    </a:cubicBezTo>
                    <a:cubicBezTo>
                      <a:pt x="12633" y="26064"/>
                      <a:pt x="12552" y="26311"/>
                      <a:pt x="12728" y="26370"/>
                    </a:cubicBezTo>
                    <a:cubicBezTo>
                      <a:pt x="12929" y="26437"/>
                      <a:pt x="13129" y="26504"/>
                      <a:pt x="13352" y="26548"/>
                    </a:cubicBezTo>
                    <a:cubicBezTo>
                      <a:pt x="13426" y="26589"/>
                      <a:pt x="13630" y="26603"/>
                      <a:pt x="13870" y="26603"/>
                    </a:cubicBezTo>
                    <a:cubicBezTo>
                      <a:pt x="14282" y="26603"/>
                      <a:pt x="14802" y="26562"/>
                      <a:pt x="14957" y="26548"/>
                    </a:cubicBezTo>
                    <a:cubicBezTo>
                      <a:pt x="15156" y="26524"/>
                      <a:pt x="15326" y="26513"/>
                      <a:pt x="15468" y="26513"/>
                    </a:cubicBezTo>
                    <a:cubicBezTo>
                      <a:pt x="16493" y="26513"/>
                      <a:pt x="16067" y="27077"/>
                      <a:pt x="14266" y="27195"/>
                    </a:cubicBezTo>
                    <a:cubicBezTo>
                      <a:pt x="14186" y="27201"/>
                      <a:pt x="14110" y="27204"/>
                      <a:pt x="14038" y="27204"/>
                    </a:cubicBezTo>
                    <a:cubicBezTo>
                      <a:pt x="13035" y="27204"/>
                      <a:pt x="12764" y="26625"/>
                      <a:pt x="12562" y="26625"/>
                    </a:cubicBezTo>
                    <a:cubicBezTo>
                      <a:pt x="12527" y="26625"/>
                      <a:pt x="12495" y="26642"/>
                      <a:pt x="12461" y="26682"/>
                    </a:cubicBezTo>
                    <a:cubicBezTo>
                      <a:pt x="12416" y="26749"/>
                      <a:pt x="12416" y="26838"/>
                      <a:pt x="12483" y="26905"/>
                    </a:cubicBezTo>
                    <a:cubicBezTo>
                      <a:pt x="12505" y="26994"/>
                      <a:pt x="12505" y="26949"/>
                      <a:pt x="12751" y="27105"/>
                    </a:cubicBezTo>
                    <a:cubicBezTo>
                      <a:pt x="13174" y="27373"/>
                      <a:pt x="13620" y="27573"/>
                      <a:pt x="14088" y="27729"/>
                    </a:cubicBezTo>
                    <a:cubicBezTo>
                      <a:pt x="14534" y="27886"/>
                      <a:pt x="14801" y="27975"/>
                      <a:pt x="14801" y="28153"/>
                    </a:cubicBezTo>
                    <a:cubicBezTo>
                      <a:pt x="14801" y="28175"/>
                      <a:pt x="14801" y="28220"/>
                      <a:pt x="14757" y="28242"/>
                    </a:cubicBezTo>
                    <a:cubicBezTo>
                      <a:pt x="14721" y="28266"/>
                      <a:pt x="14622" y="28315"/>
                      <a:pt x="14371" y="28315"/>
                    </a:cubicBezTo>
                    <a:cubicBezTo>
                      <a:pt x="14152" y="28315"/>
                      <a:pt x="13817" y="28278"/>
                      <a:pt x="13308" y="28153"/>
                    </a:cubicBezTo>
                    <a:cubicBezTo>
                      <a:pt x="11391" y="27663"/>
                      <a:pt x="8850" y="25879"/>
                      <a:pt x="8515" y="23851"/>
                    </a:cubicBezTo>
                    <a:cubicBezTo>
                      <a:pt x="8493" y="23784"/>
                      <a:pt x="8449" y="23717"/>
                      <a:pt x="8404" y="23695"/>
                    </a:cubicBezTo>
                    <a:cubicBezTo>
                      <a:pt x="6844" y="22803"/>
                      <a:pt x="5328" y="21488"/>
                      <a:pt x="4147" y="20351"/>
                    </a:cubicBezTo>
                    <a:cubicBezTo>
                      <a:pt x="3166" y="19460"/>
                      <a:pt x="2252" y="18479"/>
                      <a:pt x="1405" y="17454"/>
                    </a:cubicBezTo>
                    <a:cubicBezTo>
                      <a:pt x="491" y="16295"/>
                      <a:pt x="45" y="15871"/>
                      <a:pt x="647" y="14088"/>
                    </a:cubicBezTo>
                    <a:cubicBezTo>
                      <a:pt x="2140" y="9897"/>
                      <a:pt x="1761" y="8359"/>
                      <a:pt x="1026" y="4169"/>
                    </a:cubicBezTo>
                    <a:cubicBezTo>
                      <a:pt x="914" y="3589"/>
                      <a:pt x="848" y="3010"/>
                      <a:pt x="803" y="2430"/>
                    </a:cubicBezTo>
                    <a:cubicBezTo>
                      <a:pt x="803" y="1761"/>
                      <a:pt x="825" y="1115"/>
                      <a:pt x="892" y="469"/>
                    </a:cubicBezTo>
                    <a:close/>
                    <a:moveTo>
                      <a:pt x="768" y="0"/>
                    </a:moveTo>
                    <a:cubicBezTo>
                      <a:pt x="681" y="0"/>
                      <a:pt x="602" y="76"/>
                      <a:pt x="602" y="179"/>
                    </a:cubicBezTo>
                    <a:cubicBezTo>
                      <a:pt x="669" y="669"/>
                      <a:pt x="290" y="1539"/>
                      <a:pt x="736" y="4213"/>
                    </a:cubicBezTo>
                    <a:cubicBezTo>
                      <a:pt x="1449" y="8382"/>
                      <a:pt x="1828" y="9875"/>
                      <a:pt x="379" y="13954"/>
                    </a:cubicBezTo>
                    <a:cubicBezTo>
                      <a:pt x="90" y="14667"/>
                      <a:pt x="1" y="15448"/>
                      <a:pt x="157" y="16205"/>
                    </a:cubicBezTo>
                    <a:cubicBezTo>
                      <a:pt x="268" y="16896"/>
                      <a:pt x="4548" y="21823"/>
                      <a:pt x="8248" y="23940"/>
                    </a:cubicBezTo>
                    <a:cubicBezTo>
                      <a:pt x="8605" y="26147"/>
                      <a:pt x="11413" y="27997"/>
                      <a:pt x="13263" y="28443"/>
                    </a:cubicBezTo>
                    <a:cubicBezTo>
                      <a:pt x="13618" y="28561"/>
                      <a:pt x="13985" y="28615"/>
                      <a:pt x="14355" y="28615"/>
                    </a:cubicBezTo>
                    <a:cubicBezTo>
                      <a:pt x="14474" y="28615"/>
                      <a:pt x="14593" y="28610"/>
                      <a:pt x="14712" y="28599"/>
                    </a:cubicBezTo>
                    <a:cubicBezTo>
                      <a:pt x="14801" y="28577"/>
                      <a:pt x="14913" y="28532"/>
                      <a:pt x="14980" y="28487"/>
                    </a:cubicBezTo>
                    <a:cubicBezTo>
                      <a:pt x="15091" y="28398"/>
                      <a:pt x="15136" y="28287"/>
                      <a:pt x="15136" y="28153"/>
                    </a:cubicBezTo>
                    <a:cubicBezTo>
                      <a:pt x="15136" y="27819"/>
                      <a:pt x="14823" y="27663"/>
                      <a:pt x="14400" y="27507"/>
                    </a:cubicBezTo>
                    <a:cubicBezTo>
                      <a:pt x="14712" y="27484"/>
                      <a:pt x="15002" y="27440"/>
                      <a:pt x="15292" y="27373"/>
                    </a:cubicBezTo>
                    <a:cubicBezTo>
                      <a:pt x="15626" y="27328"/>
                      <a:pt x="15960" y="27195"/>
                      <a:pt x="16228" y="26994"/>
                    </a:cubicBezTo>
                    <a:cubicBezTo>
                      <a:pt x="16339" y="26905"/>
                      <a:pt x="16384" y="26749"/>
                      <a:pt x="16362" y="26615"/>
                    </a:cubicBezTo>
                    <a:cubicBezTo>
                      <a:pt x="16272" y="26437"/>
                      <a:pt x="16116" y="26303"/>
                      <a:pt x="15916" y="26258"/>
                    </a:cubicBezTo>
                    <a:cubicBezTo>
                      <a:pt x="16116" y="26191"/>
                      <a:pt x="16317" y="26058"/>
                      <a:pt x="16473" y="25924"/>
                    </a:cubicBezTo>
                    <a:cubicBezTo>
                      <a:pt x="16562" y="25813"/>
                      <a:pt x="16584" y="25679"/>
                      <a:pt x="16562" y="25545"/>
                    </a:cubicBezTo>
                    <a:cubicBezTo>
                      <a:pt x="16486" y="25305"/>
                      <a:pt x="16289" y="25230"/>
                      <a:pt x="16023" y="25230"/>
                    </a:cubicBezTo>
                    <a:cubicBezTo>
                      <a:pt x="15819" y="25230"/>
                      <a:pt x="15575" y="25274"/>
                      <a:pt x="15314" y="25322"/>
                    </a:cubicBezTo>
                    <a:lnTo>
                      <a:pt x="14890" y="25389"/>
                    </a:lnTo>
                    <a:cubicBezTo>
                      <a:pt x="15180" y="24988"/>
                      <a:pt x="15648" y="24230"/>
                      <a:pt x="15559" y="23873"/>
                    </a:cubicBezTo>
                    <a:cubicBezTo>
                      <a:pt x="15537" y="23740"/>
                      <a:pt x="15448" y="23650"/>
                      <a:pt x="15336" y="23584"/>
                    </a:cubicBezTo>
                    <a:cubicBezTo>
                      <a:pt x="15269" y="23550"/>
                      <a:pt x="15191" y="23533"/>
                      <a:pt x="15113" y="23533"/>
                    </a:cubicBezTo>
                    <a:cubicBezTo>
                      <a:pt x="15035" y="23533"/>
                      <a:pt x="14957" y="23550"/>
                      <a:pt x="14890" y="23584"/>
                    </a:cubicBezTo>
                    <a:cubicBezTo>
                      <a:pt x="14890" y="23517"/>
                      <a:pt x="14868" y="23450"/>
                      <a:pt x="14846" y="23383"/>
                    </a:cubicBezTo>
                    <a:cubicBezTo>
                      <a:pt x="14690" y="23115"/>
                      <a:pt x="14355" y="23049"/>
                      <a:pt x="14066" y="22982"/>
                    </a:cubicBezTo>
                    <a:cubicBezTo>
                      <a:pt x="13999" y="22959"/>
                      <a:pt x="13910" y="22937"/>
                      <a:pt x="13843" y="22915"/>
                    </a:cubicBezTo>
                    <a:cubicBezTo>
                      <a:pt x="13219" y="22692"/>
                      <a:pt x="12639" y="22402"/>
                      <a:pt x="12104" y="22045"/>
                    </a:cubicBezTo>
                    <a:cubicBezTo>
                      <a:pt x="11409" y="21611"/>
                      <a:pt x="10735" y="21198"/>
                      <a:pt x="9979" y="21198"/>
                    </a:cubicBezTo>
                    <a:cubicBezTo>
                      <a:pt x="9959" y="21198"/>
                      <a:pt x="9939" y="21198"/>
                      <a:pt x="9920" y="21198"/>
                    </a:cubicBezTo>
                    <a:lnTo>
                      <a:pt x="9875" y="21198"/>
                    </a:lnTo>
                    <a:cubicBezTo>
                      <a:pt x="5127" y="13687"/>
                      <a:pt x="5328" y="17253"/>
                      <a:pt x="4436" y="10611"/>
                    </a:cubicBezTo>
                    <a:cubicBezTo>
                      <a:pt x="3901" y="6688"/>
                      <a:pt x="3166" y="1338"/>
                      <a:pt x="848" y="23"/>
                    </a:cubicBezTo>
                    <a:cubicBezTo>
                      <a:pt x="822" y="7"/>
                      <a:pt x="794" y="0"/>
                      <a:pt x="76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32"/>
              <p:cNvSpPr/>
              <p:nvPr/>
            </p:nvSpPr>
            <p:spPr>
              <a:xfrm>
                <a:off x="2729750" y="3009825"/>
                <a:ext cx="112025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6446" extrusionOk="0">
                    <a:moveTo>
                      <a:pt x="2254" y="0"/>
                    </a:moveTo>
                    <a:cubicBezTo>
                      <a:pt x="2042" y="0"/>
                      <a:pt x="1824" y="65"/>
                      <a:pt x="1605" y="204"/>
                    </a:cubicBezTo>
                    <a:cubicBezTo>
                      <a:pt x="402" y="1006"/>
                      <a:pt x="424" y="3169"/>
                      <a:pt x="424" y="3191"/>
                    </a:cubicBezTo>
                    <a:cubicBezTo>
                      <a:pt x="424" y="3302"/>
                      <a:pt x="424" y="3704"/>
                      <a:pt x="335" y="4372"/>
                    </a:cubicBezTo>
                    <a:cubicBezTo>
                      <a:pt x="268" y="4885"/>
                      <a:pt x="179" y="5576"/>
                      <a:pt x="1" y="6445"/>
                    </a:cubicBezTo>
                    <a:lnTo>
                      <a:pt x="4481" y="6445"/>
                    </a:lnTo>
                    <a:cubicBezTo>
                      <a:pt x="4369" y="5888"/>
                      <a:pt x="4236" y="5108"/>
                      <a:pt x="4147" y="4372"/>
                    </a:cubicBezTo>
                    <a:cubicBezTo>
                      <a:pt x="4080" y="3993"/>
                      <a:pt x="4057" y="3592"/>
                      <a:pt x="4057" y="3191"/>
                    </a:cubicBezTo>
                    <a:cubicBezTo>
                      <a:pt x="4057" y="1377"/>
                      <a:pt x="3229" y="0"/>
                      <a:pt x="2254" y="0"/>
                    </a:cubicBezTo>
                    <a:close/>
                  </a:path>
                </a:pathLst>
              </a:custGeom>
              <a:solidFill>
                <a:srgbClr val="FF96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32"/>
              <p:cNvSpPr/>
              <p:nvPr/>
            </p:nvSpPr>
            <p:spPr>
              <a:xfrm>
                <a:off x="2738100" y="3010175"/>
                <a:ext cx="953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5429" extrusionOk="0">
                    <a:moveTo>
                      <a:pt x="1939" y="1"/>
                    </a:moveTo>
                    <a:cubicBezTo>
                      <a:pt x="1728" y="1"/>
                      <a:pt x="1511" y="68"/>
                      <a:pt x="1294" y="212"/>
                    </a:cubicBezTo>
                    <a:cubicBezTo>
                      <a:pt x="90" y="992"/>
                      <a:pt x="112" y="3177"/>
                      <a:pt x="112" y="3199"/>
                    </a:cubicBezTo>
                    <a:cubicBezTo>
                      <a:pt x="90" y="3311"/>
                      <a:pt x="90" y="3690"/>
                      <a:pt x="1" y="4358"/>
                    </a:cubicBezTo>
                    <a:cubicBezTo>
                      <a:pt x="436" y="5072"/>
                      <a:pt x="1171" y="5428"/>
                      <a:pt x="1907" y="5428"/>
                    </a:cubicBezTo>
                    <a:cubicBezTo>
                      <a:pt x="2642" y="5428"/>
                      <a:pt x="3378" y="5072"/>
                      <a:pt x="3813" y="4358"/>
                    </a:cubicBezTo>
                    <a:cubicBezTo>
                      <a:pt x="3768" y="3979"/>
                      <a:pt x="3723" y="3578"/>
                      <a:pt x="3723" y="3199"/>
                    </a:cubicBezTo>
                    <a:cubicBezTo>
                      <a:pt x="3723" y="1390"/>
                      <a:pt x="2899" y="1"/>
                      <a:pt x="1939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32"/>
              <p:cNvSpPr/>
              <p:nvPr/>
            </p:nvSpPr>
            <p:spPr>
              <a:xfrm>
                <a:off x="2725300" y="3005875"/>
                <a:ext cx="12095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764" extrusionOk="0">
                    <a:moveTo>
                      <a:pt x="2426" y="0"/>
                    </a:moveTo>
                    <a:cubicBezTo>
                      <a:pt x="2173" y="0"/>
                      <a:pt x="1917" y="80"/>
                      <a:pt x="1694" y="228"/>
                    </a:cubicBezTo>
                    <a:cubicBezTo>
                      <a:pt x="558" y="964"/>
                      <a:pt x="446" y="2792"/>
                      <a:pt x="446" y="3349"/>
                    </a:cubicBezTo>
                    <a:lnTo>
                      <a:pt x="446" y="3527"/>
                    </a:lnTo>
                    <a:cubicBezTo>
                      <a:pt x="424" y="3706"/>
                      <a:pt x="401" y="4040"/>
                      <a:pt x="357" y="4508"/>
                    </a:cubicBezTo>
                    <a:cubicBezTo>
                      <a:pt x="290" y="5132"/>
                      <a:pt x="179" y="5823"/>
                      <a:pt x="23" y="6559"/>
                    </a:cubicBezTo>
                    <a:cubicBezTo>
                      <a:pt x="0" y="6648"/>
                      <a:pt x="67" y="6737"/>
                      <a:pt x="156" y="6759"/>
                    </a:cubicBezTo>
                    <a:lnTo>
                      <a:pt x="179" y="6759"/>
                    </a:lnTo>
                    <a:cubicBezTo>
                      <a:pt x="245" y="6759"/>
                      <a:pt x="312" y="6692"/>
                      <a:pt x="335" y="6626"/>
                    </a:cubicBezTo>
                    <a:cubicBezTo>
                      <a:pt x="491" y="5868"/>
                      <a:pt x="602" y="5177"/>
                      <a:pt x="669" y="4553"/>
                    </a:cubicBezTo>
                    <a:cubicBezTo>
                      <a:pt x="736" y="4062"/>
                      <a:pt x="758" y="3728"/>
                      <a:pt x="758" y="3527"/>
                    </a:cubicBezTo>
                    <a:lnTo>
                      <a:pt x="758" y="3393"/>
                    </a:lnTo>
                    <a:cubicBezTo>
                      <a:pt x="758" y="3371"/>
                      <a:pt x="758" y="3349"/>
                      <a:pt x="758" y="3349"/>
                    </a:cubicBezTo>
                    <a:cubicBezTo>
                      <a:pt x="758" y="2992"/>
                      <a:pt x="847" y="1164"/>
                      <a:pt x="1873" y="496"/>
                    </a:cubicBezTo>
                    <a:cubicBezTo>
                      <a:pt x="2030" y="387"/>
                      <a:pt x="2214" y="330"/>
                      <a:pt x="2400" y="330"/>
                    </a:cubicBezTo>
                    <a:cubicBezTo>
                      <a:pt x="2555" y="330"/>
                      <a:pt x="2711" y="370"/>
                      <a:pt x="2853" y="451"/>
                    </a:cubicBezTo>
                    <a:cubicBezTo>
                      <a:pt x="3567" y="830"/>
                      <a:pt x="4057" y="2034"/>
                      <a:pt x="4057" y="3349"/>
                    </a:cubicBezTo>
                    <a:cubicBezTo>
                      <a:pt x="4057" y="3750"/>
                      <a:pt x="4102" y="4151"/>
                      <a:pt x="4146" y="4553"/>
                    </a:cubicBezTo>
                    <a:cubicBezTo>
                      <a:pt x="4213" y="5132"/>
                      <a:pt x="4325" y="5823"/>
                      <a:pt x="4503" y="6626"/>
                    </a:cubicBezTo>
                    <a:cubicBezTo>
                      <a:pt x="4522" y="6703"/>
                      <a:pt x="4575" y="6764"/>
                      <a:pt x="4647" y="6764"/>
                    </a:cubicBezTo>
                    <a:cubicBezTo>
                      <a:pt x="4658" y="6764"/>
                      <a:pt x="4669" y="6762"/>
                      <a:pt x="4681" y="6759"/>
                    </a:cubicBezTo>
                    <a:cubicBezTo>
                      <a:pt x="4770" y="6737"/>
                      <a:pt x="4837" y="6648"/>
                      <a:pt x="4815" y="6559"/>
                    </a:cubicBezTo>
                    <a:cubicBezTo>
                      <a:pt x="4659" y="5756"/>
                      <a:pt x="4547" y="5065"/>
                      <a:pt x="4481" y="4508"/>
                    </a:cubicBezTo>
                    <a:cubicBezTo>
                      <a:pt x="4414" y="4129"/>
                      <a:pt x="4391" y="3750"/>
                      <a:pt x="4391" y="3349"/>
                    </a:cubicBezTo>
                    <a:cubicBezTo>
                      <a:pt x="4391" y="1878"/>
                      <a:pt x="3834" y="607"/>
                      <a:pt x="3009" y="161"/>
                    </a:cubicBezTo>
                    <a:cubicBezTo>
                      <a:pt x="2830" y="52"/>
                      <a:pt x="2629" y="0"/>
                      <a:pt x="24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32"/>
              <p:cNvSpPr/>
              <p:nvPr/>
            </p:nvSpPr>
            <p:spPr>
              <a:xfrm>
                <a:off x="2606600" y="2802600"/>
                <a:ext cx="143250" cy="304275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12171" extrusionOk="0">
                    <a:moveTo>
                      <a:pt x="3099" y="0"/>
                    </a:moveTo>
                    <a:cubicBezTo>
                      <a:pt x="491" y="1650"/>
                      <a:pt x="0" y="5484"/>
                      <a:pt x="870" y="8292"/>
                    </a:cubicBezTo>
                    <a:cubicBezTo>
                      <a:pt x="1583" y="10544"/>
                      <a:pt x="3500" y="11747"/>
                      <a:pt x="5729" y="12171"/>
                    </a:cubicBezTo>
                    <a:lnTo>
                      <a:pt x="30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32"/>
              <p:cNvSpPr/>
              <p:nvPr/>
            </p:nvSpPr>
            <p:spPr>
              <a:xfrm>
                <a:off x="2813350" y="2774725"/>
                <a:ext cx="195600" cy="399600"/>
              </a:xfrm>
              <a:custGeom>
                <a:avLst/>
                <a:gdLst/>
                <a:ahLst/>
                <a:cxnLst/>
                <a:rect l="l" t="t" r="r" b="b"/>
                <a:pathLst>
                  <a:path w="7824" h="15984" extrusionOk="0">
                    <a:moveTo>
                      <a:pt x="0" y="1"/>
                    </a:moveTo>
                    <a:lnTo>
                      <a:pt x="468" y="13264"/>
                    </a:lnTo>
                    <a:cubicBezTo>
                      <a:pt x="981" y="13174"/>
                      <a:pt x="1471" y="13041"/>
                      <a:pt x="1939" y="12840"/>
                    </a:cubicBezTo>
                    <a:lnTo>
                      <a:pt x="1962" y="12885"/>
                    </a:lnTo>
                    <a:lnTo>
                      <a:pt x="1984" y="12885"/>
                    </a:lnTo>
                    <a:cubicBezTo>
                      <a:pt x="2095" y="12929"/>
                      <a:pt x="2185" y="12996"/>
                      <a:pt x="2274" y="13108"/>
                    </a:cubicBezTo>
                    <a:cubicBezTo>
                      <a:pt x="2341" y="13197"/>
                      <a:pt x="2385" y="13308"/>
                      <a:pt x="2407" y="13420"/>
                    </a:cubicBezTo>
                    <a:cubicBezTo>
                      <a:pt x="2430" y="13553"/>
                      <a:pt x="2430" y="13665"/>
                      <a:pt x="2385" y="13799"/>
                    </a:cubicBezTo>
                    <a:cubicBezTo>
                      <a:pt x="2363" y="13865"/>
                      <a:pt x="2363" y="13932"/>
                      <a:pt x="2341" y="13999"/>
                    </a:cubicBezTo>
                    <a:lnTo>
                      <a:pt x="2251" y="14200"/>
                    </a:lnTo>
                    <a:cubicBezTo>
                      <a:pt x="2118" y="14512"/>
                      <a:pt x="2095" y="14846"/>
                      <a:pt x="2185" y="15158"/>
                    </a:cubicBezTo>
                    <a:cubicBezTo>
                      <a:pt x="2274" y="15493"/>
                      <a:pt x="2474" y="15760"/>
                      <a:pt x="2742" y="15961"/>
                    </a:cubicBezTo>
                    <a:cubicBezTo>
                      <a:pt x="2765" y="15976"/>
                      <a:pt x="2789" y="15983"/>
                      <a:pt x="2812" y="15983"/>
                    </a:cubicBezTo>
                    <a:cubicBezTo>
                      <a:pt x="2921" y="15983"/>
                      <a:pt x="3008" y="15834"/>
                      <a:pt x="2898" y="15760"/>
                    </a:cubicBezTo>
                    <a:cubicBezTo>
                      <a:pt x="2452" y="15426"/>
                      <a:pt x="2318" y="14824"/>
                      <a:pt x="2563" y="14333"/>
                    </a:cubicBezTo>
                    <a:cubicBezTo>
                      <a:pt x="2720" y="14044"/>
                      <a:pt x="2786" y="13709"/>
                      <a:pt x="2742" y="13375"/>
                    </a:cubicBezTo>
                    <a:cubicBezTo>
                      <a:pt x="2720" y="13197"/>
                      <a:pt x="2653" y="13041"/>
                      <a:pt x="2519" y="12907"/>
                    </a:cubicBezTo>
                    <a:cubicBezTo>
                      <a:pt x="2452" y="12818"/>
                      <a:pt x="2385" y="12751"/>
                      <a:pt x="2296" y="12684"/>
                    </a:cubicBezTo>
                    <a:cubicBezTo>
                      <a:pt x="7824" y="9942"/>
                      <a:pt x="4904" y="68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32"/>
              <p:cNvSpPr/>
              <p:nvPr/>
            </p:nvSpPr>
            <p:spPr>
              <a:xfrm>
                <a:off x="2876875" y="2953050"/>
                <a:ext cx="65775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498" extrusionOk="0">
                    <a:moveTo>
                      <a:pt x="1226" y="1"/>
                    </a:moveTo>
                    <a:cubicBezTo>
                      <a:pt x="624" y="23"/>
                      <a:pt x="134" y="536"/>
                      <a:pt x="156" y="1160"/>
                    </a:cubicBezTo>
                    <a:cubicBezTo>
                      <a:pt x="156" y="1784"/>
                      <a:pt x="0" y="2497"/>
                      <a:pt x="602" y="2497"/>
                    </a:cubicBezTo>
                    <a:cubicBezTo>
                      <a:pt x="2363" y="2497"/>
                      <a:pt x="2630" y="1"/>
                      <a:pt x="12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32"/>
              <p:cNvSpPr/>
              <p:nvPr/>
            </p:nvSpPr>
            <p:spPr>
              <a:xfrm>
                <a:off x="2628900" y="2953050"/>
                <a:ext cx="65775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2498" extrusionOk="0">
                    <a:moveTo>
                      <a:pt x="1404" y="1"/>
                    </a:moveTo>
                    <a:cubicBezTo>
                      <a:pt x="0" y="1"/>
                      <a:pt x="268" y="2497"/>
                      <a:pt x="2028" y="2497"/>
                    </a:cubicBezTo>
                    <a:cubicBezTo>
                      <a:pt x="2630" y="2497"/>
                      <a:pt x="2474" y="1784"/>
                      <a:pt x="2474" y="1160"/>
                    </a:cubicBezTo>
                    <a:cubicBezTo>
                      <a:pt x="2497" y="536"/>
                      <a:pt x="2006" y="23"/>
                      <a:pt x="14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32"/>
              <p:cNvSpPr/>
              <p:nvPr/>
            </p:nvSpPr>
            <p:spPr>
              <a:xfrm>
                <a:off x="2899025" y="2970675"/>
                <a:ext cx="20225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809" h="915" extrusionOk="0">
                    <a:moveTo>
                      <a:pt x="685" y="0"/>
                    </a:moveTo>
                    <a:cubicBezTo>
                      <a:pt x="617" y="0"/>
                      <a:pt x="570" y="116"/>
                      <a:pt x="474" y="232"/>
                    </a:cubicBezTo>
                    <a:cubicBezTo>
                      <a:pt x="273" y="522"/>
                      <a:pt x="140" y="633"/>
                      <a:pt x="28" y="767"/>
                    </a:cubicBezTo>
                    <a:cubicBezTo>
                      <a:pt x="0" y="837"/>
                      <a:pt x="25" y="915"/>
                      <a:pt x="123" y="915"/>
                    </a:cubicBezTo>
                    <a:cubicBezTo>
                      <a:pt x="182" y="915"/>
                      <a:pt x="268" y="887"/>
                      <a:pt x="385" y="812"/>
                    </a:cubicBezTo>
                    <a:cubicBezTo>
                      <a:pt x="764" y="566"/>
                      <a:pt x="808" y="76"/>
                      <a:pt x="719" y="9"/>
                    </a:cubicBezTo>
                    <a:cubicBezTo>
                      <a:pt x="707" y="3"/>
                      <a:pt x="696" y="0"/>
                      <a:pt x="685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32"/>
              <p:cNvSpPr/>
              <p:nvPr/>
            </p:nvSpPr>
            <p:spPr>
              <a:xfrm>
                <a:off x="2652300" y="2970675"/>
                <a:ext cx="20075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923" extrusionOk="0">
                    <a:moveTo>
                      <a:pt x="120" y="0"/>
                    </a:moveTo>
                    <a:cubicBezTo>
                      <a:pt x="90" y="0"/>
                      <a:pt x="57" y="17"/>
                      <a:pt x="45" y="54"/>
                    </a:cubicBezTo>
                    <a:cubicBezTo>
                      <a:pt x="0" y="455"/>
                      <a:pt x="290" y="834"/>
                      <a:pt x="691" y="923"/>
                    </a:cubicBezTo>
                    <a:cubicBezTo>
                      <a:pt x="758" y="923"/>
                      <a:pt x="803" y="834"/>
                      <a:pt x="780" y="767"/>
                    </a:cubicBezTo>
                    <a:cubicBezTo>
                      <a:pt x="714" y="700"/>
                      <a:pt x="669" y="633"/>
                      <a:pt x="602" y="589"/>
                    </a:cubicBezTo>
                    <a:cubicBezTo>
                      <a:pt x="558" y="522"/>
                      <a:pt x="468" y="433"/>
                      <a:pt x="335" y="232"/>
                    </a:cubicBezTo>
                    <a:cubicBezTo>
                      <a:pt x="290" y="187"/>
                      <a:pt x="179" y="31"/>
                      <a:pt x="179" y="31"/>
                    </a:cubicBezTo>
                    <a:cubicBezTo>
                      <a:pt x="169" y="11"/>
                      <a:pt x="145" y="0"/>
                      <a:pt x="120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32"/>
              <p:cNvSpPr/>
              <p:nvPr/>
            </p:nvSpPr>
            <p:spPr>
              <a:xfrm>
                <a:off x="2875750" y="2949100"/>
                <a:ext cx="585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2816" extrusionOk="0">
                    <a:moveTo>
                      <a:pt x="1339" y="334"/>
                    </a:moveTo>
                    <a:cubicBezTo>
                      <a:pt x="1534" y="334"/>
                      <a:pt x="1708" y="420"/>
                      <a:pt x="1828" y="560"/>
                    </a:cubicBezTo>
                    <a:cubicBezTo>
                      <a:pt x="1962" y="738"/>
                      <a:pt x="2029" y="939"/>
                      <a:pt x="2007" y="1140"/>
                    </a:cubicBezTo>
                    <a:cubicBezTo>
                      <a:pt x="2029" y="1884"/>
                      <a:pt x="1427" y="2478"/>
                      <a:pt x="688" y="2478"/>
                    </a:cubicBezTo>
                    <a:cubicBezTo>
                      <a:pt x="674" y="2478"/>
                      <a:pt x="661" y="2477"/>
                      <a:pt x="647" y="2477"/>
                    </a:cubicBezTo>
                    <a:cubicBezTo>
                      <a:pt x="629" y="2483"/>
                      <a:pt x="611" y="2486"/>
                      <a:pt x="594" y="2486"/>
                    </a:cubicBezTo>
                    <a:cubicBezTo>
                      <a:pt x="546" y="2486"/>
                      <a:pt x="501" y="2465"/>
                      <a:pt x="469" y="2432"/>
                    </a:cubicBezTo>
                    <a:cubicBezTo>
                      <a:pt x="335" y="2299"/>
                      <a:pt x="357" y="1964"/>
                      <a:pt x="380" y="1652"/>
                    </a:cubicBezTo>
                    <a:lnTo>
                      <a:pt x="380" y="1318"/>
                    </a:lnTo>
                    <a:cubicBezTo>
                      <a:pt x="357" y="783"/>
                      <a:pt x="758" y="359"/>
                      <a:pt x="1271" y="337"/>
                    </a:cubicBezTo>
                    <a:cubicBezTo>
                      <a:pt x="1294" y="335"/>
                      <a:pt x="1316" y="334"/>
                      <a:pt x="1339" y="334"/>
                    </a:cubicBezTo>
                    <a:close/>
                    <a:moveTo>
                      <a:pt x="1338" y="0"/>
                    </a:moveTo>
                    <a:cubicBezTo>
                      <a:pt x="1316" y="0"/>
                      <a:pt x="1294" y="1"/>
                      <a:pt x="1271" y="3"/>
                    </a:cubicBezTo>
                    <a:cubicBezTo>
                      <a:pt x="558" y="25"/>
                      <a:pt x="23" y="605"/>
                      <a:pt x="45" y="1318"/>
                    </a:cubicBezTo>
                    <a:lnTo>
                      <a:pt x="45" y="1630"/>
                    </a:lnTo>
                    <a:cubicBezTo>
                      <a:pt x="23" y="2053"/>
                      <a:pt x="1" y="2432"/>
                      <a:pt x="224" y="2655"/>
                    </a:cubicBezTo>
                    <a:cubicBezTo>
                      <a:pt x="321" y="2752"/>
                      <a:pt x="451" y="2816"/>
                      <a:pt x="587" y="2816"/>
                    </a:cubicBezTo>
                    <a:cubicBezTo>
                      <a:pt x="607" y="2816"/>
                      <a:pt x="627" y="2814"/>
                      <a:pt x="647" y="2811"/>
                    </a:cubicBezTo>
                    <a:cubicBezTo>
                      <a:pt x="1561" y="2811"/>
                      <a:pt x="2319" y="2076"/>
                      <a:pt x="2319" y="1140"/>
                    </a:cubicBezTo>
                    <a:cubicBezTo>
                      <a:pt x="2341" y="850"/>
                      <a:pt x="2252" y="582"/>
                      <a:pt x="2074" y="359"/>
                    </a:cubicBezTo>
                    <a:cubicBezTo>
                      <a:pt x="1887" y="132"/>
                      <a:pt x="1625" y="0"/>
                      <a:pt x="1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32"/>
              <p:cNvSpPr/>
              <p:nvPr/>
            </p:nvSpPr>
            <p:spPr>
              <a:xfrm>
                <a:off x="2637250" y="2949100"/>
                <a:ext cx="58525" cy="70300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2812" extrusionOk="0">
                    <a:moveTo>
                      <a:pt x="1003" y="334"/>
                    </a:moveTo>
                    <a:cubicBezTo>
                      <a:pt x="1025" y="334"/>
                      <a:pt x="1048" y="335"/>
                      <a:pt x="1070" y="337"/>
                    </a:cubicBezTo>
                    <a:cubicBezTo>
                      <a:pt x="1583" y="337"/>
                      <a:pt x="2007" y="783"/>
                      <a:pt x="1984" y="1318"/>
                    </a:cubicBezTo>
                    <a:lnTo>
                      <a:pt x="1984" y="1652"/>
                    </a:lnTo>
                    <a:cubicBezTo>
                      <a:pt x="1984" y="1964"/>
                      <a:pt x="2007" y="2299"/>
                      <a:pt x="1895" y="2432"/>
                    </a:cubicBezTo>
                    <a:cubicBezTo>
                      <a:pt x="1846" y="2465"/>
                      <a:pt x="1797" y="2486"/>
                      <a:pt x="1748" y="2486"/>
                    </a:cubicBezTo>
                    <a:cubicBezTo>
                      <a:pt x="1730" y="2486"/>
                      <a:pt x="1712" y="2483"/>
                      <a:pt x="1694" y="2477"/>
                    </a:cubicBezTo>
                    <a:cubicBezTo>
                      <a:pt x="1681" y="2477"/>
                      <a:pt x="1667" y="2478"/>
                      <a:pt x="1654" y="2478"/>
                    </a:cubicBezTo>
                    <a:cubicBezTo>
                      <a:pt x="914" y="2478"/>
                      <a:pt x="313" y="1884"/>
                      <a:pt x="335" y="1140"/>
                    </a:cubicBezTo>
                    <a:cubicBezTo>
                      <a:pt x="335" y="939"/>
                      <a:pt x="402" y="738"/>
                      <a:pt x="513" y="560"/>
                    </a:cubicBezTo>
                    <a:cubicBezTo>
                      <a:pt x="633" y="420"/>
                      <a:pt x="807" y="334"/>
                      <a:pt x="1003" y="334"/>
                    </a:cubicBezTo>
                    <a:close/>
                    <a:moveTo>
                      <a:pt x="1003" y="0"/>
                    </a:moveTo>
                    <a:cubicBezTo>
                      <a:pt x="717" y="0"/>
                      <a:pt x="454" y="132"/>
                      <a:pt x="268" y="359"/>
                    </a:cubicBezTo>
                    <a:cubicBezTo>
                      <a:pt x="90" y="582"/>
                      <a:pt x="0" y="850"/>
                      <a:pt x="0" y="1140"/>
                    </a:cubicBezTo>
                    <a:cubicBezTo>
                      <a:pt x="0" y="2076"/>
                      <a:pt x="758" y="2811"/>
                      <a:pt x="1694" y="2811"/>
                    </a:cubicBezTo>
                    <a:cubicBezTo>
                      <a:pt x="1851" y="2811"/>
                      <a:pt x="2007" y="2767"/>
                      <a:pt x="2118" y="2655"/>
                    </a:cubicBezTo>
                    <a:cubicBezTo>
                      <a:pt x="2341" y="2432"/>
                      <a:pt x="2319" y="2053"/>
                      <a:pt x="2296" y="1630"/>
                    </a:cubicBezTo>
                    <a:lnTo>
                      <a:pt x="2296" y="1318"/>
                    </a:lnTo>
                    <a:cubicBezTo>
                      <a:pt x="2319" y="605"/>
                      <a:pt x="1761" y="25"/>
                      <a:pt x="1070" y="3"/>
                    </a:cubicBezTo>
                    <a:cubicBezTo>
                      <a:pt x="1048" y="1"/>
                      <a:pt x="1025" y="0"/>
                      <a:pt x="1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32"/>
              <p:cNvSpPr/>
              <p:nvPr/>
            </p:nvSpPr>
            <p:spPr>
              <a:xfrm>
                <a:off x="2670125" y="2834925"/>
                <a:ext cx="231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9251" h="11190" extrusionOk="0">
                    <a:moveTo>
                      <a:pt x="4615" y="0"/>
                    </a:moveTo>
                    <a:cubicBezTo>
                      <a:pt x="3032" y="0"/>
                      <a:pt x="1605" y="936"/>
                      <a:pt x="981" y="2385"/>
                    </a:cubicBezTo>
                    <a:cubicBezTo>
                      <a:pt x="223" y="3968"/>
                      <a:pt x="1" y="7289"/>
                      <a:pt x="1026" y="8961"/>
                    </a:cubicBezTo>
                    <a:cubicBezTo>
                      <a:pt x="1583" y="9853"/>
                      <a:pt x="2921" y="11168"/>
                      <a:pt x="4615" y="11190"/>
                    </a:cubicBezTo>
                    <a:lnTo>
                      <a:pt x="4637" y="11190"/>
                    </a:lnTo>
                    <a:cubicBezTo>
                      <a:pt x="6331" y="11190"/>
                      <a:pt x="7668" y="9853"/>
                      <a:pt x="8226" y="8961"/>
                    </a:cubicBezTo>
                    <a:cubicBezTo>
                      <a:pt x="9251" y="7289"/>
                      <a:pt x="9028" y="3968"/>
                      <a:pt x="8270" y="2385"/>
                    </a:cubicBezTo>
                    <a:cubicBezTo>
                      <a:pt x="7624" y="936"/>
                      <a:pt x="6219" y="0"/>
                      <a:pt x="46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32"/>
              <p:cNvSpPr/>
              <p:nvPr/>
            </p:nvSpPr>
            <p:spPr>
              <a:xfrm>
                <a:off x="2821700" y="2992075"/>
                <a:ext cx="52400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717" extrusionOk="0">
                    <a:moveTo>
                      <a:pt x="1048" y="0"/>
                    </a:moveTo>
                    <a:cubicBezTo>
                      <a:pt x="469" y="0"/>
                      <a:pt x="0" y="379"/>
                      <a:pt x="0" y="847"/>
                    </a:cubicBezTo>
                    <a:cubicBezTo>
                      <a:pt x="0" y="1337"/>
                      <a:pt x="469" y="1716"/>
                      <a:pt x="1048" y="1716"/>
                    </a:cubicBezTo>
                    <a:cubicBezTo>
                      <a:pt x="1628" y="1716"/>
                      <a:pt x="2096" y="1337"/>
                      <a:pt x="2096" y="847"/>
                    </a:cubicBezTo>
                    <a:cubicBezTo>
                      <a:pt x="2096" y="379"/>
                      <a:pt x="1628" y="0"/>
                      <a:pt x="1048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32"/>
              <p:cNvSpPr/>
              <p:nvPr/>
            </p:nvSpPr>
            <p:spPr>
              <a:xfrm>
                <a:off x="2698000" y="2992075"/>
                <a:ext cx="51850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17" extrusionOk="0">
                    <a:moveTo>
                      <a:pt x="1048" y="0"/>
                    </a:moveTo>
                    <a:cubicBezTo>
                      <a:pt x="468" y="0"/>
                      <a:pt x="0" y="379"/>
                      <a:pt x="0" y="847"/>
                    </a:cubicBezTo>
                    <a:cubicBezTo>
                      <a:pt x="0" y="1337"/>
                      <a:pt x="468" y="1716"/>
                      <a:pt x="1048" y="1716"/>
                    </a:cubicBezTo>
                    <a:cubicBezTo>
                      <a:pt x="1605" y="1716"/>
                      <a:pt x="2073" y="1337"/>
                      <a:pt x="2073" y="847"/>
                    </a:cubicBezTo>
                    <a:cubicBezTo>
                      <a:pt x="2073" y="379"/>
                      <a:pt x="1605" y="0"/>
                      <a:pt x="1048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32"/>
              <p:cNvSpPr/>
              <p:nvPr/>
            </p:nvSpPr>
            <p:spPr>
              <a:xfrm>
                <a:off x="2664000" y="2830450"/>
                <a:ext cx="243550" cy="288125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11525" extrusionOk="0">
                    <a:moveTo>
                      <a:pt x="4882" y="335"/>
                    </a:moveTo>
                    <a:cubicBezTo>
                      <a:pt x="6398" y="358"/>
                      <a:pt x="7757" y="1249"/>
                      <a:pt x="8359" y="2631"/>
                    </a:cubicBezTo>
                    <a:cubicBezTo>
                      <a:pt x="9139" y="4258"/>
                      <a:pt x="9295" y="7490"/>
                      <a:pt x="8337" y="9051"/>
                    </a:cubicBezTo>
                    <a:cubicBezTo>
                      <a:pt x="7846" y="9831"/>
                      <a:pt x="6576" y="11191"/>
                      <a:pt x="4882" y="11213"/>
                    </a:cubicBezTo>
                    <a:lnTo>
                      <a:pt x="4860" y="11213"/>
                    </a:lnTo>
                    <a:cubicBezTo>
                      <a:pt x="3166" y="11191"/>
                      <a:pt x="1895" y="9831"/>
                      <a:pt x="1405" y="9051"/>
                    </a:cubicBezTo>
                    <a:cubicBezTo>
                      <a:pt x="446" y="7468"/>
                      <a:pt x="602" y="4258"/>
                      <a:pt x="1382" y="2631"/>
                    </a:cubicBezTo>
                    <a:cubicBezTo>
                      <a:pt x="1984" y="1249"/>
                      <a:pt x="3344" y="358"/>
                      <a:pt x="4860" y="335"/>
                    </a:cubicBezTo>
                    <a:close/>
                    <a:moveTo>
                      <a:pt x="4837" y="1"/>
                    </a:moveTo>
                    <a:cubicBezTo>
                      <a:pt x="3188" y="23"/>
                      <a:pt x="1717" y="982"/>
                      <a:pt x="1070" y="2475"/>
                    </a:cubicBezTo>
                    <a:cubicBezTo>
                      <a:pt x="335" y="4013"/>
                      <a:pt x="0" y="7401"/>
                      <a:pt x="1115" y="9207"/>
                    </a:cubicBezTo>
                    <a:cubicBezTo>
                      <a:pt x="1650" y="10054"/>
                      <a:pt x="3010" y="11503"/>
                      <a:pt x="4837" y="11525"/>
                    </a:cubicBezTo>
                    <a:lnTo>
                      <a:pt x="4882" y="11525"/>
                    </a:lnTo>
                    <a:cubicBezTo>
                      <a:pt x="6710" y="11503"/>
                      <a:pt x="8069" y="10076"/>
                      <a:pt x="8604" y="9207"/>
                    </a:cubicBezTo>
                    <a:cubicBezTo>
                      <a:pt x="9741" y="7401"/>
                      <a:pt x="9384" y="4013"/>
                      <a:pt x="8649" y="2475"/>
                    </a:cubicBezTo>
                    <a:cubicBezTo>
                      <a:pt x="8003" y="982"/>
                      <a:pt x="6531" y="1"/>
                      <a:pt x="4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32"/>
              <p:cNvSpPr/>
              <p:nvPr/>
            </p:nvSpPr>
            <p:spPr>
              <a:xfrm>
                <a:off x="2816125" y="2915850"/>
                <a:ext cx="4652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157" extrusionOk="0">
                    <a:moveTo>
                      <a:pt x="655" y="0"/>
                    </a:moveTo>
                    <a:cubicBezTo>
                      <a:pt x="302" y="0"/>
                      <a:pt x="1" y="138"/>
                      <a:pt x="1" y="463"/>
                    </a:cubicBezTo>
                    <a:cubicBezTo>
                      <a:pt x="1" y="866"/>
                      <a:pt x="606" y="1156"/>
                      <a:pt x="1106" y="1156"/>
                    </a:cubicBezTo>
                    <a:cubicBezTo>
                      <a:pt x="1408" y="1156"/>
                      <a:pt x="1672" y="1050"/>
                      <a:pt x="1739" y="798"/>
                    </a:cubicBezTo>
                    <a:cubicBezTo>
                      <a:pt x="1861" y="325"/>
                      <a:pt x="1198" y="0"/>
                      <a:pt x="6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32"/>
              <p:cNvSpPr/>
              <p:nvPr/>
            </p:nvSpPr>
            <p:spPr>
              <a:xfrm>
                <a:off x="2708875" y="2915850"/>
                <a:ext cx="4652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157" extrusionOk="0">
                    <a:moveTo>
                      <a:pt x="1206" y="0"/>
                    </a:moveTo>
                    <a:cubicBezTo>
                      <a:pt x="664" y="0"/>
                      <a:pt x="1" y="325"/>
                      <a:pt x="122" y="798"/>
                    </a:cubicBezTo>
                    <a:cubicBezTo>
                      <a:pt x="190" y="1050"/>
                      <a:pt x="453" y="1156"/>
                      <a:pt x="756" y="1156"/>
                    </a:cubicBezTo>
                    <a:cubicBezTo>
                      <a:pt x="1256" y="1156"/>
                      <a:pt x="1861" y="866"/>
                      <a:pt x="1861" y="463"/>
                    </a:cubicBezTo>
                    <a:cubicBezTo>
                      <a:pt x="1861" y="138"/>
                      <a:pt x="1559" y="0"/>
                      <a:pt x="1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32"/>
              <p:cNvSpPr/>
              <p:nvPr/>
            </p:nvSpPr>
            <p:spPr>
              <a:xfrm>
                <a:off x="2813350" y="2954725"/>
                <a:ext cx="4125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071" extrusionOk="0">
                    <a:moveTo>
                      <a:pt x="1449" y="1"/>
                    </a:moveTo>
                    <a:cubicBezTo>
                      <a:pt x="1360" y="1"/>
                      <a:pt x="1293" y="68"/>
                      <a:pt x="1293" y="157"/>
                    </a:cubicBezTo>
                    <a:cubicBezTo>
                      <a:pt x="1338" y="446"/>
                      <a:pt x="1137" y="692"/>
                      <a:pt x="847" y="736"/>
                    </a:cubicBezTo>
                    <a:cubicBezTo>
                      <a:pt x="833" y="738"/>
                      <a:pt x="819" y="739"/>
                      <a:pt x="805" y="739"/>
                    </a:cubicBezTo>
                    <a:cubicBezTo>
                      <a:pt x="613" y="739"/>
                      <a:pt x="397" y="595"/>
                      <a:pt x="334" y="201"/>
                    </a:cubicBezTo>
                    <a:cubicBezTo>
                      <a:pt x="315" y="124"/>
                      <a:pt x="262" y="63"/>
                      <a:pt x="190" y="63"/>
                    </a:cubicBezTo>
                    <a:cubicBezTo>
                      <a:pt x="179" y="63"/>
                      <a:pt x="168" y="65"/>
                      <a:pt x="156" y="68"/>
                    </a:cubicBezTo>
                    <a:cubicBezTo>
                      <a:pt x="67" y="90"/>
                      <a:pt x="0" y="179"/>
                      <a:pt x="22" y="246"/>
                    </a:cubicBezTo>
                    <a:cubicBezTo>
                      <a:pt x="22" y="692"/>
                      <a:pt x="379" y="1048"/>
                      <a:pt x="825" y="1071"/>
                    </a:cubicBezTo>
                    <a:lnTo>
                      <a:pt x="869" y="1071"/>
                    </a:lnTo>
                    <a:cubicBezTo>
                      <a:pt x="1338" y="1026"/>
                      <a:pt x="1650" y="625"/>
                      <a:pt x="1627" y="179"/>
                    </a:cubicBezTo>
                    <a:cubicBezTo>
                      <a:pt x="1627" y="68"/>
                      <a:pt x="153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32"/>
              <p:cNvSpPr/>
              <p:nvPr/>
            </p:nvSpPr>
            <p:spPr>
              <a:xfrm>
                <a:off x="2716925" y="2955000"/>
                <a:ext cx="4127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060" extrusionOk="0">
                    <a:moveTo>
                      <a:pt x="190" y="1"/>
                    </a:moveTo>
                    <a:cubicBezTo>
                      <a:pt x="107" y="1"/>
                      <a:pt x="23" y="57"/>
                      <a:pt x="23" y="168"/>
                    </a:cubicBezTo>
                    <a:cubicBezTo>
                      <a:pt x="1" y="614"/>
                      <a:pt x="313" y="1015"/>
                      <a:pt x="781" y="1060"/>
                    </a:cubicBezTo>
                    <a:lnTo>
                      <a:pt x="826" y="1060"/>
                    </a:lnTo>
                    <a:cubicBezTo>
                      <a:pt x="1182" y="1060"/>
                      <a:pt x="1561" y="814"/>
                      <a:pt x="1650" y="257"/>
                    </a:cubicBezTo>
                    <a:cubicBezTo>
                      <a:pt x="1650" y="168"/>
                      <a:pt x="1584" y="79"/>
                      <a:pt x="1494" y="79"/>
                    </a:cubicBezTo>
                    <a:cubicBezTo>
                      <a:pt x="1483" y="76"/>
                      <a:pt x="1471" y="74"/>
                      <a:pt x="1460" y="74"/>
                    </a:cubicBezTo>
                    <a:cubicBezTo>
                      <a:pt x="1388" y="74"/>
                      <a:pt x="1335" y="135"/>
                      <a:pt x="1316" y="213"/>
                    </a:cubicBezTo>
                    <a:cubicBezTo>
                      <a:pt x="1254" y="607"/>
                      <a:pt x="1037" y="750"/>
                      <a:pt x="846" y="750"/>
                    </a:cubicBezTo>
                    <a:cubicBezTo>
                      <a:pt x="831" y="750"/>
                      <a:pt x="817" y="749"/>
                      <a:pt x="803" y="748"/>
                    </a:cubicBezTo>
                    <a:cubicBezTo>
                      <a:pt x="514" y="703"/>
                      <a:pt x="313" y="435"/>
                      <a:pt x="358" y="168"/>
                    </a:cubicBezTo>
                    <a:cubicBezTo>
                      <a:pt x="358" y="57"/>
                      <a:pt x="274" y="1"/>
                      <a:pt x="1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32"/>
              <p:cNvSpPr/>
              <p:nvPr/>
            </p:nvSpPr>
            <p:spPr>
              <a:xfrm>
                <a:off x="2755375" y="3020375"/>
                <a:ext cx="60775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1187" extrusionOk="0">
                    <a:moveTo>
                      <a:pt x="2262" y="1"/>
                    </a:moveTo>
                    <a:cubicBezTo>
                      <a:pt x="2185" y="1"/>
                      <a:pt x="2116" y="61"/>
                      <a:pt x="2096" y="139"/>
                    </a:cubicBezTo>
                    <a:cubicBezTo>
                      <a:pt x="2007" y="562"/>
                      <a:pt x="1650" y="852"/>
                      <a:pt x="1227" y="852"/>
                    </a:cubicBezTo>
                    <a:cubicBezTo>
                      <a:pt x="803" y="852"/>
                      <a:pt x="424" y="562"/>
                      <a:pt x="358" y="139"/>
                    </a:cubicBezTo>
                    <a:cubicBezTo>
                      <a:pt x="335" y="49"/>
                      <a:pt x="246" y="5"/>
                      <a:pt x="157" y="5"/>
                    </a:cubicBezTo>
                    <a:cubicBezTo>
                      <a:pt x="68" y="27"/>
                      <a:pt x="1" y="116"/>
                      <a:pt x="23" y="205"/>
                    </a:cubicBezTo>
                    <a:cubicBezTo>
                      <a:pt x="135" y="763"/>
                      <a:pt x="647" y="1186"/>
                      <a:pt x="1227" y="1186"/>
                    </a:cubicBezTo>
                    <a:cubicBezTo>
                      <a:pt x="1806" y="1186"/>
                      <a:pt x="2297" y="785"/>
                      <a:pt x="2408" y="205"/>
                    </a:cubicBezTo>
                    <a:cubicBezTo>
                      <a:pt x="2431" y="116"/>
                      <a:pt x="2364" y="27"/>
                      <a:pt x="2297" y="5"/>
                    </a:cubicBezTo>
                    <a:cubicBezTo>
                      <a:pt x="2285" y="2"/>
                      <a:pt x="2273" y="1"/>
                      <a:pt x="2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32"/>
              <p:cNvSpPr/>
              <p:nvPr/>
            </p:nvSpPr>
            <p:spPr>
              <a:xfrm>
                <a:off x="2764300" y="2951750"/>
                <a:ext cx="29000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2438" extrusionOk="0">
                    <a:moveTo>
                      <a:pt x="874" y="0"/>
                    </a:moveTo>
                    <a:cubicBezTo>
                      <a:pt x="808" y="0"/>
                      <a:pt x="748" y="29"/>
                      <a:pt x="714" y="97"/>
                    </a:cubicBezTo>
                    <a:cubicBezTo>
                      <a:pt x="90" y="1613"/>
                      <a:pt x="67" y="1635"/>
                      <a:pt x="67" y="1635"/>
                    </a:cubicBezTo>
                    <a:cubicBezTo>
                      <a:pt x="1" y="1769"/>
                      <a:pt x="1" y="1947"/>
                      <a:pt x="90" y="2059"/>
                    </a:cubicBezTo>
                    <a:cubicBezTo>
                      <a:pt x="290" y="2371"/>
                      <a:pt x="848" y="2438"/>
                      <a:pt x="981" y="2438"/>
                    </a:cubicBezTo>
                    <a:cubicBezTo>
                      <a:pt x="1071" y="2438"/>
                      <a:pt x="1160" y="2349"/>
                      <a:pt x="1160" y="2259"/>
                    </a:cubicBezTo>
                    <a:cubicBezTo>
                      <a:pt x="1160" y="2170"/>
                      <a:pt x="1071" y="2103"/>
                      <a:pt x="981" y="2103"/>
                    </a:cubicBezTo>
                    <a:cubicBezTo>
                      <a:pt x="758" y="2103"/>
                      <a:pt x="536" y="2037"/>
                      <a:pt x="357" y="1881"/>
                    </a:cubicBezTo>
                    <a:cubicBezTo>
                      <a:pt x="357" y="1858"/>
                      <a:pt x="335" y="1836"/>
                      <a:pt x="357" y="1769"/>
                    </a:cubicBezTo>
                    <a:cubicBezTo>
                      <a:pt x="402" y="1702"/>
                      <a:pt x="1026" y="231"/>
                      <a:pt x="1026" y="231"/>
                    </a:cubicBezTo>
                    <a:cubicBezTo>
                      <a:pt x="1048" y="142"/>
                      <a:pt x="1004" y="53"/>
                      <a:pt x="937" y="8"/>
                    </a:cubicBezTo>
                    <a:cubicBezTo>
                      <a:pt x="916" y="3"/>
                      <a:pt x="895" y="0"/>
                      <a:pt x="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32"/>
              <p:cNvSpPr/>
              <p:nvPr/>
            </p:nvSpPr>
            <p:spPr>
              <a:xfrm>
                <a:off x="2556450" y="2696625"/>
                <a:ext cx="377000" cy="245300"/>
              </a:xfrm>
              <a:custGeom>
                <a:avLst/>
                <a:gdLst/>
                <a:ahLst/>
                <a:cxnLst/>
                <a:rect l="l" t="t" r="r" b="b"/>
                <a:pathLst>
                  <a:path w="15080" h="9812" extrusionOk="0">
                    <a:moveTo>
                      <a:pt x="4897" y="1"/>
                    </a:moveTo>
                    <a:cubicBezTo>
                      <a:pt x="4630" y="1"/>
                      <a:pt x="4371" y="54"/>
                      <a:pt x="4146" y="183"/>
                    </a:cubicBezTo>
                    <a:cubicBezTo>
                      <a:pt x="3723" y="450"/>
                      <a:pt x="3589" y="896"/>
                      <a:pt x="3478" y="1409"/>
                    </a:cubicBezTo>
                    <a:cubicBezTo>
                      <a:pt x="3099" y="3147"/>
                      <a:pt x="2363" y="2166"/>
                      <a:pt x="1338" y="2791"/>
                    </a:cubicBezTo>
                    <a:cubicBezTo>
                      <a:pt x="0" y="3593"/>
                      <a:pt x="1405" y="6156"/>
                      <a:pt x="3790" y="6201"/>
                    </a:cubicBezTo>
                    <a:cubicBezTo>
                      <a:pt x="3589" y="7538"/>
                      <a:pt x="4414" y="9099"/>
                      <a:pt x="4837" y="9812"/>
                    </a:cubicBezTo>
                    <a:cubicBezTo>
                      <a:pt x="6175" y="8853"/>
                      <a:pt x="7468" y="7806"/>
                      <a:pt x="8694" y="6714"/>
                    </a:cubicBezTo>
                    <a:lnTo>
                      <a:pt x="8694" y="7048"/>
                    </a:lnTo>
                    <a:cubicBezTo>
                      <a:pt x="8694" y="7182"/>
                      <a:pt x="8716" y="7293"/>
                      <a:pt x="8738" y="7405"/>
                    </a:cubicBezTo>
                    <a:lnTo>
                      <a:pt x="8783" y="7583"/>
                    </a:lnTo>
                    <a:lnTo>
                      <a:pt x="8827" y="7761"/>
                    </a:lnTo>
                    <a:cubicBezTo>
                      <a:pt x="8916" y="8006"/>
                      <a:pt x="9072" y="8207"/>
                      <a:pt x="9251" y="8385"/>
                    </a:cubicBezTo>
                    <a:cubicBezTo>
                      <a:pt x="9429" y="8564"/>
                      <a:pt x="9652" y="8675"/>
                      <a:pt x="9919" y="8742"/>
                    </a:cubicBezTo>
                    <a:cubicBezTo>
                      <a:pt x="9964" y="8742"/>
                      <a:pt x="10031" y="8720"/>
                      <a:pt x="10053" y="8653"/>
                    </a:cubicBezTo>
                    <a:cubicBezTo>
                      <a:pt x="10075" y="8586"/>
                      <a:pt x="10031" y="8519"/>
                      <a:pt x="9964" y="8497"/>
                    </a:cubicBezTo>
                    <a:cubicBezTo>
                      <a:pt x="9763" y="8430"/>
                      <a:pt x="9585" y="8319"/>
                      <a:pt x="9451" y="8185"/>
                    </a:cubicBezTo>
                    <a:cubicBezTo>
                      <a:pt x="9318" y="8029"/>
                      <a:pt x="9206" y="7850"/>
                      <a:pt x="9139" y="7650"/>
                    </a:cubicBezTo>
                    <a:cubicBezTo>
                      <a:pt x="9072" y="7449"/>
                      <a:pt x="9028" y="7249"/>
                      <a:pt x="9028" y="7048"/>
                    </a:cubicBezTo>
                    <a:lnTo>
                      <a:pt x="9028" y="6714"/>
                    </a:lnTo>
                    <a:lnTo>
                      <a:pt x="9050" y="6580"/>
                    </a:lnTo>
                    <a:cubicBezTo>
                      <a:pt x="10276" y="7761"/>
                      <a:pt x="11747" y="8631"/>
                      <a:pt x="13352" y="9143"/>
                    </a:cubicBezTo>
                    <a:cubicBezTo>
                      <a:pt x="13450" y="9174"/>
                      <a:pt x="13529" y="9191"/>
                      <a:pt x="13594" y="9191"/>
                    </a:cubicBezTo>
                    <a:cubicBezTo>
                      <a:pt x="13853" y="9191"/>
                      <a:pt x="13896" y="8934"/>
                      <a:pt x="14110" y="8363"/>
                    </a:cubicBezTo>
                    <a:cubicBezTo>
                      <a:pt x="15080" y="5829"/>
                      <a:pt x="12541" y="2945"/>
                      <a:pt x="9985" y="2945"/>
                    </a:cubicBezTo>
                    <a:cubicBezTo>
                      <a:pt x="9955" y="2945"/>
                      <a:pt x="9926" y="2946"/>
                      <a:pt x="9897" y="2947"/>
                    </a:cubicBezTo>
                    <a:cubicBezTo>
                      <a:pt x="9318" y="2947"/>
                      <a:pt x="8760" y="3147"/>
                      <a:pt x="8315" y="3504"/>
                    </a:cubicBezTo>
                    <a:cubicBezTo>
                      <a:pt x="8114" y="3482"/>
                      <a:pt x="7936" y="3459"/>
                      <a:pt x="7802" y="3459"/>
                    </a:cubicBezTo>
                    <a:lnTo>
                      <a:pt x="7356" y="3459"/>
                    </a:lnTo>
                    <a:cubicBezTo>
                      <a:pt x="7690" y="2300"/>
                      <a:pt x="7445" y="1052"/>
                      <a:pt x="6242" y="383"/>
                    </a:cubicBezTo>
                    <a:cubicBezTo>
                      <a:pt x="5871" y="169"/>
                      <a:pt x="5372" y="1"/>
                      <a:pt x="48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32"/>
              <p:cNvSpPr/>
              <p:nvPr/>
            </p:nvSpPr>
            <p:spPr>
              <a:xfrm>
                <a:off x="2639275" y="2778025"/>
                <a:ext cx="102750" cy="73200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928" extrusionOk="0">
                    <a:moveTo>
                      <a:pt x="3825" y="0"/>
                    </a:moveTo>
                    <a:cubicBezTo>
                      <a:pt x="2194" y="0"/>
                      <a:pt x="530" y="1224"/>
                      <a:pt x="31" y="2744"/>
                    </a:cubicBezTo>
                    <a:cubicBezTo>
                      <a:pt x="0" y="2852"/>
                      <a:pt x="76" y="2928"/>
                      <a:pt x="162" y="2928"/>
                    </a:cubicBezTo>
                    <a:cubicBezTo>
                      <a:pt x="201" y="2928"/>
                      <a:pt x="242" y="2913"/>
                      <a:pt x="276" y="2878"/>
                    </a:cubicBezTo>
                    <a:cubicBezTo>
                      <a:pt x="1145" y="1585"/>
                      <a:pt x="2483" y="649"/>
                      <a:pt x="3999" y="292"/>
                    </a:cubicBezTo>
                    <a:cubicBezTo>
                      <a:pt x="4043" y="270"/>
                      <a:pt x="4088" y="203"/>
                      <a:pt x="4110" y="159"/>
                    </a:cubicBezTo>
                    <a:cubicBezTo>
                      <a:pt x="4110" y="70"/>
                      <a:pt x="4043" y="3"/>
                      <a:pt x="3954" y="3"/>
                    </a:cubicBezTo>
                    <a:cubicBezTo>
                      <a:pt x="3911" y="1"/>
                      <a:pt x="3868" y="0"/>
                      <a:pt x="38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32"/>
              <p:cNvSpPr/>
              <p:nvPr/>
            </p:nvSpPr>
            <p:spPr>
              <a:xfrm>
                <a:off x="2676250" y="2714175"/>
                <a:ext cx="4065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2081" extrusionOk="0">
                    <a:moveTo>
                      <a:pt x="395" y="1"/>
                    </a:moveTo>
                    <a:cubicBezTo>
                      <a:pt x="340" y="1"/>
                      <a:pt x="296" y="13"/>
                      <a:pt x="268" y="38"/>
                    </a:cubicBezTo>
                    <a:cubicBezTo>
                      <a:pt x="1" y="305"/>
                      <a:pt x="870" y="328"/>
                      <a:pt x="1249" y="1955"/>
                    </a:cubicBezTo>
                    <a:cubicBezTo>
                      <a:pt x="1249" y="1999"/>
                      <a:pt x="1271" y="2044"/>
                      <a:pt x="1338" y="2066"/>
                    </a:cubicBezTo>
                    <a:cubicBezTo>
                      <a:pt x="1360" y="2076"/>
                      <a:pt x="1380" y="2081"/>
                      <a:pt x="1399" y="2081"/>
                    </a:cubicBezTo>
                    <a:cubicBezTo>
                      <a:pt x="1591" y="2081"/>
                      <a:pt x="1626" y="1597"/>
                      <a:pt x="1606" y="1353"/>
                    </a:cubicBezTo>
                    <a:cubicBezTo>
                      <a:pt x="1510" y="470"/>
                      <a:pt x="737" y="1"/>
                      <a:pt x="3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32"/>
              <p:cNvSpPr/>
              <p:nvPr/>
            </p:nvSpPr>
            <p:spPr>
              <a:xfrm>
                <a:off x="2663450" y="2740625"/>
                <a:ext cx="2595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1319" extrusionOk="0">
                    <a:moveTo>
                      <a:pt x="175" y="1"/>
                    </a:moveTo>
                    <a:cubicBezTo>
                      <a:pt x="161" y="1"/>
                      <a:pt x="147" y="2"/>
                      <a:pt x="134" y="5"/>
                    </a:cubicBezTo>
                    <a:cubicBezTo>
                      <a:pt x="45" y="28"/>
                      <a:pt x="0" y="117"/>
                      <a:pt x="22" y="184"/>
                    </a:cubicBezTo>
                    <a:cubicBezTo>
                      <a:pt x="134" y="585"/>
                      <a:pt x="312" y="941"/>
                      <a:pt x="535" y="1253"/>
                    </a:cubicBezTo>
                    <a:cubicBezTo>
                      <a:pt x="571" y="1298"/>
                      <a:pt x="618" y="1318"/>
                      <a:pt x="664" y="1318"/>
                    </a:cubicBezTo>
                    <a:cubicBezTo>
                      <a:pt x="732" y="1318"/>
                      <a:pt x="798" y="1275"/>
                      <a:pt x="825" y="1209"/>
                    </a:cubicBezTo>
                    <a:cubicBezTo>
                      <a:pt x="1038" y="656"/>
                      <a:pt x="478" y="1"/>
                      <a:pt x="1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32"/>
              <p:cNvSpPr/>
              <p:nvPr/>
            </p:nvSpPr>
            <p:spPr>
              <a:xfrm>
                <a:off x="2594350" y="2788200"/>
                <a:ext cx="3680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424" extrusionOk="0">
                    <a:moveTo>
                      <a:pt x="148" y="1"/>
                    </a:moveTo>
                    <a:cubicBezTo>
                      <a:pt x="74" y="1"/>
                      <a:pt x="0" y="61"/>
                      <a:pt x="0" y="153"/>
                    </a:cubicBezTo>
                    <a:cubicBezTo>
                      <a:pt x="67" y="822"/>
                      <a:pt x="602" y="1334"/>
                      <a:pt x="1271" y="1423"/>
                    </a:cubicBezTo>
                    <a:cubicBezTo>
                      <a:pt x="1404" y="1423"/>
                      <a:pt x="1471" y="1245"/>
                      <a:pt x="1382" y="1156"/>
                    </a:cubicBezTo>
                    <a:lnTo>
                      <a:pt x="1382" y="1156"/>
                    </a:lnTo>
                    <a:cubicBezTo>
                      <a:pt x="1385" y="1159"/>
                      <a:pt x="1386" y="1160"/>
                      <a:pt x="1387" y="1160"/>
                    </a:cubicBezTo>
                    <a:cubicBezTo>
                      <a:pt x="1391" y="1160"/>
                      <a:pt x="1328" y="1082"/>
                      <a:pt x="1092" y="866"/>
                    </a:cubicBezTo>
                    <a:cubicBezTo>
                      <a:pt x="1115" y="866"/>
                      <a:pt x="312" y="86"/>
                      <a:pt x="245" y="41"/>
                    </a:cubicBezTo>
                    <a:cubicBezTo>
                      <a:pt x="217" y="13"/>
                      <a:pt x="183" y="1"/>
                      <a:pt x="1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32"/>
              <p:cNvSpPr/>
              <p:nvPr/>
            </p:nvSpPr>
            <p:spPr>
              <a:xfrm>
                <a:off x="2621650" y="2770275"/>
                <a:ext cx="3695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61" extrusionOk="0">
                    <a:moveTo>
                      <a:pt x="335" y="1"/>
                    </a:moveTo>
                    <a:cubicBezTo>
                      <a:pt x="0" y="90"/>
                      <a:pt x="468" y="758"/>
                      <a:pt x="803" y="1004"/>
                    </a:cubicBezTo>
                    <a:cubicBezTo>
                      <a:pt x="966" y="1114"/>
                      <a:pt x="1087" y="1160"/>
                      <a:pt x="1171" y="1160"/>
                    </a:cubicBezTo>
                    <a:cubicBezTo>
                      <a:pt x="1477" y="1160"/>
                      <a:pt x="1278" y="542"/>
                      <a:pt x="736" y="157"/>
                    </a:cubicBezTo>
                    <a:cubicBezTo>
                      <a:pt x="602" y="90"/>
                      <a:pt x="468" y="45"/>
                      <a:pt x="3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32"/>
              <p:cNvSpPr/>
              <p:nvPr/>
            </p:nvSpPr>
            <p:spPr>
              <a:xfrm>
                <a:off x="2757050" y="2793325"/>
                <a:ext cx="2177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871" h="2279" extrusionOk="0">
                    <a:moveTo>
                      <a:pt x="211" y="1"/>
                    </a:moveTo>
                    <a:cubicBezTo>
                      <a:pt x="156" y="1"/>
                      <a:pt x="102" y="34"/>
                      <a:pt x="90" y="104"/>
                    </a:cubicBezTo>
                    <a:cubicBezTo>
                      <a:pt x="1" y="661"/>
                      <a:pt x="45" y="1241"/>
                      <a:pt x="268" y="1776"/>
                    </a:cubicBezTo>
                    <a:cubicBezTo>
                      <a:pt x="349" y="1937"/>
                      <a:pt x="538" y="2279"/>
                      <a:pt x="705" y="2279"/>
                    </a:cubicBezTo>
                    <a:cubicBezTo>
                      <a:pt x="723" y="2279"/>
                      <a:pt x="741" y="2275"/>
                      <a:pt x="759" y="2266"/>
                    </a:cubicBezTo>
                    <a:cubicBezTo>
                      <a:pt x="826" y="2244"/>
                      <a:pt x="870" y="2177"/>
                      <a:pt x="826" y="2110"/>
                    </a:cubicBezTo>
                    <a:lnTo>
                      <a:pt x="826" y="2088"/>
                    </a:lnTo>
                    <a:cubicBezTo>
                      <a:pt x="692" y="1597"/>
                      <a:pt x="580" y="1107"/>
                      <a:pt x="491" y="617"/>
                    </a:cubicBezTo>
                    <a:cubicBezTo>
                      <a:pt x="447" y="438"/>
                      <a:pt x="335" y="82"/>
                      <a:pt x="335" y="82"/>
                    </a:cubicBezTo>
                    <a:cubicBezTo>
                      <a:pt x="314" y="28"/>
                      <a:pt x="262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32"/>
              <p:cNvSpPr/>
              <p:nvPr/>
            </p:nvSpPr>
            <p:spPr>
              <a:xfrm>
                <a:off x="2797900" y="2785875"/>
                <a:ext cx="114650" cy="145475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5819" extrusionOk="0">
                    <a:moveTo>
                      <a:pt x="152" y="44"/>
                    </a:moveTo>
                    <a:cubicBezTo>
                      <a:pt x="34" y="44"/>
                      <a:pt x="1" y="226"/>
                      <a:pt x="128" y="268"/>
                    </a:cubicBezTo>
                    <a:cubicBezTo>
                      <a:pt x="1398" y="625"/>
                      <a:pt x="2357" y="1138"/>
                      <a:pt x="3070" y="2252"/>
                    </a:cubicBezTo>
                    <a:cubicBezTo>
                      <a:pt x="3872" y="3433"/>
                      <a:pt x="4051" y="4637"/>
                      <a:pt x="4318" y="5707"/>
                    </a:cubicBezTo>
                    <a:cubicBezTo>
                      <a:pt x="4341" y="5774"/>
                      <a:pt x="4407" y="5818"/>
                      <a:pt x="4452" y="5818"/>
                    </a:cubicBezTo>
                    <a:cubicBezTo>
                      <a:pt x="4519" y="5818"/>
                      <a:pt x="4586" y="5752"/>
                      <a:pt x="4586" y="5685"/>
                    </a:cubicBezTo>
                    <a:cubicBezTo>
                      <a:pt x="4229" y="1"/>
                      <a:pt x="373" y="224"/>
                      <a:pt x="172" y="45"/>
                    </a:cubicBezTo>
                    <a:cubicBezTo>
                      <a:pt x="165" y="44"/>
                      <a:pt x="159" y="44"/>
                      <a:pt x="152" y="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32"/>
              <p:cNvSpPr/>
              <p:nvPr/>
            </p:nvSpPr>
            <p:spPr>
              <a:xfrm>
                <a:off x="2637800" y="2808575"/>
                <a:ext cx="100550" cy="121375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4855" extrusionOk="0">
                    <a:moveTo>
                      <a:pt x="3852" y="1"/>
                    </a:moveTo>
                    <a:cubicBezTo>
                      <a:pt x="3840" y="1"/>
                      <a:pt x="3826" y="3"/>
                      <a:pt x="3812" y="7"/>
                    </a:cubicBezTo>
                    <a:cubicBezTo>
                      <a:pt x="1672" y="386"/>
                      <a:pt x="1" y="2548"/>
                      <a:pt x="335" y="4754"/>
                    </a:cubicBezTo>
                    <a:cubicBezTo>
                      <a:pt x="346" y="4821"/>
                      <a:pt x="402" y="4855"/>
                      <a:pt x="458" y="4855"/>
                    </a:cubicBezTo>
                    <a:cubicBezTo>
                      <a:pt x="513" y="4855"/>
                      <a:pt x="569" y="4821"/>
                      <a:pt x="580" y="4754"/>
                    </a:cubicBezTo>
                    <a:cubicBezTo>
                      <a:pt x="603" y="3751"/>
                      <a:pt x="937" y="2793"/>
                      <a:pt x="1539" y="2013"/>
                    </a:cubicBezTo>
                    <a:cubicBezTo>
                      <a:pt x="2141" y="1210"/>
                      <a:pt x="2943" y="586"/>
                      <a:pt x="3879" y="230"/>
                    </a:cubicBezTo>
                    <a:cubicBezTo>
                      <a:pt x="4021" y="189"/>
                      <a:pt x="3979" y="1"/>
                      <a:pt x="38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32"/>
              <p:cNvSpPr/>
              <p:nvPr/>
            </p:nvSpPr>
            <p:spPr>
              <a:xfrm>
                <a:off x="2682625" y="2846025"/>
                <a:ext cx="7207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048" extrusionOk="0">
                    <a:moveTo>
                      <a:pt x="2711" y="0"/>
                    </a:moveTo>
                    <a:cubicBezTo>
                      <a:pt x="2703" y="0"/>
                      <a:pt x="2696" y="1"/>
                      <a:pt x="2688" y="2"/>
                    </a:cubicBezTo>
                    <a:cubicBezTo>
                      <a:pt x="1507" y="203"/>
                      <a:pt x="258" y="1228"/>
                      <a:pt x="58" y="2521"/>
                    </a:cubicBezTo>
                    <a:cubicBezTo>
                      <a:pt x="36" y="2565"/>
                      <a:pt x="13" y="2699"/>
                      <a:pt x="13" y="2922"/>
                    </a:cubicBezTo>
                    <a:cubicBezTo>
                      <a:pt x="0" y="3000"/>
                      <a:pt x="70" y="3047"/>
                      <a:pt x="140" y="3047"/>
                    </a:cubicBezTo>
                    <a:cubicBezTo>
                      <a:pt x="190" y="3047"/>
                      <a:pt x="240" y="3023"/>
                      <a:pt x="258" y="2967"/>
                    </a:cubicBezTo>
                    <a:cubicBezTo>
                      <a:pt x="258" y="2967"/>
                      <a:pt x="392" y="2588"/>
                      <a:pt x="437" y="2499"/>
                    </a:cubicBezTo>
                    <a:lnTo>
                      <a:pt x="526" y="2276"/>
                    </a:lnTo>
                    <a:lnTo>
                      <a:pt x="637" y="2075"/>
                    </a:lnTo>
                    <a:cubicBezTo>
                      <a:pt x="1373" y="849"/>
                      <a:pt x="2577" y="381"/>
                      <a:pt x="2777" y="225"/>
                    </a:cubicBezTo>
                    <a:cubicBezTo>
                      <a:pt x="2882" y="162"/>
                      <a:pt x="2829" y="0"/>
                      <a:pt x="27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32"/>
              <p:cNvSpPr/>
              <p:nvPr/>
            </p:nvSpPr>
            <p:spPr>
              <a:xfrm>
                <a:off x="2794400" y="2812625"/>
                <a:ext cx="71550" cy="65375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2615" extrusionOk="0">
                    <a:moveTo>
                      <a:pt x="179" y="1"/>
                    </a:moveTo>
                    <a:cubicBezTo>
                      <a:pt x="45" y="1"/>
                      <a:pt x="0" y="179"/>
                      <a:pt x="112" y="246"/>
                    </a:cubicBezTo>
                    <a:cubicBezTo>
                      <a:pt x="1003" y="669"/>
                      <a:pt x="1627" y="1071"/>
                      <a:pt x="2630" y="2564"/>
                    </a:cubicBezTo>
                    <a:cubicBezTo>
                      <a:pt x="2652" y="2599"/>
                      <a:pt x="2684" y="2614"/>
                      <a:pt x="2717" y="2614"/>
                    </a:cubicBezTo>
                    <a:cubicBezTo>
                      <a:pt x="2788" y="2614"/>
                      <a:pt x="2862" y="2544"/>
                      <a:pt x="2831" y="2453"/>
                    </a:cubicBezTo>
                    <a:cubicBezTo>
                      <a:pt x="2564" y="1360"/>
                      <a:pt x="1538" y="134"/>
                      <a:pt x="1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58" name="Google Shape;2958;p32"/>
          <p:cNvGrpSpPr/>
          <p:nvPr/>
        </p:nvGrpSpPr>
        <p:grpSpPr>
          <a:xfrm>
            <a:off x="3004141" y="2402063"/>
            <a:ext cx="507263" cy="506297"/>
            <a:chOff x="2284300" y="3808950"/>
            <a:chExt cx="339875" cy="339250"/>
          </a:xfrm>
        </p:grpSpPr>
        <p:sp>
          <p:nvSpPr>
            <p:cNvPr id="2959" name="Google Shape;2959;p32"/>
            <p:cNvSpPr/>
            <p:nvPr/>
          </p:nvSpPr>
          <p:spPr>
            <a:xfrm>
              <a:off x="2284300" y="3978450"/>
              <a:ext cx="54950" cy="74050"/>
            </a:xfrm>
            <a:custGeom>
              <a:avLst/>
              <a:gdLst/>
              <a:ahLst/>
              <a:cxnLst/>
              <a:rect l="l" t="t" r="r" b="b"/>
              <a:pathLst>
                <a:path w="2198" h="2962" extrusionOk="0">
                  <a:moveTo>
                    <a:pt x="1" y="1"/>
                  </a:moveTo>
                  <a:cubicBezTo>
                    <a:pt x="1" y="1020"/>
                    <a:pt x="223" y="2038"/>
                    <a:pt x="669" y="2961"/>
                  </a:cubicBezTo>
                  <a:cubicBezTo>
                    <a:pt x="765" y="2770"/>
                    <a:pt x="892" y="2579"/>
                    <a:pt x="987" y="2420"/>
                  </a:cubicBezTo>
                  <a:cubicBezTo>
                    <a:pt x="1115" y="2229"/>
                    <a:pt x="1242" y="2070"/>
                    <a:pt x="1369" y="1911"/>
                  </a:cubicBezTo>
                  <a:cubicBezTo>
                    <a:pt x="1624" y="1593"/>
                    <a:pt x="1911" y="1306"/>
                    <a:pt x="2197" y="1051"/>
                  </a:cubicBezTo>
                  <a:cubicBezTo>
                    <a:pt x="1815" y="956"/>
                    <a:pt x="1433" y="829"/>
                    <a:pt x="1083" y="669"/>
                  </a:cubicBezTo>
                  <a:cubicBezTo>
                    <a:pt x="701" y="478"/>
                    <a:pt x="351" y="25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2"/>
            <p:cNvSpPr/>
            <p:nvPr/>
          </p:nvSpPr>
          <p:spPr>
            <a:xfrm>
              <a:off x="2301025" y="4034175"/>
              <a:ext cx="83575" cy="77225"/>
            </a:xfrm>
            <a:custGeom>
              <a:avLst/>
              <a:gdLst/>
              <a:ahLst/>
              <a:cxnLst/>
              <a:rect l="l" t="t" r="r" b="b"/>
              <a:pathLst>
                <a:path w="3343" h="3089" extrusionOk="0">
                  <a:moveTo>
                    <a:pt x="3343" y="0"/>
                  </a:moveTo>
                  <a:lnTo>
                    <a:pt x="3343" y="0"/>
                  </a:lnTo>
                  <a:cubicBezTo>
                    <a:pt x="2833" y="223"/>
                    <a:pt x="2292" y="414"/>
                    <a:pt x="1751" y="541"/>
                  </a:cubicBezTo>
                  <a:cubicBezTo>
                    <a:pt x="1464" y="573"/>
                    <a:pt x="1178" y="637"/>
                    <a:pt x="891" y="669"/>
                  </a:cubicBezTo>
                  <a:cubicBezTo>
                    <a:pt x="605" y="701"/>
                    <a:pt x="287" y="732"/>
                    <a:pt x="0" y="732"/>
                  </a:cubicBezTo>
                  <a:cubicBezTo>
                    <a:pt x="446" y="1656"/>
                    <a:pt x="1082" y="2452"/>
                    <a:pt x="1878" y="3088"/>
                  </a:cubicBezTo>
                  <a:cubicBezTo>
                    <a:pt x="2006" y="2515"/>
                    <a:pt x="2228" y="1974"/>
                    <a:pt x="2451" y="1433"/>
                  </a:cubicBezTo>
                  <a:cubicBezTo>
                    <a:pt x="2706" y="924"/>
                    <a:pt x="2993" y="446"/>
                    <a:pt x="3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2"/>
            <p:cNvSpPr/>
            <p:nvPr/>
          </p:nvSpPr>
          <p:spPr>
            <a:xfrm>
              <a:off x="2347975" y="4084300"/>
              <a:ext cx="67675" cy="59725"/>
            </a:xfrm>
            <a:custGeom>
              <a:avLst/>
              <a:gdLst/>
              <a:ahLst/>
              <a:cxnLst/>
              <a:rect l="l" t="t" r="r" b="b"/>
              <a:pathLst>
                <a:path w="2707" h="2389" extrusionOk="0">
                  <a:moveTo>
                    <a:pt x="2197" y="1"/>
                  </a:moveTo>
                  <a:cubicBezTo>
                    <a:pt x="2038" y="128"/>
                    <a:pt x="1879" y="256"/>
                    <a:pt x="1719" y="351"/>
                  </a:cubicBezTo>
                  <a:cubicBezTo>
                    <a:pt x="1528" y="447"/>
                    <a:pt x="1369" y="542"/>
                    <a:pt x="1178" y="638"/>
                  </a:cubicBezTo>
                  <a:cubicBezTo>
                    <a:pt x="796" y="829"/>
                    <a:pt x="382" y="988"/>
                    <a:pt x="0" y="1083"/>
                  </a:cubicBezTo>
                  <a:cubicBezTo>
                    <a:pt x="796" y="1720"/>
                    <a:pt x="1719" y="2166"/>
                    <a:pt x="2706" y="2389"/>
                  </a:cubicBezTo>
                  <a:cubicBezTo>
                    <a:pt x="2547" y="2006"/>
                    <a:pt x="2388" y="1624"/>
                    <a:pt x="2324" y="1211"/>
                  </a:cubicBezTo>
                  <a:cubicBezTo>
                    <a:pt x="2292" y="988"/>
                    <a:pt x="2261" y="797"/>
                    <a:pt x="2229" y="606"/>
                  </a:cubicBezTo>
                  <a:cubicBezTo>
                    <a:pt x="2229" y="415"/>
                    <a:pt x="2197" y="224"/>
                    <a:pt x="2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2"/>
            <p:cNvSpPr/>
            <p:nvPr/>
          </p:nvSpPr>
          <p:spPr>
            <a:xfrm>
              <a:off x="2416425" y="4067600"/>
              <a:ext cx="74825" cy="80600"/>
            </a:xfrm>
            <a:custGeom>
              <a:avLst/>
              <a:gdLst/>
              <a:ahLst/>
              <a:cxnLst/>
              <a:rect l="l" t="t" r="r" b="b"/>
              <a:pathLst>
                <a:path w="2993" h="3224" extrusionOk="0">
                  <a:moveTo>
                    <a:pt x="1496" y="0"/>
                  </a:moveTo>
                  <a:cubicBezTo>
                    <a:pt x="1210" y="1115"/>
                    <a:pt x="700" y="2165"/>
                    <a:pt x="0" y="3057"/>
                  </a:cubicBezTo>
                  <a:cubicBezTo>
                    <a:pt x="494" y="3168"/>
                    <a:pt x="995" y="3224"/>
                    <a:pt x="1496" y="3224"/>
                  </a:cubicBezTo>
                  <a:cubicBezTo>
                    <a:pt x="1998" y="3224"/>
                    <a:pt x="2499" y="3168"/>
                    <a:pt x="2993" y="3057"/>
                  </a:cubicBezTo>
                  <a:cubicBezTo>
                    <a:pt x="2642" y="2579"/>
                    <a:pt x="2324" y="2101"/>
                    <a:pt x="2069" y="1592"/>
                  </a:cubicBezTo>
                  <a:cubicBezTo>
                    <a:pt x="1815" y="1083"/>
                    <a:pt x="1624" y="542"/>
                    <a:pt x="1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2"/>
            <p:cNvSpPr/>
            <p:nvPr/>
          </p:nvSpPr>
          <p:spPr>
            <a:xfrm>
              <a:off x="2490425" y="4084300"/>
              <a:ext cx="68475" cy="59725"/>
            </a:xfrm>
            <a:custGeom>
              <a:avLst/>
              <a:gdLst/>
              <a:ahLst/>
              <a:cxnLst/>
              <a:rect l="l" t="t" r="r" b="b"/>
              <a:pathLst>
                <a:path w="2739" h="2389" extrusionOk="0">
                  <a:moveTo>
                    <a:pt x="542" y="1"/>
                  </a:moveTo>
                  <a:cubicBezTo>
                    <a:pt x="542" y="192"/>
                    <a:pt x="542" y="383"/>
                    <a:pt x="510" y="606"/>
                  </a:cubicBezTo>
                  <a:cubicBezTo>
                    <a:pt x="478" y="797"/>
                    <a:pt x="446" y="988"/>
                    <a:pt x="415" y="1179"/>
                  </a:cubicBezTo>
                  <a:cubicBezTo>
                    <a:pt x="319" y="1593"/>
                    <a:pt x="192" y="2006"/>
                    <a:pt x="1" y="2389"/>
                  </a:cubicBezTo>
                  <a:cubicBezTo>
                    <a:pt x="988" y="2134"/>
                    <a:pt x="1943" y="1688"/>
                    <a:pt x="2739" y="1083"/>
                  </a:cubicBezTo>
                  <a:cubicBezTo>
                    <a:pt x="2325" y="956"/>
                    <a:pt x="1911" y="797"/>
                    <a:pt x="1529" y="606"/>
                  </a:cubicBezTo>
                  <a:cubicBezTo>
                    <a:pt x="1401" y="542"/>
                    <a:pt x="1210" y="447"/>
                    <a:pt x="1051" y="351"/>
                  </a:cubicBezTo>
                  <a:cubicBezTo>
                    <a:pt x="860" y="224"/>
                    <a:pt x="701" y="128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2"/>
            <p:cNvSpPr/>
            <p:nvPr/>
          </p:nvSpPr>
          <p:spPr>
            <a:xfrm>
              <a:off x="2523050" y="4034175"/>
              <a:ext cx="83600" cy="77225"/>
            </a:xfrm>
            <a:custGeom>
              <a:avLst/>
              <a:gdLst/>
              <a:ahLst/>
              <a:cxnLst/>
              <a:rect l="l" t="t" r="r" b="b"/>
              <a:pathLst>
                <a:path w="3344" h="3089" extrusionOk="0">
                  <a:moveTo>
                    <a:pt x="1" y="0"/>
                  </a:moveTo>
                  <a:lnTo>
                    <a:pt x="1" y="0"/>
                  </a:lnTo>
                  <a:cubicBezTo>
                    <a:pt x="351" y="446"/>
                    <a:pt x="638" y="924"/>
                    <a:pt x="892" y="1433"/>
                  </a:cubicBezTo>
                  <a:cubicBezTo>
                    <a:pt x="1147" y="1974"/>
                    <a:pt x="1338" y="2515"/>
                    <a:pt x="1465" y="3088"/>
                  </a:cubicBezTo>
                  <a:cubicBezTo>
                    <a:pt x="2261" y="2452"/>
                    <a:pt x="2898" y="1656"/>
                    <a:pt x="3344" y="732"/>
                  </a:cubicBezTo>
                  <a:cubicBezTo>
                    <a:pt x="3057" y="732"/>
                    <a:pt x="2739" y="701"/>
                    <a:pt x="2452" y="669"/>
                  </a:cubicBezTo>
                  <a:cubicBezTo>
                    <a:pt x="2166" y="637"/>
                    <a:pt x="1879" y="573"/>
                    <a:pt x="1593" y="541"/>
                  </a:cubicBezTo>
                  <a:cubicBezTo>
                    <a:pt x="1052" y="414"/>
                    <a:pt x="510" y="2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2"/>
            <p:cNvSpPr/>
            <p:nvPr/>
          </p:nvSpPr>
          <p:spPr>
            <a:xfrm>
              <a:off x="2567625" y="3978450"/>
              <a:ext cx="55750" cy="74050"/>
            </a:xfrm>
            <a:custGeom>
              <a:avLst/>
              <a:gdLst/>
              <a:ahLst/>
              <a:cxnLst/>
              <a:rect l="l" t="t" r="r" b="b"/>
              <a:pathLst>
                <a:path w="2230" h="2962" extrusionOk="0">
                  <a:moveTo>
                    <a:pt x="2229" y="1"/>
                  </a:moveTo>
                  <a:cubicBezTo>
                    <a:pt x="1879" y="256"/>
                    <a:pt x="1497" y="478"/>
                    <a:pt x="1147" y="638"/>
                  </a:cubicBezTo>
                  <a:cubicBezTo>
                    <a:pt x="765" y="829"/>
                    <a:pt x="383" y="956"/>
                    <a:pt x="1" y="1051"/>
                  </a:cubicBezTo>
                  <a:cubicBezTo>
                    <a:pt x="319" y="1306"/>
                    <a:pt x="606" y="1593"/>
                    <a:pt x="860" y="1911"/>
                  </a:cubicBezTo>
                  <a:cubicBezTo>
                    <a:pt x="988" y="2070"/>
                    <a:pt x="1083" y="2229"/>
                    <a:pt x="1210" y="2388"/>
                  </a:cubicBezTo>
                  <a:cubicBezTo>
                    <a:pt x="1338" y="2579"/>
                    <a:pt x="1433" y="2770"/>
                    <a:pt x="1529" y="2961"/>
                  </a:cubicBezTo>
                  <a:cubicBezTo>
                    <a:pt x="1974" y="2038"/>
                    <a:pt x="2229" y="1020"/>
                    <a:pt x="2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2"/>
            <p:cNvSpPr/>
            <p:nvPr/>
          </p:nvSpPr>
          <p:spPr>
            <a:xfrm>
              <a:off x="2540575" y="3905250"/>
              <a:ext cx="83600" cy="73225"/>
            </a:xfrm>
            <a:custGeom>
              <a:avLst/>
              <a:gdLst/>
              <a:ahLst/>
              <a:cxnLst/>
              <a:rect l="l" t="t" r="r" b="b"/>
              <a:pathLst>
                <a:path w="3344" h="2929" extrusionOk="0">
                  <a:moveTo>
                    <a:pt x="2643" y="0"/>
                  </a:moveTo>
                  <a:cubicBezTo>
                    <a:pt x="2452" y="223"/>
                    <a:pt x="2261" y="446"/>
                    <a:pt x="2070" y="637"/>
                  </a:cubicBezTo>
                  <a:cubicBezTo>
                    <a:pt x="1847" y="860"/>
                    <a:pt x="1656" y="1051"/>
                    <a:pt x="1433" y="1242"/>
                  </a:cubicBezTo>
                  <a:cubicBezTo>
                    <a:pt x="987" y="1592"/>
                    <a:pt x="510" y="1878"/>
                    <a:pt x="0" y="2133"/>
                  </a:cubicBezTo>
                  <a:cubicBezTo>
                    <a:pt x="573" y="2165"/>
                    <a:pt x="1115" y="2228"/>
                    <a:pt x="1688" y="2356"/>
                  </a:cubicBezTo>
                  <a:cubicBezTo>
                    <a:pt x="2229" y="2483"/>
                    <a:pt x="2802" y="2706"/>
                    <a:pt x="3343" y="2929"/>
                  </a:cubicBezTo>
                  <a:cubicBezTo>
                    <a:pt x="3311" y="1910"/>
                    <a:pt x="3088" y="923"/>
                    <a:pt x="2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2"/>
            <p:cNvSpPr/>
            <p:nvPr/>
          </p:nvSpPr>
          <p:spPr>
            <a:xfrm>
              <a:off x="2545350" y="3846350"/>
              <a:ext cx="61300" cy="59700"/>
            </a:xfrm>
            <a:custGeom>
              <a:avLst/>
              <a:gdLst/>
              <a:ahLst/>
              <a:cxnLst/>
              <a:rect l="l" t="t" r="r" b="b"/>
              <a:pathLst>
                <a:path w="2452" h="2388" extrusionOk="0">
                  <a:moveTo>
                    <a:pt x="573" y="0"/>
                  </a:moveTo>
                  <a:cubicBezTo>
                    <a:pt x="542" y="414"/>
                    <a:pt x="478" y="828"/>
                    <a:pt x="382" y="1242"/>
                  </a:cubicBezTo>
                  <a:cubicBezTo>
                    <a:pt x="287" y="1624"/>
                    <a:pt x="160" y="2006"/>
                    <a:pt x="0" y="2388"/>
                  </a:cubicBezTo>
                  <a:cubicBezTo>
                    <a:pt x="382" y="2292"/>
                    <a:pt x="796" y="2261"/>
                    <a:pt x="1178" y="2261"/>
                  </a:cubicBezTo>
                  <a:lnTo>
                    <a:pt x="1815" y="2261"/>
                  </a:lnTo>
                  <a:cubicBezTo>
                    <a:pt x="2038" y="2292"/>
                    <a:pt x="2229" y="2324"/>
                    <a:pt x="2452" y="2356"/>
                  </a:cubicBezTo>
                  <a:cubicBezTo>
                    <a:pt x="2006" y="1433"/>
                    <a:pt x="1369" y="637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2"/>
            <p:cNvSpPr/>
            <p:nvPr/>
          </p:nvSpPr>
          <p:spPr>
            <a:xfrm>
              <a:off x="2491225" y="3813725"/>
              <a:ext cx="68475" cy="85175"/>
            </a:xfrm>
            <a:custGeom>
              <a:avLst/>
              <a:gdLst/>
              <a:ahLst/>
              <a:cxnLst/>
              <a:rect l="l" t="t" r="r" b="b"/>
              <a:pathLst>
                <a:path w="2739" h="3407" extrusionOk="0">
                  <a:moveTo>
                    <a:pt x="1" y="0"/>
                  </a:moveTo>
                  <a:cubicBezTo>
                    <a:pt x="128" y="573"/>
                    <a:pt x="192" y="1146"/>
                    <a:pt x="192" y="1719"/>
                  </a:cubicBezTo>
                  <a:cubicBezTo>
                    <a:pt x="223" y="2006"/>
                    <a:pt x="223" y="2292"/>
                    <a:pt x="160" y="2579"/>
                  </a:cubicBezTo>
                  <a:cubicBezTo>
                    <a:pt x="128" y="2865"/>
                    <a:pt x="96" y="3120"/>
                    <a:pt x="32" y="3406"/>
                  </a:cubicBezTo>
                  <a:cubicBezTo>
                    <a:pt x="223" y="3184"/>
                    <a:pt x="414" y="2993"/>
                    <a:pt x="605" y="2770"/>
                  </a:cubicBezTo>
                  <a:cubicBezTo>
                    <a:pt x="796" y="2579"/>
                    <a:pt x="1019" y="2388"/>
                    <a:pt x="1242" y="2228"/>
                  </a:cubicBezTo>
                  <a:cubicBezTo>
                    <a:pt x="1720" y="1878"/>
                    <a:pt x="2197" y="1560"/>
                    <a:pt x="2738" y="1305"/>
                  </a:cubicBezTo>
                  <a:cubicBezTo>
                    <a:pt x="1943" y="669"/>
                    <a:pt x="987" y="2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2"/>
            <p:cNvSpPr/>
            <p:nvPr/>
          </p:nvSpPr>
          <p:spPr>
            <a:xfrm>
              <a:off x="2416425" y="3808950"/>
              <a:ext cx="74825" cy="52550"/>
            </a:xfrm>
            <a:custGeom>
              <a:avLst/>
              <a:gdLst/>
              <a:ahLst/>
              <a:cxnLst/>
              <a:rect l="l" t="t" r="r" b="b"/>
              <a:pathLst>
                <a:path w="2993" h="2102" extrusionOk="0">
                  <a:moveTo>
                    <a:pt x="1496" y="0"/>
                  </a:moveTo>
                  <a:cubicBezTo>
                    <a:pt x="995" y="0"/>
                    <a:pt x="494" y="64"/>
                    <a:pt x="0" y="191"/>
                  </a:cubicBezTo>
                  <a:cubicBezTo>
                    <a:pt x="287" y="446"/>
                    <a:pt x="605" y="764"/>
                    <a:pt x="860" y="1082"/>
                  </a:cubicBezTo>
                  <a:cubicBezTo>
                    <a:pt x="1082" y="1401"/>
                    <a:pt x="1305" y="1751"/>
                    <a:pt x="1496" y="2101"/>
                  </a:cubicBezTo>
                  <a:cubicBezTo>
                    <a:pt x="1687" y="1751"/>
                    <a:pt x="1878" y="1401"/>
                    <a:pt x="2133" y="1082"/>
                  </a:cubicBezTo>
                  <a:cubicBezTo>
                    <a:pt x="2388" y="764"/>
                    <a:pt x="2674" y="446"/>
                    <a:pt x="2993" y="191"/>
                  </a:cubicBezTo>
                  <a:cubicBezTo>
                    <a:pt x="2499" y="64"/>
                    <a:pt x="1998" y="0"/>
                    <a:pt x="1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2"/>
            <p:cNvSpPr/>
            <p:nvPr/>
          </p:nvSpPr>
          <p:spPr>
            <a:xfrm>
              <a:off x="2347975" y="3813725"/>
              <a:ext cx="68475" cy="85175"/>
            </a:xfrm>
            <a:custGeom>
              <a:avLst/>
              <a:gdLst/>
              <a:ahLst/>
              <a:cxnLst/>
              <a:rect l="l" t="t" r="r" b="b"/>
              <a:pathLst>
                <a:path w="2739" h="3407" extrusionOk="0">
                  <a:moveTo>
                    <a:pt x="2738" y="0"/>
                  </a:moveTo>
                  <a:cubicBezTo>
                    <a:pt x="1719" y="223"/>
                    <a:pt x="796" y="669"/>
                    <a:pt x="0" y="1305"/>
                  </a:cubicBezTo>
                  <a:cubicBezTo>
                    <a:pt x="541" y="1560"/>
                    <a:pt x="1019" y="1878"/>
                    <a:pt x="1497" y="2228"/>
                  </a:cubicBezTo>
                  <a:cubicBezTo>
                    <a:pt x="1719" y="2419"/>
                    <a:pt x="1910" y="2579"/>
                    <a:pt x="2133" y="2770"/>
                  </a:cubicBezTo>
                  <a:cubicBezTo>
                    <a:pt x="2324" y="2993"/>
                    <a:pt x="2515" y="3184"/>
                    <a:pt x="2706" y="3406"/>
                  </a:cubicBezTo>
                  <a:cubicBezTo>
                    <a:pt x="2643" y="3120"/>
                    <a:pt x="2579" y="2865"/>
                    <a:pt x="2579" y="2579"/>
                  </a:cubicBezTo>
                  <a:cubicBezTo>
                    <a:pt x="2547" y="2292"/>
                    <a:pt x="2515" y="2006"/>
                    <a:pt x="2515" y="1719"/>
                  </a:cubicBezTo>
                  <a:cubicBezTo>
                    <a:pt x="2515" y="1146"/>
                    <a:pt x="2579" y="573"/>
                    <a:pt x="2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2"/>
            <p:cNvSpPr/>
            <p:nvPr/>
          </p:nvSpPr>
          <p:spPr>
            <a:xfrm>
              <a:off x="2301025" y="3846350"/>
              <a:ext cx="61300" cy="59700"/>
            </a:xfrm>
            <a:custGeom>
              <a:avLst/>
              <a:gdLst/>
              <a:ahLst/>
              <a:cxnLst/>
              <a:rect l="l" t="t" r="r" b="b"/>
              <a:pathLst>
                <a:path w="2452" h="2388" extrusionOk="0">
                  <a:moveTo>
                    <a:pt x="1878" y="0"/>
                  </a:moveTo>
                  <a:cubicBezTo>
                    <a:pt x="1082" y="637"/>
                    <a:pt x="446" y="1433"/>
                    <a:pt x="0" y="2356"/>
                  </a:cubicBezTo>
                  <a:cubicBezTo>
                    <a:pt x="191" y="2324"/>
                    <a:pt x="414" y="2292"/>
                    <a:pt x="637" y="2261"/>
                  </a:cubicBezTo>
                  <a:lnTo>
                    <a:pt x="1242" y="2261"/>
                  </a:lnTo>
                  <a:cubicBezTo>
                    <a:pt x="1655" y="2261"/>
                    <a:pt x="2069" y="2292"/>
                    <a:pt x="2451" y="2388"/>
                  </a:cubicBezTo>
                  <a:cubicBezTo>
                    <a:pt x="2292" y="2006"/>
                    <a:pt x="2133" y="1624"/>
                    <a:pt x="2037" y="1242"/>
                  </a:cubicBezTo>
                  <a:cubicBezTo>
                    <a:pt x="1942" y="828"/>
                    <a:pt x="1910" y="414"/>
                    <a:pt x="18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2"/>
            <p:cNvSpPr/>
            <p:nvPr/>
          </p:nvSpPr>
          <p:spPr>
            <a:xfrm>
              <a:off x="2284300" y="3905250"/>
              <a:ext cx="82800" cy="73225"/>
            </a:xfrm>
            <a:custGeom>
              <a:avLst/>
              <a:gdLst/>
              <a:ahLst/>
              <a:cxnLst/>
              <a:rect l="l" t="t" r="r" b="b"/>
              <a:pathLst>
                <a:path w="3312" h="2929" extrusionOk="0">
                  <a:moveTo>
                    <a:pt x="669" y="0"/>
                  </a:moveTo>
                  <a:cubicBezTo>
                    <a:pt x="223" y="923"/>
                    <a:pt x="1" y="1910"/>
                    <a:pt x="1" y="2929"/>
                  </a:cubicBezTo>
                  <a:cubicBezTo>
                    <a:pt x="510" y="2706"/>
                    <a:pt x="1083" y="2483"/>
                    <a:pt x="1624" y="2356"/>
                  </a:cubicBezTo>
                  <a:cubicBezTo>
                    <a:pt x="2197" y="2228"/>
                    <a:pt x="2738" y="2165"/>
                    <a:pt x="3311" y="2133"/>
                  </a:cubicBezTo>
                  <a:cubicBezTo>
                    <a:pt x="2802" y="1878"/>
                    <a:pt x="2324" y="1592"/>
                    <a:pt x="1911" y="1242"/>
                  </a:cubicBezTo>
                  <a:cubicBezTo>
                    <a:pt x="1656" y="1051"/>
                    <a:pt x="1465" y="860"/>
                    <a:pt x="1242" y="637"/>
                  </a:cubicBezTo>
                  <a:cubicBezTo>
                    <a:pt x="1051" y="446"/>
                    <a:pt x="860" y="223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2"/>
            <p:cNvSpPr/>
            <p:nvPr/>
          </p:nvSpPr>
          <p:spPr>
            <a:xfrm>
              <a:off x="2357525" y="3976875"/>
              <a:ext cx="39825" cy="57325"/>
            </a:xfrm>
            <a:custGeom>
              <a:avLst/>
              <a:gdLst/>
              <a:ahLst/>
              <a:cxnLst/>
              <a:rect l="l" t="t" r="r" b="b"/>
              <a:pathLst>
                <a:path w="1593" h="2293" extrusionOk="0">
                  <a:moveTo>
                    <a:pt x="0" y="0"/>
                  </a:moveTo>
                  <a:cubicBezTo>
                    <a:pt x="0" y="414"/>
                    <a:pt x="64" y="796"/>
                    <a:pt x="191" y="1210"/>
                  </a:cubicBezTo>
                  <a:cubicBezTo>
                    <a:pt x="287" y="1592"/>
                    <a:pt x="478" y="1942"/>
                    <a:pt x="733" y="2292"/>
                  </a:cubicBezTo>
                  <a:cubicBezTo>
                    <a:pt x="892" y="1687"/>
                    <a:pt x="1178" y="1178"/>
                    <a:pt x="1592" y="732"/>
                  </a:cubicBezTo>
                  <a:cubicBezTo>
                    <a:pt x="1019" y="637"/>
                    <a:pt x="446" y="38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2"/>
            <p:cNvSpPr/>
            <p:nvPr/>
          </p:nvSpPr>
          <p:spPr>
            <a:xfrm>
              <a:off x="2375025" y="4008700"/>
              <a:ext cx="55750" cy="61300"/>
            </a:xfrm>
            <a:custGeom>
              <a:avLst/>
              <a:gdLst/>
              <a:ahLst/>
              <a:cxnLst/>
              <a:rect l="l" t="t" r="r" b="b"/>
              <a:pathLst>
                <a:path w="2230" h="2452" extrusionOk="0">
                  <a:moveTo>
                    <a:pt x="2229" y="1"/>
                  </a:moveTo>
                  <a:cubicBezTo>
                    <a:pt x="1592" y="542"/>
                    <a:pt x="828" y="892"/>
                    <a:pt x="1" y="1019"/>
                  </a:cubicBezTo>
                  <a:cubicBezTo>
                    <a:pt x="478" y="1688"/>
                    <a:pt x="1179" y="2165"/>
                    <a:pt x="1943" y="2452"/>
                  </a:cubicBezTo>
                  <a:cubicBezTo>
                    <a:pt x="1783" y="1624"/>
                    <a:pt x="1879" y="765"/>
                    <a:pt x="2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2"/>
            <p:cNvSpPr/>
            <p:nvPr/>
          </p:nvSpPr>
          <p:spPr>
            <a:xfrm>
              <a:off x="2423575" y="4036550"/>
              <a:ext cx="59725" cy="37450"/>
            </a:xfrm>
            <a:custGeom>
              <a:avLst/>
              <a:gdLst/>
              <a:ahLst/>
              <a:cxnLst/>
              <a:rect l="l" t="t" r="r" b="b"/>
              <a:pathLst>
                <a:path w="2389" h="1498" extrusionOk="0">
                  <a:moveTo>
                    <a:pt x="1210" y="1"/>
                  </a:moveTo>
                  <a:cubicBezTo>
                    <a:pt x="924" y="542"/>
                    <a:pt x="510" y="988"/>
                    <a:pt x="1" y="1306"/>
                  </a:cubicBezTo>
                  <a:cubicBezTo>
                    <a:pt x="399" y="1433"/>
                    <a:pt x="804" y="1497"/>
                    <a:pt x="1206" y="1497"/>
                  </a:cubicBezTo>
                  <a:cubicBezTo>
                    <a:pt x="1608" y="1497"/>
                    <a:pt x="2006" y="1433"/>
                    <a:pt x="2388" y="1306"/>
                  </a:cubicBezTo>
                  <a:cubicBezTo>
                    <a:pt x="1879" y="988"/>
                    <a:pt x="1497" y="542"/>
                    <a:pt x="1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2"/>
            <p:cNvSpPr/>
            <p:nvPr/>
          </p:nvSpPr>
          <p:spPr>
            <a:xfrm>
              <a:off x="2476900" y="4008700"/>
              <a:ext cx="55725" cy="61300"/>
            </a:xfrm>
            <a:custGeom>
              <a:avLst/>
              <a:gdLst/>
              <a:ahLst/>
              <a:cxnLst/>
              <a:rect l="l" t="t" r="r" b="b"/>
              <a:pathLst>
                <a:path w="2229" h="2452" extrusionOk="0">
                  <a:moveTo>
                    <a:pt x="1" y="1"/>
                  </a:moveTo>
                  <a:lnTo>
                    <a:pt x="1" y="1"/>
                  </a:lnTo>
                  <a:cubicBezTo>
                    <a:pt x="319" y="765"/>
                    <a:pt x="414" y="1624"/>
                    <a:pt x="287" y="2452"/>
                  </a:cubicBezTo>
                  <a:cubicBezTo>
                    <a:pt x="1051" y="2197"/>
                    <a:pt x="1720" y="1688"/>
                    <a:pt x="2229" y="1019"/>
                  </a:cubicBezTo>
                  <a:cubicBezTo>
                    <a:pt x="1401" y="924"/>
                    <a:pt x="605" y="57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2"/>
            <p:cNvSpPr/>
            <p:nvPr/>
          </p:nvSpPr>
          <p:spPr>
            <a:xfrm>
              <a:off x="2510325" y="3976875"/>
              <a:ext cx="40625" cy="57325"/>
            </a:xfrm>
            <a:custGeom>
              <a:avLst/>
              <a:gdLst/>
              <a:ahLst/>
              <a:cxnLst/>
              <a:rect l="l" t="t" r="r" b="b"/>
              <a:pathLst>
                <a:path w="1625" h="2293" extrusionOk="0">
                  <a:moveTo>
                    <a:pt x="1624" y="0"/>
                  </a:moveTo>
                  <a:lnTo>
                    <a:pt x="1624" y="0"/>
                  </a:lnTo>
                  <a:cubicBezTo>
                    <a:pt x="1147" y="382"/>
                    <a:pt x="605" y="637"/>
                    <a:pt x="1" y="732"/>
                  </a:cubicBezTo>
                  <a:cubicBezTo>
                    <a:pt x="414" y="1178"/>
                    <a:pt x="733" y="1687"/>
                    <a:pt x="892" y="2292"/>
                  </a:cubicBezTo>
                  <a:cubicBezTo>
                    <a:pt x="1115" y="1942"/>
                    <a:pt x="1306" y="1592"/>
                    <a:pt x="1433" y="1210"/>
                  </a:cubicBezTo>
                  <a:cubicBezTo>
                    <a:pt x="1561" y="828"/>
                    <a:pt x="1624" y="414"/>
                    <a:pt x="1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2"/>
            <p:cNvSpPr/>
            <p:nvPr/>
          </p:nvSpPr>
          <p:spPr>
            <a:xfrm>
              <a:off x="2491225" y="3920350"/>
              <a:ext cx="59725" cy="56550"/>
            </a:xfrm>
            <a:custGeom>
              <a:avLst/>
              <a:gdLst/>
              <a:ahLst/>
              <a:cxnLst/>
              <a:rect l="l" t="t" r="r" b="b"/>
              <a:pathLst>
                <a:path w="2389" h="2262" extrusionOk="0">
                  <a:moveTo>
                    <a:pt x="1656" y="1"/>
                  </a:moveTo>
                  <a:cubicBezTo>
                    <a:pt x="1274" y="733"/>
                    <a:pt x="701" y="1370"/>
                    <a:pt x="1" y="1784"/>
                  </a:cubicBezTo>
                  <a:cubicBezTo>
                    <a:pt x="143" y="1767"/>
                    <a:pt x="285" y="1759"/>
                    <a:pt x="426" y="1759"/>
                  </a:cubicBezTo>
                  <a:cubicBezTo>
                    <a:pt x="1110" y="1759"/>
                    <a:pt x="1782" y="1945"/>
                    <a:pt x="2388" y="2261"/>
                  </a:cubicBezTo>
                  <a:cubicBezTo>
                    <a:pt x="2388" y="1847"/>
                    <a:pt x="2325" y="1465"/>
                    <a:pt x="2197" y="1083"/>
                  </a:cubicBezTo>
                  <a:cubicBezTo>
                    <a:pt x="2070" y="701"/>
                    <a:pt x="1879" y="319"/>
                    <a:pt x="1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2"/>
            <p:cNvSpPr/>
            <p:nvPr/>
          </p:nvSpPr>
          <p:spPr>
            <a:xfrm>
              <a:off x="2484075" y="3884550"/>
              <a:ext cx="48550" cy="43800"/>
            </a:xfrm>
            <a:custGeom>
              <a:avLst/>
              <a:gdLst/>
              <a:ahLst/>
              <a:cxnLst/>
              <a:rect l="l" t="t" r="r" b="b"/>
              <a:pathLst>
                <a:path w="1942" h="1752" extrusionOk="0">
                  <a:moveTo>
                    <a:pt x="0" y="0"/>
                  </a:moveTo>
                  <a:lnTo>
                    <a:pt x="0" y="0"/>
                  </a:lnTo>
                  <a:cubicBezTo>
                    <a:pt x="223" y="573"/>
                    <a:pt x="287" y="1178"/>
                    <a:pt x="191" y="1751"/>
                  </a:cubicBezTo>
                  <a:cubicBezTo>
                    <a:pt x="678" y="1522"/>
                    <a:pt x="1216" y="1396"/>
                    <a:pt x="1759" y="1396"/>
                  </a:cubicBezTo>
                  <a:cubicBezTo>
                    <a:pt x="1820" y="1396"/>
                    <a:pt x="1881" y="1398"/>
                    <a:pt x="1942" y="1401"/>
                  </a:cubicBezTo>
                  <a:cubicBezTo>
                    <a:pt x="1433" y="764"/>
                    <a:pt x="764" y="25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2"/>
            <p:cNvSpPr/>
            <p:nvPr/>
          </p:nvSpPr>
          <p:spPr>
            <a:xfrm>
              <a:off x="2424375" y="3879775"/>
              <a:ext cx="59725" cy="58125"/>
            </a:xfrm>
            <a:custGeom>
              <a:avLst/>
              <a:gdLst/>
              <a:ahLst/>
              <a:cxnLst/>
              <a:rect l="l" t="t" r="r" b="b"/>
              <a:pathLst>
                <a:path w="2389" h="2325" extrusionOk="0">
                  <a:moveTo>
                    <a:pt x="1182" y="0"/>
                  </a:moveTo>
                  <a:cubicBezTo>
                    <a:pt x="780" y="0"/>
                    <a:pt x="382" y="64"/>
                    <a:pt x="0" y="191"/>
                  </a:cubicBezTo>
                  <a:cubicBezTo>
                    <a:pt x="573" y="764"/>
                    <a:pt x="987" y="1497"/>
                    <a:pt x="1178" y="2324"/>
                  </a:cubicBezTo>
                  <a:cubicBezTo>
                    <a:pt x="1369" y="1497"/>
                    <a:pt x="1783" y="764"/>
                    <a:pt x="2388" y="191"/>
                  </a:cubicBezTo>
                  <a:cubicBezTo>
                    <a:pt x="1990" y="64"/>
                    <a:pt x="1584" y="0"/>
                    <a:pt x="1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2"/>
            <p:cNvSpPr/>
            <p:nvPr/>
          </p:nvSpPr>
          <p:spPr>
            <a:xfrm>
              <a:off x="2375025" y="3884550"/>
              <a:ext cx="48575" cy="44600"/>
            </a:xfrm>
            <a:custGeom>
              <a:avLst/>
              <a:gdLst/>
              <a:ahLst/>
              <a:cxnLst/>
              <a:rect l="l" t="t" r="r" b="b"/>
              <a:pathLst>
                <a:path w="1943" h="1784" extrusionOk="0">
                  <a:moveTo>
                    <a:pt x="1943" y="0"/>
                  </a:moveTo>
                  <a:lnTo>
                    <a:pt x="1943" y="0"/>
                  </a:lnTo>
                  <a:cubicBezTo>
                    <a:pt x="1179" y="255"/>
                    <a:pt x="478" y="764"/>
                    <a:pt x="1" y="1401"/>
                  </a:cubicBezTo>
                  <a:cubicBezTo>
                    <a:pt x="61" y="1398"/>
                    <a:pt x="122" y="1396"/>
                    <a:pt x="182" y="1396"/>
                  </a:cubicBezTo>
                  <a:cubicBezTo>
                    <a:pt x="726" y="1396"/>
                    <a:pt x="1265" y="1525"/>
                    <a:pt x="1752" y="1783"/>
                  </a:cubicBezTo>
                  <a:cubicBezTo>
                    <a:pt x="1656" y="1178"/>
                    <a:pt x="1720" y="573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2"/>
            <p:cNvSpPr/>
            <p:nvPr/>
          </p:nvSpPr>
          <p:spPr>
            <a:xfrm>
              <a:off x="2356725" y="3919575"/>
              <a:ext cx="60500" cy="57325"/>
            </a:xfrm>
            <a:custGeom>
              <a:avLst/>
              <a:gdLst/>
              <a:ahLst/>
              <a:cxnLst/>
              <a:rect l="l" t="t" r="r" b="b"/>
              <a:pathLst>
                <a:path w="2420" h="2293" extrusionOk="0">
                  <a:moveTo>
                    <a:pt x="765" y="0"/>
                  </a:moveTo>
                  <a:cubicBezTo>
                    <a:pt x="510" y="350"/>
                    <a:pt x="319" y="700"/>
                    <a:pt x="191" y="1082"/>
                  </a:cubicBezTo>
                  <a:cubicBezTo>
                    <a:pt x="96" y="1496"/>
                    <a:pt x="32" y="1878"/>
                    <a:pt x="0" y="2292"/>
                  </a:cubicBezTo>
                  <a:cubicBezTo>
                    <a:pt x="607" y="1976"/>
                    <a:pt x="1301" y="1790"/>
                    <a:pt x="1992" y="1790"/>
                  </a:cubicBezTo>
                  <a:cubicBezTo>
                    <a:pt x="2135" y="1790"/>
                    <a:pt x="2278" y="1798"/>
                    <a:pt x="2420" y="1815"/>
                  </a:cubicBezTo>
                  <a:cubicBezTo>
                    <a:pt x="1688" y="1401"/>
                    <a:pt x="1115" y="764"/>
                    <a:pt x="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2"/>
            <p:cNvSpPr/>
            <p:nvPr/>
          </p:nvSpPr>
          <p:spPr>
            <a:xfrm>
              <a:off x="2396525" y="3936275"/>
              <a:ext cx="98700" cy="84025"/>
            </a:xfrm>
            <a:custGeom>
              <a:avLst/>
              <a:gdLst/>
              <a:ahLst/>
              <a:cxnLst/>
              <a:rect l="l" t="t" r="r" b="b"/>
              <a:pathLst>
                <a:path w="3948" h="3361" extrusionOk="0">
                  <a:moveTo>
                    <a:pt x="2248" y="940"/>
                  </a:moveTo>
                  <a:cubicBezTo>
                    <a:pt x="2624" y="940"/>
                    <a:pt x="2993" y="1233"/>
                    <a:pt x="2993" y="1688"/>
                  </a:cubicBezTo>
                  <a:cubicBezTo>
                    <a:pt x="2993" y="2070"/>
                    <a:pt x="2674" y="2388"/>
                    <a:pt x="2261" y="2388"/>
                  </a:cubicBezTo>
                  <a:cubicBezTo>
                    <a:pt x="1592" y="2388"/>
                    <a:pt x="1274" y="1624"/>
                    <a:pt x="1751" y="1147"/>
                  </a:cubicBezTo>
                  <a:cubicBezTo>
                    <a:pt x="1893" y="1004"/>
                    <a:pt x="2071" y="940"/>
                    <a:pt x="2248" y="940"/>
                  </a:cubicBezTo>
                  <a:close/>
                  <a:moveTo>
                    <a:pt x="2261" y="1"/>
                  </a:moveTo>
                  <a:cubicBezTo>
                    <a:pt x="764" y="1"/>
                    <a:pt x="0" y="1815"/>
                    <a:pt x="1083" y="2866"/>
                  </a:cubicBezTo>
                  <a:cubicBezTo>
                    <a:pt x="1424" y="3207"/>
                    <a:pt x="1846" y="3360"/>
                    <a:pt x="2260" y="3360"/>
                  </a:cubicBezTo>
                  <a:cubicBezTo>
                    <a:pt x="3120" y="3360"/>
                    <a:pt x="3948" y="2698"/>
                    <a:pt x="3948" y="1688"/>
                  </a:cubicBezTo>
                  <a:cubicBezTo>
                    <a:pt x="3948" y="733"/>
                    <a:pt x="3184" y="1"/>
                    <a:pt x="2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3" name="Google Shape;3423;p37"/>
          <p:cNvGrpSpPr/>
          <p:nvPr/>
        </p:nvGrpSpPr>
        <p:grpSpPr>
          <a:xfrm>
            <a:off x="1275279" y="985784"/>
            <a:ext cx="951849" cy="709941"/>
            <a:chOff x="3041202" y="685389"/>
            <a:chExt cx="1095213" cy="816870"/>
          </a:xfrm>
        </p:grpSpPr>
        <p:grpSp>
          <p:nvGrpSpPr>
            <p:cNvPr id="3424" name="Google Shape;3424;p37"/>
            <p:cNvGrpSpPr/>
            <p:nvPr/>
          </p:nvGrpSpPr>
          <p:grpSpPr>
            <a:xfrm>
              <a:off x="3041202" y="685389"/>
              <a:ext cx="1095213" cy="816870"/>
              <a:chOff x="3235000" y="2140925"/>
              <a:chExt cx="408875" cy="304950"/>
            </a:xfrm>
          </p:grpSpPr>
          <p:sp>
            <p:nvSpPr>
              <p:cNvPr id="3425" name="Google Shape;3425;p37"/>
              <p:cNvSpPr/>
              <p:nvPr/>
            </p:nvSpPr>
            <p:spPr>
              <a:xfrm>
                <a:off x="3235000" y="2264150"/>
                <a:ext cx="172400" cy="18172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7269" extrusionOk="0">
                    <a:moveTo>
                      <a:pt x="5153" y="0"/>
                    </a:moveTo>
                    <a:lnTo>
                      <a:pt x="4929" y="150"/>
                    </a:lnTo>
                    <a:cubicBezTo>
                      <a:pt x="4481" y="424"/>
                      <a:pt x="4058" y="747"/>
                      <a:pt x="3635" y="1096"/>
                    </a:cubicBezTo>
                    <a:lnTo>
                      <a:pt x="3162" y="1469"/>
                    </a:lnTo>
                    <a:lnTo>
                      <a:pt x="3212" y="1519"/>
                    </a:lnTo>
                    <a:cubicBezTo>
                      <a:pt x="3087" y="1593"/>
                      <a:pt x="2764" y="1842"/>
                      <a:pt x="1743" y="2863"/>
                    </a:cubicBezTo>
                    <a:lnTo>
                      <a:pt x="1544" y="3062"/>
                    </a:lnTo>
                    <a:lnTo>
                      <a:pt x="1718" y="3286"/>
                    </a:lnTo>
                    <a:cubicBezTo>
                      <a:pt x="2166" y="3809"/>
                      <a:pt x="2639" y="4307"/>
                      <a:pt x="3087" y="4804"/>
                    </a:cubicBezTo>
                    <a:lnTo>
                      <a:pt x="3137" y="4829"/>
                    </a:lnTo>
                    <a:lnTo>
                      <a:pt x="2838" y="5103"/>
                    </a:lnTo>
                    <a:cubicBezTo>
                      <a:pt x="2739" y="5228"/>
                      <a:pt x="2664" y="5302"/>
                      <a:pt x="2589" y="5377"/>
                    </a:cubicBezTo>
                    <a:cubicBezTo>
                      <a:pt x="2415" y="5203"/>
                      <a:pt x="2216" y="5028"/>
                      <a:pt x="1992" y="4829"/>
                    </a:cubicBezTo>
                    <a:cubicBezTo>
                      <a:pt x="1693" y="4555"/>
                      <a:pt x="1345" y="4257"/>
                      <a:pt x="1071" y="3958"/>
                    </a:cubicBezTo>
                    <a:lnTo>
                      <a:pt x="922" y="3809"/>
                    </a:lnTo>
                    <a:lnTo>
                      <a:pt x="722" y="3908"/>
                    </a:lnTo>
                    <a:cubicBezTo>
                      <a:pt x="449" y="4058"/>
                      <a:pt x="225" y="4307"/>
                      <a:pt x="75" y="4580"/>
                    </a:cubicBezTo>
                    <a:lnTo>
                      <a:pt x="1" y="4779"/>
                    </a:lnTo>
                    <a:lnTo>
                      <a:pt x="573" y="5302"/>
                    </a:lnTo>
                    <a:cubicBezTo>
                      <a:pt x="1195" y="5850"/>
                      <a:pt x="1594" y="6198"/>
                      <a:pt x="2390" y="6995"/>
                    </a:cubicBezTo>
                    <a:lnTo>
                      <a:pt x="2664" y="7269"/>
                    </a:lnTo>
                    <a:lnTo>
                      <a:pt x="2888" y="7045"/>
                    </a:lnTo>
                    <a:cubicBezTo>
                      <a:pt x="3535" y="6348"/>
                      <a:pt x="3809" y="6024"/>
                      <a:pt x="3933" y="5875"/>
                    </a:cubicBezTo>
                    <a:lnTo>
                      <a:pt x="3958" y="5850"/>
                    </a:lnTo>
                    <a:cubicBezTo>
                      <a:pt x="3983" y="5825"/>
                      <a:pt x="4008" y="5775"/>
                      <a:pt x="4033" y="5750"/>
                    </a:cubicBezTo>
                    <a:lnTo>
                      <a:pt x="4058" y="5725"/>
                    </a:lnTo>
                    <a:cubicBezTo>
                      <a:pt x="4108" y="5700"/>
                      <a:pt x="4133" y="5651"/>
                      <a:pt x="4157" y="5601"/>
                    </a:cubicBezTo>
                    <a:lnTo>
                      <a:pt x="4207" y="5551"/>
                    </a:lnTo>
                    <a:cubicBezTo>
                      <a:pt x="4506" y="5327"/>
                      <a:pt x="4829" y="5028"/>
                      <a:pt x="5103" y="4755"/>
                    </a:cubicBezTo>
                    <a:cubicBezTo>
                      <a:pt x="5278" y="4605"/>
                      <a:pt x="5427" y="4456"/>
                      <a:pt x="5576" y="4331"/>
                    </a:cubicBezTo>
                    <a:lnTo>
                      <a:pt x="5750" y="4182"/>
                    </a:lnTo>
                    <a:lnTo>
                      <a:pt x="5626" y="3958"/>
                    </a:lnTo>
                    <a:cubicBezTo>
                      <a:pt x="5526" y="3759"/>
                      <a:pt x="5377" y="3585"/>
                      <a:pt x="5228" y="3435"/>
                    </a:cubicBezTo>
                    <a:lnTo>
                      <a:pt x="5004" y="3186"/>
                    </a:lnTo>
                    <a:lnTo>
                      <a:pt x="4780" y="3410"/>
                    </a:lnTo>
                    <a:cubicBezTo>
                      <a:pt x="4630" y="3560"/>
                      <a:pt x="4481" y="3684"/>
                      <a:pt x="4332" y="3809"/>
                    </a:cubicBezTo>
                    <a:lnTo>
                      <a:pt x="4357" y="3759"/>
                    </a:lnTo>
                    <a:lnTo>
                      <a:pt x="4506" y="3560"/>
                    </a:lnTo>
                    <a:lnTo>
                      <a:pt x="4332" y="3386"/>
                    </a:lnTo>
                    <a:lnTo>
                      <a:pt x="4182" y="3236"/>
                    </a:lnTo>
                    <a:cubicBezTo>
                      <a:pt x="4083" y="3112"/>
                      <a:pt x="3983" y="3012"/>
                      <a:pt x="3884" y="2913"/>
                    </a:cubicBezTo>
                    <a:lnTo>
                      <a:pt x="3709" y="2763"/>
                    </a:lnTo>
                    <a:cubicBezTo>
                      <a:pt x="3809" y="2689"/>
                      <a:pt x="3909" y="2564"/>
                      <a:pt x="3983" y="2465"/>
                    </a:cubicBezTo>
                    <a:lnTo>
                      <a:pt x="4033" y="2390"/>
                    </a:lnTo>
                    <a:lnTo>
                      <a:pt x="4157" y="2340"/>
                    </a:lnTo>
                    <a:cubicBezTo>
                      <a:pt x="4232" y="2315"/>
                      <a:pt x="4307" y="2265"/>
                      <a:pt x="4357" y="2216"/>
                    </a:cubicBezTo>
                    <a:lnTo>
                      <a:pt x="4431" y="2166"/>
                    </a:lnTo>
                    <a:cubicBezTo>
                      <a:pt x="5078" y="2962"/>
                      <a:pt x="5452" y="3435"/>
                      <a:pt x="5626" y="3659"/>
                    </a:cubicBezTo>
                    <a:cubicBezTo>
                      <a:pt x="5651" y="3734"/>
                      <a:pt x="5726" y="3809"/>
                      <a:pt x="5775" y="3859"/>
                    </a:cubicBezTo>
                    <a:lnTo>
                      <a:pt x="5999" y="4033"/>
                    </a:lnTo>
                    <a:lnTo>
                      <a:pt x="6199" y="3834"/>
                    </a:lnTo>
                    <a:cubicBezTo>
                      <a:pt x="6273" y="3759"/>
                      <a:pt x="6348" y="3684"/>
                      <a:pt x="6447" y="3634"/>
                    </a:cubicBezTo>
                    <a:cubicBezTo>
                      <a:pt x="6547" y="3535"/>
                      <a:pt x="6647" y="3460"/>
                      <a:pt x="6746" y="3336"/>
                    </a:cubicBezTo>
                    <a:lnTo>
                      <a:pt x="6895" y="3162"/>
                    </a:lnTo>
                    <a:lnTo>
                      <a:pt x="6746" y="2938"/>
                    </a:lnTo>
                    <a:cubicBezTo>
                      <a:pt x="6074" y="2091"/>
                      <a:pt x="5676" y="1593"/>
                      <a:pt x="5477" y="1345"/>
                    </a:cubicBezTo>
                    <a:cubicBezTo>
                      <a:pt x="5526" y="1295"/>
                      <a:pt x="5576" y="1270"/>
                      <a:pt x="5651" y="1245"/>
                    </a:cubicBezTo>
                    <a:lnTo>
                      <a:pt x="5925" y="1096"/>
                    </a:lnTo>
                    <a:lnTo>
                      <a:pt x="5775" y="797"/>
                    </a:lnTo>
                    <a:cubicBezTo>
                      <a:pt x="5651" y="598"/>
                      <a:pt x="5502" y="374"/>
                      <a:pt x="5327" y="200"/>
                    </a:cubicBezTo>
                    <a:lnTo>
                      <a:pt x="5153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37"/>
              <p:cNvSpPr/>
              <p:nvPr/>
            </p:nvSpPr>
            <p:spPr>
              <a:xfrm>
                <a:off x="3383100" y="2203775"/>
                <a:ext cx="110175" cy="126350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5054" extrusionOk="0">
                    <a:moveTo>
                      <a:pt x="3087" y="1"/>
                    </a:moveTo>
                    <a:lnTo>
                      <a:pt x="2838" y="101"/>
                    </a:lnTo>
                    <a:cubicBezTo>
                      <a:pt x="2365" y="349"/>
                      <a:pt x="1892" y="598"/>
                      <a:pt x="1419" y="897"/>
                    </a:cubicBezTo>
                    <a:lnTo>
                      <a:pt x="922" y="1196"/>
                    </a:lnTo>
                    <a:lnTo>
                      <a:pt x="922" y="1221"/>
                    </a:lnTo>
                    <a:lnTo>
                      <a:pt x="797" y="1295"/>
                    </a:lnTo>
                    <a:cubicBezTo>
                      <a:pt x="648" y="1395"/>
                      <a:pt x="548" y="1445"/>
                      <a:pt x="474" y="1494"/>
                    </a:cubicBezTo>
                    <a:lnTo>
                      <a:pt x="349" y="1569"/>
                    </a:lnTo>
                    <a:cubicBezTo>
                      <a:pt x="299" y="1594"/>
                      <a:pt x="250" y="1619"/>
                      <a:pt x="200" y="1669"/>
                    </a:cubicBezTo>
                    <a:lnTo>
                      <a:pt x="1" y="1818"/>
                    </a:lnTo>
                    <a:lnTo>
                      <a:pt x="125" y="2042"/>
                    </a:lnTo>
                    <a:cubicBezTo>
                      <a:pt x="399" y="2540"/>
                      <a:pt x="698" y="2988"/>
                      <a:pt x="1021" y="3436"/>
                    </a:cubicBezTo>
                    <a:cubicBezTo>
                      <a:pt x="1295" y="3859"/>
                      <a:pt x="1569" y="4282"/>
                      <a:pt x="1818" y="4705"/>
                    </a:cubicBezTo>
                    <a:lnTo>
                      <a:pt x="2042" y="5054"/>
                    </a:lnTo>
                    <a:lnTo>
                      <a:pt x="2316" y="4780"/>
                    </a:lnTo>
                    <a:cubicBezTo>
                      <a:pt x="2365" y="4730"/>
                      <a:pt x="2440" y="4705"/>
                      <a:pt x="2490" y="4656"/>
                    </a:cubicBezTo>
                    <a:cubicBezTo>
                      <a:pt x="2789" y="4506"/>
                      <a:pt x="3013" y="4357"/>
                      <a:pt x="3062" y="4158"/>
                    </a:cubicBezTo>
                    <a:lnTo>
                      <a:pt x="3087" y="4008"/>
                    </a:lnTo>
                    <a:lnTo>
                      <a:pt x="3013" y="3909"/>
                    </a:lnTo>
                    <a:cubicBezTo>
                      <a:pt x="2614" y="3386"/>
                      <a:pt x="2266" y="2789"/>
                      <a:pt x="1892" y="2216"/>
                    </a:cubicBezTo>
                    <a:lnTo>
                      <a:pt x="1868" y="2166"/>
                    </a:lnTo>
                    <a:lnTo>
                      <a:pt x="1992" y="2117"/>
                    </a:lnTo>
                    <a:lnTo>
                      <a:pt x="2067" y="2067"/>
                    </a:lnTo>
                    <a:cubicBezTo>
                      <a:pt x="2614" y="2938"/>
                      <a:pt x="2913" y="3461"/>
                      <a:pt x="3062" y="3710"/>
                    </a:cubicBezTo>
                    <a:cubicBezTo>
                      <a:pt x="3087" y="3784"/>
                      <a:pt x="3137" y="3859"/>
                      <a:pt x="3187" y="3934"/>
                    </a:cubicBezTo>
                    <a:lnTo>
                      <a:pt x="3386" y="4133"/>
                    </a:lnTo>
                    <a:lnTo>
                      <a:pt x="3610" y="3959"/>
                    </a:lnTo>
                    <a:cubicBezTo>
                      <a:pt x="3685" y="3884"/>
                      <a:pt x="3784" y="3834"/>
                      <a:pt x="3859" y="3784"/>
                    </a:cubicBezTo>
                    <a:cubicBezTo>
                      <a:pt x="3983" y="3710"/>
                      <a:pt x="4108" y="3635"/>
                      <a:pt x="4232" y="3560"/>
                    </a:cubicBezTo>
                    <a:lnTo>
                      <a:pt x="4406" y="3386"/>
                    </a:lnTo>
                    <a:lnTo>
                      <a:pt x="4282" y="3162"/>
                    </a:lnTo>
                    <a:cubicBezTo>
                      <a:pt x="3734" y="2241"/>
                      <a:pt x="3411" y="1669"/>
                      <a:pt x="3237" y="1395"/>
                    </a:cubicBezTo>
                    <a:cubicBezTo>
                      <a:pt x="3286" y="1345"/>
                      <a:pt x="3336" y="1320"/>
                      <a:pt x="3411" y="1295"/>
                    </a:cubicBezTo>
                    <a:lnTo>
                      <a:pt x="3709" y="1196"/>
                    </a:lnTo>
                    <a:lnTo>
                      <a:pt x="3585" y="872"/>
                    </a:lnTo>
                    <a:cubicBezTo>
                      <a:pt x="3485" y="648"/>
                      <a:pt x="3386" y="424"/>
                      <a:pt x="3237" y="225"/>
                    </a:cubicBezTo>
                    <a:lnTo>
                      <a:pt x="3087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37"/>
              <p:cNvSpPr/>
              <p:nvPr/>
            </p:nvSpPr>
            <p:spPr>
              <a:xfrm>
                <a:off x="3488900" y="2140925"/>
                <a:ext cx="154975" cy="128225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5129" extrusionOk="0">
                    <a:moveTo>
                      <a:pt x="1344" y="2689"/>
                    </a:moveTo>
                    <a:lnTo>
                      <a:pt x="1344" y="2689"/>
                    </a:lnTo>
                    <a:cubicBezTo>
                      <a:pt x="1369" y="2714"/>
                      <a:pt x="1419" y="2739"/>
                      <a:pt x="1444" y="2789"/>
                    </a:cubicBezTo>
                    <a:lnTo>
                      <a:pt x="1519" y="2888"/>
                    </a:lnTo>
                    <a:lnTo>
                      <a:pt x="1419" y="2938"/>
                    </a:lnTo>
                    <a:cubicBezTo>
                      <a:pt x="1394" y="2863"/>
                      <a:pt x="1369" y="2789"/>
                      <a:pt x="1344" y="2689"/>
                    </a:cubicBezTo>
                    <a:close/>
                    <a:moveTo>
                      <a:pt x="3421" y="1794"/>
                    </a:moveTo>
                    <a:cubicBezTo>
                      <a:pt x="3447" y="1800"/>
                      <a:pt x="3485" y="1825"/>
                      <a:pt x="3485" y="1868"/>
                    </a:cubicBezTo>
                    <a:cubicBezTo>
                      <a:pt x="3535" y="1942"/>
                      <a:pt x="3560" y="2042"/>
                      <a:pt x="3585" y="2092"/>
                    </a:cubicBezTo>
                    <a:lnTo>
                      <a:pt x="3784" y="2565"/>
                    </a:lnTo>
                    <a:lnTo>
                      <a:pt x="3833" y="2764"/>
                    </a:lnTo>
                    <a:cubicBezTo>
                      <a:pt x="3858" y="2839"/>
                      <a:pt x="3883" y="2888"/>
                      <a:pt x="3883" y="2938"/>
                    </a:cubicBezTo>
                    <a:cubicBezTo>
                      <a:pt x="3896" y="2963"/>
                      <a:pt x="3896" y="2969"/>
                      <a:pt x="3893" y="2969"/>
                    </a:cubicBezTo>
                    <a:cubicBezTo>
                      <a:pt x="3889" y="2969"/>
                      <a:pt x="3883" y="2963"/>
                      <a:pt x="3883" y="2963"/>
                    </a:cubicBezTo>
                    <a:lnTo>
                      <a:pt x="3883" y="2988"/>
                    </a:lnTo>
                    <a:cubicBezTo>
                      <a:pt x="3883" y="3013"/>
                      <a:pt x="3833" y="3038"/>
                      <a:pt x="3809" y="3038"/>
                    </a:cubicBezTo>
                    <a:lnTo>
                      <a:pt x="3759" y="3038"/>
                    </a:lnTo>
                    <a:cubicBezTo>
                      <a:pt x="3709" y="2963"/>
                      <a:pt x="3659" y="2863"/>
                      <a:pt x="3634" y="2764"/>
                    </a:cubicBezTo>
                    <a:cubicBezTo>
                      <a:pt x="3585" y="2689"/>
                      <a:pt x="3560" y="2615"/>
                      <a:pt x="3535" y="2590"/>
                    </a:cubicBezTo>
                    <a:cubicBezTo>
                      <a:pt x="3435" y="2391"/>
                      <a:pt x="3385" y="2191"/>
                      <a:pt x="3336" y="1992"/>
                    </a:cubicBezTo>
                    <a:cubicBezTo>
                      <a:pt x="3336" y="1918"/>
                      <a:pt x="3360" y="1868"/>
                      <a:pt x="3410" y="1818"/>
                    </a:cubicBezTo>
                    <a:cubicBezTo>
                      <a:pt x="3410" y="1802"/>
                      <a:pt x="3420" y="1797"/>
                      <a:pt x="3421" y="1794"/>
                    </a:cubicBezTo>
                    <a:close/>
                    <a:moveTo>
                      <a:pt x="4929" y="1"/>
                    </a:moveTo>
                    <a:cubicBezTo>
                      <a:pt x="4754" y="26"/>
                      <a:pt x="4555" y="76"/>
                      <a:pt x="4381" y="150"/>
                    </a:cubicBezTo>
                    <a:lnTo>
                      <a:pt x="4306" y="200"/>
                    </a:lnTo>
                    <a:lnTo>
                      <a:pt x="4033" y="275"/>
                    </a:lnTo>
                    <a:lnTo>
                      <a:pt x="4107" y="549"/>
                    </a:lnTo>
                    <a:cubicBezTo>
                      <a:pt x="4107" y="598"/>
                      <a:pt x="4132" y="648"/>
                      <a:pt x="4132" y="698"/>
                    </a:cubicBezTo>
                    <a:cubicBezTo>
                      <a:pt x="4082" y="648"/>
                      <a:pt x="4008" y="623"/>
                      <a:pt x="3933" y="598"/>
                    </a:cubicBezTo>
                    <a:cubicBezTo>
                      <a:pt x="3797" y="563"/>
                      <a:pt x="3660" y="546"/>
                      <a:pt x="3524" y="546"/>
                    </a:cubicBezTo>
                    <a:cubicBezTo>
                      <a:pt x="3088" y="546"/>
                      <a:pt x="2669" y="724"/>
                      <a:pt x="2365" y="1046"/>
                    </a:cubicBezTo>
                    <a:cubicBezTo>
                      <a:pt x="2315" y="1096"/>
                      <a:pt x="2265" y="1171"/>
                      <a:pt x="2240" y="1246"/>
                    </a:cubicBezTo>
                    <a:cubicBezTo>
                      <a:pt x="2191" y="1395"/>
                      <a:pt x="2166" y="1544"/>
                      <a:pt x="2166" y="1694"/>
                    </a:cubicBezTo>
                    <a:cubicBezTo>
                      <a:pt x="2066" y="1594"/>
                      <a:pt x="1942" y="1494"/>
                      <a:pt x="1792" y="1445"/>
                    </a:cubicBezTo>
                    <a:cubicBezTo>
                      <a:pt x="1665" y="1405"/>
                      <a:pt x="1533" y="1386"/>
                      <a:pt x="1401" y="1386"/>
                    </a:cubicBezTo>
                    <a:cubicBezTo>
                      <a:pt x="1118" y="1386"/>
                      <a:pt x="835" y="1474"/>
                      <a:pt x="598" y="1644"/>
                    </a:cubicBezTo>
                    <a:cubicBezTo>
                      <a:pt x="398" y="1743"/>
                      <a:pt x="274" y="1893"/>
                      <a:pt x="174" y="2067"/>
                    </a:cubicBezTo>
                    <a:cubicBezTo>
                      <a:pt x="25" y="2316"/>
                      <a:pt x="0" y="2615"/>
                      <a:pt x="100" y="2888"/>
                    </a:cubicBezTo>
                    <a:cubicBezTo>
                      <a:pt x="150" y="3087"/>
                      <a:pt x="224" y="3287"/>
                      <a:pt x="324" y="3461"/>
                    </a:cubicBezTo>
                    <a:cubicBezTo>
                      <a:pt x="448" y="3784"/>
                      <a:pt x="598" y="4083"/>
                      <a:pt x="772" y="4357"/>
                    </a:cubicBezTo>
                    <a:lnTo>
                      <a:pt x="797" y="4407"/>
                    </a:lnTo>
                    <a:cubicBezTo>
                      <a:pt x="846" y="4506"/>
                      <a:pt x="921" y="4631"/>
                      <a:pt x="996" y="4730"/>
                    </a:cubicBezTo>
                    <a:cubicBezTo>
                      <a:pt x="1195" y="4979"/>
                      <a:pt x="1494" y="5129"/>
                      <a:pt x="1842" y="5129"/>
                    </a:cubicBezTo>
                    <a:cubicBezTo>
                      <a:pt x="2240" y="5104"/>
                      <a:pt x="2614" y="4905"/>
                      <a:pt x="2888" y="4631"/>
                    </a:cubicBezTo>
                    <a:cubicBezTo>
                      <a:pt x="3037" y="4506"/>
                      <a:pt x="3136" y="4332"/>
                      <a:pt x="3161" y="4158"/>
                    </a:cubicBezTo>
                    <a:cubicBezTo>
                      <a:pt x="3311" y="4282"/>
                      <a:pt x="3485" y="4332"/>
                      <a:pt x="3684" y="4332"/>
                    </a:cubicBezTo>
                    <a:cubicBezTo>
                      <a:pt x="3809" y="4332"/>
                      <a:pt x="3933" y="4307"/>
                      <a:pt x="4082" y="4282"/>
                    </a:cubicBezTo>
                    <a:cubicBezTo>
                      <a:pt x="4257" y="4232"/>
                      <a:pt x="4456" y="4133"/>
                      <a:pt x="4630" y="4008"/>
                    </a:cubicBezTo>
                    <a:cubicBezTo>
                      <a:pt x="4779" y="3909"/>
                      <a:pt x="4904" y="3784"/>
                      <a:pt x="5003" y="3610"/>
                    </a:cubicBezTo>
                    <a:cubicBezTo>
                      <a:pt x="5028" y="3660"/>
                      <a:pt x="5078" y="3710"/>
                      <a:pt x="5128" y="3735"/>
                    </a:cubicBezTo>
                    <a:lnTo>
                      <a:pt x="5252" y="3809"/>
                    </a:lnTo>
                    <a:lnTo>
                      <a:pt x="5700" y="3660"/>
                    </a:lnTo>
                    <a:lnTo>
                      <a:pt x="5775" y="3635"/>
                    </a:lnTo>
                    <a:lnTo>
                      <a:pt x="5874" y="3610"/>
                    </a:lnTo>
                    <a:lnTo>
                      <a:pt x="6198" y="3536"/>
                    </a:lnTo>
                    <a:lnTo>
                      <a:pt x="6099" y="3237"/>
                    </a:lnTo>
                    <a:cubicBezTo>
                      <a:pt x="6074" y="3137"/>
                      <a:pt x="6049" y="3013"/>
                      <a:pt x="6024" y="2913"/>
                    </a:cubicBezTo>
                    <a:lnTo>
                      <a:pt x="5874" y="2415"/>
                    </a:lnTo>
                    <a:cubicBezTo>
                      <a:pt x="5650" y="1768"/>
                      <a:pt x="5476" y="1071"/>
                      <a:pt x="5277" y="374"/>
                    </a:cubicBezTo>
                    <a:lnTo>
                      <a:pt x="5178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8" name="Google Shape;3428;p37"/>
            <p:cNvGrpSpPr/>
            <p:nvPr/>
          </p:nvGrpSpPr>
          <p:grpSpPr>
            <a:xfrm>
              <a:off x="3067084" y="711249"/>
              <a:ext cx="1043449" cy="765171"/>
              <a:chOff x="3243725" y="2670500"/>
              <a:chExt cx="389550" cy="285650"/>
            </a:xfrm>
          </p:grpSpPr>
          <p:sp>
            <p:nvSpPr>
              <p:cNvPr id="3429" name="Google Shape;3429;p37"/>
              <p:cNvSpPr/>
              <p:nvPr/>
            </p:nvSpPr>
            <p:spPr>
              <a:xfrm>
                <a:off x="3243725" y="2890150"/>
                <a:ext cx="89625" cy="6600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40" extrusionOk="0">
                    <a:moveTo>
                      <a:pt x="498" y="1"/>
                    </a:moveTo>
                    <a:cubicBezTo>
                      <a:pt x="299" y="125"/>
                      <a:pt x="125" y="299"/>
                      <a:pt x="0" y="523"/>
                    </a:cubicBezTo>
                    <a:cubicBezTo>
                      <a:pt x="946" y="1345"/>
                      <a:pt x="1294" y="1644"/>
                      <a:pt x="2240" y="2589"/>
                    </a:cubicBezTo>
                    <a:lnTo>
                      <a:pt x="2290" y="2639"/>
                    </a:lnTo>
                    <a:cubicBezTo>
                      <a:pt x="3286" y="1594"/>
                      <a:pt x="3385" y="1420"/>
                      <a:pt x="3485" y="1345"/>
                    </a:cubicBezTo>
                    <a:cubicBezTo>
                      <a:pt x="3560" y="1245"/>
                      <a:pt x="3584" y="1245"/>
                      <a:pt x="3261" y="972"/>
                    </a:cubicBezTo>
                    <a:cubicBezTo>
                      <a:pt x="3211" y="947"/>
                      <a:pt x="3161" y="897"/>
                      <a:pt x="3136" y="847"/>
                    </a:cubicBezTo>
                    <a:lnTo>
                      <a:pt x="3062" y="797"/>
                    </a:lnTo>
                    <a:cubicBezTo>
                      <a:pt x="2987" y="897"/>
                      <a:pt x="2315" y="1519"/>
                      <a:pt x="2265" y="1619"/>
                    </a:cubicBezTo>
                    <a:cubicBezTo>
                      <a:pt x="1718" y="1096"/>
                      <a:pt x="1046" y="523"/>
                      <a:pt x="49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37"/>
              <p:cNvSpPr/>
              <p:nvPr/>
            </p:nvSpPr>
            <p:spPr>
              <a:xfrm>
                <a:off x="3284775" y="2831650"/>
                <a:ext cx="84675" cy="87150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3486" extrusionOk="0">
                    <a:moveTo>
                      <a:pt x="1320" y="0"/>
                    </a:moveTo>
                    <a:cubicBezTo>
                      <a:pt x="1294" y="0"/>
                      <a:pt x="467" y="780"/>
                      <a:pt x="1" y="1246"/>
                    </a:cubicBezTo>
                    <a:cubicBezTo>
                      <a:pt x="623" y="2042"/>
                      <a:pt x="1345" y="2714"/>
                      <a:pt x="2017" y="3486"/>
                    </a:cubicBezTo>
                    <a:cubicBezTo>
                      <a:pt x="2490" y="3137"/>
                      <a:pt x="2938" y="2664"/>
                      <a:pt x="3386" y="2266"/>
                    </a:cubicBezTo>
                    <a:cubicBezTo>
                      <a:pt x="3287" y="2092"/>
                      <a:pt x="3137" y="1918"/>
                      <a:pt x="2988" y="1793"/>
                    </a:cubicBezTo>
                    <a:cubicBezTo>
                      <a:pt x="2714" y="2067"/>
                      <a:pt x="2415" y="2291"/>
                      <a:pt x="2117" y="2565"/>
                    </a:cubicBezTo>
                    <a:cubicBezTo>
                      <a:pt x="1992" y="2440"/>
                      <a:pt x="1868" y="2291"/>
                      <a:pt x="1743" y="2142"/>
                    </a:cubicBezTo>
                    <a:cubicBezTo>
                      <a:pt x="1743" y="2067"/>
                      <a:pt x="2017" y="1918"/>
                      <a:pt x="2117" y="1743"/>
                    </a:cubicBezTo>
                    <a:cubicBezTo>
                      <a:pt x="1992" y="1594"/>
                      <a:pt x="1843" y="1445"/>
                      <a:pt x="1694" y="1295"/>
                    </a:cubicBezTo>
                    <a:cubicBezTo>
                      <a:pt x="1544" y="1420"/>
                      <a:pt x="1420" y="1544"/>
                      <a:pt x="1270" y="1669"/>
                    </a:cubicBezTo>
                    <a:cubicBezTo>
                      <a:pt x="1146" y="1544"/>
                      <a:pt x="1021" y="1420"/>
                      <a:pt x="922" y="1295"/>
                    </a:cubicBezTo>
                    <a:cubicBezTo>
                      <a:pt x="1221" y="1022"/>
                      <a:pt x="1494" y="748"/>
                      <a:pt x="1743" y="474"/>
                    </a:cubicBezTo>
                    <a:cubicBezTo>
                      <a:pt x="1619" y="300"/>
                      <a:pt x="1469" y="150"/>
                      <a:pt x="1320" y="1"/>
                    </a:cubicBezTo>
                    <a:cubicBezTo>
                      <a:pt x="1320" y="1"/>
                      <a:pt x="1320" y="0"/>
                      <a:pt x="1320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37"/>
              <p:cNvSpPr/>
              <p:nvPr/>
            </p:nvSpPr>
            <p:spPr>
              <a:xfrm>
                <a:off x="3325225" y="2795575"/>
                <a:ext cx="728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3212" extrusionOk="0">
                    <a:moveTo>
                      <a:pt x="1494" y="0"/>
                    </a:moveTo>
                    <a:cubicBezTo>
                      <a:pt x="972" y="349"/>
                      <a:pt x="474" y="722"/>
                      <a:pt x="1" y="1120"/>
                    </a:cubicBezTo>
                    <a:cubicBezTo>
                      <a:pt x="125" y="1320"/>
                      <a:pt x="275" y="1494"/>
                      <a:pt x="449" y="1668"/>
                    </a:cubicBezTo>
                    <a:cubicBezTo>
                      <a:pt x="524" y="1643"/>
                      <a:pt x="748" y="1419"/>
                      <a:pt x="897" y="1369"/>
                    </a:cubicBezTo>
                    <a:cubicBezTo>
                      <a:pt x="1967" y="2614"/>
                      <a:pt x="2341" y="3186"/>
                      <a:pt x="2365" y="3211"/>
                    </a:cubicBezTo>
                    <a:cubicBezTo>
                      <a:pt x="2515" y="3062"/>
                      <a:pt x="2764" y="2913"/>
                      <a:pt x="2913" y="2738"/>
                    </a:cubicBezTo>
                    <a:cubicBezTo>
                      <a:pt x="1693" y="1245"/>
                      <a:pt x="1494" y="996"/>
                      <a:pt x="1469" y="921"/>
                    </a:cubicBezTo>
                    <a:cubicBezTo>
                      <a:pt x="1469" y="896"/>
                      <a:pt x="1469" y="896"/>
                      <a:pt x="1469" y="896"/>
                    </a:cubicBezTo>
                    <a:cubicBezTo>
                      <a:pt x="1594" y="772"/>
                      <a:pt x="1743" y="648"/>
                      <a:pt x="1917" y="573"/>
                    </a:cubicBezTo>
                    <a:cubicBezTo>
                      <a:pt x="1793" y="374"/>
                      <a:pt x="1644" y="175"/>
                      <a:pt x="149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37"/>
              <p:cNvSpPr/>
              <p:nvPr/>
            </p:nvSpPr>
            <p:spPr>
              <a:xfrm>
                <a:off x="3393675" y="2761975"/>
                <a:ext cx="58525" cy="76550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3062" extrusionOk="0">
                    <a:moveTo>
                      <a:pt x="648" y="0"/>
                    </a:moveTo>
                    <a:lnTo>
                      <a:pt x="548" y="75"/>
                    </a:lnTo>
                    <a:cubicBezTo>
                      <a:pt x="349" y="224"/>
                      <a:pt x="250" y="274"/>
                      <a:pt x="150" y="324"/>
                    </a:cubicBezTo>
                    <a:cubicBezTo>
                      <a:pt x="125" y="349"/>
                      <a:pt x="26" y="398"/>
                      <a:pt x="1" y="423"/>
                    </a:cubicBezTo>
                    <a:cubicBezTo>
                      <a:pt x="449" y="1295"/>
                      <a:pt x="1171" y="2116"/>
                      <a:pt x="1669" y="3062"/>
                    </a:cubicBezTo>
                    <a:cubicBezTo>
                      <a:pt x="1768" y="2962"/>
                      <a:pt x="2291" y="2738"/>
                      <a:pt x="2341" y="2589"/>
                    </a:cubicBezTo>
                    <a:cubicBezTo>
                      <a:pt x="1743" y="1792"/>
                      <a:pt x="1221" y="871"/>
                      <a:pt x="648" y="25"/>
                    </a:cubicBez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37"/>
              <p:cNvSpPr/>
              <p:nvPr/>
            </p:nvSpPr>
            <p:spPr>
              <a:xfrm>
                <a:off x="3416075" y="2735200"/>
                <a:ext cx="67875" cy="82800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3312" extrusionOk="0">
                    <a:moveTo>
                      <a:pt x="1644" y="1"/>
                    </a:moveTo>
                    <a:cubicBezTo>
                      <a:pt x="1071" y="275"/>
                      <a:pt x="549" y="573"/>
                      <a:pt x="1" y="922"/>
                    </a:cubicBezTo>
                    <a:cubicBezTo>
                      <a:pt x="100" y="1121"/>
                      <a:pt x="225" y="1320"/>
                      <a:pt x="374" y="1519"/>
                    </a:cubicBezTo>
                    <a:cubicBezTo>
                      <a:pt x="449" y="1494"/>
                      <a:pt x="698" y="1295"/>
                      <a:pt x="872" y="1295"/>
                    </a:cubicBezTo>
                    <a:cubicBezTo>
                      <a:pt x="1743" y="2689"/>
                      <a:pt x="2042" y="3262"/>
                      <a:pt x="2067" y="3311"/>
                    </a:cubicBezTo>
                    <a:cubicBezTo>
                      <a:pt x="2241" y="3187"/>
                      <a:pt x="2515" y="3063"/>
                      <a:pt x="2689" y="2913"/>
                    </a:cubicBezTo>
                    <a:lnTo>
                      <a:pt x="2714" y="2888"/>
                    </a:lnTo>
                    <a:cubicBezTo>
                      <a:pt x="1694" y="1245"/>
                      <a:pt x="1544" y="972"/>
                      <a:pt x="1519" y="897"/>
                    </a:cubicBezTo>
                    <a:cubicBezTo>
                      <a:pt x="1644" y="773"/>
                      <a:pt x="1818" y="698"/>
                      <a:pt x="1967" y="623"/>
                    </a:cubicBezTo>
                    <a:cubicBezTo>
                      <a:pt x="1893" y="399"/>
                      <a:pt x="1768" y="200"/>
                      <a:pt x="164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37"/>
              <p:cNvSpPr/>
              <p:nvPr/>
            </p:nvSpPr>
            <p:spPr>
              <a:xfrm>
                <a:off x="3498225" y="2703800"/>
                <a:ext cx="64750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3124" extrusionOk="0">
                    <a:moveTo>
                      <a:pt x="1090" y="0"/>
                    </a:moveTo>
                    <a:cubicBezTo>
                      <a:pt x="878" y="0"/>
                      <a:pt x="647" y="76"/>
                      <a:pt x="424" y="211"/>
                    </a:cubicBezTo>
                    <a:cubicBezTo>
                      <a:pt x="274" y="286"/>
                      <a:pt x="175" y="386"/>
                      <a:pt x="100" y="535"/>
                    </a:cubicBezTo>
                    <a:cubicBezTo>
                      <a:pt x="25" y="709"/>
                      <a:pt x="1" y="908"/>
                      <a:pt x="75" y="1108"/>
                    </a:cubicBezTo>
                    <a:cubicBezTo>
                      <a:pt x="125" y="1282"/>
                      <a:pt x="200" y="1456"/>
                      <a:pt x="274" y="1655"/>
                    </a:cubicBezTo>
                    <a:cubicBezTo>
                      <a:pt x="399" y="1954"/>
                      <a:pt x="548" y="2253"/>
                      <a:pt x="722" y="2551"/>
                    </a:cubicBezTo>
                    <a:cubicBezTo>
                      <a:pt x="772" y="2651"/>
                      <a:pt x="847" y="2725"/>
                      <a:pt x="897" y="2800"/>
                    </a:cubicBezTo>
                    <a:cubicBezTo>
                      <a:pt x="1046" y="2999"/>
                      <a:pt x="1270" y="3124"/>
                      <a:pt x="1494" y="3124"/>
                    </a:cubicBezTo>
                    <a:cubicBezTo>
                      <a:pt x="1818" y="3074"/>
                      <a:pt x="2116" y="2925"/>
                      <a:pt x="2340" y="2701"/>
                    </a:cubicBezTo>
                    <a:cubicBezTo>
                      <a:pt x="2539" y="2551"/>
                      <a:pt x="2589" y="2277"/>
                      <a:pt x="2515" y="2053"/>
                    </a:cubicBezTo>
                    <a:cubicBezTo>
                      <a:pt x="2390" y="1730"/>
                      <a:pt x="2241" y="1431"/>
                      <a:pt x="2042" y="1182"/>
                    </a:cubicBezTo>
                    <a:cubicBezTo>
                      <a:pt x="1942" y="1232"/>
                      <a:pt x="1320" y="1406"/>
                      <a:pt x="1220" y="1556"/>
                    </a:cubicBezTo>
                    <a:cubicBezTo>
                      <a:pt x="1320" y="1730"/>
                      <a:pt x="1345" y="1805"/>
                      <a:pt x="1419" y="1979"/>
                    </a:cubicBezTo>
                    <a:cubicBezTo>
                      <a:pt x="1494" y="1979"/>
                      <a:pt x="1668" y="1879"/>
                      <a:pt x="1743" y="1854"/>
                    </a:cubicBezTo>
                    <a:cubicBezTo>
                      <a:pt x="1747" y="1853"/>
                      <a:pt x="1751" y="1852"/>
                      <a:pt x="1754" y="1852"/>
                    </a:cubicBezTo>
                    <a:cubicBezTo>
                      <a:pt x="1820" y="1852"/>
                      <a:pt x="1843" y="2056"/>
                      <a:pt x="1843" y="2103"/>
                    </a:cubicBezTo>
                    <a:cubicBezTo>
                      <a:pt x="1867" y="2178"/>
                      <a:pt x="1843" y="2253"/>
                      <a:pt x="1793" y="2302"/>
                    </a:cubicBezTo>
                    <a:cubicBezTo>
                      <a:pt x="1718" y="2377"/>
                      <a:pt x="1643" y="2427"/>
                      <a:pt x="1544" y="2452"/>
                    </a:cubicBezTo>
                    <a:lnTo>
                      <a:pt x="1444" y="2452"/>
                    </a:lnTo>
                    <a:cubicBezTo>
                      <a:pt x="1320" y="2402"/>
                      <a:pt x="1220" y="2253"/>
                      <a:pt x="1146" y="2128"/>
                    </a:cubicBezTo>
                    <a:cubicBezTo>
                      <a:pt x="946" y="1755"/>
                      <a:pt x="772" y="1356"/>
                      <a:pt x="698" y="958"/>
                    </a:cubicBezTo>
                    <a:cubicBezTo>
                      <a:pt x="673" y="908"/>
                      <a:pt x="673" y="859"/>
                      <a:pt x="698" y="809"/>
                    </a:cubicBezTo>
                    <a:cubicBezTo>
                      <a:pt x="722" y="734"/>
                      <a:pt x="822" y="709"/>
                      <a:pt x="922" y="660"/>
                    </a:cubicBezTo>
                    <a:cubicBezTo>
                      <a:pt x="944" y="648"/>
                      <a:pt x="968" y="643"/>
                      <a:pt x="993" y="643"/>
                    </a:cubicBezTo>
                    <a:cubicBezTo>
                      <a:pt x="1129" y="643"/>
                      <a:pt x="1281" y="799"/>
                      <a:pt x="1345" y="884"/>
                    </a:cubicBezTo>
                    <a:cubicBezTo>
                      <a:pt x="1469" y="834"/>
                      <a:pt x="1594" y="784"/>
                      <a:pt x="1718" y="709"/>
                    </a:cubicBezTo>
                    <a:cubicBezTo>
                      <a:pt x="1818" y="684"/>
                      <a:pt x="1843" y="660"/>
                      <a:pt x="1843" y="635"/>
                    </a:cubicBezTo>
                    <a:lnTo>
                      <a:pt x="1843" y="610"/>
                    </a:lnTo>
                    <a:cubicBezTo>
                      <a:pt x="1706" y="185"/>
                      <a:pt x="1421" y="0"/>
                      <a:pt x="1090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37"/>
              <p:cNvSpPr/>
              <p:nvPr/>
            </p:nvSpPr>
            <p:spPr>
              <a:xfrm>
                <a:off x="3549875" y="2683350"/>
                <a:ext cx="59150" cy="79475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3179" extrusionOk="0">
                    <a:moveTo>
                      <a:pt x="1021" y="631"/>
                    </a:moveTo>
                    <a:cubicBezTo>
                      <a:pt x="1170" y="656"/>
                      <a:pt x="1295" y="756"/>
                      <a:pt x="1370" y="905"/>
                    </a:cubicBezTo>
                    <a:lnTo>
                      <a:pt x="1469" y="1129"/>
                    </a:lnTo>
                    <a:lnTo>
                      <a:pt x="1569" y="1428"/>
                    </a:lnTo>
                    <a:lnTo>
                      <a:pt x="1643" y="1627"/>
                    </a:lnTo>
                    <a:cubicBezTo>
                      <a:pt x="1643" y="1627"/>
                      <a:pt x="1668" y="1726"/>
                      <a:pt x="1718" y="1851"/>
                    </a:cubicBezTo>
                    <a:cubicBezTo>
                      <a:pt x="1768" y="2075"/>
                      <a:pt x="1818" y="2075"/>
                      <a:pt x="1768" y="2249"/>
                    </a:cubicBezTo>
                    <a:cubicBezTo>
                      <a:pt x="1686" y="2412"/>
                      <a:pt x="1519" y="2511"/>
                      <a:pt x="1358" y="2511"/>
                    </a:cubicBezTo>
                    <a:cubicBezTo>
                      <a:pt x="1273" y="2511"/>
                      <a:pt x="1189" y="2484"/>
                      <a:pt x="1121" y="2423"/>
                    </a:cubicBezTo>
                    <a:cubicBezTo>
                      <a:pt x="996" y="2249"/>
                      <a:pt x="897" y="2050"/>
                      <a:pt x="822" y="1876"/>
                    </a:cubicBezTo>
                    <a:cubicBezTo>
                      <a:pt x="722" y="1652"/>
                      <a:pt x="648" y="1403"/>
                      <a:pt x="623" y="1179"/>
                    </a:cubicBezTo>
                    <a:cubicBezTo>
                      <a:pt x="598" y="1029"/>
                      <a:pt x="648" y="905"/>
                      <a:pt x="697" y="805"/>
                    </a:cubicBezTo>
                    <a:cubicBezTo>
                      <a:pt x="772" y="706"/>
                      <a:pt x="897" y="631"/>
                      <a:pt x="1021" y="631"/>
                    </a:cubicBezTo>
                    <a:close/>
                    <a:moveTo>
                      <a:pt x="1094" y="1"/>
                    </a:moveTo>
                    <a:cubicBezTo>
                      <a:pt x="744" y="1"/>
                      <a:pt x="402" y="136"/>
                      <a:pt x="150" y="407"/>
                    </a:cubicBezTo>
                    <a:cubicBezTo>
                      <a:pt x="125" y="432"/>
                      <a:pt x="100" y="482"/>
                      <a:pt x="75" y="507"/>
                    </a:cubicBezTo>
                    <a:cubicBezTo>
                      <a:pt x="1" y="781"/>
                      <a:pt x="1" y="1054"/>
                      <a:pt x="125" y="1303"/>
                    </a:cubicBezTo>
                    <a:cubicBezTo>
                      <a:pt x="249" y="1751"/>
                      <a:pt x="424" y="2174"/>
                      <a:pt x="598" y="2598"/>
                    </a:cubicBezTo>
                    <a:cubicBezTo>
                      <a:pt x="648" y="2772"/>
                      <a:pt x="747" y="2921"/>
                      <a:pt x="872" y="3021"/>
                    </a:cubicBezTo>
                    <a:cubicBezTo>
                      <a:pt x="979" y="3128"/>
                      <a:pt x="1124" y="3179"/>
                      <a:pt x="1266" y="3179"/>
                    </a:cubicBezTo>
                    <a:cubicBezTo>
                      <a:pt x="1354" y="3179"/>
                      <a:pt x="1442" y="3159"/>
                      <a:pt x="1519" y="3120"/>
                    </a:cubicBezTo>
                    <a:cubicBezTo>
                      <a:pt x="1693" y="3071"/>
                      <a:pt x="1842" y="3021"/>
                      <a:pt x="1992" y="2921"/>
                    </a:cubicBezTo>
                    <a:cubicBezTo>
                      <a:pt x="2141" y="2822"/>
                      <a:pt x="2266" y="2672"/>
                      <a:pt x="2315" y="2498"/>
                    </a:cubicBezTo>
                    <a:cubicBezTo>
                      <a:pt x="2365" y="2299"/>
                      <a:pt x="2340" y="2075"/>
                      <a:pt x="2291" y="1876"/>
                    </a:cubicBezTo>
                    <a:lnTo>
                      <a:pt x="2266" y="1751"/>
                    </a:lnTo>
                    <a:cubicBezTo>
                      <a:pt x="2166" y="1428"/>
                      <a:pt x="2066" y="1179"/>
                      <a:pt x="1967" y="880"/>
                    </a:cubicBezTo>
                    <a:cubicBezTo>
                      <a:pt x="1917" y="731"/>
                      <a:pt x="1867" y="606"/>
                      <a:pt x="1818" y="482"/>
                    </a:cubicBezTo>
                    <a:cubicBezTo>
                      <a:pt x="1768" y="382"/>
                      <a:pt x="1718" y="308"/>
                      <a:pt x="1643" y="233"/>
                    </a:cubicBezTo>
                    <a:cubicBezTo>
                      <a:pt x="1569" y="158"/>
                      <a:pt x="1494" y="84"/>
                      <a:pt x="1394" y="34"/>
                    </a:cubicBezTo>
                    <a:cubicBezTo>
                      <a:pt x="1295" y="12"/>
                      <a:pt x="1194" y="1"/>
                      <a:pt x="109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37"/>
              <p:cNvSpPr/>
              <p:nvPr/>
            </p:nvSpPr>
            <p:spPr>
              <a:xfrm>
                <a:off x="3617700" y="2732100"/>
                <a:ext cx="1557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48" extrusionOk="0">
                    <a:moveTo>
                      <a:pt x="523" y="0"/>
                    </a:moveTo>
                    <a:cubicBezTo>
                      <a:pt x="324" y="0"/>
                      <a:pt x="150" y="75"/>
                      <a:pt x="1" y="150"/>
                    </a:cubicBezTo>
                    <a:cubicBezTo>
                      <a:pt x="50" y="299"/>
                      <a:pt x="100" y="648"/>
                      <a:pt x="125" y="648"/>
                    </a:cubicBezTo>
                    <a:lnTo>
                      <a:pt x="449" y="548"/>
                    </a:lnTo>
                    <a:cubicBezTo>
                      <a:pt x="498" y="523"/>
                      <a:pt x="523" y="523"/>
                      <a:pt x="598" y="498"/>
                    </a:cubicBezTo>
                    <a:lnTo>
                      <a:pt x="623" y="498"/>
                    </a:lnTo>
                    <a:cubicBezTo>
                      <a:pt x="598" y="349"/>
                      <a:pt x="548" y="150"/>
                      <a:pt x="52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37"/>
              <p:cNvSpPr/>
              <p:nvPr/>
            </p:nvSpPr>
            <p:spPr>
              <a:xfrm>
                <a:off x="3599025" y="2670500"/>
                <a:ext cx="29900" cy="60375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2415" extrusionOk="0">
                    <a:moveTo>
                      <a:pt x="524" y="0"/>
                    </a:moveTo>
                    <a:cubicBezTo>
                      <a:pt x="349" y="0"/>
                      <a:pt x="175" y="75"/>
                      <a:pt x="1" y="150"/>
                    </a:cubicBezTo>
                    <a:cubicBezTo>
                      <a:pt x="175" y="946"/>
                      <a:pt x="449" y="1668"/>
                      <a:pt x="648" y="2415"/>
                    </a:cubicBezTo>
                    <a:cubicBezTo>
                      <a:pt x="822" y="2365"/>
                      <a:pt x="1046" y="2290"/>
                      <a:pt x="1196" y="2240"/>
                    </a:cubicBezTo>
                    <a:cubicBezTo>
                      <a:pt x="947" y="1519"/>
                      <a:pt x="723" y="722"/>
                      <a:pt x="52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38" name="Google Shape;3438;p37"/>
          <p:cNvGrpSpPr/>
          <p:nvPr/>
        </p:nvGrpSpPr>
        <p:grpSpPr>
          <a:xfrm>
            <a:off x="1035375" y="1512651"/>
            <a:ext cx="2292696" cy="2157382"/>
            <a:chOff x="565113" y="2811394"/>
            <a:chExt cx="1223750" cy="1151525"/>
          </a:xfrm>
        </p:grpSpPr>
        <p:sp>
          <p:nvSpPr>
            <p:cNvPr id="3439" name="Google Shape;3439;p37"/>
            <p:cNvSpPr/>
            <p:nvPr/>
          </p:nvSpPr>
          <p:spPr>
            <a:xfrm>
              <a:off x="565113" y="2811956"/>
              <a:ext cx="1223750" cy="1150400"/>
            </a:xfrm>
            <a:custGeom>
              <a:avLst/>
              <a:gdLst/>
              <a:ahLst/>
              <a:cxnLst/>
              <a:rect l="l" t="t" r="r" b="b"/>
              <a:pathLst>
                <a:path w="48950" h="46016" extrusionOk="0">
                  <a:moveTo>
                    <a:pt x="17209" y="26148"/>
                  </a:moveTo>
                  <a:cubicBezTo>
                    <a:pt x="17209" y="26148"/>
                    <a:pt x="17231" y="26148"/>
                    <a:pt x="17231" y="26171"/>
                  </a:cubicBezTo>
                  <a:cubicBezTo>
                    <a:pt x="17454" y="27820"/>
                    <a:pt x="17365" y="30851"/>
                    <a:pt x="16451" y="33950"/>
                  </a:cubicBezTo>
                  <a:cubicBezTo>
                    <a:pt x="16384" y="34128"/>
                    <a:pt x="16495" y="34217"/>
                    <a:pt x="16585" y="34351"/>
                  </a:cubicBezTo>
                  <a:cubicBezTo>
                    <a:pt x="16629" y="34396"/>
                    <a:pt x="16607" y="34440"/>
                    <a:pt x="16585" y="34462"/>
                  </a:cubicBezTo>
                  <a:cubicBezTo>
                    <a:pt x="16495" y="34485"/>
                    <a:pt x="16406" y="34507"/>
                    <a:pt x="16317" y="34529"/>
                  </a:cubicBezTo>
                  <a:cubicBezTo>
                    <a:pt x="13954" y="34997"/>
                    <a:pt x="12394" y="35622"/>
                    <a:pt x="12104" y="35644"/>
                  </a:cubicBezTo>
                  <a:cubicBezTo>
                    <a:pt x="12127" y="35555"/>
                    <a:pt x="12171" y="35488"/>
                    <a:pt x="12216" y="35421"/>
                  </a:cubicBezTo>
                  <a:cubicBezTo>
                    <a:pt x="13642" y="33771"/>
                    <a:pt x="14846" y="31966"/>
                    <a:pt x="15804" y="30049"/>
                  </a:cubicBezTo>
                  <a:cubicBezTo>
                    <a:pt x="17164" y="27107"/>
                    <a:pt x="17053" y="26349"/>
                    <a:pt x="17209" y="26148"/>
                  </a:cubicBezTo>
                  <a:close/>
                  <a:moveTo>
                    <a:pt x="31675" y="26126"/>
                  </a:moveTo>
                  <a:cubicBezTo>
                    <a:pt x="31786" y="26260"/>
                    <a:pt x="32188" y="29759"/>
                    <a:pt x="35999" y="34596"/>
                  </a:cubicBezTo>
                  <a:cubicBezTo>
                    <a:pt x="36244" y="34908"/>
                    <a:pt x="36512" y="35220"/>
                    <a:pt x="36779" y="35532"/>
                  </a:cubicBezTo>
                  <a:cubicBezTo>
                    <a:pt x="36802" y="35555"/>
                    <a:pt x="36802" y="35577"/>
                    <a:pt x="36802" y="35622"/>
                  </a:cubicBezTo>
                  <a:cubicBezTo>
                    <a:pt x="36802" y="35622"/>
                    <a:pt x="36802" y="35644"/>
                    <a:pt x="36802" y="35644"/>
                  </a:cubicBezTo>
                  <a:lnTo>
                    <a:pt x="36779" y="35644"/>
                  </a:lnTo>
                  <a:cubicBezTo>
                    <a:pt x="36668" y="35622"/>
                    <a:pt x="36557" y="35599"/>
                    <a:pt x="36445" y="35555"/>
                  </a:cubicBezTo>
                  <a:cubicBezTo>
                    <a:pt x="33882" y="34730"/>
                    <a:pt x="32968" y="34663"/>
                    <a:pt x="32321" y="34440"/>
                  </a:cubicBezTo>
                  <a:cubicBezTo>
                    <a:pt x="32255" y="34418"/>
                    <a:pt x="32255" y="34373"/>
                    <a:pt x="32277" y="34329"/>
                  </a:cubicBezTo>
                  <a:cubicBezTo>
                    <a:pt x="32678" y="33749"/>
                    <a:pt x="32277" y="34284"/>
                    <a:pt x="31831" y="31364"/>
                  </a:cubicBezTo>
                  <a:cubicBezTo>
                    <a:pt x="31564" y="29626"/>
                    <a:pt x="31497" y="27887"/>
                    <a:pt x="31675" y="26148"/>
                  </a:cubicBezTo>
                  <a:cubicBezTo>
                    <a:pt x="31675" y="26148"/>
                    <a:pt x="31675" y="26148"/>
                    <a:pt x="31675" y="26126"/>
                  </a:cubicBezTo>
                  <a:close/>
                  <a:moveTo>
                    <a:pt x="25751" y="1"/>
                  </a:moveTo>
                  <a:cubicBezTo>
                    <a:pt x="24890" y="1"/>
                    <a:pt x="24077" y="333"/>
                    <a:pt x="23472" y="916"/>
                  </a:cubicBezTo>
                  <a:cubicBezTo>
                    <a:pt x="23294" y="782"/>
                    <a:pt x="23093" y="671"/>
                    <a:pt x="22915" y="559"/>
                  </a:cubicBezTo>
                  <a:cubicBezTo>
                    <a:pt x="22536" y="381"/>
                    <a:pt x="22135" y="292"/>
                    <a:pt x="21711" y="292"/>
                  </a:cubicBezTo>
                  <a:cubicBezTo>
                    <a:pt x="20641" y="336"/>
                    <a:pt x="19638" y="871"/>
                    <a:pt x="19036" y="1763"/>
                  </a:cubicBezTo>
                  <a:cubicBezTo>
                    <a:pt x="18435" y="2565"/>
                    <a:pt x="17565" y="4348"/>
                    <a:pt x="18501" y="7291"/>
                  </a:cubicBezTo>
                  <a:cubicBezTo>
                    <a:pt x="18546" y="7447"/>
                    <a:pt x="18613" y="7603"/>
                    <a:pt x="18702" y="7759"/>
                  </a:cubicBezTo>
                  <a:cubicBezTo>
                    <a:pt x="18680" y="7781"/>
                    <a:pt x="18635" y="7826"/>
                    <a:pt x="18591" y="7848"/>
                  </a:cubicBezTo>
                  <a:cubicBezTo>
                    <a:pt x="18435" y="8093"/>
                    <a:pt x="18345" y="8361"/>
                    <a:pt x="18345" y="8650"/>
                  </a:cubicBezTo>
                  <a:cubicBezTo>
                    <a:pt x="18345" y="9185"/>
                    <a:pt x="18591" y="9676"/>
                    <a:pt x="19014" y="10010"/>
                  </a:cubicBezTo>
                  <a:cubicBezTo>
                    <a:pt x="18836" y="11281"/>
                    <a:pt x="19192" y="12596"/>
                    <a:pt x="19973" y="13599"/>
                  </a:cubicBezTo>
                  <a:cubicBezTo>
                    <a:pt x="20508" y="14290"/>
                    <a:pt x="21265" y="14736"/>
                    <a:pt x="22112" y="14892"/>
                  </a:cubicBezTo>
                  <a:cubicBezTo>
                    <a:pt x="22112" y="15003"/>
                    <a:pt x="22090" y="15115"/>
                    <a:pt x="22068" y="15226"/>
                  </a:cubicBezTo>
                  <a:cubicBezTo>
                    <a:pt x="20463" y="15404"/>
                    <a:pt x="18925" y="15917"/>
                    <a:pt x="17543" y="16742"/>
                  </a:cubicBezTo>
                  <a:cubicBezTo>
                    <a:pt x="13709" y="19127"/>
                    <a:pt x="11123" y="24298"/>
                    <a:pt x="9808" y="26393"/>
                  </a:cubicBezTo>
                  <a:cubicBezTo>
                    <a:pt x="7223" y="30517"/>
                    <a:pt x="4124" y="33816"/>
                    <a:pt x="3634" y="34217"/>
                  </a:cubicBezTo>
                  <a:cubicBezTo>
                    <a:pt x="3389" y="34418"/>
                    <a:pt x="2698" y="35087"/>
                    <a:pt x="2653" y="35153"/>
                  </a:cubicBezTo>
                  <a:cubicBezTo>
                    <a:pt x="2609" y="35198"/>
                    <a:pt x="2609" y="35265"/>
                    <a:pt x="2653" y="35309"/>
                  </a:cubicBezTo>
                  <a:cubicBezTo>
                    <a:pt x="2832" y="35555"/>
                    <a:pt x="3010" y="35778"/>
                    <a:pt x="3210" y="35978"/>
                  </a:cubicBezTo>
                  <a:cubicBezTo>
                    <a:pt x="2676" y="36090"/>
                    <a:pt x="2163" y="36290"/>
                    <a:pt x="1695" y="36580"/>
                  </a:cubicBezTo>
                  <a:cubicBezTo>
                    <a:pt x="1227" y="36914"/>
                    <a:pt x="1004" y="37516"/>
                    <a:pt x="1160" y="38096"/>
                  </a:cubicBezTo>
                  <a:cubicBezTo>
                    <a:pt x="1360" y="38742"/>
                    <a:pt x="759" y="38898"/>
                    <a:pt x="714" y="40392"/>
                  </a:cubicBezTo>
                  <a:cubicBezTo>
                    <a:pt x="714" y="40949"/>
                    <a:pt x="1160" y="40993"/>
                    <a:pt x="981" y="41239"/>
                  </a:cubicBezTo>
                  <a:cubicBezTo>
                    <a:pt x="625" y="41774"/>
                    <a:pt x="1" y="42621"/>
                    <a:pt x="157" y="43289"/>
                  </a:cubicBezTo>
                  <a:cubicBezTo>
                    <a:pt x="211" y="43506"/>
                    <a:pt x="410" y="43649"/>
                    <a:pt x="626" y="43649"/>
                  </a:cubicBezTo>
                  <a:cubicBezTo>
                    <a:pt x="677" y="43649"/>
                    <a:pt x="730" y="43641"/>
                    <a:pt x="781" y="43624"/>
                  </a:cubicBezTo>
                  <a:cubicBezTo>
                    <a:pt x="861" y="43594"/>
                    <a:pt x="905" y="43573"/>
                    <a:pt x="937" y="43573"/>
                  </a:cubicBezTo>
                  <a:cubicBezTo>
                    <a:pt x="977" y="43573"/>
                    <a:pt x="999" y="43605"/>
                    <a:pt x="1048" y="43691"/>
                  </a:cubicBezTo>
                  <a:cubicBezTo>
                    <a:pt x="1093" y="43757"/>
                    <a:pt x="1115" y="43802"/>
                    <a:pt x="1160" y="43869"/>
                  </a:cubicBezTo>
                  <a:cubicBezTo>
                    <a:pt x="1272" y="44013"/>
                    <a:pt x="1390" y="44072"/>
                    <a:pt x="1510" y="44072"/>
                  </a:cubicBezTo>
                  <a:cubicBezTo>
                    <a:pt x="1818" y="44072"/>
                    <a:pt x="2142" y="43680"/>
                    <a:pt x="2430" y="43312"/>
                  </a:cubicBezTo>
                  <a:cubicBezTo>
                    <a:pt x="2531" y="43185"/>
                    <a:pt x="2604" y="43158"/>
                    <a:pt x="2686" y="43158"/>
                  </a:cubicBezTo>
                  <a:cubicBezTo>
                    <a:pt x="2750" y="43158"/>
                    <a:pt x="2821" y="43175"/>
                    <a:pt x="2915" y="43175"/>
                  </a:cubicBezTo>
                  <a:cubicBezTo>
                    <a:pt x="3020" y="43175"/>
                    <a:pt x="3155" y="43154"/>
                    <a:pt x="3344" y="43066"/>
                  </a:cubicBezTo>
                  <a:cubicBezTo>
                    <a:pt x="3968" y="42754"/>
                    <a:pt x="4526" y="42309"/>
                    <a:pt x="4994" y="41796"/>
                  </a:cubicBezTo>
                  <a:cubicBezTo>
                    <a:pt x="5239" y="42264"/>
                    <a:pt x="5596" y="42665"/>
                    <a:pt x="6041" y="42977"/>
                  </a:cubicBezTo>
                  <a:cubicBezTo>
                    <a:pt x="6398" y="43223"/>
                    <a:pt x="6777" y="43445"/>
                    <a:pt x="7200" y="43624"/>
                  </a:cubicBezTo>
                  <a:cubicBezTo>
                    <a:pt x="8070" y="43980"/>
                    <a:pt x="8961" y="44248"/>
                    <a:pt x="9898" y="44382"/>
                  </a:cubicBezTo>
                  <a:cubicBezTo>
                    <a:pt x="10923" y="44493"/>
                    <a:pt x="11970" y="44560"/>
                    <a:pt x="12996" y="44560"/>
                  </a:cubicBezTo>
                  <a:cubicBezTo>
                    <a:pt x="13094" y="44564"/>
                    <a:pt x="13198" y="44566"/>
                    <a:pt x="13305" y="44566"/>
                  </a:cubicBezTo>
                  <a:cubicBezTo>
                    <a:pt x="14271" y="44566"/>
                    <a:pt x="15539" y="44404"/>
                    <a:pt x="15760" y="44404"/>
                  </a:cubicBezTo>
                  <a:cubicBezTo>
                    <a:pt x="16027" y="44404"/>
                    <a:pt x="15849" y="45006"/>
                    <a:pt x="16406" y="45318"/>
                  </a:cubicBezTo>
                  <a:cubicBezTo>
                    <a:pt x="17103" y="45690"/>
                    <a:pt x="17834" y="45757"/>
                    <a:pt x="18644" y="45757"/>
                  </a:cubicBezTo>
                  <a:cubicBezTo>
                    <a:pt x="18949" y="45757"/>
                    <a:pt x="19265" y="45747"/>
                    <a:pt x="19594" y="45741"/>
                  </a:cubicBezTo>
                  <a:cubicBezTo>
                    <a:pt x="20485" y="45741"/>
                    <a:pt x="23494" y="45184"/>
                    <a:pt x="24052" y="45139"/>
                  </a:cubicBezTo>
                  <a:cubicBezTo>
                    <a:pt x="24599" y="45093"/>
                    <a:pt x="25134" y="45071"/>
                    <a:pt x="25650" y="45071"/>
                  </a:cubicBezTo>
                  <a:cubicBezTo>
                    <a:pt x="27341" y="45071"/>
                    <a:pt x="28828" y="45300"/>
                    <a:pt x="29869" y="45608"/>
                  </a:cubicBezTo>
                  <a:cubicBezTo>
                    <a:pt x="30942" y="45876"/>
                    <a:pt x="32309" y="46015"/>
                    <a:pt x="33771" y="46015"/>
                  </a:cubicBezTo>
                  <a:cubicBezTo>
                    <a:pt x="38142" y="46015"/>
                    <a:pt x="43367" y="44769"/>
                    <a:pt x="44135" y="41997"/>
                  </a:cubicBezTo>
                  <a:cubicBezTo>
                    <a:pt x="44559" y="42420"/>
                    <a:pt x="45049" y="42799"/>
                    <a:pt x="45606" y="43066"/>
                  </a:cubicBezTo>
                  <a:cubicBezTo>
                    <a:pt x="45796" y="43154"/>
                    <a:pt x="45930" y="43175"/>
                    <a:pt x="46035" y="43175"/>
                  </a:cubicBezTo>
                  <a:cubicBezTo>
                    <a:pt x="46130" y="43175"/>
                    <a:pt x="46200" y="43158"/>
                    <a:pt x="46265" y="43158"/>
                  </a:cubicBezTo>
                  <a:cubicBezTo>
                    <a:pt x="46347" y="43158"/>
                    <a:pt x="46419" y="43185"/>
                    <a:pt x="46520" y="43312"/>
                  </a:cubicBezTo>
                  <a:cubicBezTo>
                    <a:pt x="46809" y="43680"/>
                    <a:pt x="47132" y="44072"/>
                    <a:pt x="47440" y="44072"/>
                  </a:cubicBezTo>
                  <a:cubicBezTo>
                    <a:pt x="47560" y="44072"/>
                    <a:pt x="47678" y="44013"/>
                    <a:pt x="47791" y="43869"/>
                  </a:cubicBezTo>
                  <a:cubicBezTo>
                    <a:pt x="47835" y="43824"/>
                    <a:pt x="47858" y="43757"/>
                    <a:pt x="47902" y="43691"/>
                  </a:cubicBezTo>
                  <a:cubicBezTo>
                    <a:pt x="47949" y="43608"/>
                    <a:pt x="47965" y="43582"/>
                    <a:pt x="48000" y="43582"/>
                  </a:cubicBezTo>
                  <a:cubicBezTo>
                    <a:pt x="48030" y="43582"/>
                    <a:pt x="48075" y="43603"/>
                    <a:pt x="48170" y="43624"/>
                  </a:cubicBezTo>
                  <a:cubicBezTo>
                    <a:pt x="48221" y="43641"/>
                    <a:pt x="48273" y="43649"/>
                    <a:pt x="48324" y="43649"/>
                  </a:cubicBezTo>
                  <a:cubicBezTo>
                    <a:pt x="48540" y="43649"/>
                    <a:pt x="48740" y="43506"/>
                    <a:pt x="48794" y="43289"/>
                  </a:cubicBezTo>
                  <a:cubicBezTo>
                    <a:pt x="48950" y="42621"/>
                    <a:pt x="48326" y="41774"/>
                    <a:pt x="47947" y="41239"/>
                  </a:cubicBezTo>
                  <a:cubicBezTo>
                    <a:pt x="47768" y="40993"/>
                    <a:pt x="48214" y="40949"/>
                    <a:pt x="48214" y="40392"/>
                  </a:cubicBezTo>
                  <a:cubicBezTo>
                    <a:pt x="48170" y="38898"/>
                    <a:pt x="47568" y="38720"/>
                    <a:pt x="47768" y="38096"/>
                  </a:cubicBezTo>
                  <a:cubicBezTo>
                    <a:pt x="47924" y="37516"/>
                    <a:pt x="47702" y="36914"/>
                    <a:pt x="47211" y="36580"/>
                  </a:cubicBezTo>
                  <a:cubicBezTo>
                    <a:pt x="46743" y="36290"/>
                    <a:pt x="46208" y="36090"/>
                    <a:pt x="45673" y="35978"/>
                  </a:cubicBezTo>
                  <a:cubicBezTo>
                    <a:pt x="45829" y="35822"/>
                    <a:pt x="46008" y="35666"/>
                    <a:pt x="46164" y="35466"/>
                  </a:cubicBezTo>
                  <a:cubicBezTo>
                    <a:pt x="46230" y="35399"/>
                    <a:pt x="46320" y="35243"/>
                    <a:pt x="46253" y="35153"/>
                  </a:cubicBezTo>
                  <a:cubicBezTo>
                    <a:pt x="46164" y="35042"/>
                    <a:pt x="44581" y="33482"/>
                    <a:pt x="44559" y="33482"/>
                  </a:cubicBezTo>
                  <a:cubicBezTo>
                    <a:pt x="43712" y="32612"/>
                    <a:pt x="42931" y="31721"/>
                    <a:pt x="42196" y="30762"/>
                  </a:cubicBezTo>
                  <a:cubicBezTo>
                    <a:pt x="41148" y="29447"/>
                    <a:pt x="40168" y="28087"/>
                    <a:pt x="39276" y="26661"/>
                  </a:cubicBezTo>
                  <a:cubicBezTo>
                    <a:pt x="37671" y="24298"/>
                    <a:pt x="35888" y="20152"/>
                    <a:pt x="32076" y="17254"/>
                  </a:cubicBezTo>
                  <a:cubicBezTo>
                    <a:pt x="30404" y="15984"/>
                    <a:pt x="28487" y="15382"/>
                    <a:pt x="26481" y="15181"/>
                  </a:cubicBezTo>
                  <a:cubicBezTo>
                    <a:pt x="26459" y="15092"/>
                    <a:pt x="26437" y="15003"/>
                    <a:pt x="26437" y="14914"/>
                  </a:cubicBezTo>
                  <a:lnTo>
                    <a:pt x="26637" y="14869"/>
                  </a:lnTo>
                  <a:cubicBezTo>
                    <a:pt x="28398" y="14513"/>
                    <a:pt x="29557" y="12863"/>
                    <a:pt x="29602" y="10657"/>
                  </a:cubicBezTo>
                  <a:cubicBezTo>
                    <a:pt x="29602" y="10434"/>
                    <a:pt x="29580" y="10211"/>
                    <a:pt x="29535" y="9988"/>
                  </a:cubicBezTo>
                  <a:cubicBezTo>
                    <a:pt x="29959" y="9676"/>
                    <a:pt x="30204" y="9163"/>
                    <a:pt x="30204" y="8650"/>
                  </a:cubicBezTo>
                  <a:cubicBezTo>
                    <a:pt x="30226" y="8361"/>
                    <a:pt x="30137" y="8071"/>
                    <a:pt x="29959" y="7848"/>
                  </a:cubicBezTo>
                  <a:cubicBezTo>
                    <a:pt x="29892" y="7781"/>
                    <a:pt x="29803" y="7714"/>
                    <a:pt x="29713" y="7647"/>
                  </a:cubicBezTo>
                  <a:cubicBezTo>
                    <a:pt x="29803" y="7469"/>
                    <a:pt x="29892" y="7291"/>
                    <a:pt x="29936" y="7090"/>
                  </a:cubicBezTo>
                  <a:cubicBezTo>
                    <a:pt x="30583" y="5106"/>
                    <a:pt x="30382" y="3256"/>
                    <a:pt x="29379" y="1874"/>
                  </a:cubicBezTo>
                  <a:cubicBezTo>
                    <a:pt x="28554" y="715"/>
                    <a:pt x="27239" y="24"/>
                    <a:pt x="25835" y="2"/>
                  </a:cubicBezTo>
                  <a:cubicBezTo>
                    <a:pt x="25807" y="1"/>
                    <a:pt x="25779" y="1"/>
                    <a:pt x="25751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40" name="Google Shape;3440;p37"/>
            <p:cNvGrpSpPr/>
            <p:nvPr/>
          </p:nvGrpSpPr>
          <p:grpSpPr>
            <a:xfrm>
              <a:off x="565113" y="2811394"/>
              <a:ext cx="1223750" cy="1151525"/>
              <a:chOff x="560925" y="2810950"/>
              <a:chExt cx="1223750" cy="1151525"/>
            </a:xfrm>
          </p:grpSpPr>
          <p:sp>
            <p:nvSpPr>
              <p:cNvPr id="3441" name="Google Shape;3441;p37"/>
              <p:cNvSpPr/>
              <p:nvPr/>
            </p:nvSpPr>
            <p:spPr>
              <a:xfrm>
                <a:off x="565975" y="3712500"/>
                <a:ext cx="189375" cy="197375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7895" extrusionOk="0">
                    <a:moveTo>
                      <a:pt x="4331" y="1"/>
                    </a:moveTo>
                    <a:cubicBezTo>
                      <a:pt x="4270" y="1"/>
                      <a:pt x="4208" y="2"/>
                      <a:pt x="4145" y="4"/>
                    </a:cubicBezTo>
                    <a:cubicBezTo>
                      <a:pt x="3343" y="4"/>
                      <a:pt x="2540" y="205"/>
                      <a:pt x="1827" y="562"/>
                    </a:cubicBezTo>
                    <a:cubicBezTo>
                      <a:pt x="1114" y="940"/>
                      <a:pt x="1002" y="1587"/>
                      <a:pt x="1225" y="2345"/>
                    </a:cubicBezTo>
                    <a:cubicBezTo>
                      <a:pt x="1270" y="2545"/>
                      <a:pt x="668" y="3348"/>
                      <a:pt x="712" y="4373"/>
                    </a:cubicBezTo>
                    <a:cubicBezTo>
                      <a:pt x="668" y="4658"/>
                      <a:pt x="862" y="4943"/>
                      <a:pt x="1144" y="5016"/>
                    </a:cubicBezTo>
                    <a:lnTo>
                      <a:pt x="1144" y="5016"/>
                    </a:lnTo>
                    <a:cubicBezTo>
                      <a:pt x="698" y="5618"/>
                      <a:pt x="0" y="6498"/>
                      <a:pt x="133" y="7226"/>
                    </a:cubicBezTo>
                    <a:cubicBezTo>
                      <a:pt x="163" y="7378"/>
                      <a:pt x="296" y="7467"/>
                      <a:pt x="434" y="7467"/>
                    </a:cubicBezTo>
                    <a:cubicBezTo>
                      <a:pt x="500" y="7467"/>
                      <a:pt x="566" y="7448"/>
                      <a:pt x="623" y="7405"/>
                    </a:cubicBezTo>
                    <a:cubicBezTo>
                      <a:pt x="709" y="7362"/>
                      <a:pt x="733" y="7318"/>
                      <a:pt x="996" y="7054"/>
                    </a:cubicBezTo>
                    <a:lnTo>
                      <a:pt x="996" y="7054"/>
                    </a:lnTo>
                    <a:cubicBezTo>
                      <a:pt x="976" y="7156"/>
                      <a:pt x="957" y="7258"/>
                      <a:pt x="957" y="7360"/>
                    </a:cubicBezTo>
                    <a:cubicBezTo>
                      <a:pt x="957" y="7611"/>
                      <a:pt x="1108" y="7895"/>
                      <a:pt x="1307" y="7895"/>
                    </a:cubicBezTo>
                    <a:cubicBezTo>
                      <a:pt x="1338" y="7895"/>
                      <a:pt x="1370" y="7888"/>
                      <a:pt x="1403" y="7873"/>
                    </a:cubicBezTo>
                    <a:cubicBezTo>
                      <a:pt x="1715" y="7739"/>
                      <a:pt x="2228" y="7048"/>
                      <a:pt x="2473" y="6781"/>
                    </a:cubicBezTo>
                    <a:lnTo>
                      <a:pt x="2479" y="6774"/>
                    </a:lnTo>
                    <a:lnTo>
                      <a:pt x="2479" y="6774"/>
                    </a:lnTo>
                    <a:cubicBezTo>
                      <a:pt x="2538" y="6924"/>
                      <a:pt x="2598" y="7007"/>
                      <a:pt x="2718" y="7007"/>
                    </a:cubicBezTo>
                    <a:cubicBezTo>
                      <a:pt x="2732" y="7007"/>
                      <a:pt x="2747" y="7006"/>
                      <a:pt x="2763" y="7003"/>
                    </a:cubicBezTo>
                    <a:cubicBezTo>
                      <a:pt x="3744" y="6803"/>
                      <a:pt x="5148" y="5242"/>
                      <a:pt x="5705" y="4418"/>
                    </a:cubicBezTo>
                    <a:cubicBezTo>
                      <a:pt x="7575" y="1701"/>
                      <a:pt x="6731" y="1"/>
                      <a:pt x="4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37"/>
              <p:cNvSpPr/>
              <p:nvPr/>
            </p:nvSpPr>
            <p:spPr>
              <a:xfrm>
                <a:off x="560925" y="3708375"/>
                <a:ext cx="184475" cy="205475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8219" extrusionOk="0">
                    <a:moveTo>
                      <a:pt x="1555" y="2795"/>
                    </a:moveTo>
                    <a:cubicBezTo>
                      <a:pt x="1565" y="2795"/>
                      <a:pt x="1574" y="2797"/>
                      <a:pt x="1583" y="2800"/>
                    </a:cubicBezTo>
                    <a:cubicBezTo>
                      <a:pt x="1873" y="2889"/>
                      <a:pt x="2073" y="3134"/>
                      <a:pt x="2118" y="3446"/>
                    </a:cubicBezTo>
                    <a:cubicBezTo>
                      <a:pt x="2163" y="4048"/>
                      <a:pt x="1895" y="4404"/>
                      <a:pt x="1338" y="4939"/>
                    </a:cubicBezTo>
                    <a:cubicBezTo>
                      <a:pt x="1316" y="4961"/>
                      <a:pt x="1292" y="4971"/>
                      <a:pt x="1266" y="4971"/>
                    </a:cubicBezTo>
                    <a:cubicBezTo>
                      <a:pt x="1157" y="4971"/>
                      <a:pt x="1026" y="4795"/>
                      <a:pt x="1026" y="4560"/>
                    </a:cubicBezTo>
                    <a:cubicBezTo>
                      <a:pt x="1026" y="3780"/>
                      <a:pt x="1137" y="3602"/>
                      <a:pt x="1405" y="2911"/>
                    </a:cubicBezTo>
                    <a:cubicBezTo>
                      <a:pt x="1424" y="2853"/>
                      <a:pt x="1493" y="2795"/>
                      <a:pt x="1555" y="2795"/>
                    </a:cubicBezTo>
                    <a:close/>
                    <a:moveTo>
                      <a:pt x="4288" y="288"/>
                    </a:moveTo>
                    <a:cubicBezTo>
                      <a:pt x="4486" y="288"/>
                      <a:pt x="4684" y="300"/>
                      <a:pt x="4882" y="325"/>
                    </a:cubicBezTo>
                    <a:cubicBezTo>
                      <a:pt x="5172" y="348"/>
                      <a:pt x="5461" y="414"/>
                      <a:pt x="5729" y="504"/>
                    </a:cubicBezTo>
                    <a:cubicBezTo>
                      <a:pt x="6398" y="771"/>
                      <a:pt x="6621" y="1083"/>
                      <a:pt x="6687" y="1462"/>
                    </a:cubicBezTo>
                    <a:cubicBezTo>
                      <a:pt x="7200" y="3758"/>
                      <a:pt x="3857" y="7012"/>
                      <a:pt x="2920" y="7012"/>
                    </a:cubicBezTo>
                    <a:cubicBezTo>
                      <a:pt x="2898" y="7012"/>
                      <a:pt x="2854" y="6923"/>
                      <a:pt x="2854" y="6901"/>
                    </a:cubicBezTo>
                    <a:cubicBezTo>
                      <a:pt x="3366" y="6121"/>
                      <a:pt x="3946" y="5474"/>
                      <a:pt x="4013" y="5207"/>
                    </a:cubicBezTo>
                    <a:cubicBezTo>
                      <a:pt x="4013" y="5162"/>
                      <a:pt x="3968" y="5140"/>
                      <a:pt x="3946" y="5095"/>
                    </a:cubicBezTo>
                    <a:cubicBezTo>
                      <a:pt x="3928" y="5089"/>
                      <a:pt x="3912" y="5087"/>
                      <a:pt x="3896" y="5087"/>
                    </a:cubicBezTo>
                    <a:cubicBezTo>
                      <a:pt x="3855" y="5087"/>
                      <a:pt x="3822" y="5107"/>
                      <a:pt x="3790" y="5140"/>
                    </a:cubicBezTo>
                    <a:cubicBezTo>
                      <a:pt x="3522" y="5407"/>
                      <a:pt x="3879" y="5095"/>
                      <a:pt x="2408" y="6990"/>
                    </a:cubicBezTo>
                    <a:cubicBezTo>
                      <a:pt x="2185" y="7324"/>
                      <a:pt x="1917" y="7614"/>
                      <a:pt x="1583" y="7859"/>
                    </a:cubicBezTo>
                    <a:cubicBezTo>
                      <a:pt x="1557" y="7886"/>
                      <a:pt x="1523" y="7898"/>
                      <a:pt x="1490" y="7898"/>
                    </a:cubicBezTo>
                    <a:cubicBezTo>
                      <a:pt x="1439" y="7898"/>
                      <a:pt x="1387" y="7869"/>
                      <a:pt x="1360" y="7815"/>
                    </a:cubicBezTo>
                    <a:cubicBezTo>
                      <a:pt x="1070" y="7369"/>
                      <a:pt x="1338" y="7235"/>
                      <a:pt x="1984" y="6344"/>
                    </a:cubicBezTo>
                    <a:cubicBezTo>
                      <a:pt x="3010" y="4895"/>
                      <a:pt x="2987" y="4917"/>
                      <a:pt x="2987" y="4806"/>
                    </a:cubicBezTo>
                    <a:cubicBezTo>
                      <a:pt x="2969" y="4770"/>
                      <a:pt x="2937" y="4704"/>
                      <a:pt x="2878" y="4704"/>
                    </a:cubicBezTo>
                    <a:cubicBezTo>
                      <a:pt x="2864" y="4704"/>
                      <a:pt x="2848" y="4708"/>
                      <a:pt x="2831" y="4716"/>
                    </a:cubicBezTo>
                    <a:cubicBezTo>
                      <a:pt x="2742" y="4761"/>
                      <a:pt x="2742" y="4828"/>
                      <a:pt x="2564" y="5073"/>
                    </a:cubicBezTo>
                    <a:cubicBezTo>
                      <a:pt x="1165" y="7011"/>
                      <a:pt x="841" y="7499"/>
                      <a:pt x="628" y="7499"/>
                    </a:cubicBezTo>
                    <a:cubicBezTo>
                      <a:pt x="604" y="7499"/>
                      <a:pt x="581" y="7492"/>
                      <a:pt x="558" y="7480"/>
                    </a:cubicBezTo>
                    <a:cubicBezTo>
                      <a:pt x="491" y="7436"/>
                      <a:pt x="446" y="7391"/>
                      <a:pt x="446" y="7302"/>
                    </a:cubicBezTo>
                    <a:cubicBezTo>
                      <a:pt x="402" y="6745"/>
                      <a:pt x="781" y="6121"/>
                      <a:pt x="1137" y="5630"/>
                    </a:cubicBezTo>
                    <a:cubicBezTo>
                      <a:pt x="1338" y="5341"/>
                      <a:pt x="1583" y="5073"/>
                      <a:pt x="1828" y="4806"/>
                    </a:cubicBezTo>
                    <a:cubicBezTo>
                      <a:pt x="2185" y="4449"/>
                      <a:pt x="2475" y="3914"/>
                      <a:pt x="2408" y="3468"/>
                    </a:cubicBezTo>
                    <a:cubicBezTo>
                      <a:pt x="2385" y="3290"/>
                      <a:pt x="2430" y="3134"/>
                      <a:pt x="2497" y="2978"/>
                    </a:cubicBezTo>
                    <a:cubicBezTo>
                      <a:pt x="2637" y="2698"/>
                      <a:pt x="2687" y="2455"/>
                      <a:pt x="2760" y="2455"/>
                    </a:cubicBezTo>
                    <a:cubicBezTo>
                      <a:pt x="2768" y="2455"/>
                      <a:pt x="2777" y="2458"/>
                      <a:pt x="2787" y="2465"/>
                    </a:cubicBezTo>
                    <a:cubicBezTo>
                      <a:pt x="2876" y="2510"/>
                      <a:pt x="2943" y="2577"/>
                      <a:pt x="3032" y="2621"/>
                    </a:cubicBezTo>
                    <a:cubicBezTo>
                      <a:pt x="3273" y="2777"/>
                      <a:pt x="3551" y="2861"/>
                      <a:pt x="3835" y="2861"/>
                    </a:cubicBezTo>
                    <a:cubicBezTo>
                      <a:pt x="3998" y="2861"/>
                      <a:pt x="4163" y="2834"/>
                      <a:pt x="4325" y="2777"/>
                    </a:cubicBezTo>
                    <a:cubicBezTo>
                      <a:pt x="4681" y="2666"/>
                      <a:pt x="5261" y="2242"/>
                      <a:pt x="5105" y="2086"/>
                    </a:cubicBezTo>
                    <a:cubicBezTo>
                      <a:pt x="5085" y="2063"/>
                      <a:pt x="5061" y="2052"/>
                      <a:pt x="5033" y="2052"/>
                    </a:cubicBezTo>
                    <a:cubicBezTo>
                      <a:pt x="4881" y="2052"/>
                      <a:pt x="4624" y="2374"/>
                      <a:pt x="4302" y="2487"/>
                    </a:cubicBezTo>
                    <a:cubicBezTo>
                      <a:pt x="4157" y="2544"/>
                      <a:pt x="4002" y="2571"/>
                      <a:pt x="3848" y="2571"/>
                    </a:cubicBezTo>
                    <a:cubicBezTo>
                      <a:pt x="3579" y="2571"/>
                      <a:pt x="3312" y="2488"/>
                      <a:pt x="3099" y="2331"/>
                    </a:cubicBezTo>
                    <a:cubicBezTo>
                      <a:pt x="2712" y="2067"/>
                      <a:pt x="2678" y="1766"/>
                      <a:pt x="2523" y="1766"/>
                    </a:cubicBezTo>
                    <a:cubicBezTo>
                      <a:pt x="2508" y="1766"/>
                      <a:pt x="2492" y="1768"/>
                      <a:pt x="2475" y="1774"/>
                    </a:cubicBezTo>
                    <a:cubicBezTo>
                      <a:pt x="2207" y="1863"/>
                      <a:pt x="2586" y="2220"/>
                      <a:pt x="2296" y="2800"/>
                    </a:cubicBezTo>
                    <a:cubicBezTo>
                      <a:pt x="2269" y="2827"/>
                      <a:pt x="2233" y="2846"/>
                      <a:pt x="2199" y="2846"/>
                    </a:cubicBezTo>
                    <a:cubicBezTo>
                      <a:pt x="2178" y="2846"/>
                      <a:pt x="2157" y="2839"/>
                      <a:pt x="2140" y="2822"/>
                    </a:cubicBezTo>
                    <a:lnTo>
                      <a:pt x="1806" y="2577"/>
                    </a:lnTo>
                    <a:cubicBezTo>
                      <a:pt x="1650" y="2465"/>
                      <a:pt x="1516" y="2443"/>
                      <a:pt x="1449" y="2198"/>
                    </a:cubicBezTo>
                    <a:cubicBezTo>
                      <a:pt x="1338" y="1730"/>
                      <a:pt x="1449" y="1195"/>
                      <a:pt x="1850" y="972"/>
                    </a:cubicBezTo>
                    <a:cubicBezTo>
                      <a:pt x="2592" y="520"/>
                      <a:pt x="3436" y="288"/>
                      <a:pt x="4288" y="288"/>
                    </a:cubicBezTo>
                    <a:close/>
                    <a:moveTo>
                      <a:pt x="4413" y="1"/>
                    </a:moveTo>
                    <a:cubicBezTo>
                      <a:pt x="3478" y="1"/>
                      <a:pt x="2465" y="256"/>
                      <a:pt x="1694" y="727"/>
                    </a:cubicBezTo>
                    <a:cubicBezTo>
                      <a:pt x="1226" y="1061"/>
                      <a:pt x="1003" y="1663"/>
                      <a:pt x="1159" y="2220"/>
                    </a:cubicBezTo>
                    <a:cubicBezTo>
                      <a:pt x="1360" y="2866"/>
                      <a:pt x="758" y="3045"/>
                      <a:pt x="714" y="4538"/>
                    </a:cubicBezTo>
                    <a:cubicBezTo>
                      <a:pt x="714" y="5095"/>
                      <a:pt x="1159" y="5140"/>
                      <a:pt x="981" y="5385"/>
                    </a:cubicBezTo>
                    <a:cubicBezTo>
                      <a:pt x="625" y="5898"/>
                      <a:pt x="0" y="6745"/>
                      <a:pt x="156" y="7414"/>
                    </a:cubicBezTo>
                    <a:cubicBezTo>
                      <a:pt x="211" y="7648"/>
                      <a:pt x="411" y="7795"/>
                      <a:pt x="627" y="7795"/>
                    </a:cubicBezTo>
                    <a:cubicBezTo>
                      <a:pt x="678" y="7795"/>
                      <a:pt x="730" y="7787"/>
                      <a:pt x="781" y="7770"/>
                    </a:cubicBezTo>
                    <a:cubicBezTo>
                      <a:pt x="871" y="7740"/>
                      <a:pt x="920" y="7719"/>
                      <a:pt x="954" y="7719"/>
                    </a:cubicBezTo>
                    <a:cubicBezTo>
                      <a:pt x="995" y="7719"/>
                      <a:pt x="1011" y="7751"/>
                      <a:pt x="1048" y="7837"/>
                    </a:cubicBezTo>
                    <a:cubicBezTo>
                      <a:pt x="1093" y="7904"/>
                      <a:pt x="1115" y="7949"/>
                      <a:pt x="1159" y="8015"/>
                    </a:cubicBezTo>
                    <a:cubicBezTo>
                      <a:pt x="1272" y="8159"/>
                      <a:pt x="1390" y="8219"/>
                      <a:pt x="1510" y="8219"/>
                    </a:cubicBezTo>
                    <a:cubicBezTo>
                      <a:pt x="1818" y="8219"/>
                      <a:pt x="2141" y="7827"/>
                      <a:pt x="2430" y="7458"/>
                    </a:cubicBezTo>
                    <a:cubicBezTo>
                      <a:pt x="2530" y="7325"/>
                      <a:pt x="2602" y="7294"/>
                      <a:pt x="2683" y="7294"/>
                    </a:cubicBezTo>
                    <a:cubicBezTo>
                      <a:pt x="2752" y="7294"/>
                      <a:pt x="2827" y="7317"/>
                      <a:pt x="2933" y="7317"/>
                    </a:cubicBezTo>
                    <a:cubicBezTo>
                      <a:pt x="3035" y="7317"/>
                      <a:pt x="3165" y="7296"/>
                      <a:pt x="3344" y="7213"/>
                    </a:cubicBezTo>
                    <a:cubicBezTo>
                      <a:pt x="4726" y="6589"/>
                      <a:pt x="7378" y="3713"/>
                      <a:pt x="6999" y="1551"/>
                    </a:cubicBezTo>
                    <a:cubicBezTo>
                      <a:pt x="6832" y="482"/>
                      <a:pt x="5696" y="1"/>
                      <a:pt x="4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37"/>
              <p:cNvSpPr/>
              <p:nvPr/>
            </p:nvSpPr>
            <p:spPr>
              <a:xfrm>
                <a:off x="1590250" y="3711950"/>
                <a:ext cx="189975" cy="197375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7895" extrusionOk="0">
                    <a:moveTo>
                      <a:pt x="3266" y="1"/>
                    </a:moveTo>
                    <a:cubicBezTo>
                      <a:pt x="865" y="1"/>
                      <a:pt x="0" y="1700"/>
                      <a:pt x="1870" y="4417"/>
                    </a:cubicBezTo>
                    <a:cubicBezTo>
                      <a:pt x="2449" y="5242"/>
                      <a:pt x="3853" y="6803"/>
                      <a:pt x="4812" y="7003"/>
                    </a:cubicBezTo>
                    <a:cubicBezTo>
                      <a:pt x="4830" y="7005"/>
                      <a:pt x="4847" y="7006"/>
                      <a:pt x="4863" y="7006"/>
                    </a:cubicBezTo>
                    <a:cubicBezTo>
                      <a:pt x="4999" y="7006"/>
                      <a:pt x="5060" y="6924"/>
                      <a:pt x="5118" y="6774"/>
                    </a:cubicBezTo>
                    <a:lnTo>
                      <a:pt x="5118" y="6774"/>
                    </a:lnTo>
                    <a:lnTo>
                      <a:pt x="5124" y="6780"/>
                    </a:lnTo>
                    <a:cubicBezTo>
                      <a:pt x="5347" y="7070"/>
                      <a:pt x="5882" y="7739"/>
                      <a:pt x="6194" y="7872"/>
                    </a:cubicBezTo>
                    <a:cubicBezTo>
                      <a:pt x="6224" y="7887"/>
                      <a:pt x="6254" y="7894"/>
                      <a:pt x="6284" y="7894"/>
                    </a:cubicBezTo>
                    <a:cubicBezTo>
                      <a:pt x="6473" y="7894"/>
                      <a:pt x="6640" y="7610"/>
                      <a:pt x="6640" y="7360"/>
                    </a:cubicBezTo>
                    <a:cubicBezTo>
                      <a:pt x="6619" y="7257"/>
                      <a:pt x="6618" y="7155"/>
                      <a:pt x="6600" y="7053"/>
                    </a:cubicBezTo>
                    <a:lnTo>
                      <a:pt x="6600" y="7053"/>
                    </a:lnTo>
                    <a:cubicBezTo>
                      <a:pt x="6725" y="7177"/>
                      <a:pt x="6849" y="7300"/>
                      <a:pt x="6974" y="7404"/>
                    </a:cubicBezTo>
                    <a:cubicBezTo>
                      <a:pt x="7031" y="7447"/>
                      <a:pt x="7098" y="7467"/>
                      <a:pt x="7163" y="7467"/>
                    </a:cubicBezTo>
                    <a:cubicBezTo>
                      <a:pt x="7301" y="7467"/>
                      <a:pt x="7434" y="7377"/>
                      <a:pt x="7464" y="7226"/>
                    </a:cubicBezTo>
                    <a:cubicBezTo>
                      <a:pt x="7598" y="6490"/>
                      <a:pt x="6885" y="5577"/>
                      <a:pt x="6439" y="4997"/>
                    </a:cubicBezTo>
                    <a:cubicBezTo>
                      <a:pt x="6729" y="4930"/>
                      <a:pt x="6907" y="4663"/>
                      <a:pt x="6885" y="4373"/>
                    </a:cubicBezTo>
                    <a:cubicBezTo>
                      <a:pt x="6930" y="3325"/>
                      <a:pt x="6328" y="2545"/>
                      <a:pt x="6372" y="2322"/>
                    </a:cubicBezTo>
                    <a:cubicBezTo>
                      <a:pt x="6595" y="1587"/>
                      <a:pt x="6484" y="918"/>
                      <a:pt x="5748" y="561"/>
                    </a:cubicBezTo>
                    <a:cubicBezTo>
                      <a:pt x="5035" y="205"/>
                      <a:pt x="4255" y="4"/>
                      <a:pt x="3452" y="4"/>
                    </a:cubicBezTo>
                    <a:cubicBezTo>
                      <a:pt x="3389" y="2"/>
                      <a:pt x="3327" y="1"/>
                      <a:pt x="32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37"/>
              <p:cNvSpPr/>
              <p:nvPr/>
            </p:nvSpPr>
            <p:spPr>
              <a:xfrm>
                <a:off x="1600750" y="3708025"/>
                <a:ext cx="183925" cy="205500"/>
              </a:xfrm>
              <a:custGeom>
                <a:avLst/>
                <a:gdLst/>
                <a:ahLst/>
                <a:cxnLst/>
                <a:rect l="l" t="t" r="r" b="b"/>
                <a:pathLst>
                  <a:path w="7357" h="8220" extrusionOk="0">
                    <a:moveTo>
                      <a:pt x="5809" y="2809"/>
                    </a:moveTo>
                    <a:cubicBezTo>
                      <a:pt x="5880" y="2809"/>
                      <a:pt x="5933" y="2867"/>
                      <a:pt x="5952" y="2925"/>
                    </a:cubicBezTo>
                    <a:cubicBezTo>
                      <a:pt x="6220" y="3616"/>
                      <a:pt x="6331" y="3794"/>
                      <a:pt x="6353" y="4574"/>
                    </a:cubicBezTo>
                    <a:cubicBezTo>
                      <a:pt x="6353" y="4809"/>
                      <a:pt x="6208" y="4985"/>
                      <a:pt x="6105" y="4985"/>
                    </a:cubicBezTo>
                    <a:cubicBezTo>
                      <a:pt x="6081" y="4985"/>
                      <a:pt x="6058" y="4975"/>
                      <a:pt x="6041" y="4953"/>
                    </a:cubicBezTo>
                    <a:cubicBezTo>
                      <a:pt x="5484" y="4418"/>
                      <a:pt x="5217" y="4062"/>
                      <a:pt x="5239" y="3460"/>
                    </a:cubicBezTo>
                    <a:cubicBezTo>
                      <a:pt x="5284" y="3148"/>
                      <a:pt x="5484" y="2903"/>
                      <a:pt x="5774" y="2814"/>
                    </a:cubicBezTo>
                    <a:cubicBezTo>
                      <a:pt x="5786" y="2811"/>
                      <a:pt x="5797" y="2809"/>
                      <a:pt x="5809" y="2809"/>
                    </a:cubicBezTo>
                    <a:close/>
                    <a:moveTo>
                      <a:pt x="3059" y="324"/>
                    </a:moveTo>
                    <a:cubicBezTo>
                      <a:pt x="3915" y="324"/>
                      <a:pt x="4744" y="552"/>
                      <a:pt x="5484" y="986"/>
                    </a:cubicBezTo>
                    <a:cubicBezTo>
                      <a:pt x="5885" y="1209"/>
                      <a:pt x="5997" y="1766"/>
                      <a:pt x="5885" y="2234"/>
                    </a:cubicBezTo>
                    <a:cubicBezTo>
                      <a:pt x="5841" y="2479"/>
                      <a:pt x="5707" y="2479"/>
                      <a:pt x="5529" y="2613"/>
                    </a:cubicBezTo>
                    <a:cubicBezTo>
                      <a:pt x="5417" y="2680"/>
                      <a:pt x="5306" y="2769"/>
                      <a:pt x="5194" y="2858"/>
                    </a:cubicBezTo>
                    <a:cubicBezTo>
                      <a:pt x="5179" y="2874"/>
                      <a:pt x="5160" y="2881"/>
                      <a:pt x="5142" y="2881"/>
                    </a:cubicBezTo>
                    <a:cubicBezTo>
                      <a:pt x="5108" y="2881"/>
                      <a:pt x="5075" y="2857"/>
                      <a:pt x="5061" y="2814"/>
                    </a:cubicBezTo>
                    <a:cubicBezTo>
                      <a:pt x="4749" y="2234"/>
                      <a:pt x="5128" y="1900"/>
                      <a:pt x="4882" y="1788"/>
                    </a:cubicBezTo>
                    <a:cubicBezTo>
                      <a:pt x="4865" y="1782"/>
                      <a:pt x="4849" y="1780"/>
                      <a:pt x="4834" y="1780"/>
                    </a:cubicBezTo>
                    <a:cubicBezTo>
                      <a:pt x="4678" y="1780"/>
                      <a:pt x="4645" y="2081"/>
                      <a:pt x="4258" y="2345"/>
                    </a:cubicBezTo>
                    <a:cubicBezTo>
                      <a:pt x="4029" y="2518"/>
                      <a:pt x="3762" y="2607"/>
                      <a:pt x="3494" y="2607"/>
                    </a:cubicBezTo>
                    <a:cubicBezTo>
                      <a:pt x="3346" y="2607"/>
                      <a:pt x="3198" y="2579"/>
                      <a:pt x="3055" y="2524"/>
                    </a:cubicBezTo>
                    <a:cubicBezTo>
                      <a:pt x="2714" y="2410"/>
                      <a:pt x="2470" y="2089"/>
                      <a:pt x="2309" y="2089"/>
                    </a:cubicBezTo>
                    <a:cubicBezTo>
                      <a:pt x="2280" y="2089"/>
                      <a:pt x="2254" y="2099"/>
                      <a:pt x="2230" y="2123"/>
                    </a:cubicBezTo>
                    <a:cubicBezTo>
                      <a:pt x="2029" y="2301"/>
                      <a:pt x="2676" y="2702"/>
                      <a:pt x="3032" y="2814"/>
                    </a:cubicBezTo>
                    <a:cubicBezTo>
                      <a:pt x="3186" y="2870"/>
                      <a:pt x="3349" y="2897"/>
                      <a:pt x="3512" y="2897"/>
                    </a:cubicBezTo>
                    <a:cubicBezTo>
                      <a:pt x="3797" y="2897"/>
                      <a:pt x="4084" y="2814"/>
                      <a:pt x="4325" y="2658"/>
                    </a:cubicBezTo>
                    <a:cubicBezTo>
                      <a:pt x="4414" y="2613"/>
                      <a:pt x="4437" y="2568"/>
                      <a:pt x="4570" y="2479"/>
                    </a:cubicBezTo>
                    <a:cubicBezTo>
                      <a:pt x="4581" y="2473"/>
                      <a:pt x="4591" y="2469"/>
                      <a:pt x="4601" y="2469"/>
                    </a:cubicBezTo>
                    <a:cubicBezTo>
                      <a:pt x="4687" y="2469"/>
                      <a:pt x="4717" y="2733"/>
                      <a:pt x="4838" y="3014"/>
                    </a:cubicBezTo>
                    <a:cubicBezTo>
                      <a:pt x="4927" y="3148"/>
                      <a:pt x="4949" y="3326"/>
                      <a:pt x="4927" y="3505"/>
                    </a:cubicBezTo>
                    <a:cubicBezTo>
                      <a:pt x="4882" y="3950"/>
                      <a:pt x="5172" y="4463"/>
                      <a:pt x="5529" y="4842"/>
                    </a:cubicBezTo>
                    <a:cubicBezTo>
                      <a:pt x="5774" y="5109"/>
                      <a:pt x="5997" y="5377"/>
                      <a:pt x="6220" y="5667"/>
                    </a:cubicBezTo>
                    <a:cubicBezTo>
                      <a:pt x="6576" y="6157"/>
                      <a:pt x="6955" y="6781"/>
                      <a:pt x="6911" y="7338"/>
                    </a:cubicBezTo>
                    <a:cubicBezTo>
                      <a:pt x="6911" y="7405"/>
                      <a:pt x="6866" y="7472"/>
                      <a:pt x="6799" y="7517"/>
                    </a:cubicBezTo>
                    <a:cubicBezTo>
                      <a:pt x="6780" y="7525"/>
                      <a:pt x="6760" y="7529"/>
                      <a:pt x="6739" y="7529"/>
                    </a:cubicBezTo>
                    <a:cubicBezTo>
                      <a:pt x="6527" y="7529"/>
                      <a:pt x="6216" y="7060"/>
                      <a:pt x="4793" y="5109"/>
                    </a:cubicBezTo>
                    <a:cubicBezTo>
                      <a:pt x="4615" y="4842"/>
                      <a:pt x="4593" y="4775"/>
                      <a:pt x="4503" y="4753"/>
                    </a:cubicBezTo>
                    <a:cubicBezTo>
                      <a:pt x="4491" y="4744"/>
                      <a:pt x="4478" y="4741"/>
                      <a:pt x="4466" y="4741"/>
                    </a:cubicBezTo>
                    <a:cubicBezTo>
                      <a:pt x="4413" y="4741"/>
                      <a:pt x="4370" y="4806"/>
                      <a:pt x="4370" y="4842"/>
                    </a:cubicBezTo>
                    <a:cubicBezTo>
                      <a:pt x="4347" y="4953"/>
                      <a:pt x="4347" y="4931"/>
                      <a:pt x="5373" y="6380"/>
                    </a:cubicBezTo>
                    <a:cubicBezTo>
                      <a:pt x="5997" y="7272"/>
                      <a:pt x="6264" y="7405"/>
                      <a:pt x="5975" y="7851"/>
                    </a:cubicBezTo>
                    <a:cubicBezTo>
                      <a:pt x="5961" y="7905"/>
                      <a:pt x="5915" y="7935"/>
                      <a:pt x="5866" y="7935"/>
                    </a:cubicBezTo>
                    <a:cubicBezTo>
                      <a:pt x="5834" y="7935"/>
                      <a:pt x="5800" y="7922"/>
                      <a:pt x="5774" y="7896"/>
                    </a:cubicBezTo>
                    <a:cubicBezTo>
                      <a:pt x="5440" y="7651"/>
                      <a:pt x="5150" y="7361"/>
                      <a:pt x="4927" y="7026"/>
                    </a:cubicBezTo>
                    <a:cubicBezTo>
                      <a:pt x="3478" y="5132"/>
                      <a:pt x="3835" y="5444"/>
                      <a:pt x="3567" y="5154"/>
                    </a:cubicBezTo>
                    <a:cubicBezTo>
                      <a:pt x="3536" y="5138"/>
                      <a:pt x="3493" y="5122"/>
                      <a:pt x="3455" y="5122"/>
                    </a:cubicBezTo>
                    <a:cubicBezTo>
                      <a:pt x="3439" y="5122"/>
                      <a:pt x="3424" y="5125"/>
                      <a:pt x="3411" y="5132"/>
                    </a:cubicBezTo>
                    <a:cubicBezTo>
                      <a:pt x="3389" y="5154"/>
                      <a:pt x="3344" y="5199"/>
                      <a:pt x="3344" y="5221"/>
                    </a:cubicBezTo>
                    <a:cubicBezTo>
                      <a:pt x="3411" y="5511"/>
                      <a:pt x="3991" y="6157"/>
                      <a:pt x="4481" y="6937"/>
                    </a:cubicBezTo>
                    <a:cubicBezTo>
                      <a:pt x="4503" y="6960"/>
                      <a:pt x="4459" y="7026"/>
                      <a:pt x="4437" y="7026"/>
                    </a:cubicBezTo>
                    <a:cubicBezTo>
                      <a:pt x="3500" y="7026"/>
                      <a:pt x="157" y="3772"/>
                      <a:pt x="647" y="1498"/>
                    </a:cubicBezTo>
                    <a:cubicBezTo>
                      <a:pt x="736" y="1119"/>
                      <a:pt x="959" y="807"/>
                      <a:pt x="1628" y="518"/>
                    </a:cubicBezTo>
                    <a:cubicBezTo>
                      <a:pt x="1895" y="428"/>
                      <a:pt x="2185" y="384"/>
                      <a:pt x="2453" y="362"/>
                    </a:cubicBezTo>
                    <a:cubicBezTo>
                      <a:pt x="2656" y="336"/>
                      <a:pt x="2858" y="324"/>
                      <a:pt x="3059" y="324"/>
                    </a:cubicBezTo>
                    <a:close/>
                    <a:moveTo>
                      <a:pt x="2964" y="1"/>
                    </a:moveTo>
                    <a:cubicBezTo>
                      <a:pt x="1676" y="1"/>
                      <a:pt x="526" y="489"/>
                      <a:pt x="357" y="1565"/>
                    </a:cubicBezTo>
                    <a:cubicBezTo>
                      <a:pt x="1" y="3727"/>
                      <a:pt x="2631" y="6603"/>
                      <a:pt x="4013" y="7227"/>
                    </a:cubicBezTo>
                    <a:cubicBezTo>
                      <a:pt x="4192" y="7310"/>
                      <a:pt x="4322" y="7331"/>
                      <a:pt x="4424" y="7331"/>
                    </a:cubicBezTo>
                    <a:cubicBezTo>
                      <a:pt x="4529" y="7331"/>
                      <a:pt x="4605" y="7308"/>
                      <a:pt x="4674" y="7308"/>
                    </a:cubicBezTo>
                    <a:cubicBezTo>
                      <a:pt x="4755" y="7308"/>
                      <a:pt x="4827" y="7339"/>
                      <a:pt x="4927" y="7472"/>
                    </a:cubicBezTo>
                    <a:cubicBezTo>
                      <a:pt x="5218" y="7828"/>
                      <a:pt x="5557" y="8220"/>
                      <a:pt x="5865" y="8220"/>
                    </a:cubicBezTo>
                    <a:cubicBezTo>
                      <a:pt x="5981" y="8220"/>
                      <a:pt x="6094" y="8164"/>
                      <a:pt x="6197" y="8029"/>
                    </a:cubicBezTo>
                    <a:cubicBezTo>
                      <a:pt x="6242" y="7963"/>
                      <a:pt x="6264" y="7896"/>
                      <a:pt x="6309" y="7829"/>
                    </a:cubicBezTo>
                    <a:cubicBezTo>
                      <a:pt x="6356" y="7746"/>
                      <a:pt x="6378" y="7720"/>
                      <a:pt x="6415" y="7720"/>
                    </a:cubicBezTo>
                    <a:cubicBezTo>
                      <a:pt x="6448" y="7720"/>
                      <a:pt x="6492" y="7741"/>
                      <a:pt x="6576" y="7762"/>
                    </a:cubicBezTo>
                    <a:cubicBezTo>
                      <a:pt x="6632" y="7785"/>
                      <a:pt x="6688" y="7796"/>
                      <a:pt x="6743" y="7796"/>
                    </a:cubicBezTo>
                    <a:cubicBezTo>
                      <a:pt x="6954" y="7796"/>
                      <a:pt x="7147" y="7640"/>
                      <a:pt x="7200" y="7428"/>
                    </a:cubicBezTo>
                    <a:cubicBezTo>
                      <a:pt x="7357" y="6759"/>
                      <a:pt x="6710" y="5912"/>
                      <a:pt x="6353" y="5377"/>
                    </a:cubicBezTo>
                    <a:cubicBezTo>
                      <a:pt x="6220" y="5154"/>
                      <a:pt x="6643" y="5109"/>
                      <a:pt x="6643" y="4552"/>
                    </a:cubicBezTo>
                    <a:cubicBezTo>
                      <a:pt x="6599" y="3059"/>
                      <a:pt x="5997" y="2880"/>
                      <a:pt x="6197" y="2234"/>
                    </a:cubicBezTo>
                    <a:cubicBezTo>
                      <a:pt x="6353" y="1654"/>
                      <a:pt x="6131" y="1053"/>
                      <a:pt x="5640" y="718"/>
                    </a:cubicBezTo>
                    <a:cubicBezTo>
                      <a:pt x="4885" y="252"/>
                      <a:pt x="3889" y="1"/>
                      <a:pt x="29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37"/>
              <p:cNvSpPr/>
              <p:nvPr/>
            </p:nvSpPr>
            <p:spPr>
              <a:xfrm>
                <a:off x="1137675" y="3758975"/>
                <a:ext cx="250225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10009" h="4359" extrusionOk="0">
                    <a:moveTo>
                      <a:pt x="2229" y="0"/>
                    </a:moveTo>
                    <a:cubicBezTo>
                      <a:pt x="1906" y="0"/>
                      <a:pt x="1582" y="110"/>
                      <a:pt x="1249" y="352"/>
                    </a:cubicBezTo>
                    <a:cubicBezTo>
                      <a:pt x="1048" y="463"/>
                      <a:pt x="937" y="686"/>
                      <a:pt x="959" y="909"/>
                    </a:cubicBezTo>
                    <a:cubicBezTo>
                      <a:pt x="937" y="2001"/>
                      <a:pt x="625" y="3049"/>
                      <a:pt x="68" y="3985"/>
                    </a:cubicBezTo>
                    <a:cubicBezTo>
                      <a:pt x="45" y="4030"/>
                      <a:pt x="45" y="4074"/>
                      <a:pt x="23" y="4097"/>
                    </a:cubicBezTo>
                    <a:cubicBezTo>
                      <a:pt x="1" y="4164"/>
                      <a:pt x="45" y="4231"/>
                      <a:pt x="90" y="4253"/>
                    </a:cubicBezTo>
                    <a:cubicBezTo>
                      <a:pt x="290" y="4297"/>
                      <a:pt x="513" y="4342"/>
                      <a:pt x="714" y="4342"/>
                    </a:cubicBezTo>
                    <a:cubicBezTo>
                      <a:pt x="919" y="4352"/>
                      <a:pt x="1124" y="4358"/>
                      <a:pt x="1330" y="4358"/>
                    </a:cubicBezTo>
                    <a:cubicBezTo>
                      <a:pt x="1994" y="4358"/>
                      <a:pt x="2658" y="4300"/>
                      <a:pt x="3322" y="4164"/>
                    </a:cubicBezTo>
                    <a:cubicBezTo>
                      <a:pt x="5083" y="3829"/>
                      <a:pt x="5239" y="3517"/>
                      <a:pt x="7178" y="2871"/>
                    </a:cubicBezTo>
                    <a:cubicBezTo>
                      <a:pt x="8025" y="2581"/>
                      <a:pt x="8872" y="2314"/>
                      <a:pt x="9719" y="2091"/>
                    </a:cubicBezTo>
                    <a:cubicBezTo>
                      <a:pt x="9808" y="2068"/>
                      <a:pt x="9898" y="2046"/>
                      <a:pt x="9964" y="2001"/>
                    </a:cubicBezTo>
                    <a:cubicBezTo>
                      <a:pt x="10009" y="1979"/>
                      <a:pt x="10009" y="1868"/>
                      <a:pt x="9964" y="1845"/>
                    </a:cubicBezTo>
                    <a:cubicBezTo>
                      <a:pt x="9563" y="1556"/>
                      <a:pt x="8337" y="1132"/>
                      <a:pt x="6911" y="1021"/>
                    </a:cubicBezTo>
                    <a:cubicBezTo>
                      <a:pt x="6902" y="1020"/>
                      <a:pt x="6892" y="1020"/>
                      <a:pt x="6881" y="1020"/>
                    </a:cubicBezTo>
                    <a:cubicBezTo>
                      <a:pt x="6696" y="1020"/>
                      <a:pt x="6257" y="1101"/>
                      <a:pt x="5703" y="1101"/>
                    </a:cubicBezTo>
                    <a:cubicBezTo>
                      <a:pt x="5026" y="1101"/>
                      <a:pt x="4177" y="980"/>
                      <a:pt x="3411" y="441"/>
                    </a:cubicBezTo>
                    <a:cubicBezTo>
                      <a:pt x="3008" y="161"/>
                      <a:pt x="2619" y="0"/>
                      <a:pt x="22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37"/>
              <p:cNvSpPr/>
              <p:nvPr/>
            </p:nvSpPr>
            <p:spPr>
              <a:xfrm>
                <a:off x="1058000" y="3193450"/>
                <a:ext cx="230175" cy="88400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3536" extrusionOk="0">
                    <a:moveTo>
                      <a:pt x="4006" y="1"/>
                    </a:moveTo>
                    <a:cubicBezTo>
                      <a:pt x="3228" y="1"/>
                      <a:pt x="2461" y="72"/>
                      <a:pt x="1694" y="215"/>
                    </a:cubicBezTo>
                    <a:cubicBezTo>
                      <a:pt x="1538" y="237"/>
                      <a:pt x="134" y="505"/>
                      <a:pt x="45" y="638"/>
                    </a:cubicBezTo>
                    <a:cubicBezTo>
                      <a:pt x="0" y="705"/>
                      <a:pt x="0" y="794"/>
                      <a:pt x="45" y="861"/>
                    </a:cubicBezTo>
                    <a:cubicBezTo>
                      <a:pt x="818" y="2599"/>
                      <a:pt x="2696" y="3535"/>
                      <a:pt x="4598" y="3535"/>
                    </a:cubicBezTo>
                    <a:cubicBezTo>
                      <a:pt x="6039" y="3535"/>
                      <a:pt x="7494" y="2998"/>
                      <a:pt x="8493" y="1864"/>
                    </a:cubicBezTo>
                    <a:cubicBezTo>
                      <a:pt x="8738" y="1574"/>
                      <a:pt x="8961" y="1262"/>
                      <a:pt x="9139" y="906"/>
                    </a:cubicBezTo>
                    <a:cubicBezTo>
                      <a:pt x="9206" y="750"/>
                      <a:pt x="9206" y="616"/>
                      <a:pt x="9005" y="571"/>
                    </a:cubicBezTo>
                    <a:cubicBezTo>
                      <a:pt x="6999" y="36"/>
                      <a:pt x="6487" y="14"/>
                      <a:pt x="4614" y="14"/>
                    </a:cubicBezTo>
                    <a:lnTo>
                      <a:pt x="4592" y="14"/>
                    </a:lnTo>
                    <a:cubicBezTo>
                      <a:pt x="4396" y="5"/>
                      <a:pt x="4201" y="1"/>
                      <a:pt x="40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37"/>
              <p:cNvSpPr/>
              <p:nvPr/>
            </p:nvSpPr>
            <p:spPr>
              <a:xfrm>
                <a:off x="957375" y="3849575"/>
                <a:ext cx="345275" cy="101625"/>
              </a:xfrm>
              <a:custGeom>
                <a:avLst/>
                <a:gdLst/>
                <a:ahLst/>
                <a:cxnLst/>
                <a:rect l="l" t="t" r="r" b="b"/>
                <a:pathLst>
                  <a:path w="13811" h="4065" extrusionOk="0">
                    <a:moveTo>
                      <a:pt x="12583" y="0"/>
                    </a:moveTo>
                    <a:cubicBezTo>
                      <a:pt x="12569" y="0"/>
                      <a:pt x="12555" y="2"/>
                      <a:pt x="12540" y="5"/>
                    </a:cubicBezTo>
                    <a:cubicBezTo>
                      <a:pt x="11626" y="272"/>
                      <a:pt x="11559" y="473"/>
                      <a:pt x="9174" y="740"/>
                    </a:cubicBezTo>
                    <a:cubicBezTo>
                      <a:pt x="8884" y="775"/>
                      <a:pt x="8642" y="788"/>
                      <a:pt x="8432" y="788"/>
                    </a:cubicBezTo>
                    <a:cubicBezTo>
                      <a:pt x="7899" y="788"/>
                      <a:pt x="7581" y="706"/>
                      <a:pt x="7238" y="706"/>
                    </a:cubicBezTo>
                    <a:cubicBezTo>
                      <a:pt x="7033" y="706"/>
                      <a:pt x="6819" y="736"/>
                      <a:pt x="6544" y="829"/>
                    </a:cubicBezTo>
                    <a:cubicBezTo>
                      <a:pt x="4560" y="1543"/>
                      <a:pt x="1975" y="1721"/>
                      <a:pt x="1618" y="1810"/>
                    </a:cubicBezTo>
                    <a:cubicBezTo>
                      <a:pt x="1016" y="1899"/>
                      <a:pt x="503" y="2301"/>
                      <a:pt x="280" y="2880"/>
                    </a:cubicBezTo>
                    <a:cubicBezTo>
                      <a:pt x="0" y="3742"/>
                      <a:pt x="1471" y="4063"/>
                      <a:pt x="2375" y="4063"/>
                    </a:cubicBezTo>
                    <a:cubicBezTo>
                      <a:pt x="2405" y="4063"/>
                      <a:pt x="2436" y="4062"/>
                      <a:pt x="2465" y="4061"/>
                    </a:cubicBezTo>
                    <a:cubicBezTo>
                      <a:pt x="2574" y="4063"/>
                      <a:pt x="2684" y="4064"/>
                      <a:pt x="2793" y="4064"/>
                    </a:cubicBezTo>
                    <a:cubicBezTo>
                      <a:pt x="3995" y="4064"/>
                      <a:pt x="5181" y="3952"/>
                      <a:pt x="6366" y="3727"/>
                    </a:cubicBezTo>
                    <a:cubicBezTo>
                      <a:pt x="7515" y="3512"/>
                      <a:pt x="8686" y="3405"/>
                      <a:pt x="9854" y="3405"/>
                    </a:cubicBezTo>
                    <a:cubicBezTo>
                      <a:pt x="10747" y="3405"/>
                      <a:pt x="11639" y="3468"/>
                      <a:pt x="12518" y="3593"/>
                    </a:cubicBezTo>
                    <a:cubicBezTo>
                      <a:pt x="12941" y="3705"/>
                      <a:pt x="13387" y="3749"/>
                      <a:pt x="13811" y="3772"/>
                    </a:cubicBezTo>
                    <a:cubicBezTo>
                      <a:pt x="13097" y="1855"/>
                      <a:pt x="13053" y="2211"/>
                      <a:pt x="12741" y="138"/>
                    </a:cubicBezTo>
                    <a:cubicBezTo>
                      <a:pt x="12741" y="61"/>
                      <a:pt x="12673" y="0"/>
                      <a:pt x="125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37"/>
              <p:cNvSpPr/>
              <p:nvPr/>
            </p:nvSpPr>
            <p:spPr>
              <a:xfrm>
                <a:off x="625575" y="3210975"/>
                <a:ext cx="1096700" cy="557675"/>
              </a:xfrm>
              <a:custGeom>
                <a:avLst/>
                <a:gdLst/>
                <a:ahLst/>
                <a:cxnLst/>
                <a:rect l="l" t="t" r="r" b="b"/>
                <a:pathLst>
                  <a:path w="43868" h="22307" extrusionOk="0">
                    <a:moveTo>
                      <a:pt x="17073" y="1"/>
                    </a:moveTo>
                    <a:cubicBezTo>
                      <a:pt x="17019" y="1"/>
                      <a:pt x="16949" y="17"/>
                      <a:pt x="16851" y="49"/>
                    </a:cubicBezTo>
                    <a:cubicBezTo>
                      <a:pt x="12237" y="1520"/>
                      <a:pt x="8738" y="8318"/>
                      <a:pt x="7958" y="9589"/>
                    </a:cubicBezTo>
                    <a:cubicBezTo>
                      <a:pt x="3277" y="17301"/>
                      <a:pt x="0" y="18995"/>
                      <a:pt x="312" y="19397"/>
                    </a:cubicBezTo>
                    <a:cubicBezTo>
                      <a:pt x="1360" y="20578"/>
                      <a:pt x="2630" y="21559"/>
                      <a:pt x="4057" y="22227"/>
                    </a:cubicBezTo>
                    <a:cubicBezTo>
                      <a:pt x="4174" y="22279"/>
                      <a:pt x="4248" y="22307"/>
                      <a:pt x="4316" y="22307"/>
                    </a:cubicBezTo>
                    <a:cubicBezTo>
                      <a:pt x="4600" y="22307"/>
                      <a:pt x="4789" y="21831"/>
                      <a:pt x="7556" y="20645"/>
                    </a:cubicBezTo>
                    <a:cubicBezTo>
                      <a:pt x="8626" y="20177"/>
                      <a:pt x="8760" y="20199"/>
                      <a:pt x="9028" y="19909"/>
                    </a:cubicBezTo>
                    <a:cubicBezTo>
                      <a:pt x="14199" y="14314"/>
                      <a:pt x="14645" y="9143"/>
                      <a:pt x="14645" y="9099"/>
                    </a:cubicBezTo>
                    <a:cubicBezTo>
                      <a:pt x="14645" y="9091"/>
                      <a:pt x="14652" y="9089"/>
                      <a:pt x="14662" y="9089"/>
                    </a:cubicBezTo>
                    <a:cubicBezTo>
                      <a:pt x="14682" y="9089"/>
                      <a:pt x="14712" y="9099"/>
                      <a:pt x="14712" y="9099"/>
                    </a:cubicBezTo>
                    <a:cubicBezTo>
                      <a:pt x="14934" y="9990"/>
                      <a:pt x="14823" y="10503"/>
                      <a:pt x="14934" y="11060"/>
                    </a:cubicBezTo>
                    <a:cubicBezTo>
                      <a:pt x="14934" y="11105"/>
                      <a:pt x="14934" y="11149"/>
                      <a:pt x="14934" y="11194"/>
                    </a:cubicBezTo>
                    <a:cubicBezTo>
                      <a:pt x="14934" y="14069"/>
                      <a:pt x="14934" y="12219"/>
                      <a:pt x="14845" y="13846"/>
                    </a:cubicBezTo>
                    <a:cubicBezTo>
                      <a:pt x="14823" y="14314"/>
                      <a:pt x="14890" y="13891"/>
                      <a:pt x="14689" y="15317"/>
                    </a:cubicBezTo>
                    <a:cubicBezTo>
                      <a:pt x="14288" y="18126"/>
                      <a:pt x="13775" y="17992"/>
                      <a:pt x="14333" y="18371"/>
                    </a:cubicBezTo>
                    <a:cubicBezTo>
                      <a:pt x="16250" y="19709"/>
                      <a:pt x="19326" y="20333"/>
                      <a:pt x="21889" y="20333"/>
                    </a:cubicBezTo>
                    <a:lnTo>
                      <a:pt x="21911" y="20310"/>
                    </a:lnTo>
                    <a:cubicBezTo>
                      <a:pt x="25767" y="20310"/>
                      <a:pt x="28866" y="18995"/>
                      <a:pt x="29624" y="18215"/>
                    </a:cubicBezTo>
                    <a:cubicBezTo>
                      <a:pt x="29847" y="17992"/>
                      <a:pt x="29646" y="17881"/>
                      <a:pt x="29445" y="17012"/>
                    </a:cubicBezTo>
                    <a:cubicBezTo>
                      <a:pt x="28799" y="14225"/>
                      <a:pt x="29000" y="13467"/>
                      <a:pt x="28866" y="12888"/>
                    </a:cubicBezTo>
                    <a:cubicBezTo>
                      <a:pt x="28843" y="12821"/>
                      <a:pt x="28843" y="11216"/>
                      <a:pt x="28866" y="11082"/>
                    </a:cubicBezTo>
                    <a:cubicBezTo>
                      <a:pt x="28977" y="10614"/>
                      <a:pt x="28821" y="10659"/>
                      <a:pt x="29133" y="8675"/>
                    </a:cubicBezTo>
                    <a:cubicBezTo>
                      <a:pt x="29133" y="8653"/>
                      <a:pt x="29156" y="8630"/>
                      <a:pt x="29156" y="8630"/>
                    </a:cubicBezTo>
                    <a:cubicBezTo>
                      <a:pt x="29156" y="9255"/>
                      <a:pt x="29245" y="9901"/>
                      <a:pt x="29423" y="10503"/>
                    </a:cubicBezTo>
                    <a:cubicBezTo>
                      <a:pt x="30159" y="13713"/>
                      <a:pt x="32454" y="17435"/>
                      <a:pt x="34706" y="19842"/>
                    </a:cubicBezTo>
                    <a:cubicBezTo>
                      <a:pt x="35107" y="20266"/>
                      <a:pt x="35397" y="20221"/>
                      <a:pt x="36667" y="20823"/>
                    </a:cubicBezTo>
                    <a:cubicBezTo>
                      <a:pt x="37559" y="21202"/>
                      <a:pt x="38406" y="21648"/>
                      <a:pt x="39208" y="22183"/>
                    </a:cubicBezTo>
                    <a:cubicBezTo>
                      <a:pt x="39282" y="22244"/>
                      <a:pt x="39376" y="22278"/>
                      <a:pt x="39475" y="22278"/>
                    </a:cubicBezTo>
                    <a:cubicBezTo>
                      <a:pt x="39556" y="22278"/>
                      <a:pt x="39641" y="22255"/>
                      <a:pt x="39721" y="22205"/>
                    </a:cubicBezTo>
                    <a:cubicBezTo>
                      <a:pt x="40457" y="21871"/>
                      <a:pt x="41170" y="21447"/>
                      <a:pt x="41839" y="20957"/>
                    </a:cubicBezTo>
                    <a:cubicBezTo>
                      <a:pt x="42374" y="20533"/>
                      <a:pt x="42886" y="20065"/>
                      <a:pt x="43354" y="19553"/>
                    </a:cubicBezTo>
                    <a:cubicBezTo>
                      <a:pt x="43867" y="19040"/>
                      <a:pt x="43176" y="19330"/>
                      <a:pt x="40167" y="15719"/>
                    </a:cubicBezTo>
                    <a:cubicBezTo>
                      <a:pt x="38250" y="13378"/>
                      <a:pt x="36534" y="10882"/>
                      <a:pt x="35062" y="8274"/>
                    </a:cubicBezTo>
                    <a:cubicBezTo>
                      <a:pt x="31244" y="1427"/>
                      <a:pt x="27102" y="3"/>
                      <a:pt x="26719" y="3"/>
                    </a:cubicBezTo>
                    <a:cubicBezTo>
                      <a:pt x="26713" y="3"/>
                      <a:pt x="26708" y="3"/>
                      <a:pt x="26704" y="4"/>
                    </a:cubicBezTo>
                    <a:cubicBezTo>
                      <a:pt x="26592" y="26"/>
                      <a:pt x="26548" y="93"/>
                      <a:pt x="26458" y="249"/>
                    </a:cubicBezTo>
                    <a:cubicBezTo>
                      <a:pt x="25490" y="2044"/>
                      <a:pt x="23690" y="2882"/>
                      <a:pt x="21909" y="2882"/>
                    </a:cubicBezTo>
                    <a:cubicBezTo>
                      <a:pt x="20329" y="2882"/>
                      <a:pt x="18764" y="2222"/>
                      <a:pt x="17810" y="985"/>
                    </a:cubicBezTo>
                    <a:cubicBezTo>
                      <a:pt x="17257" y="272"/>
                      <a:pt x="17289" y="1"/>
                      <a:pt x="170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37"/>
              <p:cNvSpPr/>
              <p:nvPr/>
            </p:nvSpPr>
            <p:spPr>
              <a:xfrm>
                <a:off x="685200" y="3676625"/>
                <a:ext cx="981350" cy="281400"/>
              </a:xfrm>
              <a:custGeom>
                <a:avLst/>
                <a:gdLst/>
                <a:ahLst/>
                <a:cxnLst/>
                <a:rect l="l" t="t" r="r" b="b"/>
                <a:pathLst>
                  <a:path w="39254" h="11256" extrusionOk="0">
                    <a:moveTo>
                      <a:pt x="26922" y="0"/>
                    </a:moveTo>
                    <a:cubicBezTo>
                      <a:pt x="26828" y="0"/>
                      <a:pt x="26733" y="20"/>
                      <a:pt x="26659" y="80"/>
                    </a:cubicBezTo>
                    <a:cubicBezTo>
                      <a:pt x="25054" y="1038"/>
                      <a:pt x="22424" y="1640"/>
                      <a:pt x="20953" y="1707"/>
                    </a:cubicBezTo>
                    <a:cubicBezTo>
                      <a:pt x="20685" y="1751"/>
                      <a:pt x="20418" y="1774"/>
                      <a:pt x="20150" y="1774"/>
                    </a:cubicBezTo>
                    <a:cubicBezTo>
                      <a:pt x="19794" y="1774"/>
                      <a:pt x="18612" y="1774"/>
                      <a:pt x="18479" y="1751"/>
                    </a:cubicBezTo>
                    <a:cubicBezTo>
                      <a:pt x="18100" y="1684"/>
                      <a:pt x="14756" y="1506"/>
                      <a:pt x="12327" y="57"/>
                    </a:cubicBezTo>
                    <a:cubicBezTo>
                      <a:pt x="12295" y="39"/>
                      <a:pt x="12232" y="31"/>
                      <a:pt x="12142" y="31"/>
                    </a:cubicBezTo>
                    <a:cubicBezTo>
                      <a:pt x="10776" y="31"/>
                      <a:pt x="3063" y="2061"/>
                      <a:pt x="490" y="5073"/>
                    </a:cubicBezTo>
                    <a:cubicBezTo>
                      <a:pt x="178" y="5407"/>
                      <a:pt x="0" y="5875"/>
                      <a:pt x="22" y="6343"/>
                    </a:cubicBezTo>
                    <a:cubicBezTo>
                      <a:pt x="67" y="8327"/>
                      <a:pt x="2831" y="9285"/>
                      <a:pt x="4770" y="9597"/>
                    </a:cubicBezTo>
                    <a:cubicBezTo>
                      <a:pt x="5194" y="9664"/>
                      <a:pt x="5595" y="9709"/>
                      <a:pt x="6018" y="9731"/>
                    </a:cubicBezTo>
                    <a:lnTo>
                      <a:pt x="6152" y="9731"/>
                    </a:lnTo>
                    <a:cubicBezTo>
                      <a:pt x="6442" y="9798"/>
                      <a:pt x="6598" y="9798"/>
                      <a:pt x="8760" y="9798"/>
                    </a:cubicBezTo>
                    <a:cubicBezTo>
                      <a:pt x="8812" y="9805"/>
                      <a:pt x="8863" y="9807"/>
                      <a:pt x="8912" y="9807"/>
                    </a:cubicBezTo>
                    <a:cubicBezTo>
                      <a:pt x="9030" y="9807"/>
                      <a:pt x="9140" y="9792"/>
                      <a:pt x="9251" y="9776"/>
                    </a:cubicBezTo>
                    <a:cubicBezTo>
                      <a:pt x="9719" y="9709"/>
                      <a:pt x="10209" y="9731"/>
                      <a:pt x="10655" y="9642"/>
                    </a:cubicBezTo>
                    <a:cubicBezTo>
                      <a:pt x="11190" y="9620"/>
                      <a:pt x="11190" y="9553"/>
                      <a:pt x="11457" y="9241"/>
                    </a:cubicBezTo>
                    <a:cubicBezTo>
                      <a:pt x="11792" y="8929"/>
                      <a:pt x="12193" y="8706"/>
                      <a:pt x="12661" y="8639"/>
                    </a:cubicBezTo>
                    <a:cubicBezTo>
                      <a:pt x="13419" y="8505"/>
                      <a:pt x="14600" y="8617"/>
                      <a:pt x="17698" y="7636"/>
                    </a:cubicBezTo>
                    <a:cubicBezTo>
                      <a:pt x="17877" y="7569"/>
                      <a:pt x="18011" y="7458"/>
                      <a:pt x="18100" y="7302"/>
                    </a:cubicBezTo>
                    <a:cubicBezTo>
                      <a:pt x="18412" y="6811"/>
                      <a:pt x="18657" y="6276"/>
                      <a:pt x="18791" y="5697"/>
                    </a:cubicBezTo>
                    <a:cubicBezTo>
                      <a:pt x="19125" y="4493"/>
                      <a:pt x="18902" y="4025"/>
                      <a:pt x="19036" y="3891"/>
                    </a:cubicBezTo>
                    <a:cubicBezTo>
                      <a:pt x="19453" y="3450"/>
                      <a:pt x="19883" y="3245"/>
                      <a:pt x="20329" y="3245"/>
                    </a:cubicBezTo>
                    <a:cubicBezTo>
                      <a:pt x="20717" y="3245"/>
                      <a:pt x="21118" y="3400"/>
                      <a:pt x="21532" y="3691"/>
                    </a:cubicBezTo>
                    <a:cubicBezTo>
                      <a:pt x="22067" y="4070"/>
                      <a:pt x="22691" y="4292"/>
                      <a:pt x="23338" y="4315"/>
                    </a:cubicBezTo>
                    <a:cubicBezTo>
                      <a:pt x="24385" y="4359"/>
                      <a:pt x="25589" y="4292"/>
                      <a:pt x="26169" y="4404"/>
                    </a:cubicBezTo>
                    <a:cubicBezTo>
                      <a:pt x="26949" y="4560"/>
                      <a:pt x="27707" y="4850"/>
                      <a:pt x="28398" y="5229"/>
                    </a:cubicBezTo>
                    <a:cubicBezTo>
                      <a:pt x="28353" y="5273"/>
                      <a:pt x="28353" y="5273"/>
                      <a:pt x="28108" y="5340"/>
                    </a:cubicBezTo>
                    <a:cubicBezTo>
                      <a:pt x="26681" y="5697"/>
                      <a:pt x="25255" y="6165"/>
                      <a:pt x="23895" y="6722"/>
                    </a:cubicBezTo>
                    <a:cubicBezTo>
                      <a:pt x="23672" y="6811"/>
                      <a:pt x="23672" y="7034"/>
                      <a:pt x="23784" y="7881"/>
                    </a:cubicBezTo>
                    <a:cubicBezTo>
                      <a:pt x="23895" y="8750"/>
                      <a:pt x="24452" y="10846"/>
                      <a:pt x="25366" y="10979"/>
                    </a:cubicBezTo>
                    <a:cubicBezTo>
                      <a:pt x="26057" y="11113"/>
                      <a:pt x="26748" y="11180"/>
                      <a:pt x="27462" y="11225"/>
                    </a:cubicBezTo>
                    <a:cubicBezTo>
                      <a:pt x="27551" y="11225"/>
                      <a:pt x="27640" y="11247"/>
                      <a:pt x="27729" y="11247"/>
                    </a:cubicBezTo>
                    <a:cubicBezTo>
                      <a:pt x="27956" y="11253"/>
                      <a:pt x="28181" y="11256"/>
                      <a:pt x="28405" y="11256"/>
                    </a:cubicBezTo>
                    <a:cubicBezTo>
                      <a:pt x="29016" y="11256"/>
                      <a:pt x="29616" y="11235"/>
                      <a:pt x="30203" y="11202"/>
                    </a:cubicBezTo>
                    <a:cubicBezTo>
                      <a:pt x="30627" y="11136"/>
                      <a:pt x="31050" y="11136"/>
                      <a:pt x="31474" y="11091"/>
                    </a:cubicBezTo>
                    <a:cubicBezTo>
                      <a:pt x="33859" y="10868"/>
                      <a:pt x="37113" y="10155"/>
                      <a:pt x="38540" y="8238"/>
                    </a:cubicBezTo>
                    <a:cubicBezTo>
                      <a:pt x="39142" y="7480"/>
                      <a:pt x="39253" y="6432"/>
                      <a:pt x="38852" y="5563"/>
                    </a:cubicBezTo>
                    <a:cubicBezTo>
                      <a:pt x="38540" y="5006"/>
                      <a:pt x="38094" y="4515"/>
                      <a:pt x="37559" y="4136"/>
                    </a:cubicBezTo>
                    <a:cubicBezTo>
                      <a:pt x="34840" y="2041"/>
                      <a:pt x="30448" y="681"/>
                      <a:pt x="27060" y="13"/>
                    </a:cubicBezTo>
                    <a:cubicBezTo>
                      <a:pt x="27016" y="5"/>
                      <a:pt x="26969" y="0"/>
                      <a:pt x="26922" y="0"/>
                    </a:cubicBez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37"/>
              <p:cNvSpPr/>
              <p:nvPr/>
            </p:nvSpPr>
            <p:spPr>
              <a:xfrm>
                <a:off x="1071375" y="3363575"/>
                <a:ext cx="332700" cy="356450"/>
              </a:xfrm>
              <a:custGeom>
                <a:avLst/>
                <a:gdLst/>
                <a:ahLst/>
                <a:cxnLst/>
                <a:rect l="l" t="t" r="r" b="b"/>
                <a:pathLst>
                  <a:path w="13308" h="14258" extrusionOk="0">
                    <a:moveTo>
                      <a:pt x="11983" y="0"/>
                    </a:moveTo>
                    <a:cubicBezTo>
                      <a:pt x="11904" y="0"/>
                      <a:pt x="11819" y="31"/>
                      <a:pt x="11725" y="97"/>
                    </a:cubicBezTo>
                    <a:cubicBezTo>
                      <a:pt x="9184" y="1947"/>
                      <a:pt x="9228" y="5781"/>
                      <a:pt x="7913" y="8679"/>
                    </a:cubicBezTo>
                    <a:cubicBezTo>
                      <a:pt x="6999" y="10595"/>
                      <a:pt x="5394" y="12089"/>
                      <a:pt x="3411" y="12869"/>
                    </a:cubicBezTo>
                    <a:cubicBezTo>
                      <a:pt x="1806" y="13515"/>
                      <a:pt x="0" y="13649"/>
                      <a:pt x="312" y="13805"/>
                    </a:cubicBezTo>
                    <a:cubicBezTo>
                      <a:pt x="803" y="13917"/>
                      <a:pt x="1271" y="14028"/>
                      <a:pt x="1761" y="14073"/>
                    </a:cubicBezTo>
                    <a:cubicBezTo>
                      <a:pt x="2643" y="14190"/>
                      <a:pt x="3559" y="14257"/>
                      <a:pt x="4479" y="14257"/>
                    </a:cubicBezTo>
                    <a:cubicBezTo>
                      <a:pt x="7070" y="14257"/>
                      <a:pt x="9696" y="13719"/>
                      <a:pt x="11702" y="12223"/>
                    </a:cubicBezTo>
                    <a:cubicBezTo>
                      <a:pt x="12193" y="11844"/>
                      <a:pt x="11413" y="10038"/>
                      <a:pt x="11324" y="9570"/>
                    </a:cubicBezTo>
                    <a:cubicBezTo>
                      <a:pt x="10677" y="5981"/>
                      <a:pt x="11257" y="2660"/>
                      <a:pt x="11324" y="2549"/>
                    </a:cubicBezTo>
                    <a:cubicBezTo>
                      <a:pt x="11368" y="2616"/>
                      <a:pt x="11324" y="2928"/>
                      <a:pt x="11368" y="3217"/>
                    </a:cubicBezTo>
                    <a:cubicBezTo>
                      <a:pt x="11591" y="4778"/>
                      <a:pt x="12081" y="7274"/>
                      <a:pt x="13218" y="8478"/>
                    </a:cubicBezTo>
                    <a:cubicBezTo>
                      <a:pt x="13307" y="7185"/>
                      <a:pt x="13018" y="5669"/>
                      <a:pt x="12928" y="4354"/>
                    </a:cubicBezTo>
                    <a:cubicBezTo>
                      <a:pt x="12847" y="3157"/>
                      <a:pt x="12785" y="0"/>
                      <a:pt x="11983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37"/>
              <p:cNvSpPr/>
              <p:nvPr/>
            </p:nvSpPr>
            <p:spPr>
              <a:xfrm>
                <a:off x="937625" y="3366500"/>
                <a:ext cx="54625" cy="21490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8596" extrusionOk="0">
                    <a:moveTo>
                      <a:pt x="1396" y="0"/>
                    </a:moveTo>
                    <a:cubicBezTo>
                      <a:pt x="1076" y="0"/>
                      <a:pt x="399" y="2155"/>
                      <a:pt x="357" y="2365"/>
                    </a:cubicBezTo>
                    <a:cubicBezTo>
                      <a:pt x="1" y="5017"/>
                      <a:pt x="223" y="7291"/>
                      <a:pt x="45" y="8205"/>
                    </a:cubicBezTo>
                    <a:cubicBezTo>
                      <a:pt x="23" y="8316"/>
                      <a:pt x="23" y="8428"/>
                      <a:pt x="45" y="8539"/>
                    </a:cubicBezTo>
                    <a:cubicBezTo>
                      <a:pt x="59" y="8567"/>
                      <a:pt x="82" y="8596"/>
                      <a:pt x="114" y="8596"/>
                    </a:cubicBezTo>
                    <a:cubicBezTo>
                      <a:pt x="133" y="8596"/>
                      <a:pt x="154" y="8586"/>
                      <a:pt x="179" y="8562"/>
                    </a:cubicBezTo>
                    <a:cubicBezTo>
                      <a:pt x="1115" y="6934"/>
                      <a:pt x="1761" y="5129"/>
                      <a:pt x="2096" y="3279"/>
                    </a:cubicBezTo>
                    <a:cubicBezTo>
                      <a:pt x="2185" y="2811"/>
                      <a:pt x="2163" y="2343"/>
                      <a:pt x="2029" y="1897"/>
                    </a:cubicBezTo>
                    <a:cubicBezTo>
                      <a:pt x="1940" y="1429"/>
                      <a:pt x="1628" y="225"/>
                      <a:pt x="1449" y="24"/>
                    </a:cubicBezTo>
                    <a:cubicBezTo>
                      <a:pt x="1433" y="8"/>
                      <a:pt x="1415" y="0"/>
                      <a:pt x="1396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37"/>
              <p:cNvSpPr/>
              <p:nvPr/>
            </p:nvSpPr>
            <p:spPr>
              <a:xfrm>
                <a:off x="684075" y="3812675"/>
                <a:ext cx="451950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4388" extrusionOk="0">
                    <a:moveTo>
                      <a:pt x="356" y="0"/>
                    </a:moveTo>
                    <a:cubicBezTo>
                      <a:pt x="321" y="0"/>
                      <a:pt x="293" y="17"/>
                      <a:pt x="268" y="54"/>
                    </a:cubicBezTo>
                    <a:cubicBezTo>
                      <a:pt x="179" y="188"/>
                      <a:pt x="112" y="322"/>
                      <a:pt x="90" y="478"/>
                    </a:cubicBezTo>
                    <a:cubicBezTo>
                      <a:pt x="1" y="1035"/>
                      <a:pt x="134" y="1637"/>
                      <a:pt x="469" y="2105"/>
                    </a:cubicBezTo>
                    <a:cubicBezTo>
                      <a:pt x="1940" y="4089"/>
                      <a:pt x="6242" y="4312"/>
                      <a:pt x="6242" y="4312"/>
                    </a:cubicBezTo>
                    <a:cubicBezTo>
                      <a:pt x="6532" y="4356"/>
                      <a:pt x="6777" y="4356"/>
                      <a:pt x="7847" y="4356"/>
                    </a:cubicBezTo>
                    <a:lnTo>
                      <a:pt x="7847" y="4378"/>
                    </a:lnTo>
                    <a:cubicBezTo>
                      <a:pt x="7972" y="4384"/>
                      <a:pt x="8099" y="4387"/>
                      <a:pt x="8227" y="4387"/>
                    </a:cubicBezTo>
                    <a:cubicBezTo>
                      <a:pt x="8578" y="4387"/>
                      <a:pt x="8937" y="4366"/>
                      <a:pt x="9296" y="4334"/>
                    </a:cubicBezTo>
                    <a:cubicBezTo>
                      <a:pt x="9764" y="4267"/>
                      <a:pt x="10232" y="4312"/>
                      <a:pt x="10677" y="4200"/>
                    </a:cubicBezTo>
                    <a:cubicBezTo>
                      <a:pt x="11235" y="4178"/>
                      <a:pt x="11212" y="4089"/>
                      <a:pt x="11502" y="3821"/>
                    </a:cubicBezTo>
                    <a:cubicBezTo>
                      <a:pt x="12528" y="2729"/>
                      <a:pt x="13754" y="3554"/>
                      <a:pt x="17766" y="2172"/>
                    </a:cubicBezTo>
                    <a:cubicBezTo>
                      <a:pt x="17855" y="2149"/>
                      <a:pt x="17944" y="2105"/>
                      <a:pt x="18011" y="2038"/>
                    </a:cubicBezTo>
                    <a:cubicBezTo>
                      <a:pt x="18078" y="1993"/>
                      <a:pt x="18078" y="1882"/>
                      <a:pt x="18011" y="1815"/>
                    </a:cubicBezTo>
                    <a:cubicBezTo>
                      <a:pt x="16674" y="1214"/>
                      <a:pt x="15208" y="1018"/>
                      <a:pt x="13723" y="1018"/>
                    </a:cubicBezTo>
                    <a:cubicBezTo>
                      <a:pt x="12013" y="1018"/>
                      <a:pt x="10280" y="1278"/>
                      <a:pt x="8694" y="1481"/>
                    </a:cubicBezTo>
                    <a:cubicBezTo>
                      <a:pt x="7579" y="1620"/>
                      <a:pt x="6456" y="1777"/>
                      <a:pt x="5335" y="1777"/>
                    </a:cubicBezTo>
                    <a:cubicBezTo>
                      <a:pt x="4662" y="1777"/>
                      <a:pt x="3990" y="1720"/>
                      <a:pt x="3322" y="1570"/>
                    </a:cubicBezTo>
                    <a:cubicBezTo>
                      <a:pt x="1299" y="1094"/>
                      <a:pt x="635" y="0"/>
                      <a:pt x="356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37"/>
              <p:cNvSpPr/>
              <p:nvPr/>
            </p:nvSpPr>
            <p:spPr>
              <a:xfrm>
                <a:off x="1281450" y="3799725"/>
                <a:ext cx="381750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15270" h="6332" extrusionOk="0">
                    <a:moveTo>
                      <a:pt x="14462" y="0"/>
                    </a:moveTo>
                    <a:cubicBezTo>
                      <a:pt x="14447" y="0"/>
                      <a:pt x="14433" y="4"/>
                      <a:pt x="14422" y="15"/>
                    </a:cubicBezTo>
                    <a:cubicBezTo>
                      <a:pt x="14199" y="171"/>
                      <a:pt x="14132" y="438"/>
                      <a:pt x="13308" y="1263"/>
                    </a:cubicBezTo>
                    <a:cubicBezTo>
                      <a:pt x="11319" y="3147"/>
                      <a:pt x="8820" y="4264"/>
                      <a:pt x="6086" y="4264"/>
                    </a:cubicBezTo>
                    <a:cubicBezTo>
                      <a:pt x="5909" y="4264"/>
                      <a:pt x="5730" y="4259"/>
                      <a:pt x="5551" y="4250"/>
                    </a:cubicBezTo>
                    <a:cubicBezTo>
                      <a:pt x="4102" y="4183"/>
                      <a:pt x="2765" y="3693"/>
                      <a:pt x="1405" y="3269"/>
                    </a:cubicBezTo>
                    <a:cubicBezTo>
                      <a:pt x="1093" y="3180"/>
                      <a:pt x="781" y="3113"/>
                      <a:pt x="469" y="3091"/>
                    </a:cubicBezTo>
                    <a:cubicBezTo>
                      <a:pt x="413" y="3080"/>
                      <a:pt x="363" y="3074"/>
                      <a:pt x="313" y="3074"/>
                    </a:cubicBezTo>
                    <a:cubicBezTo>
                      <a:pt x="262" y="3074"/>
                      <a:pt x="212" y="3080"/>
                      <a:pt x="157" y="3091"/>
                    </a:cubicBezTo>
                    <a:cubicBezTo>
                      <a:pt x="67" y="3091"/>
                      <a:pt x="1" y="3180"/>
                      <a:pt x="1" y="3269"/>
                    </a:cubicBezTo>
                    <a:cubicBezTo>
                      <a:pt x="112" y="3960"/>
                      <a:pt x="335" y="4607"/>
                      <a:pt x="647" y="5231"/>
                    </a:cubicBezTo>
                    <a:cubicBezTo>
                      <a:pt x="870" y="5677"/>
                      <a:pt x="1160" y="5989"/>
                      <a:pt x="1628" y="6055"/>
                    </a:cubicBezTo>
                    <a:cubicBezTo>
                      <a:pt x="2809" y="6219"/>
                      <a:pt x="3192" y="6248"/>
                      <a:pt x="3335" y="6248"/>
                    </a:cubicBezTo>
                    <a:cubicBezTo>
                      <a:pt x="3413" y="6248"/>
                      <a:pt x="3419" y="6239"/>
                      <a:pt x="3444" y="6239"/>
                    </a:cubicBezTo>
                    <a:cubicBezTo>
                      <a:pt x="3460" y="6239"/>
                      <a:pt x="3485" y="6243"/>
                      <a:pt x="3545" y="6256"/>
                    </a:cubicBezTo>
                    <a:cubicBezTo>
                      <a:pt x="4180" y="6306"/>
                      <a:pt x="4815" y="6331"/>
                      <a:pt x="5450" y="6331"/>
                    </a:cubicBezTo>
                    <a:cubicBezTo>
                      <a:pt x="5662" y="6331"/>
                      <a:pt x="5874" y="6329"/>
                      <a:pt x="6086" y="6323"/>
                    </a:cubicBezTo>
                    <a:cubicBezTo>
                      <a:pt x="6532" y="6212"/>
                      <a:pt x="12884" y="6189"/>
                      <a:pt x="14823" y="3113"/>
                    </a:cubicBezTo>
                    <a:cubicBezTo>
                      <a:pt x="14957" y="2935"/>
                      <a:pt x="15046" y="2712"/>
                      <a:pt x="15136" y="2511"/>
                    </a:cubicBezTo>
                    <a:cubicBezTo>
                      <a:pt x="15225" y="2222"/>
                      <a:pt x="15269" y="1887"/>
                      <a:pt x="15247" y="1575"/>
                    </a:cubicBezTo>
                    <a:cubicBezTo>
                      <a:pt x="15225" y="1018"/>
                      <a:pt x="15002" y="483"/>
                      <a:pt x="14623" y="82"/>
                    </a:cubicBezTo>
                    <a:cubicBezTo>
                      <a:pt x="14589" y="48"/>
                      <a:pt x="14515" y="0"/>
                      <a:pt x="14462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37"/>
              <p:cNvSpPr/>
              <p:nvPr/>
            </p:nvSpPr>
            <p:spPr>
              <a:xfrm>
                <a:off x="1333825" y="3835875"/>
                <a:ext cx="46875" cy="102825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4113" extrusionOk="0">
                    <a:moveTo>
                      <a:pt x="413" y="1"/>
                    </a:moveTo>
                    <a:cubicBezTo>
                      <a:pt x="341" y="1"/>
                      <a:pt x="268" y="51"/>
                      <a:pt x="268" y="151"/>
                    </a:cubicBezTo>
                    <a:cubicBezTo>
                      <a:pt x="1" y="1600"/>
                      <a:pt x="513" y="3071"/>
                      <a:pt x="1606" y="4075"/>
                    </a:cubicBezTo>
                    <a:cubicBezTo>
                      <a:pt x="1632" y="4101"/>
                      <a:pt x="1663" y="4113"/>
                      <a:pt x="1693" y="4113"/>
                    </a:cubicBezTo>
                    <a:cubicBezTo>
                      <a:pt x="1787" y="4113"/>
                      <a:pt x="1874" y="3998"/>
                      <a:pt x="1806" y="3896"/>
                    </a:cubicBezTo>
                    <a:cubicBezTo>
                      <a:pt x="1294" y="3049"/>
                      <a:pt x="915" y="2113"/>
                      <a:pt x="692" y="1132"/>
                    </a:cubicBezTo>
                    <a:cubicBezTo>
                      <a:pt x="647" y="798"/>
                      <a:pt x="558" y="151"/>
                      <a:pt x="558" y="151"/>
                    </a:cubicBezTo>
                    <a:cubicBezTo>
                      <a:pt x="558" y="51"/>
                      <a:pt x="486" y="1"/>
                      <a:pt x="4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37"/>
              <p:cNvSpPr/>
              <p:nvPr/>
            </p:nvSpPr>
            <p:spPr>
              <a:xfrm>
                <a:off x="1047150" y="3775850"/>
                <a:ext cx="43200" cy="95600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3824" extrusionOk="0">
                    <a:moveTo>
                      <a:pt x="1402" y="0"/>
                    </a:moveTo>
                    <a:cubicBezTo>
                      <a:pt x="1207" y="0"/>
                      <a:pt x="1250" y="519"/>
                      <a:pt x="390" y="2753"/>
                    </a:cubicBezTo>
                    <a:cubicBezTo>
                      <a:pt x="278" y="2998"/>
                      <a:pt x="144" y="3377"/>
                      <a:pt x="33" y="3622"/>
                    </a:cubicBezTo>
                    <a:cubicBezTo>
                      <a:pt x="1" y="3734"/>
                      <a:pt x="95" y="3824"/>
                      <a:pt x="184" y="3824"/>
                    </a:cubicBezTo>
                    <a:cubicBezTo>
                      <a:pt x="219" y="3824"/>
                      <a:pt x="253" y="3810"/>
                      <a:pt x="278" y="3778"/>
                    </a:cubicBezTo>
                    <a:cubicBezTo>
                      <a:pt x="1526" y="2419"/>
                      <a:pt x="1727" y="78"/>
                      <a:pt x="1460" y="11"/>
                    </a:cubicBezTo>
                    <a:cubicBezTo>
                      <a:pt x="1438" y="4"/>
                      <a:pt x="1419" y="0"/>
                      <a:pt x="14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37"/>
              <p:cNvSpPr/>
              <p:nvPr/>
            </p:nvSpPr>
            <p:spPr>
              <a:xfrm>
                <a:off x="1513275" y="3616200"/>
                <a:ext cx="201175" cy="152125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6085" extrusionOk="0">
                    <a:moveTo>
                      <a:pt x="5266" y="322"/>
                    </a:moveTo>
                    <a:cubicBezTo>
                      <a:pt x="5062" y="322"/>
                      <a:pt x="4732" y="818"/>
                      <a:pt x="3879" y="1516"/>
                    </a:cubicBezTo>
                    <a:cubicBezTo>
                      <a:pt x="1226" y="3678"/>
                      <a:pt x="1627" y="3188"/>
                      <a:pt x="245" y="4079"/>
                    </a:cubicBezTo>
                    <a:cubicBezTo>
                      <a:pt x="0" y="4235"/>
                      <a:pt x="1115" y="4458"/>
                      <a:pt x="3076" y="5595"/>
                    </a:cubicBezTo>
                    <a:cubicBezTo>
                      <a:pt x="3614" y="5907"/>
                      <a:pt x="3787" y="6085"/>
                      <a:pt x="3975" y="6085"/>
                    </a:cubicBezTo>
                    <a:cubicBezTo>
                      <a:pt x="4028" y="6085"/>
                      <a:pt x="4082" y="6070"/>
                      <a:pt x="4146" y="6041"/>
                    </a:cubicBezTo>
                    <a:cubicBezTo>
                      <a:pt x="5350" y="5483"/>
                      <a:pt x="6442" y="4726"/>
                      <a:pt x="7378" y="3812"/>
                    </a:cubicBezTo>
                    <a:cubicBezTo>
                      <a:pt x="8047" y="3121"/>
                      <a:pt x="7913" y="3254"/>
                      <a:pt x="8002" y="3121"/>
                    </a:cubicBezTo>
                    <a:cubicBezTo>
                      <a:pt x="7980" y="3032"/>
                      <a:pt x="8002" y="3032"/>
                      <a:pt x="7869" y="2898"/>
                    </a:cubicBezTo>
                    <a:cubicBezTo>
                      <a:pt x="4882" y="0"/>
                      <a:pt x="6063" y="1025"/>
                      <a:pt x="5350" y="357"/>
                    </a:cubicBezTo>
                    <a:cubicBezTo>
                      <a:pt x="5324" y="333"/>
                      <a:pt x="5296" y="322"/>
                      <a:pt x="5266" y="3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37"/>
              <p:cNvSpPr/>
              <p:nvPr/>
            </p:nvSpPr>
            <p:spPr>
              <a:xfrm>
                <a:off x="632800" y="3624175"/>
                <a:ext cx="194525" cy="144175"/>
              </a:xfrm>
              <a:custGeom>
                <a:avLst/>
                <a:gdLst/>
                <a:ahLst/>
                <a:cxnLst/>
                <a:rect l="l" t="t" r="r" b="b"/>
                <a:pathLst>
                  <a:path w="7781" h="5767" extrusionOk="0">
                    <a:moveTo>
                      <a:pt x="2715" y="1"/>
                    </a:moveTo>
                    <a:cubicBezTo>
                      <a:pt x="2684" y="1"/>
                      <a:pt x="2657" y="12"/>
                      <a:pt x="2631" y="38"/>
                    </a:cubicBezTo>
                    <a:cubicBezTo>
                      <a:pt x="2564" y="105"/>
                      <a:pt x="2475" y="171"/>
                      <a:pt x="2408" y="238"/>
                    </a:cubicBezTo>
                    <a:cubicBezTo>
                      <a:pt x="1093" y="1687"/>
                      <a:pt x="447" y="2244"/>
                      <a:pt x="23" y="2690"/>
                    </a:cubicBezTo>
                    <a:cubicBezTo>
                      <a:pt x="1" y="2757"/>
                      <a:pt x="1" y="2824"/>
                      <a:pt x="23" y="2869"/>
                    </a:cubicBezTo>
                    <a:cubicBezTo>
                      <a:pt x="90" y="2935"/>
                      <a:pt x="135" y="3002"/>
                      <a:pt x="201" y="3069"/>
                    </a:cubicBezTo>
                    <a:cubicBezTo>
                      <a:pt x="2007" y="4875"/>
                      <a:pt x="2542" y="5075"/>
                      <a:pt x="3857" y="5722"/>
                    </a:cubicBezTo>
                    <a:cubicBezTo>
                      <a:pt x="3902" y="5744"/>
                      <a:pt x="3968" y="5766"/>
                      <a:pt x="4013" y="5766"/>
                    </a:cubicBezTo>
                    <a:cubicBezTo>
                      <a:pt x="4058" y="5766"/>
                      <a:pt x="4124" y="5766"/>
                      <a:pt x="4169" y="5744"/>
                    </a:cubicBezTo>
                    <a:cubicBezTo>
                      <a:pt x="4236" y="5699"/>
                      <a:pt x="4303" y="5677"/>
                      <a:pt x="4370" y="5633"/>
                    </a:cubicBezTo>
                    <a:cubicBezTo>
                      <a:pt x="5440" y="4964"/>
                      <a:pt x="6554" y="4384"/>
                      <a:pt x="7713" y="3894"/>
                    </a:cubicBezTo>
                    <a:cubicBezTo>
                      <a:pt x="7780" y="3872"/>
                      <a:pt x="7780" y="3760"/>
                      <a:pt x="7713" y="3716"/>
                    </a:cubicBezTo>
                    <a:cubicBezTo>
                      <a:pt x="6108" y="2824"/>
                      <a:pt x="4615" y="1754"/>
                      <a:pt x="3300" y="484"/>
                    </a:cubicBezTo>
                    <a:cubicBezTo>
                      <a:pt x="3029" y="213"/>
                      <a:pt x="2846" y="1"/>
                      <a:pt x="27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37"/>
              <p:cNvSpPr/>
              <p:nvPr/>
            </p:nvSpPr>
            <p:spPr>
              <a:xfrm>
                <a:off x="1133775" y="3280075"/>
                <a:ext cx="80100" cy="175875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7035" extrusionOk="0">
                    <a:moveTo>
                      <a:pt x="367" y="1"/>
                    </a:moveTo>
                    <a:cubicBezTo>
                      <a:pt x="269" y="1"/>
                      <a:pt x="181" y="83"/>
                      <a:pt x="201" y="182"/>
                    </a:cubicBezTo>
                    <a:cubicBezTo>
                      <a:pt x="68" y="1408"/>
                      <a:pt x="1" y="2634"/>
                      <a:pt x="23" y="3860"/>
                    </a:cubicBezTo>
                    <a:cubicBezTo>
                      <a:pt x="23" y="4774"/>
                      <a:pt x="268" y="6869"/>
                      <a:pt x="1427" y="7026"/>
                    </a:cubicBezTo>
                    <a:cubicBezTo>
                      <a:pt x="1481" y="7032"/>
                      <a:pt x="1533" y="7035"/>
                      <a:pt x="1583" y="7035"/>
                    </a:cubicBezTo>
                    <a:cubicBezTo>
                      <a:pt x="3204" y="7035"/>
                      <a:pt x="3099" y="3985"/>
                      <a:pt x="3099" y="2969"/>
                    </a:cubicBezTo>
                    <a:cubicBezTo>
                      <a:pt x="3121" y="2033"/>
                      <a:pt x="3054" y="1096"/>
                      <a:pt x="2921" y="160"/>
                    </a:cubicBezTo>
                    <a:cubicBezTo>
                      <a:pt x="2898" y="71"/>
                      <a:pt x="2809" y="4"/>
                      <a:pt x="2720" y="4"/>
                    </a:cubicBezTo>
                    <a:cubicBezTo>
                      <a:pt x="2040" y="93"/>
                      <a:pt x="1801" y="138"/>
                      <a:pt x="1561" y="138"/>
                    </a:cubicBezTo>
                    <a:cubicBezTo>
                      <a:pt x="1321" y="138"/>
                      <a:pt x="1082" y="93"/>
                      <a:pt x="402" y="4"/>
                    </a:cubicBezTo>
                    <a:cubicBezTo>
                      <a:pt x="390" y="2"/>
                      <a:pt x="379" y="1"/>
                      <a:pt x="3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37"/>
              <p:cNvSpPr/>
              <p:nvPr/>
            </p:nvSpPr>
            <p:spPr>
              <a:xfrm>
                <a:off x="1062800" y="3489975"/>
                <a:ext cx="179725" cy="131375"/>
              </a:xfrm>
              <a:custGeom>
                <a:avLst/>
                <a:gdLst/>
                <a:ahLst/>
                <a:cxnLst/>
                <a:rect l="l" t="t" r="r" b="b"/>
                <a:pathLst>
                  <a:path w="7189" h="5255" extrusionOk="0">
                    <a:moveTo>
                      <a:pt x="7016" y="1"/>
                    </a:moveTo>
                    <a:cubicBezTo>
                      <a:pt x="6981" y="1"/>
                      <a:pt x="6945" y="17"/>
                      <a:pt x="6919" y="56"/>
                    </a:cubicBezTo>
                    <a:cubicBezTo>
                      <a:pt x="6451" y="591"/>
                      <a:pt x="5983" y="1104"/>
                      <a:pt x="5470" y="1594"/>
                    </a:cubicBezTo>
                    <a:cubicBezTo>
                      <a:pt x="4980" y="2084"/>
                      <a:pt x="4422" y="2530"/>
                      <a:pt x="3865" y="2954"/>
                    </a:cubicBezTo>
                    <a:cubicBezTo>
                      <a:pt x="3308" y="3355"/>
                      <a:pt x="2706" y="3734"/>
                      <a:pt x="2082" y="4068"/>
                    </a:cubicBezTo>
                    <a:cubicBezTo>
                      <a:pt x="1458" y="4403"/>
                      <a:pt x="834" y="4692"/>
                      <a:pt x="165" y="4960"/>
                    </a:cubicBezTo>
                    <a:cubicBezTo>
                      <a:pt x="0" y="5022"/>
                      <a:pt x="64" y="5255"/>
                      <a:pt x="215" y="5255"/>
                    </a:cubicBezTo>
                    <a:cubicBezTo>
                      <a:pt x="227" y="5255"/>
                      <a:pt x="240" y="5253"/>
                      <a:pt x="254" y="5250"/>
                    </a:cubicBezTo>
                    <a:cubicBezTo>
                      <a:pt x="967" y="5071"/>
                      <a:pt x="1658" y="4848"/>
                      <a:pt x="2327" y="4536"/>
                    </a:cubicBezTo>
                    <a:cubicBezTo>
                      <a:pt x="2973" y="4224"/>
                      <a:pt x="3620" y="3845"/>
                      <a:pt x="4199" y="3422"/>
                    </a:cubicBezTo>
                    <a:cubicBezTo>
                      <a:pt x="4801" y="2976"/>
                      <a:pt x="5336" y="2486"/>
                      <a:pt x="5849" y="1951"/>
                    </a:cubicBezTo>
                    <a:cubicBezTo>
                      <a:pt x="6339" y="1416"/>
                      <a:pt x="6763" y="836"/>
                      <a:pt x="7142" y="190"/>
                    </a:cubicBezTo>
                    <a:cubicBezTo>
                      <a:pt x="7189" y="95"/>
                      <a:pt x="7102" y="1"/>
                      <a:pt x="70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37"/>
              <p:cNvSpPr/>
              <p:nvPr/>
            </p:nvSpPr>
            <p:spPr>
              <a:xfrm>
                <a:off x="1153275" y="3584950"/>
                <a:ext cx="84725" cy="58700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2348" extrusionOk="0">
                    <a:moveTo>
                      <a:pt x="3242" y="1"/>
                    </a:moveTo>
                    <a:cubicBezTo>
                      <a:pt x="3216" y="1"/>
                      <a:pt x="3190" y="8"/>
                      <a:pt x="3166" y="24"/>
                    </a:cubicBezTo>
                    <a:cubicBezTo>
                      <a:pt x="2809" y="225"/>
                      <a:pt x="2453" y="470"/>
                      <a:pt x="1606" y="1027"/>
                    </a:cubicBezTo>
                    <a:lnTo>
                      <a:pt x="848" y="1540"/>
                    </a:lnTo>
                    <a:cubicBezTo>
                      <a:pt x="580" y="1718"/>
                      <a:pt x="313" y="1897"/>
                      <a:pt x="68" y="2075"/>
                    </a:cubicBezTo>
                    <a:cubicBezTo>
                      <a:pt x="23" y="2119"/>
                      <a:pt x="1" y="2186"/>
                      <a:pt x="23" y="2231"/>
                    </a:cubicBezTo>
                    <a:cubicBezTo>
                      <a:pt x="42" y="2305"/>
                      <a:pt x="91" y="2348"/>
                      <a:pt x="158" y="2348"/>
                    </a:cubicBezTo>
                    <a:cubicBezTo>
                      <a:pt x="171" y="2348"/>
                      <a:pt x="186" y="2346"/>
                      <a:pt x="201" y="2342"/>
                    </a:cubicBezTo>
                    <a:cubicBezTo>
                      <a:pt x="1115" y="2053"/>
                      <a:pt x="1962" y="1562"/>
                      <a:pt x="2676" y="938"/>
                    </a:cubicBezTo>
                    <a:cubicBezTo>
                      <a:pt x="2921" y="715"/>
                      <a:pt x="3144" y="492"/>
                      <a:pt x="3344" y="225"/>
                    </a:cubicBezTo>
                    <a:cubicBezTo>
                      <a:pt x="3389" y="180"/>
                      <a:pt x="3389" y="136"/>
                      <a:pt x="3367" y="69"/>
                    </a:cubicBezTo>
                    <a:cubicBezTo>
                      <a:pt x="3338" y="26"/>
                      <a:pt x="3290" y="1"/>
                      <a:pt x="32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37"/>
              <p:cNvSpPr/>
              <p:nvPr/>
            </p:nvSpPr>
            <p:spPr>
              <a:xfrm>
                <a:off x="1137125" y="3773000"/>
                <a:ext cx="135425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5417" h="3789" extrusionOk="0">
                    <a:moveTo>
                      <a:pt x="1167" y="0"/>
                    </a:moveTo>
                    <a:cubicBezTo>
                      <a:pt x="1074" y="0"/>
                      <a:pt x="981" y="74"/>
                      <a:pt x="981" y="170"/>
                    </a:cubicBezTo>
                    <a:cubicBezTo>
                      <a:pt x="981" y="571"/>
                      <a:pt x="959" y="950"/>
                      <a:pt x="892" y="1329"/>
                    </a:cubicBezTo>
                    <a:cubicBezTo>
                      <a:pt x="736" y="2109"/>
                      <a:pt x="468" y="2845"/>
                      <a:pt x="45" y="3513"/>
                    </a:cubicBezTo>
                    <a:cubicBezTo>
                      <a:pt x="0" y="3580"/>
                      <a:pt x="45" y="3670"/>
                      <a:pt x="112" y="3692"/>
                    </a:cubicBezTo>
                    <a:cubicBezTo>
                      <a:pt x="401" y="3760"/>
                      <a:pt x="704" y="3789"/>
                      <a:pt x="1009" y="3789"/>
                    </a:cubicBezTo>
                    <a:cubicBezTo>
                      <a:pt x="1104" y="3789"/>
                      <a:pt x="1199" y="3786"/>
                      <a:pt x="1293" y="3781"/>
                    </a:cubicBezTo>
                    <a:cubicBezTo>
                      <a:pt x="1413" y="3786"/>
                      <a:pt x="1535" y="3789"/>
                      <a:pt x="1657" y="3789"/>
                    </a:cubicBezTo>
                    <a:cubicBezTo>
                      <a:pt x="2078" y="3789"/>
                      <a:pt x="2506" y="3756"/>
                      <a:pt x="2920" y="3670"/>
                    </a:cubicBezTo>
                    <a:cubicBezTo>
                      <a:pt x="3767" y="3558"/>
                      <a:pt x="4592" y="3335"/>
                      <a:pt x="5372" y="2979"/>
                    </a:cubicBezTo>
                    <a:cubicBezTo>
                      <a:pt x="5395" y="2979"/>
                      <a:pt x="5395" y="2934"/>
                      <a:pt x="5395" y="2912"/>
                    </a:cubicBezTo>
                    <a:cubicBezTo>
                      <a:pt x="5417" y="2867"/>
                      <a:pt x="5305" y="2889"/>
                      <a:pt x="4971" y="2867"/>
                    </a:cubicBezTo>
                    <a:cubicBezTo>
                      <a:pt x="2475" y="2711"/>
                      <a:pt x="2430" y="638"/>
                      <a:pt x="1271" y="36"/>
                    </a:cubicBezTo>
                    <a:cubicBezTo>
                      <a:pt x="1240" y="11"/>
                      <a:pt x="1203" y="0"/>
                      <a:pt x="1167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37"/>
              <p:cNvSpPr/>
              <p:nvPr/>
            </p:nvSpPr>
            <p:spPr>
              <a:xfrm>
                <a:off x="1133225" y="3849775"/>
                <a:ext cx="1705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6822" h="3831" extrusionOk="0">
                    <a:moveTo>
                      <a:pt x="5550" y="1"/>
                    </a:moveTo>
                    <a:cubicBezTo>
                      <a:pt x="5501" y="1"/>
                      <a:pt x="5442" y="13"/>
                      <a:pt x="5372" y="41"/>
                    </a:cubicBezTo>
                    <a:cubicBezTo>
                      <a:pt x="4436" y="398"/>
                      <a:pt x="3455" y="621"/>
                      <a:pt x="2452" y="710"/>
                    </a:cubicBezTo>
                    <a:cubicBezTo>
                      <a:pt x="2114" y="760"/>
                      <a:pt x="1769" y="789"/>
                      <a:pt x="1425" y="789"/>
                    </a:cubicBezTo>
                    <a:cubicBezTo>
                      <a:pt x="1157" y="789"/>
                      <a:pt x="888" y="771"/>
                      <a:pt x="624" y="732"/>
                    </a:cubicBezTo>
                    <a:cubicBezTo>
                      <a:pt x="513" y="710"/>
                      <a:pt x="402" y="710"/>
                      <a:pt x="312" y="710"/>
                    </a:cubicBezTo>
                    <a:cubicBezTo>
                      <a:pt x="258" y="710"/>
                      <a:pt x="203" y="676"/>
                      <a:pt x="153" y="676"/>
                    </a:cubicBezTo>
                    <a:cubicBezTo>
                      <a:pt x="122" y="676"/>
                      <a:pt x="93" y="689"/>
                      <a:pt x="67" y="732"/>
                    </a:cubicBezTo>
                    <a:cubicBezTo>
                      <a:pt x="0" y="866"/>
                      <a:pt x="112" y="955"/>
                      <a:pt x="156" y="1022"/>
                    </a:cubicBezTo>
                    <a:cubicBezTo>
                      <a:pt x="736" y="1713"/>
                      <a:pt x="1472" y="1824"/>
                      <a:pt x="2274" y="2003"/>
                    </a:cubicBezTo>
                    <a:cubicBezTo>
                      <a:pt x="3388" y="2226"/>
                      <a:pt x="4481" y="2471"/>
                      <a:pt x="5060" y="3340"/>
                    </a:cubicBezTo>
                    <a:cubicBezTo>
                      <a:pt x="5149" y="3496"/>
                      <a:pt x="5305" y="3585"/>
                      <a:pt x="5461" y="3608"/>
                    </a:cubicBezTo>
                    <a:cubicBezTo>
                      <a:pt x="5996" y="3652"/>
                      <a:pt x="6242" y="3764"/>
                      <a:pt x="6710" y="3831"/>
                    </a:cubicBezTo>
                    <a:cubicBezTo>
                      <a:pt x="6754" y="3831"/>
                      <a:pt x="6821" y="3741"/>
                      <a:pt x="6799" y="3697"/>
                    </a:cubicBezTo>
                    <a:cubicBezTo>
                      <a:pt x="6710" y="3541"/>
                      <a:pt x="6621" y="3385"/>
                      <a:pt x="6531" y="3229"/>
                    </a:cubicBezTo>
                    <a:cubicBezTo>
                      <a:pt x="5952" y="2181"/>
                      <a:pt x="5863" y="1156"/>
                      <a:pt x="5729" y="153"/>
                    </a:cubicBezTo>
                    <a:cubicBezTo>
                      <a:pt x="5714" y="61"/>
                      <a:pt x="5656" y="1"/>
                      <a:pt x="5550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37"/>
              <p:cNvSpPr/>
              <p:nvPr/>
            </p:nvSpPr>
            <p:spPr>
              <a:xfrm>
                <a:off x="626675" y="3189075"/>
                <a:ext cx="1093350" cy="773400"/>
              </a:xfrm>
              <a:custGeom>
                <a:avLst/>
                <a:gdLst/>
                <a:ahLst/>
                <a:cxnLst/>
                <a:rect l="l" t="t" r="r" b="b"/>
                <a:pathLst>
                  <a:path w="43734" h="30936" extrusionOk="0">
                    <a:moveTo>
                      <a:pt x="21745" y="301"/>
                    </a:moveTo>
                    <a:cubicBezTo>
                      <a:pt x="22335" y="301"/>
                      <a:pt x="22926" y="323"/>
                      <a:pt x="23517" y="367"/>
                    </a:cubicBezTo>
                    <a:cubicBezTo>
                      <a:pt x="24431" y="434"/>
                      <a:pt x="25322" y="590"/>
                      <a:pt x="26214" y="858"/>
                    </a:cubicBezTo>
                    <a:cubicBezTo>
                      <a:pt x="26258" y="880"/>
                      <a:pt x="26281" y="947"/>
                      <a:pt x="26258" y="1014"/>
                    </a:cubicBezTo>
                    <a:cubicBezTo>
                      <a:pt x="25835" y="1839"/>
                      <a:pt x="25188" y="2507"/>
                      <a:pt x="24386" y="2953"/>
                    </a:cubicBezTo>
                    <a:cubicBezTo>
                      <a:pt x="23609" y="3389"/>
                      <a:pt x="22737" y="3600"/>
                      <a:pt x="21869" y="3600"/>
                    </a:cubicBezTo>
                    <a:cubicBezTo>
                      <a:pt x="20074" y="3600"/>
                      <a:pt x="18296" y="2697"/>
                      <a:pt x="17409" y="1014"/>
                    </a:cubicBezTo>
                    <a:cubicBezTo>
                      <a:pt x="17387" y="947"/>
                      <a:pt x="17409" y="880"/>
                      <a:pt x="17476" y="858"/>
                    </a:cubicBezTo>
                    <a:lnTo>
                      <a:pt x="17454" y="858"/>
                    </a:lnTo>
                    <a:cubicBezTo>
                      <a:pt x="18279" y="613"/>
                      <a:pt x="19126" y="457"/>
                      <a:pt x="19973" y="367"/>
                    </a:cubicBezTo>
                    <a:cubicBezTo>
                      <a:pt x="20563" y="323"/>
                      <a:pt x="21154" y="301"/>
                      <a:pt x="21745" y="301"/>
                    </a:cubicBezTo>
                    <a:close/>
                    <a:moveTo>
                      <a:pt x="14601" y="11067"/>
                    </a:moveTo>
                    <a:cubicBezTo>
                      <a:pt x="14601" y="11067"/>
                      <a:pt x="14623" y="11067"/>
                      <a:pt x="14623" y="11089"/>
                    </a:cubicBezTo>
                    <a:cubicBezTo>
                      <a:pt x="14868" y="12716"/>
                      <a:pt x="14757" y="15770"/>
                      <a:pt x="13843" y="18846"/>
                    </a:cubicBezTo>
                    <a:cubicBezTo>
                      <a:pt x="13798" y="19047"/>
                      <a:pt x="13910" y="19136"/>
                      <a:pt x="13999" y="19270"/>
                    </a:cubicBezTo>
                    <a:cubicBezTo>
                      <a:pt x="14021" y="19314"/>
                      <a:pt x="14021" y="19359"/>
                      <a:pt x="13977" y="19381"/>
                    </a:cubicBezTo>
                    <a:cubicBezTo>
                      <a:pt x="13887" y="19403"/>
                      <a:pt x="13798" y="19426"/>
                      <a:pt x="13731" y="19448"/>
                    </a:cubicBezTo>
                    <a:cubicBezTo>
                      <a:pt x="11346" y="19916"/>
                      <a:pt x="9808" y="20540"/>
                      <a:pt x="9519" y="20562"/>
                    </a:cubicBezTo>
                    <a:cubicBezTo>
                      <a:pt x="9519" y="20473"/>
                      <a:pt x="9563" y="20406"/>
                      <a:pt x="9630" y="20339"/>
                    </a:cubicBezTo>
                    <a:cubicBezTo>
                      <a:pt x="11034" y="18690"/>
                      <a:pt x="12238" y="16884"/>
                      <a:pt x="13219" y="14968"/>
                    </a:cubicBezTo>
                    <a:cubicBezTo>
                      <a:pt x="14578" y="12025"/>
                      <a:pt x="14467" y="11267"/>
                      <a:pt x="14601" y="11067"/>
                    </a:cubicBezTo>
                    <a:close/>
                    <a:moveTo>
                      <a:pt x="29089" y="11067"/>
                    </a:moveTo>
                    <a:cubicBezTo>
                      <a:pt x="29201" y="11200"/>
                      <a:pt x="29602" y="14678"/>
                      <a:pt x="33414" y="19537"/>
                    </a:cubicBezTo>
                    <a:cubicBezTo>
                      <a:pt x="33659" y="19849"/>
                      <a:pt x="33926" y="20161"/>
                      <a:pt x="34194" y="20473"/>
                    </a:cubicBezTo>
                    <a:cubicBezTo>
                      <a:pt x="34194" y="20495"/>
                      <a:pt x="34216" y="20518"/>
                      <a:pt x="34216" y="20540"/>
                    </a:cubicBezTo>
                    <a:cubicBezTo>
                      <a:pt x="34216" y="20540"/>
                      <a:pt x="34194" y="20562"/>
                      <a:pt x="34194" y="20562"/>
                    </a:cubicBezTo>
                    <a:cubicBezTo>
                      <a:pt x="34082" y="20540"/>
                      <a:pt x="33949" y="20518"/>
                      <a:pt x="33837" y="20473"/>
                    </a:cubicBezTo>
                    <a:cubicBezTo>
                      <a:pt x="31274" y="19648"/>
                      <a:pt x="30382" y="19582"/>
                      <a:pt x="29713" y="19359"/>
                    </a:cubicBezTo>
                    <a:cubicBezTo>
                      <a:pt x="29669" y="19336"/>
                      <a:pt x="29669" y="19292"/>
                      <a:pt x="29691" y="19247"/>
                    </a:cubicBezTo>
                    <a:cubicBezTo>
                      <a:pt x="30092" y="18690"/>
                      <a:pt x="29713" y="19225"/>
                      <a:pt x="29245" y="16283"/>
                    </a:cubicBezTo>
                    <a:cubicBezTo>
                      <a:pt x="28978" y="14566"/>
                      <a:pt x="28911" y="12828"/>
                      <a:pt x="29067" y="11089"/>
                    </a:cubicBezTo>
                    <a:cubicBezTo>
                      <a:pt x="29067" y="11089"/>
                      <a:pt x="29067" y="11067"/>
                      <a:pt x="29089" y="11067"/>
                    </a:cubicBezTo>
                    <a:close/>
                    <a:moveTo>
                      <a:pt x="26722" y="1030"/>
                    </a:moveTo>
                    <a:cubicBezTo>
                      <a:pt x="26732" y="1030"/>
                      <a:pt x="26741" y="1032"/>
                      <a:pt x="26749" y="1036"/>
                    </a:cubicBezTo>
                    <a:cubicBezTo>
                      <a:pt x="27663" y="1348"/>
                      <a:pt x="28510" y="1816"/>
                      <a:pt x="29290" y="2396"/>
                    </a:cubicBezTo>
                    <a:cubicBezTo>
                      <a:pt x="30605" y="3421"/>
                      <a:pt x="31786" y="4647"/>
                      <a:pt x="32789" y="6007"/>
                    </a:cubicBezTo>
                    <a:cubicBezTo>
                      <a:pt x="34394" y="8124"/>
                      <a:pt x="35041" y="9685"/>
                      <a:pt x="36556" y="11981"/>
                    </a:cubicBezTo>
                    <a:cubicBezTo>
                      <a:pt x="37292" y="13117"/>
                      <a:pt x="38072" y="14210"/>
                      <a:pt x="38897" y="15280"/>
                    </a:cubicBezTo>
                    <a:cubicBezTo>
                      <a:pt x="41683" y="18913"/>
                      <a:pt x="43221" y="19938"/>
                      <a:pt x="43288" y="20206"/>
                    </a:cubicBezTo>
                    <a:cubicBezTo>
                      <a:pt x="43199" y="20339"/>
                      <a:pt x="43110" y="20429"/>
                      <a:pt x="42998" y="20540"/>
                    </a:cubicBezTo>
                    <a:cubicBezTo>
                      <a:pt x="42018" y="21588"/>
                      <a:pt x="40858" y="22412"/>
                      <a:pt x="39543" y="23014"/>
                    </a:cubicBezTo>
                    <a:cubicBezTo>
                      <a:pt x="39505" y="23027"/>
                      <a:pt x="39473" y="23033"/>
                      <a:pt x="39442" y="23033"/>
                    </a:cubicBezTo>
                    <a:cubicBezTo>
                      <a:pt x="39311" y="23033"/>
                      <a:pt x="39209" y="22919"/>
                      <a:pt x="38830" y="22702"/>
                    </a:cubicBezTo>
                    <a:cubicBezTo>
                      <a:pt x="36334" y="21231"/>
                      <a:pt x="35264" y="21164"/>
                      <a:pt x="34818" y="20696"/>
                    </a:cubicBezTo>
                    <a:cubicBezTo>
                      <a:pt x="33570" y="19448"/>
                      <a:pt x="31363" y="16394"/>
                      <a:pt x="30226" y="13630"/>
                    </a:cubicBezTo>
                    <a:cubicBezTo>
                      <a:pt x="29736" y="12493"/>
                      <a:pt x="29424" y="11267"/>
                      <a:pt x="29268" y="10041"/>
                    </a:cubicBezTo>
                    <a:cubicBezTo>
                      <a:pt x="29223" y="9707"/>
                      <a:pt x="29268" y="9373"/>
                      <a:pt x="29357" y="9061"/>
                    </a:cubicBezTo>
                    <a:cubicBezTo>
                      <a:pt x="29424" y="8726"/>
                      <a:pt x="29490" y="8392"/>
                      <a:pt x="29602" y="8058"/>
                    </a:cubicBezTo>
                    <a:cubicBezTo>
                      <a:pt x="29847" y="7322"/>
                      <a:pt x="29914" y="7211"/>
                      <a:pt x="29847" y="7121"/>
                    </a:cubicBezTo>
                    <a:cubicBezTo>
                      <a:pt x="29819" y="7062"/>
                      <a:pt x="29785" y="7033"/>
                      <a:pt x="29748" y="7033"/>
                    </a:cubicBezTo>
                    <a:cubicBezTo>
                      <a:pt x="29223" y="7033"/>
                      <a:pt x="27917" y="12638"/>
                      <a:pt x="29290" y="18088"/>
                    </a:cubicBezTo>
                    <a:cubicBezTo>
                      <a:pt x="29357" y="18311"/>
                      <a:pt x="29424" y="18534"/>
                      <a:pt x="29490" y="18735"/>
                    </a:cubicBezTo>
                    <a:cubicBezTo>
                      <a:pt x="29557" y="18868"/>
                      <a:pt x="29490" y="19024"/>
                      <a:pt x="29379" y="19091"/>
                    </a:cubicBezTo>
                    <a:cubicBezTo>
                      <a:pt x="27577" y="20423"/>
                      <a:pt x="24723" y="21058"/>
                      <a:pt x="21883" y="21058"/>
                    </a:cubicBezTo>
                    <a:cubicBezTo>
                      <a:pt x="19067" y="21058"/>
                      <a:pt x="16265" y="20434"/>
                      <a:pt x="14512" y="19247"/>
                    </a:cubicBezTo>
                    <a:cubicBezTo>
                      <a:pt x="13865" y="18801"/>
                      <a:pt x="14355" y="18935"/>
                      <a:pt x="14757" y="16283"/>
                    </a:cubicBezTo>
                    <a:cubicBezTo>
                      <a:pt x="15203" y="13340"/>
                      <a:pt x="15091" y="10064"/>
                      <a:pt x="14155" y="7277"/>
                    </a:cubicBezTo>
                    <a:cubicBezTo>
                      <a:pt x="14113" y="7173"/>
                      <a:pt x="14052" y="7030"/>
                      <a:pt x="13953" y="7030"/>
                    </a:cubicBezTo>
                    <a:cubicBezTo>
                      <a:pt x="13946" y="7030"/>
                      <a:pt x="13939" y="7031"/>
                      <a:pt x="13932" y="7032"/>
                    </a:cubicBezTo>
                    <a:cubicBezTo>
                      <a:pt x="13887" y="7032"/>
                      <a:pt x="13865" y="7077"/>
                      <a:pt x="13821" y="7121"/>
                    </a:cubicBezTo>
                    <a:cubicBezTo>
                      <a:pt x="13709" y="7277"/>
                      <a:pt x="13977" y="7300"/>
                      <a:pt x="14378" y="9328"/>
                    </a:cubicBezTo>
                    <a:cubicBezTo>
                      <a:pt x="14601" y="10376"/>
                      <a:pt x="13887" y="12538"/>
                      <a:pt x="13486" y="13541"/>
                    </a:cubicBezTo>
                    <a:cubicBezTo>
                      <a:pt x="12639" y="15569"/>
                      <a:pt x="11525" y="17464"/>
                      <a:pt x="10165" y="19180"/>
                    </a:cubicBezTo>
                    <a:cubicBezTo>
                      <a:pt x="9229" y="20362"/>
                      <a:pt x="8850" y="20830"/>
                      <a:pt x="8382" y="21008"/>
                    </a:cubicBezTo>
                    <a:cubicBezTo>
                      <a:pt x="7000" y="21521"/>
                      <a:pt x="5662" y="22190"/>
                      <a:pt x="4414" y="22992"/>
                    </a:cubicBezTo>
                    <a:cubicBezTo>
                      <a:pt x="4362" y="23018"/>
                      <a:pt x="4310" y="23029"/>
                      <a:pt x="4257" y="23029"/>
                    </a:cubicBezTo>
                    <a:cubicBezTo>
                      <a:pt x="4220" y="23029"/>
                      <a:pt x="4184" y="23024"/>
                      <a:pt x="4147" y="23014"/>
                    </a:cubicBezTo>
                    <a:cubicBezTo>
                      <a:pt x="3567" y="22747"/>
                      <a:pt x="3010" y="22435"/>
                      <a:pt x="2497" y="22078"/>
                    </a:cubicBezTo>
                    <a:cubicBezTo>
                      <a:pt x="1784" y="21610"/>
                      <a:pt x="1137" y="21053"/>
                      <a:pt x="558" y="20406"/>
                    </a:cubicBezTo>
                    <a:cubicBezTo>
                      <a:pt x="536" y="20362"/>
                      <a:pt x="491" y="20317"/>
                      <a:pt x="446" y="20273"/>
                    </a:cubicBezTo>
                    <a:cubicBezTo>
                      <a:pt x="424" y="20206"/>
                      <a:pt x="424" y="20161"/>
                      <a:pt x="446" y="20094"/>
                    </a:cubicBezTo>
                    <a:cubicBezTo>
                      <a:pt x="937" y="19582"/>
                      <a:pt x="4459" y="16506"/>
                      <a:pt x="8181" y="10264"/>
                    </a:cubicBezTo>
                    <a:cubicBezTo>
                      <a:pt x="8828" y="9194"/>
                      <a:pt x="9563" y="7701"/>
                      <a:pt x="11168" y="5650"/>
                    </a:cubicBezTo>
                    <a:cubicBezTo>
                      <a:pt x="11391" y="5360"/>
                      <a:pt x="11636" y="5093"/>
                      <a:pt x="11881" y="4781"/>
                    </a:cubicBezTo>
                    <a:cubicBezTo>
                      <a:pt x="12327" y="4246"/>
                      <a:pt x="12795" y="3756"/>
                      <a:pt x="13330" y="3287"/>
                    </a:cubicBezTo>
                    <a:cubicBezTo>
                      <a:pt x="14311" y="2307"/>
                      <a:pt x="15515" y="1549"/>
                      <a:pt x="16830" y="1058"/>
                    </a:cubicBezTo>
                    <a:cubicBezTo>
                      <a:pt x="16858" y="1047"/>
                      <a:pt x="16889" y="1041"/>
                      <a:pt x="16919" y="1041"/>
                    </a:cubicBezTo>
                    <a:cubicBezTo>
                      <a:pt x="17006" y="1041"/>
                      <a:pt x="17092" y="1087"/>
                      <a:pt x="17142" y="1170"/>
                    </a:cubicBezTo>
                    <a:cubicBezTo>
                      <a:pt x="17342" y="1549"/>
                      <a:pt x="17610" y="1905"/>
                      <a:pt x="17877" y="2240"/>
                    </a:cubicBezTo>
                    <a:cubicBezTo>
                      <a:pt x="18056" y="2418"/>
                      <a:pt x="18234" y="2596"/>
                      <a:pt x="18435" y="2752"/>
                    </a:cubicBezTo>
                    <a:cubicBezTo>
                      <a:pt x="19380" y="3507"/>
                      <a:pt x="20595" y="3883"/>
                      <a:pt x="21814" y="3883"/>
                    </a:cubicBezTo>
                    <a:cubicBezTo>
                      <a:pt x="23584" y="3883"/>
                      <a:pt x="25361" y="3089"/>
                      <a:pt x="26325" y="1504"/>
                    </a:cubicBezTo>
                    <a:cubicBezTo>
                      <a:pt x="26414" y="1371"/>
                      <a:pt x="26504" y="1237"/>
                      <a:pt x="26593" y="1103"/>
                    </a:cubicBezTo>
                    <a:cubicBezTo>
                      <a:pt x="26629" y="1067"/>
                      <a:pt x="26680" y="1030"/>
                      <a:pt x="26722" y="1030"/>
                    </a:cubicBezTo>
                    <a:close/>
                    <a:moveTo>
                      <a:pt x="22661" y="22928"/>
                    </a:moveTo>
                    <a:cubicBezTo>
                      <a:pt x="23011" y="22928"/>
                      <a:pt x="23364" y="23061"/>
                      <a:pt x="23695" y="23304"/>
                    </a:cubicBezTo>
                    <a:cubicBezTo>
                      <a:pt x="24545" y="23916"/>
                      <a:pt x="25343" y="24009"/>
                      <a:pt x="26059" y="24009"/>
                    </a:cubicBezTo>
                    <a:cubicBezTo>
                      <a:pt x="26283" y="24009"/>
                      <a:pt x="26498" y="24000"/>
                      <a:pt x="26704" y="23995"/>
                    </a:cubicBezTo>
                    <a:cubicBezTo>
                      <a:pt x="26886" y="23979"/>
                      <a:pt x="27068" y="23970"/>
                      <a:pt x="27250" y="23970"/>
                    </a:cubicBezTo>
                    <a:cubicBezTo>
                      <a:pt x="28054" y="23970"/>
                      <a:pt x="28861" y="24128"/>
                      <a:pt x="29624" y="24419"/>
                    </a:cubicBezTo>
                    <a:cubicBezTo>
                      <a:pt x="29780" y="24485"/>
                      <a:pt x="29914" y="24552"/>
                      <a:pt x="30070" y="24619"/>
                    </a:cubicBezTo>
                    <a:cubicBezTo>
                      <a:pt x="30092" y="24619"/>
                      <a:pt x="30115" y="24641"/>
                      <a:pt x="30115" y="24686"/>
                    </a:cubicBezTo>
                    <a:cubicBezTo>
                      <a:pt x="30115" y="24708"/>
                      <a:pt x="30092" y="24731"/>
                      <a:pt x="30070" y="24753"/>
                    </a:cubicBezTo>
                    <a:cubicBezTo>
                      <a:pt x="29981" y="24775"/>
                      <a:pt x="29869" y="24820"/>
                      <a:pt x="29780" y="24842"/>
                    </a:cubicBezTo>
                    <a:cubicBezTo>
                      <a:pt x="28465" y="25199"/>
                      <a:pt x="27195" y="25622"/>
                      <a:pt x="25946" y="26135"/>
                    </a:cubicBezTo>
                    <a:cubicBezTo>
                      <a:pt x="25166" y="26492"/>
                      <a:pt x="24341" y="26737"/>
                      <a:pt x="23494" y="26870"/>
                    </a:cubicBezTo>
                    <a:cubicBezTo>
                      <a:pt x="23015" y="26939"/>
                      <a:pt x="22182" y="27034"/>
                      <a:pt x="21558" y="27034"/>
                    </a:cubicBezTo>
                    <a:cubicBezTo>
                      <a:pt x="21369" y="27034"/>
                      <a:pt x="21199" y="27025"/>
                      <a:pt x="21065" y="27004"/>
                    </a:cubicBezTo>
                    <a:cubicBezTo>
                      <a:pt x="20597" y="26915"/>
                      <a:pt x="20574" y="27004"/>
                      <a:pt x="20820" y="26514"/>
                    </a:cubicBezTo>
                    <a:lnTo>
                      <a:pt x="20797" y="26514"/>
                    </a:lnTo>
                    <a:cubicBezTo>
                      <a:pt x="21132" y="25867"/>
                      <a:pt x="21355" y="25176"/>
                      <a:pt x="21466" y="24463"/>
                    </a:cubicBezTo>
                    <a:cubicBezTo>
                      <a:pt x="21488" y="24263"/>
                      <a:pt x="21511" y="23728"/>
                      <a:pt x="21511" y="23616"/>
                    </a:cubicBezTo>
                    <a:cubicBezTo>
                      <a:pt x="21511" y="23527"/>
                      <a:pt x="21533" y="23438"/>
                      <a:pt x="21622" y="23371"/>
                    </a:cubicBezTo>
                    <a:cubicBezTo>
                      <a:pt x="21949" y="23067"/>
                      <a:pt x="22304" y="22928"/>
                      <a:pt x="22661" y="22928"/>
                    </a:cubicBezTo>
                    <a:close/>
                    <a:moveTo>
                      <a:pt x="25783" y="26587"/>
                    </a:moveTo>
                    <a:cubicBezTo>
                      <a:pt x="25829" y="26587"/>
                      <a:pt x="25852" y="26605"/>
                      <a:pt x="25857" y="26648"/>
                    </a:cubicBezTo>
                    <a:cubicBezTo>
                      <a:pt x="25902" y="26893"/>
                      <a:pt x="25924" y="27160"/>
                      <a:pt x="25946" y="27405"/>
                    </a:cubicBezTo>
                    <a:cubicBezTo>
                      <a:pt x="26192" y="29099"/>
                      <a:pt x="26905" y="29991"/>
                      <a:pt x="26816" y="30036"/>
                    </a:cubicBezTo>
                    <a:lnTo>
                      <a:pt x="26793" y="30036"/>
                    </a:lnTo>
                    <a:cubicBezTo>
                      <a:pt x="26758" y="30059"/>
                      <a:pt x="26732" y="30070"/>
                      <a:pt x="26697" y="30070"/>
                    </a:cubicBezTo>
                    <a:cubicBezTo>
                      <a:pt x="26532" y="30070"/>
                      <a:pt x="26173" y="29840"/>
                      <a:pt x="23784" y="29657"/>
                    </a:cubicBezTo>
                    <a:cubicBezTo>
                      <a:pt x="23496" y="29635"/>
                      <a:pt x="23220" y="29625"/>
                      <a:pt x="22952" y="29625"/>
                    </a:cubicBezTo>
                    <a:cubicBezTo>
                      <a:pt x="20740" y="29625"/>
                      <a:pt x="19134" y="30290"/>
                      <a:pt x="16250" y="30370"/>
                    </a:cubicBezTo>
                    <a:cubicBezTo>
                      <a:pt x="15537" y="30370"/>
                      <a:pt x="14400" y="30348"/>
                      <a:pt x="13843" y="29924"/>
                    </a:cubicBezTo>
                    <a:cubicBezTo>
                      <a:pt x="13263" y="29434"/>
                      <a:pt x="13954" y="28453"/>
                      <a:pt x="15091" y="28319"/>
                    </a:cubicBezTo>
                    <a:cubicBezTo>
                      <a:pt x="19063" y="27876"/>
                      <a:pt x="19843" y="27250"/>
                      <a:pt x="20451" y="27250"/>
                    </a:cubicBezTo>
                    <a:cubicBezTo>
                      <a:pt x="20515" y="27250"/>
                      <a:pt x="20577" y="27257"/>
                      <a:pt x="20641" y="27272"/>
                    </a:cubicBezTo>
                    <a:cubicBezTo>
                      <a:pt x="20848" y="27311"/>
                      <a:pt x="21175" y="27340"/>
                      <a:pt x="21592" y="27340"/>
                    </a:cubicBezTo>
                    <a:cubicBezTo>
                      <a:pt x="22347" y="27340"/>
                      <a:pt x="23393" y="27247"/>
                      <a:pt x="24542" y="26960"/>
                    </a:cubicBezTo>
                    <a:cubicBezTo>
                      <a:pt x="25271" y="26773"/>
                      <a:pt x="25639" y="26587"/>
                      <a:pt x="25783" y="26587"/>
                    </a:cubicBezTo>
                    <a:close/>
                    <a:moveTo>
                      <a:pt x="14330" y="19639"/>
                    </a:moveTo>
                    <a:cubicBezTo>
                      <a:pt x="14527" y="19639"/>
                      <a:pt x="14718" y="19714"/>
                      <a:pt x="14868" y="19849"/>
                    </a:cubicBezTo>
                    <a:cubicBezTo>
                      <a:pt x="16663" y="20832"/>
                      <a:pt x="19249" y="21405"/>
                      <a:pt x="21899" y="21405"/>
                    </a:cubicBezTo>
                    <a:cubicBezTo>
                      <a:pt x="24416" y="21405"/>
                      <a:pt x="26991" y="20888"/>
                      <a:pt x="29000" y="19715"/>
                    </a:cubicBezTo>
                    <a:cubicBezTo>
                      <a:pt x="29067" y="19665"/>
                      <a:pt x="29159" y="19640"/>
                      <a:pt x="29248" y="19640"/>
                    </a:cubicBezTo>
                    <a:cubicBezTo>
                      <a:pt x="29277" y="19640"/>
                      <a:pt x="29307" y="19643"/>
                      <a:pt x="29334" y="19648"/>
                    </a:cubicBezTo>
                    <a:cubicBezTo>
                      <a:pt x="29580" y="19715"/>
                      <a:pt x="29847" y="19738"/>
                      <a:pt x="30092" y="19782"/>
                    </a:cubicBezTo>
                    <a:cubicBezTo>
                      <a:pt x="31296" y="20050"/>
                      <a:pt x="32477" y="20362"/>
                      <a:pt x="33659" y="20763"/>
                    </a:cubicBezTo>
                    <a:cubicBezTo>
                      <a:pt x="35531" y="21343"/>
                      <a:pt x="37359" y="22167"/>
                      <a:pt x="39053" y="23215"/>
                    </a:cubicBezTo>
                    <a:cubicBezTo>
                      <a:pt x="39855" y="23705"/>
                      <a:pt x="40903" y="24530"/>
                      <a:pt x="41193" y="25399"/>
                    </a:cubicBezTo>
                    <a:lnTo>
                      <a:pt x="41171" y="25399"/>
                    </a:lnTo>
                    <a:cubicBezTo>
                      <a:pt x="41795" y="27339"/>
                      <a:pt x="39900" y="28810"/>
                      <a:pt x="38005" y="29523"/>
                    </a:cubicBezTo>
                    <a:cubicBezTo>
                      <a:pt x="36415" y="30140"/>
                      <a:pt x="33821" y="30603"/>
                      <a:pt x="31135" y="30603"/>
                    </a:cubicBezTo>
                    <a:cubicBezTo>
                      <a:pt x="30131" y="30603"/>
                      <a:pt x="29113" y="30538"/>
                      <a:pt x="28131" y="30392"/>
                    </a:cubicBezTo>
                    <a:cubicBezTo>
                      <a:pt x="27752" y="30325"/>
                      <a:pt x="27551" y="30392"/>
                      <a:pt x="27284" y="30080"/>
                    </a:cubicBezTo>
                    <a:cubicBezTo>
                      <a:pt x="26660" y="29367"/>
                      <a:pt x="26281" y="27896"/>
                      <a:pt x="26192" y="26870"/>
                    </a:cubicBezTo>
                    <a:cubicBezTo>
                      <a:pt x="26147" y="26313"/>
                      <a:pt x="26125" y="26380"/>
                      <a:pt x="26615" y="26202"/>
                    </a:cubicBezTo>
                    <a:cubicBezTo>
                      <a:pt x="27707" y="25778"/>
                      <a:pt x="28822" y="25399"/>
                      <a:pt x="29959" y="25110"/>
                    </a:cubicBezTo>
                    <a:cubicBezTo>
                      <a:pt x="34171" y="23950"/>
                      <a:pt x="35420" y="24196"/>
                      <a:pt x="35375" y="23839"/>
                    </a:cubicBezTo>
                    <a:cubicBezTo>
                      <a:pt x="35375" y="23753"/>
                      <a:pt x="35281" y="23720"/>
                      <a:pt x="35198" y="23720"/>
                    </a:cubicBezTo>
                    <a:cubicBezTo>
                      <a:pt x="35173" y="23720"/>
                      <a:pt x="35150" y="23723"/>
                      <a:pt x="35130" y="23728"/>
                    </a:cubicBezTo>
                    <a:cubicBezTo>
                      <a:pt x="31867" y="24234"/>
                      <a:pt x="31158" y="24535"/>
                      <a:pt x="30801" y="24535"/>
                    </a:cubicBezTo>
                    <a:cubicBezTo>
                      <a:pt x="30702" y="24535"/>
                      <a:pt x="30630" y="24512"/>
                      <a:pt x="30538" y="24463"/>
                    </a:cubicBezTo>
                    <a:cubicBezTo>
                      <a:pt x="29103" y="23785"/>
                      <a:pt x="28087" y="23654"/>
                      <a:pt x="27312" y="23654"/>
                    </a:cubicBezTo>
                    <a:cubicBezTo>
                      <a:pt x="26824" y="23654"/>
                      <a:pt x="26431" y="23706"/>
                      <a:pt x="26089" y="23706"/>
                    </a:cubicBezTo>
                    <a:cubicBezTo>
                      <a:pt x="26064" y="23706"/>
                      <a:pt x="26038" y="23706"/>
                      <a:pt x="26013" y="23705"/>
                    </a:cubicBezTo>
                    <a:cubicBezTo>
                      <a:pt x="25300" y="23705"/>
                      <a:pt x="24587" y="23505"/>
                      <a:pt x="23985" y="23126"/>
                    </a:cubicBezTo>
                    <a:cubicBezTo>
                      <a:pt x="23571" y="22819"/>
                      <a:pt x="23115" y="22597"/>
                      <a:pt x="22652" y="22597"/>
                    </a:cubicBezTo>
                    <a:cubicBezTo>
                      <a:pt x="22443" y="22597"/>
                      <a:pt x="22232" y="22642"/>
                      <a:pt x="22023" y="22747"/>
                    </a:cubicBezTo>
                    <a:cubicBezTo>
                      <a:pt x="21845" y="22814"/>
                      <a:pt x="21689" y="22903"/>
                      <a:pt x="21555" y="23014"/>
                    </a:cubicBezTo>
                    <a:cubicBezTo>
                      <a:pt x="21463" y="23107"/>
                      <a:pt x="21339" y="23156"/>
                      <a:pt x="21219" y="23156"/>
                    </a:cubicBezTo>
                    <a:cubicBezTo>
                      <a:pt x="21166" y="23156"/>
                      <a:pt x="21113" y="23146"/>
                      <a:pt x="21065" y="23126"/>
                    </a:cubicBezTo>
                    <a:cubicBezTo>
                      <a:pt x="19850" y="22748"/>
                      <a:pt x="17656" y="22604"/>
                      <a:pt x="15551" y="22604"/>
                    </a:cubicBezTo>
                    <a:cubicBezTo>
                      <a:pt x="13060" y="22604"/>
                      <a:pt x="10693" y="22805"/>
                      <a:pt x="10210" y="23059"/>
                    </a:cubicBezTo>
                    <a:cubicBezTo>
                      <a:pt x="10098" y="23103"/>
                      <a:pt x="10143" y="23259"/>
                      <a:pt x="10254" y="23282"/>
                    </a:cubicBezTo>
                    <a:cubicBezTo>
                      <a:pt x="10611" y="23282"/>
                      <a:pt x="10811" y="23193"/>
                      <a:pt x="11636" y="23081"/>
                    </a:cubicBezTo>
                    <a:cubicBezTo>
                      <a:pt x="12703" y="22958"/>
                      <a:pt x="14081" y="22895"/>
                      <a:pt x="15464" y="22895"/>
                    </a:cubicBezTo>
                    <a:cubicBezTo>
                      <a:pt x="17836" y="22895"/>
                      <a:pt x="20220" y="23080"/>
                      <a:pt x="21065" y="23460"/>
                    </a:cubicBezTo>
                    <a:cubicBezTo>
                      <a:pt x="21154" y="23482"/>
                      <a:pt x="21199" y="23549"/>
                      <a:pt x="21199" y="23616"/>
                    </a:cubicBezTo>
                    <a:cubicBezTo>
                      <a:pt x="21221" y="24731"/>
                      <a:pt x="20909" y="25801"/>
                      <a:pt x="20329" y="26737"/>
                    </a:cubicBezTo>
                    <a:cubicBezTo>
                      <a:pt x="20240" y="26870"/>
                      <a:pt x="20129" y="26960"/>
                      <a:pt x="19973" y="27027"/>
                    </a:cubicBezTo>
                    <a:cubicBezTo>
                      <a:pt x="18970" y="27361"/>
                      <a:pt x="17944" y="27606"/>
                      <a:pt x="16897" y="27762"/>
                    </a:cubicBezTo>
                    <a:cubicBezTo>
                      <a:pt x="15292" y="28007"/>
                      <a:pt x="15359" y="27918"/>
                      <a:pt x="14846" y="28052"/>
                    </a:cubicBezTo>
                    <a:cubicBezTo>
                      <a:pt x="13598" y="28342"/>
                      <a:pt x="13709" y="28943"/>
                      <a:pt x="13107" y="29010"/>
                    </a:cubicBezTo>
                    <a:cubicBezTo>
                      <a:pt x="11983" y="29139"/>
                      <a:pt x="10953" y="29197"/>
                      <a:pt x="10016" y="29197"/>
                    </a:cubicBezTo>
                    <a:cubicBezTo>
                      <a:pt x="3482" y="29197"/>
                      <a:pt x="1422" y="26357"/>
                      <a:pt x="2943" y="24641"/>
                    </a:cubicBezTo>
                    <a:cubicBezTo>
                      <a:pt x="4838" y="22502"/>
                      <a:pt x="9028" y="20941"/>
                      <a:pt x="11814" y="20206"/>
                    </a:cubicBezTo>
                    <a:cubicBezTo>
                      <a:pt x="12951" y="19916"/>
                      <a:pt x="13910" y="19715"/>
                      <a:pt x="14043" y="19693"/>
                    </a:cubicBezTo>
                    <a:cubicBezTo>
                      <a:pt x="14138" y="19657"/>
                      <a:pt x="14235" y="19639"/>
                      <a:pt x="14330" y="19639"/>
                    </a:cubicBezTo>
                    <a:close/>
                    <a:moveTo>
                      <a:pt x="21926" y="1"/>
                    </a:moveTo>
                    <a:cubicBezTo>
                      <a:pt x="21501" y="1"/>
                      <a:pt x="21073" y="12"/>
                      <a:pt x="20641" y="33"/>
                    </a:cubicBezTo>
                    <a:cubicBezTo>
                      <a:pt x="18635" y="78"/>
                      <a:pt x="16674" y="635"/>
                      <a:pt x="14935" y="1660"/>
                    </a:cubicBezTo>
                    <a:cubicBezTo>
                      <a:pt x="11101" y="4045"/>
                      <a:pt x="8515" y="9217"/>
                      <a:pt x="7200" y="11312"/>
                    </a:cubicBezTo>
                    <a:cubicBezTo>
                      <a:pt x="4615" y="15436"/>
                      <a:pt x="1516" y="18735"/>
                      <a:pt x="1026" y="19136"/>
                    </a:cubicBezTo>
                    <a:cubicBezTo>
                      <a:pt x="781" y="19336"/>
                      <a:pt x="90" y="20005"/>
                      <a:pt x="45" y="20072"/>
                    </a:cubicBezTo>
                    <a:cubicBezTo>
                      <a:pt x="1" y="20117"/>
                      <a:pt x="1" y="20183"/>
                      <a:pt x="45" y="20228"/>
                    </a:cubicBezTo>
                    <a:cubicBezTo>
                      <a:pt x="1316" y="21989"/>
                      <a:pt x="3768" y="23170"/>
                      <a:pt x="3835" y="23193"/>
                    </a:cubicBezTo>
                    <a:cubicBezTo>
                      <a:pt x="3879" y="23237"/>
                      <a:pt x="3879" y="23326"/>
                      <a:pt x="3835" y="23371"/>
                    </a:cubicBezTo>
                    <a:cubicBezTo>
                      <a:pt x="3478" y="23661"/>
                      <a:pt x="3144" y="23973"/>
                      <a:pt x="2809" y="24307"/>
                    </a:cubicBezTo>
                    <a:cubicBezTo>
                      <a:pt x="2631" y="24508"/>
                      <a:pt x="2475" y="24731"/>
                      <a:pt x="2363" y="24976"/>
                    </a:cubicBezTo>
                    <a:cubicBezTo>
                      <a:pt x="2163" y="25399"/>
                      <a:pt x="2096" y="25890"/>
                      <a:pt x="2230" y="26336"/>
                    </a:cubicBezTo>
                    <a:cubicBezTo>
                      <a:pt x="2363" y="26937"/>
                      <a:pt x="2898" y="27517"/>
                      <a:pt x="3411" y="27896"/>
                    </a:cubicBezTo>
                    <a:cubicBezTo>
                      <a:pt x="3768" y="28141"/>
                      <a:pt x="4147" y="28364"/>
                      <a:pt x="4570" y="28542"/>
                    </a:cubicBezTo>
                    <a:cubicBezTo>
                      <a:pt x="5417" y="28899"/>
                      <a:pt x="6331" y="29144"/>
                      <a:pt x="7267" y="29278"/>
                    </a:cubicBezTo>
                    <a:cubicBezTo>
                      <a:pt x="8293" y="29412"/>
                      <a:pt x="9318" y="29478"/>
                      <a:pt x="10366" y="29478"/>
                    </a:cubicBezTo>
                    <a:cubicBezTo>
                      <a:pt x="10464" y="29483"/>
                      <a:pt x="10567" y="29485"/>
                      <a:pt x="10674" y="29485"/>
                    </a:cubicBezTo>
                    <a:cubicBezTo>
                      <a:pt x="11637" y="29485"/>
                      <a:pt x="12889" y="29322"/>
                      <a:pt x="13130" y="29322"/>
                    </a:cubicBezTo>
                    <a:cubicBezTo>
                      <a:pt x="13375" y="29322"/>
                      <a:pt x="13196" y="29924"/>
                      <a:pt x="13776" y="30236"/>
                    </a:cubicBezTo>
                    <a:cubicBezTo>
                      <a:pt x="14471" y="30617"/>
                      <a:pt x="15226" y="30666"/>
                      <a:pt x="16053" y="30666"/>
                    </a:cubicBezTo>
                    <a:cubicBezTo>
                      <a:pt x="16340" y="30666"/>
                      <a:pt x="16636" y="30660"/>
                      <a:pt x="16941" y="30660"/>
                    </a:cubicBezTo>
                    <a:cubicBezTo>
                      <a:pt x="17855" y="30660"/>
                      <a:pt x="20842" y="30103"/>
                      <a:pt x="21399" y="30058"/>
                    </a:cubicBezTo>
                    <a:cubicBezTo>
                      <a:pt x="21973" y="30009"/>
                      <a:pt x="22531" y="29987"/>
                      <a:pt x="23069" y="29987"/>
                    </a:cubicBezTo>
                    <a:cubicBezTo>
                      <a:pt x="24745" y="29987"/>
                      <a:pt x="26209" y="30205"/>
                      <a:pt x="27239" y="30526"/>
                    </a:cubicBezTo>
                    <a:cubicBezTo>
                      <a:pt x="28312" y="30796"/>
                      <a:pt x="29678" y="30935"/>
                      <a:pt x="31139" y="30935"/>
                    </a:cubicBezTo>
                    <a:cubicBezTo>
                      <a:pt x="36202" y="30935"/>
                      <a:pt x="42404" y="29255"/>
                      <a:pt x="41505" y="25466"/>
                    </a:cubicBezTo>
                    <a:cubicBezTo>
                      <a:pt x="41393" y="25043"/>
                      <a:pt x="41171" y="24664"/>
                      <a:pt x="40881" y="24352"/>
                    </a:cubicBezTo>
                    <a:cubicBezTo>
                      <a:pt x="40569" y="23995"/>
                      <a:pt x="40212" y="23661"/>
                      <a:pt x="39833" y="23371"/>
                    </a:cubicBezTo>
                    <a:cubicBezTo>
                      <a:pt x="39789" y="23326"/>
                      <a:pt x="39811" y="23237"/>
                      <a:pt x="39855" y="23215"/>
                    </a:cubicBezTo>
                    <a:cubicBezTo>
                      <a:pt x="41260" y="22524"/>
                      <a:pt x="42530" y="21565"/>
                      <a:pt x="43556" y="20406"/>
                    </a:cubicBezTo>
                    <a:cubicBezTo>
                      <a:pt x="43645" y="20317"/>
                      <a:pt x="43734" y="20161"/>
                      <a:pt x="43645" y="20072"/>
                    </a:cubicBezTo>
                    <a:cubicBezTo>
                      <a:pt x="43556" y="19961"/>
                      <a:pt x="41973" y="18400"/>
                      <a:pt x="41951" y="18400"/>
                    </a:cubicBezTo>
                    <a:cubicBezTo>
                      <a:pt x="41126" y="17531"/>
                      <a:pt x="40323" y="16639"/>
                      <a:pt x="39610" y="15681"/>
                    </a:cubicBezTo>
                    <a:cubicBezTo>
                      <a:pt x="38563" y="14366"/>
                      <a:pt x="37582" y="13006"/>
                      <a:pt x="36668" y="11579"/>
                    </a:cubicBezTo>
                    <a:cubicBezTo>
                      <a:pt x="35085" y="9217"/>
                      <a:pt x="33302" y="5071"/>
                      <a:pt x="29490" y="2173"/>
                    </a:cubicBezTo>
                    <a:cubicBezTo>
                      <a:pt x="27269" y="493"/>
                      <a:pt x="24680" y="1"/>
                      <a:pt x="21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37"/>
              <p:cNvSpPr/>
              <p:nvPr/>
            </p:nvSpPr>
            <p:spPr>
              <a:xfrm>
                <a:off x="1150650" y="3308575"/>
                <a:ext cx="3942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39" extrusionOk="0">
                    <a:moveTo>
                      <a:pt x="859" y="0"/>
                    </a:moveTo>
                    <a:cubicBezTo>
                      <a:pt x="276" y="0"/>
                      <a:pt x="1" y="720"/>
                      <a:pt x="418" y="1138"/>
                    </a:cubicBezTo>
                    <a:cubicBezTo>
                      <a:pt x="556" y="1276"/>
                      <a:pt x="726" y="1338"/>
                      <a:pt x="892" y="1338"/>
                    </a:cubicBezTo>
                    <a:cubicBezTo>
                      <a:pt x="1234" y="1338"/>
                      <a:pt x="1562" y="1075"/>
                      <a:pt x="1577" y="670"/>
                    </a:cubicBezTo>
                    <a:cubicBezTo>
                      <a:pt x="1577" y="291"/>
                      <a:pt x="1265" y="1"/>
                      <a:pt x="886" y="1"/>
                    </a:cubicBezTo>
                    <a:cubicBezTo>
                      <a:pt x="877" y="1"/>
                      <a:pt x="868" y="0"/>
                      <a:pt x="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37"/>
              <p:cNvSpPr/>
              <p:nvPr/>
            </p:nvSpPr>
            <p:spPr>
              <a:xfrm>
                <a:off x="1150500" y="3374900"/>
                <a:ext cx="39575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361" extrusionOk="0">
                    <a:moveTo>
                      <a:pt x="892" y="0"/>
                    </a:moveTo>
                    <a:cubicBezTo>
                      <a:pt x="290" y="0"/>
                      <a:pt x="0" y="736"/>
                      <a:pt x="424" y="1160"/>
                    </a:cubicBezTo>
                    <a:cubicBezTo>
                      <a:pt x="562" y="1298"/>
                      <a:pt x="732" y="1360"/>
                      <a:pt x="898" y="1360"/>
                    </a:cubicBezTo>
                    <a:cubicBezTo>
                      <a:pt x="1240" y="1360"/>
                      <a:pt x="1568" y="1097"/>
                      <a:pt x="1583" y="691"/>
                    </a:cubicBezTo>
                    <a:cubicBezTo>
                      <a:pt x="1583" y="313"/>
                      <a:pt x="1271" y="0"/>
                      <a:pt x="8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37"/>
              <p:cNvSpPr/>
              <p:nvPr/>
            </p:nvSpPr>
            <p:spPr>
              <a:xfrm>
                <a:off x="1187825" y="3042775"/>
                <a:ext cx="110375" cy="138775"/>
              </a:xfrm>
              <a:custGeom>
                <a:avLst/>
                <a:gdLst/>
                <a:ahLst/>
                <a:cxnLst/>
                <a:rect l="l" t="t" r="r" b="b"/>
                <a:pathLst>
                  <a:path w="4415" h="5551" extrusionOk="0">
                    <a:moveTo>
                      <a:pt x="3812" y="0"/>
                    </a:moveTo>
                    <a:cubicBezTo>
                      <a:pt x="3768" y="0"/>
                      <a:pt x="3723" y="23"/>
                      <a:pt x="3679" y="23"/>
                    </a:cubicBezTo>
                    <a:cubicBezTo>
                      <a:pt x="2007" y="402"/>
                      <a:pt x="1" y="3478"/>
                      <a:pt x="45" y="5083"/>
                    </a:cubicBezTo>
                    <a:cubicBezTo>
                      <a:pt x="68" y="5372"/>
                      <a:pt x="157" y="5462"/>
                      <a:pt x="424" y="5506"/>
                    </a:cubicBezTo>
                    <a:cubicBezTo>
                      <a:pt x="558" y="5528"/>
                      <a:pt x="692" y="5551"/>
                      <a:pt x="848" y="5551"/>
                    </a:cubicBezTo>
                    <a:cubicBezTo>
                      <a:pt x="1093" y="5551"/>
                      <a:pt x="1316" y="5506"/>
                      <a:pt x="1561" y="5462"/>
                    </a:cubicBezTo>
                    <a:cubicBezTo>
                      <a:pt x="3255" y="5127"/>
                      <a:pt x="4370" y="3522"/>
                      <a:pt x="4414" y="1405"/>
                    </a:cubicBezTo>
                    <a:cubicBezTo>
                      <a:pt x="4392" y="1160"/>
                      <a:pt x="4370" y="892"/>
                      <a:pt x="4325" y="625"/>
                    </a:cubicBezTo>
                    <a:cubicBezTo>
                      <a:pt x="4303" y="580"/>
                      <a:pt x="4280" y="513"/>
                      <a:pt x="4280" y="446"/>
                    </a:cubicBezTo>
                    <a:cubicBezTo>
                      <a:pt x="4280" y="201"/>
                      <a:pt x="4058" y="0"/>
                      <a:pt x="38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37"/>
              <p:cNvSpPr/>
              <p:nvPr/>
            </p:nvSpPr>
            <p:spPr>
              <a:xfrm>
                <a:off x="1183375" y="3038875"/>
                <a:ext cx="118150" cy="146575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5863" extrusionOk="0">
                    <a:moveTo>
                      <a:pt x="3990" y="335"/>
                    </a:moveTo>
                    <a:cubicBezTo>
                      <a:pt x="4146" y="335"/>
                      <a:pt x="4280" y="424"/>
                      <a:pt x="4302" y="625"/>
                    </a:cubicBezTo>
                    <a:cubicBezTo>
                      <a:pt x="4369" y="937"/>
                      <a:pt x="4392" y="1249"/>
                      <a:pt x="4414" y="1561"/>
                    </a:cubicBezTo>
                    <a:cubicBezTo>
                      <a:pt x="4369" y="3857"/>
                      <a:pt x="3121" y="5172"/>
                      <a:pt x="1695" y="5462"/>
                    </a:cubicBezTo>
                    <a:cubicBezTo>
                      <a:pt x="1472" y="5506"/>
                      <a:pt x="1249" y="5551"/>
                      <a:pt x="1026" y="5551"/>
                    </a:cubicBezTo>
                    <a:cubicBezTo>
                      <a:pt x="892" y="5551"/>
                      <a:pt x="758" y="5528"/>
                      <a:pt x="625" y="5506"/>
                    </a:cubicBezTo>
                    <a:cubicBezTo>
                      <a:pt x="424" y="5462"/>
                      <a:pt x="402" y="5439"/>
                      <a:pt x="379" y="5216"/>
                    </a:cubicBezTo>
                    <a:cubicBezTo>
                      <a:pt x="335" y="3678"/>
                      <a:pt x="2341" y="691"/>
                      <a:pt x="3879" y="357"/>
                    </a:cubicBezTo>
                    <a:cubicBezTo>
                      <a:pt x="3901" y="335"/>
                      <a:pt x="3946" y="335"/>
                      <a:pt x="3990" y="335"/>
                    </a:cubicBezTo>
                    <a:close/>
                    <a:moveTo>
                      <a:pt x="3990" y="0"/>
                    </a:moveTo>
                    <a:cubicBezTo>
                      <a:pt x="3924" y="0"/>
                      <a:pt x="3857" y="0"/>
                      <a:pt x="3790" y="23"/>
                    </a:cubicBezTo>
                    <a:cubicBezTo>
                      <a:pt x="2073" y="424"/>
                      <a:pt x="0" y="3589"/>
                      <a:pt x="67" y="5239"/>
                    </a:cubicBezTo>
                    <a:cubicBezTo>
                      <a:pt x="23" y="5528"/>
                      <a:pt x="268" y="5796"/>
                      <a:pt x="558" y="5818"/>
                    </a:cubicBezTo>
                    <a:cubicBezTo>
                      <a:pt x="714" y="5863"/>
                      <a:pt x="870" y="5863"/>
                      <a:pt x="1026" y="5863"/>
                    </a:cubicBezTo>
                    <a:cubicBezTo>
                      <a:pt x="1271" y="5863"/>
                      <a:pt x="1516" y="5840"/>
                      <a:pt x="1761" y="5774"/>
                    </a:cubicBezTo>
                    <a:cubicBezTo>
                      <a:pt x="3522" y="5417"/>
                      <a:pt x="4704" y="3767"/>
                      <a:pt x="4726" y="1561"/>
                    </a:cubicBezTo>
                    <a:cubicBezTo>
                      <a:pt x="4726" y="1293"/>
                      <a:pt x="4704" y="1026"/>
                      <a:pt x="4659" y="758"/>
                    </a:cubicBezTo>
                    <a:cubicBezTo>
                      <a:pt x="4659" y="691"/>
                      <a:pt x="4637" y="647"/>
                      <a:pt x="4615" y="580"/>
                    </a:cubicBezTo>
                    <a:cubicBezTo>
                      <a:pt x="4592" y="246"/>
                      <a:pt x="4325" y="0"/>
                      <a:pt x="3990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37"/>
              <p:cNvSpPr/>
              <p:nvPr/>
            </p:nvSpPr>
            <p:spPr>
              <a:xfrm>
                <a:off x="1035700" y="3042775"/>
                <a:ext cx="114825" cy="138225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5529" extrusionOk="0">
                    <a:moveTo>
                      <a:pt x="758" y="0"/>
                    </a:moveTo>
                    <a:cubicBezTo>
                      <a:pt x="380" y="0"/>
                      <a:pt x="313" y="379"/>
                      <a:pt x="268" y="513"/>
                    </a:cubicBezTo>
                    <a:cubicBezTo>
                      <a:pt x="1" y="1828"/>
                      <a:pt x="335" y="3188"/>
                      <a:pt x="1160" y="4258"/>
                    </a:cubicBezTo>
                    <a:cubicBezTo>
                      <a:pt x="1762" y="5060"/>
                      <a:pt x="2720" y="5528"/>
                      <a:pt x="3723" y="5528"/>
                    </a:cubicBezTo>
                    <a:cubicBezTo>
                      <a:pt x="3879" y="5528"/>
                      <a:pt x="4035" y="5528"/>
                      <a:pt x="4191" y="5506"/>
                    </a:cubicBezTo>
                    <a:cubicBezTo>
                      <a:pt x="4436" y="5484"/>
                      <a:pt x="4592" y="5261"/>
                      <a:pt x="4548" y="5016"/>
                    </a:cubicBezTo>
                    <a:cubicBezTo>
                      <a:pt x="4347" y="2943"/>
                      <a:pt x="2386" y="469"/>
                      <a:pt x="1004" y="45"/>
                    </a:cubicBezTo>
                    <a:cubicBezTo>
                      <a:pt x="937" y="23"/>
                      <a:pt x="848" y="0"/>
                      <a:pt x="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37"/>
              <p:cNvSpPr/>
              <p:nvPr/>
            </p:nvSpPr>
            <p:spPr>
              <a:xfrm>
                <a:off x="1031250" y="3038875"/>
                <a:ext cx="123725" cy="146575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5863" extrusionOk="0">
                    <a:moveTo>
                      <a:pt x="936" y="335"/>
                    </a:moveTo>
                    <a:cubicBezTo>
                      <a:pt x="1003" y="335"/>
                      <a:pt x="1070" y="335"/>
                      <a:pt x="1137" y="357"/>
                    </a:cubicBezTo>
                    <a:cubicBezTo>
                      <a:pt x="2430" y="758"/>
                      <a:pt x="4391" y="3166"/>
                      <a:pt x="4570" y="5194"/>
                    </a:cubicBezTo>
                    <a:cubicBezTo>
                      <a:pt x="4570" y="5372"/>
                      <a:pt x="4525" y="5484"/>
                      <a:pt x="4347" y="5506"/>
                    </a:cubicBezTo>
                    <a:cubicBezTo>
                      <a:pt x="4191" y="5506"/>
                      <a:pt x="4057" y="5528"/>
                      <a:pt x="3901" y="5528"/>
                    </a:cubicBezTo>
                    <a:cubicBezTo>
                      <a:pt x="1561" y="5528"/>
                      <a:pt x="134" y="2943"/>
                      <a:pt x="624" y="691"/>
                    </a:cubicBezTo>
                    <a:cubicBezTo>
                      <a:pt x="669" y="446"/>
                      <a:pt x="758" y="335"/>
                      <a:pt x="936" y="335"/>
                    </a:cubicBezTo>
                    <a:close/>
                    <a:moveTo>
                      <a:pt x="936" y="0"/>
                    </a:moveTo>
                    <a:cubicBezTo>
                      <a:pt x="714" y="0"/>
                      <a:pt x="401" y="112"/>
                      <a:pt x="290" y="625"/>
                    </a:cubicBezTo>
                    <a:cubicBezTo>
                      <a:pt x="0" y="2007"/>
                      <a:pt x="335" y="3433"/>
                      <a:pt x="1204" y="4525"/>
                    </a:cubicBezTo>
                    <a:cubicBezTo>
                      <a:pt x="1850" y="5350"/>
                      <a:pt x="2853" y="5863"/>
                      <a:pt x="3901" y="5863"/>
                    </a:cubicBezTo>
                    <a:cubicBezTo>
                      <a:pt x="4057" y="5863"/>
                      <a:pt x="4213" y="5840"/>
                      <a:pt x="4391" y="5840"/>
                    </a:cubicBezTo>
                    <a:cubicBezTo>
                      <a:pt x="4703" y="5796"/>
                      <a:pt x="4949" y="5506"/>
                      <a:pt x="4882" y="5172"/>
                    </a:cubicBezTo>
                    <a:cubicBezTo>
                      <a:pt x="4681" y="3032"/>
                      <a:pt x="2653" y="491"/>
                      <a:pt x="1226" y="67"/>
                    </a:cubicBezTo>
                    <a:cubicBezTo>
                      <a:pt x="1137" y="23"/>
                      <a:pt x="1026" y="0"/>
                      <a:pt x="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37"/>
              <p:cNvSpPr/>
              <p:nvPr/>
            </p:nvSpPr>
            <p:spPr>
              <a:xfrm>
                <a:off x="1113150" y="3059975"/>
                <a:ext cx="112050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6446" extrusionOk="0">
                    <a:moveTo>
                      <a:pt x="2244" y="0"/>
                    </a:moveTo>
                    <a:cubicBezTo>
                      <a:pt x="2035" y="0"/>
                      <a:pt x="1820" y="65"/>
                      <a:pt x="1606" y="204"/>
                    </a:cubicBezTo>
                    <a:cubicBezTo>
                      <a:pt x="402" y="984"/>
                      <a:pt x="424" y="3169"/>
                      <a:pt x="424" y="3191"/>
                    </a:cubicBezTo>
                    <a:cubicBezTo>
                      <a:pt x="424" y="3302"/>
                      <a:pt x="402" y="3704"/>
                      <a:pt x="335" y="4372"/>
                    </a:cubicBezTo>
                    <a:cubicBezTo>
                      <a:pt x="268" y="4885"/>
                      <a:pt x="179" y="5576"/>
                      <a:pt x="1" y="6445"/>
                    </a:cubicBezTo>
                    <a:lnTo>
                      <a:pt x="4481" y="6445"/>
                    </a:lnTo>
                    <a:cubicBezTo>
                      <a:pt x="4370" y="5866"/>
                      <a:pt x="4214" y="5108"/>
                      <a:pt x="4125" y="4372"/>
                    </a:cubicBezTo>
                    <a:cubicBezTo>
                      <a:pt x="4080" y="3993"/>
                      <a:pt x="4058" y="3592"/>
                      <a:pt x="4035" y="3191"/>
                    </a:cubicBezTo>
                    <a:cubicBezTo>
                      <a:pt x="4035" y="1377"/>
                      <a:pt x="3207" y="0"/>
                      <a:pt x="2244" y="0"/>
                    </a:cubicBezTo>
                    <a:close/>
                  </a:path>
                </a:pathLst>
              </a:custGeom>
              <a:solidFill>
                <a:srgbClr val="FF96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37"/>
              <p:cNvSpPr/>
              <p:nvPr/>
            </p:nvSpPr>
            <p:spPr>
              <a:xfrm>
                <a:off x="1120950" y="3060325"/>
                <a:ext cx="953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5429" extrusionOk="0">
                    <a:moveTo>
                      <a:pt x="1939" y="1"/>
                    </a:moveTo>
                    <a:cubicBezTo>
                      <a:pt x="1728" y="1"/>
                      <a:pt x="1511" y="68"/>
                      <a:pt x="1294" y="212"/>
                    </a:cubicBezTo>
                    <a:cubicBezTo>
                      <a:pt x="68" y="993"/>
                      <a:pt x="112" y="3177"/>
                      <a:pt x="112" y="3199"/>
                    </a:cubicBezTo>
                    <a:cubicBezTo>
                      <a:pt x="90" y="3311"/>
                      <a:pt x="90" y="3690"/>
                      <a:pt x="1" y="4358"/>
                    </a:cubicBezTo>
                    <a:cubicBezTo>
                      <a:pt x="436" y="5072"/>
                      <a:pt x="1171" y="5428"/>
                      <a:pt x="1907" y="5428"/>
                    </a:cubicBezTo>
                    <a:cubicBezTo>
                      <a:pt x="2642" y="5428"/>
                      <a:pt x="3378" y="5072"/>
                      <a:pt x="3813" y="4358"/>
                    </a:cubicBezTo>
                    <a:cubicBezTo>
                      <a:pt x="3746" y="3979"/>
                      <a:pt x="3723" y="3578"/>
                      <a:pt x="3723" y="3199"/>
                    </a:cubicBezTo>
                    <a:cubicBezTo>
                      <a:pt x="3723" y="1390"/>
                      <a:pt x="2900" y="1"/>
                      <a:pt x="1939" y="1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37"/>
              <p:cNvSpPr/>
              <p:nvPr/>
            </p:nvSpPr>
            <p:spPr>
              <a:xfrm>
                <a:off x="1108700" y="3056025"/>
                <a:ext cx="1204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6764" extrusionOk="0">
                    <a:moveTo>
                      <a:pt x="2408" y="0"/>
                    </a:moveTo>
                    <a:cubicBezTo>
                      <a:pt x="2151" y="0"/>
                      <a:pt x="1895" y="80"/>
                      <a:pt x="1672" y="228"/>
                    </a:cubicBezTo>
                    <a:cubicBezTo>
                      <a:pt x="558" y="964"/>
                      <a:pt x="424" y="2792"/>
                      <a:pt x="424" y="3327"/>
                    </a:cubicBezTo>
                    <a:lnTo>
                      <a:pt x="424" y="3527"/>
                    </a:lnTo>
                    <a:cubicBezTo>
                      <a:pt x="424" y="3706"/>
                      <a:pt x="402" y="4040"/>
                      <a:pt x="335" y="4508"/>
                    </a:cubicBezTo>
                    <a:cubicBezTo>
                      <a:pt x="290" y="5132"/>
                      <a:pt x="157" y="5823"/>
                      <a:pt x="1" y="6559"/>
                    </a:cubicBezTo>
                    <a:cubicBezTo>
                      <a:pt x="1" y="6648"/>
                      <a:pt x="45" y="6737"/>
                      <a:pt x="134" y="6759"/>
                    </a:cubicBezTo>
                    <a:lnTo>
                      <a:pt x="179" y="6759"/>
                    </a:lnTo>
                    <a:cubicBezTo>
                      <a:pt x="246" y="6759"/>
                      <a:pt x="313" y="6693"/>
                      <a:pt x="313" y="6626"/>
                    </a:cubicBezTo>
                    <a:cubicBezTo>
                      <a:pt x="469" y="5868"/>
                      <a:pt x="580" y="5177"/>
                      <a:pt x="669" y="4553"/>
                    </a:cubicBezTo>
                    <a:cubicBezTo>
                      <a:pt x="714" y="4062"/>
                      <a:pt x="736" y="3728"/>
                      <a:pt x="736" y="3527"/>
                    </a:cubicBezTo>
                    <a:lnTo>
                      <a:pt x="736" y="3371"/>
                    </a:lnTo>
                    <a:lnTo>
                      <a:pt x="736" y="3349"/>
                    </a:lnTo>
                    <a:cubicBezTo>
                      <a:pt x="736" y="2992"/>
                      <a:pt x="848" y="1165"/>
                      <a:pt x="1851" y="496"/>
                    </a:cubicBezTo>
                    <a:cubicBezTo>
                      <a:pt x="2008" y="387"/>
                      <a:pt x="2199" y="330"/>
                      <a:pt x="2390" y="330"/>
                    </a:cubicBezTo>
                    <a:cubicBezTo>
                      <a:pt x="2551" y="330"/>
                      <a:pt x="2711" y="370"/>
                      <a:pt x="2854" y="451"/>
                    </a:cubicBezTo>
                    <a:cubicBezTo>
                      <a:pt x="3545" y="830"/>
                      <a:pt x="4035" y="2034"/>
                      <a:pt x="4035" y="3349"/>
                    </a:cubicBezTo>
                    <a:cubicBezTo>
                      <a:pt x="4057" y="3750"/>
                      <a:pt x="4080" y="4151"/>
                      <a:pt x="4124" y="4553"/>
                    </a:cubicBezTo>
                    <a:cubicBezTo>
                      <a:pt x="4213" y="5132"/>
                      <a:pt x="4325" y="5823"/>
                      <a:pt x="4481" y="6626"/>
                    </a:cubicBezTo>
                    <a:cubicBezTo>
                      <a:pt x="4500" y="6703"/>
                      <a:pt x="4570" y="6764"/>
                      <a:pt x="4647" y="6764"/>
                    </a:cubicBezTo>
                    <a:cubicBezTo>
                      <a:pt x="4658" y="6764"/>
                      <a:pt x="4670" y="6762"/>
                      <a:pt x="4682" y="6759"/>
                    </a:cubicBezTo>
                    <a:cubicBezTo>
                      <a:pt x="4771" y="6737"/>
                      <a:pt x="4815" y="6648"/>
                      <a:pt x="4815" y="6559"/>
                    </a:cubicBezTo>
                    <a:cubicBezTo>
                      <a:pt x="4637" y="5756"/>
                      <a:pt x="4525" y="5088"/>
                      <a:pt x="4459" y="4508"/>
                    </a:cubicBezTo>
                    <a:cubicBezTo>
                      <a:pt x="4414" y="4129"/>
                      <a:pt x="4369" y="3750"/>
                      <a:pt x="4369" y="3349"/>
                    </a:cubicBezTo>
                    <a:cubicBezTo>
                      <a:pt x="4369" y="1878"/>
                      <a:pt x="3812" y="607"/>
                      <a:pt x="3010" y="161"/>
                    </a:cubicBezTo>
                    <a:cubicBezTo>
                      <a:pt x="2821" y="52"/>
                      <a:pt x="2614" y="0"/>
                      <a:pt x="2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37"/>
              <p:cNvSpPr/>
              <p:nvPr/>
            </p:nvSpPr>
            <p:spPr>
              <a:xfrm>
                <a:off x="1260275" y="3003200"/>
                <a:ext cx="65225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498" extrusionOk="0">
                    <a:moveTo>
                      <a:pt x="1226" y="1"/>
                    </a:moveTo>
                    <a:cubicBezTo>
                      <a:pt x="602" y="23"/>
                      <a:pt x="134" y="536"/>
                      <a:pt x="134" y="1160"/>
                    </a:cubicBezTo>
                    <a:cubicBezTo>
                      <a:pt x="134" y="1784"/>
                      <a:pt x="1" y="2497"/>
                      <a:pt x="580" y="2497"/>
                    </a:cubicBezTo>
                    <a:cubicBezTo>
                      <a:pt x="2341" y="2497"/>
                      <a:pt x="2608" y="1"/>
                      <a:pt x="1226" y="1"/>
                    </a:cubicBezTo>
                    <a:close/>
                  </a:path>
                </a:pathLst>
              </a:custGeom>
              <a:solidFill>
                <a:srgbClr val="FF96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37"/>
              <p:cNvSpPr/>
              <p:nvPr/>
            </p:nvSpPr>
            <p:spPr>
              <a:xfrm>
                <a:off x="1012300" y="3003200"/>
                <a:ext cx="65225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498" extrusionOk="0">
                    <a:moveTo>
                      <a:pt x="1382" y="1"/>
                    </a:moveTo>
                    <a:cubicBezTo>
                      <a:pt x="0" y="1"/>
                      <a:pt x="246" y="2497"/>
                      <a:pt x="2007" y="2497"/>
                    </a:cubicBezTo>
                    <a:cubicBezTo>
                      <a:pt x="2608" y="2497"/>
                      <a:pt x="2452" y="1784"/>
                      <a:pt x="2452" y="1160"/>
                    </a:cubicBezTo>
                    <a:cubicBezTo>
                      <a:pt x="2475" y="536"/>
                      <a:pt x="1984" y="23"/>
                      <a:pt x="1382" y="1"/>
                    </a:cubicBezTo>
                    <a:close/>
                  </a:path>
                </a:pathLst>
              </a:custGeom>
              <a:solidFill>
                <a:srgbClr val="FF96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37"/>
              <p:cNvSpPr/>
              <p:nvPr/>
            </p:nvSpPr>
            <p:spPr>
              <a:xfrm>
                <a:off x="1282050" y="3020825"/>
                <a:ext cx="2060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910" extrusionOk="0">
                    <a:moveTo>
                      <a:pt x="678" y="0"/>
                    </a:moveTo>
                    <a:cubicBezTo>
                      <a:pt x="610" y="0"/>
                      <a:pt x="563" y="116"/>
                      <a:pt x="467" y="232"/>
                    </a:cubicBezTo>
                    <a:cubicBezTo>
                      <a:pt x="266" y="522"/>
                      <a:pt x="133" y="611"/>
                      <a:pt x="43" y="767"/>
                    </a:cubicBezTo>
                    <a:cubicBezTo>
                      <a:pt x="0" y="824"/>
                      <a:pt x="22" y="909"/>
                      <a:pt x="126" y="909"/>
                    </a:cubicBezTo>
                    <a:cubicBezTo>
                      <a:pt x="183" y="909"/>
                      <a:pt x="266" y="883"/>
                      <a:pt x="378" y="812"/>
                    </a:cubicBezTo>
                    <a:cubicBezTo>
                      <a:pt x="757" y="566"/>
                      <a:pt x="824" y="76"/>
                      <a:pt x="712" y="9"/>
                    </a:cubicBezTo>
                    <a:cubicBezTo>
                      <a:pt x="700" y="3"/>
                      <a:pt x="689" y="0"/>
                      <a:pt x="6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37"/>
              <p:cNvSpPr/>
              <p:nvPr/>
            </p:nvSpPr>
            <p:spPr>
              <a:xfrm>
                <a:off x="1035150" y="3020825"/>
                <a:ext cx="199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905" extrusionOk="0">
                    <a:moveTo>
                      <a:pt x="111" y="0"/>
                    </a:moveTo>
                    <a:cubicBezTo>
                      <a:pt x="83" y="0"/>
                      <a:pt x="57" y="17"/>
                      <a:pt x="45" y="54"/>
                    </a:cubicBezTo>
                    <a:cubicBezTo>
                      <a:pt x="0" y="455"/>
                      <a:pt x="268" y="834"/>
                      <a:pt x="669" y="901"/>
                    </a:cubicBezTo>
                    <a:cubicBezTo>
                      <a:pt x="676" y="903"/>
                      <a:pt x="683" y="904"/>
                      <a:pt x="690" y="904"/>
                    </a:cubicBezTo>
                    <a:cubicBezTo>
                      <a:pt x="749" y="904"/>
                      <a:pt x="798" y="827"/>
                      <a:pt x="758" y="767"/>
                    </a:cubicBezTo>
                    <a:cubicBezTo>
                      <a:pt x="714" y="700"/>
                      <a:pt x="647" y="633"/>
                      <a:pt x="602" y="589"/>
                    </a:cubicBezTo>
                    <a:cubicBezTo>
                      <a:pt x="558" y="522"/>
                      <a:pt x="468" y="433"/>
                      <a:pt x="335" y="232"/>
                    </a:cubicBezTo>
                    <a:cubicBezTo>
                      <a:pt x="290" y="187"/>
                      <a:pt x="179" y="31"/>
                      <a:pt x="179" y="31"/>
                    </a:cubicBezTo>
                    <a:cubicBezTo>
                      <a:pt x="159" y="11"/>
                      <a:pt x="134" y="0"/>
                      <a:pt x="11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37"/>
              <p:cNvSpPr/>
              <p:nvPr/>
            </p:nvSpPr>
            <p:spPr>
              <a:xfrm>
                <a:off x="1258600" y="2999250"/>
                <a:ext cx="58550" cy="7030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2812" extrusionOk="0">
                    <a:moveTo>
                      <a:pt x="1355" y="334"/>
                    </a:moveTo>
                    <a:cubicBezTo>
                      <a:pt x="1534" y="334"/>
                      <a:pt x="1708" y="420"/>
                      <a:pt x="1828" y="560"/>
                    </a:cubicBezTo>
                    <a:cubicBezTo>
                      <a:pt x="1962" y="738"/>
                      <a:pt x="2029" y="939"/>
                      <a:pt x="2007" y="1140"/>
                    </a:cubicBezTo>
                    <a:cubicBezTo>
                      <a:pt x="2029" y="1884"/>
                      <a:pt x="1427" y="2478"/>
                      <a:pt x="709" y="2478"/>
                    </a:cubicBezTo>
                    <a:cubicBezTo>
                      <a:pt x="696" y="2478"/>
                      <a:pt x="683" y="2477"/>
                      <a:pt x="669" y="2477"/>
                    </a:cubicBezTo>
                    <a:cubicBezTo>
                      <a:pt x="536" y="2477"/>
                      <a:pt x="469" y="2432"/>
                      <a:pt x="469" y="2432"/>
                    </a:cubicBezTo>
                    <a:cubicBezTo>
                      <a:pt x="357" y="2299"/>
                      <a:pt x="380" y="1964"/>
                      <a:pt x="380" y="1652"/>
                    </a:cubicBezTo>
                    <a:lnTo>
                      <a:pt x="380" y="1318"/>
                    </a:lnTo>
                    <a:cubicBezTo>
                      <a:pt x="357" y="783"/>
                      <a:pt x="759" y="359"/>
                      <a:pt x="1293" y="337"/>
                    </a:cubicBezTo>
                    <a:cubicBezTo>
                      <a:pt x="1314" y="335"/>
                      <a:pt x="1334" y="334"/>
                      <a:pt x="1355" y="334"/>
                    </a:cubicBezTo>
                    <a:close/>
                    <a:moveTo>
                      <a:pt x="1338" y="0"/>
                    </a:moveTo>
                    <a:cubicBezTo>
                      <a:pt x="1316" y="0"/>
                      <a:pt x="1294" y="1"/>
                      <a:pt x="1271" y="3"/>
                    </a:cubicBezTo>
                    <a:cubicBezTo>
                      <a:pt x="580" y="25"/>
                      <a:pt x="23" y="605"/>
                      <a:pt x="45" y="1318"/>
                    </a:cubicBezTo>
                    <a:lnTo>
                      <a:pt x="45" y="1630"/>
                    </a:lnTo>
                    <a:cubicBezTo>
                      <a:pt x="23" y="2054"/>
                      <a:pt x="1" y="2432"/>
                      <a:pt x="224" y="2655"/>
                    </a:cubicBezTo>
                    <a:cubicBezTo>
                      <a:pt x="335" y="2767"/>
                      <a:pt x="491" y="2811"/>
                      <a:pt x="647" y="2811"/>
                    </a:cubicBezTo>
                    <a:cubicBezTo>
                      <a:pt x="1583" y="2811"/>
                      <a:pt x="2319" y="2076"/>
                      <a:pt x="2341" y="1140"/>
                    </a:cubicBezTo>
                    <a:cubicBezTo>
                      <a:pt x="2341" y="850"/>
                      <a:pt x="2252" y="582"/>
                      <a:pt x="2074" y="359"/>
                    </a:cubicBezTo>
                    <a:cubicBezTo>
                      <a:pt x="1887" y="132"/>
                      <a:pt x="1625" y="0"/>
                      <a:pt x="1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37"/>
              <p:cNvSpPr/>
              <p:nvPr/>
            </p:nvSpPr>
            <p:spPr>
              <a:xfrm>
                <a:off x="1020650" y="2999250"/>
                <a:ext cx="5797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2816" extrusionOk="0">
                    <a:moveTo>
                      <a:pt x="981" y="334"/>
                    </a:moveTo>
                    <a:cubicBezTo>
                      <a:pt x="1003" y="334"/>
                      <a:pt x="1026" y="335"/>
                      <a:pt x="1048" y="337"/>
                    </a:cubicBezTo>
                    <a:cubicBezTo>
                      <a:pt x="1561" y="337"/>
                      <a:pt x="1985" y="783"/>
                      <a:pt x="1962" y="1318"/>
                    </a:cubicBezTo>
                    <a:lnTo>
                      <a:pt x="1962" y="1652"/>
                    </a:lnTo>
                    <a:cubicBezTo>
                      <a:pt x="1985" y="1964"/>
                      <a:pt x="1985" y="2299"/>
                      <a:pt x="1873" y="2410"/>
                    </a:cubicBezTo>
                    <a:cubicBezTo>
                      <a:pt x="1840" y="2460"/>
                      <a:pt x="1781" y="2485"/>
                      <a:pt x="1726" y="2485"/>
                    </a:cubicBezTo>
                    <a:cubicBezTo>
                      <a:pt x="1707" y="2485"/>
                      <a:pt x="1689" y="2483"/>
                      <a:pt x="1673" y="2477"/>
                    </a:cubicBezTo>
                    <a:cubicBezTo>
                      <a:pt x="1659" y="2477"/>
                      <a:pt x="1645" y="2478"/>
                      <a:pt x="1632" y="2478"/>
                    </a:cubicBezTo>
                    <a:cubicBezTo>
                      <a:pt x="893" y="2478"/>
                      <a:pt x="313" y="1884"/>
                      <a:pt x="313" y="1140"/>
                    </a:cubicBezTo>
                    <a:cubicBezTo>
                      <a:pt x="313" y="939"/>
                      <a:pt x="380" y="738"/>
                      <a:pt x="491" y="560"/>
                    </a:cubicBezTo>
                    <a:cubicBezTo>
                      <a:pt x="611" y="420"/>
                      <a:pt x="785" y="334"/>
                      <a:pt x="981" y="334"/>
                    </a:cubicBezTo>
                    <a:close/>
                    <a:moveTo>
                      <a:pt x="985" y="0"/>
                    </a:moveTo>
                    <a:cubicBezTo>
                      <a:pt x="714" y="0"/>
                      <a:pt x="434" y="132"/>
                      <a:pt x="268" y="359"/>
                    </a:cubicBezTo>
                    <a:cubicBezTo>
                      <a:pt x="90" y="582"/>
                      <a:pt x="1" y="850"/>
                      <a:pt x="1" y="1140"/>
                    </a:cubicBezTo>
                    <a:cubicBezTo>
                      <a:pt x="1" y="2076"/>
                      <a:pt x="759" y="2811"/>
                      <a:pt x="1673" y="2811"/>
                    </a:cubicBezTo>
                    <a:cubicBezTo>
                      <a:pt x="1693" y="2814"/>
                      <a:pt x="1713" y="2816"/>
                      <a:pt x="1734" y="2816"/>
                    </a:cubicBezTo>
                    <a:cubicBezTo>
                      <a:pt x="1873" y="2816"/>
                      <a:pt x="2021" y="2752"/>
                      <a:pt x="2118" y="2655"/>
                    </a:cubicBezTo>
                    <a:cubicBezTo>
                      <a:pt x="2319" y="2432"/>
                      <a:pt x="2319" y="2031"/>
                      <a:pt x="2297" y="1630"/>
                    </a:cubicBezTo>
                    <a:lnTo>
                      <a:pt x="2297" y="1318"/>
                    </a:lnTo>
                    <a:cubicBezTo>
                      <a:pt x="2319" y="605"/>
                      <a:pt x="1762" y="25"/>
                      <a:pt x="1048" y="3"/>
                    </a:cubicBezTo>
                    <a:cubicBezTo>
                      <a:pt x="1027" y="1"/>
                      <a:pt x="1006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37"/>
              <p:cNvSpPr/>
              <p:nvPr/>
            </p:nvSpPr>
            <p:spPr>
              <a:xfrm>
                <a:off x="1053525" y="2885075"/>
                <a:ext cx="230725" cy="2792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11168" extrusionOk="0">
                    <a:moveTo>
                      <a:pt x="4615" y="0"/>
                    </a:moveTo>
                    <a:cubicBezTo>
                      <a:pt x="3032" y="0"/>
                      <a:pt x="1606" y="937"/>
                      <a:pt x="982" y="2363"/>
                    </a:cubicBezTo>
                    <a:cubicBezTo>
                      <a:pt x="224" y="3968"/>
                      <a:pt x="1" y="7267"/>
                      <a:pt x="1026" y="8939"/>
                    </a:cubicBezTo>
                    <a:cubicBezTo>
                      <a:pt x="1583" y="9853"/>
                      <a:pt x="2921" y="11168"/>
                      <a:pt x="4615" y="11168"/>
                    </a:cubicBezTo>
                    <a:cubicBezTo>
                      <a:pt x="6331" y="11168"/>
                      <a:pt x="7646" y="9853"/>
                      <a:pt x="8204" y="8939"/>
                    </a:cubicBezTo>
                    <a:cubicBezTo>
                      <a:pt x="9229" y="7289"/>
                      <a:pt x="9006" y="3968"/>
                      <a:pt x="8271" y="2385"/>
                    </a:cubicBezTo>
                    <a:cubicBezTo>
                      <a:pt x="7624" y="937"/>
                      <a:pt x="6220" y="0"/>
                      <a:pt x="46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37"/>
              <p:cNvSpPr/>
              <p:nvPr/>
            </p:nvSpPr>
            <p:spPr>
              <a:xfrm>
                <a:off x="1199200" y="2966000"/>
                <a:ext cx="46300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157" extrusionOk="0">
                    <a:moveTo>
                      <a:pt x="661" y="0"/>
                    </a:moveTo>
                    <a:cubicBezTo>
                      <a:pt x="312" y="0"/>
                      <a:pt x="14" y="138"/>
                      <a:pt x="14" y="464"/>
                    </a:cubicBezTo>
                    <a:cubicBezTo>
                      <a:pt x="0" y="866"/>
                      <a:pt x="609" y="1156"/>
                      <a:pt x="1108" y="1156"/>
                    </a:cubicBezTo>
                    <a:cubicBezTo>
                      <a:pt x="1410" y="1156"/>
                      <a:pt x="1671" y="1050"/>
                      <a:pt x="1730" y="798"/>
                    </a:cubicBezTo>
                    <a:cubicBezTo>
                      <a:pt x="1852" y="325"/>
                      <a:pt x="1197" y="0"/>
                      <a:pt x="6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37"/>
              <p:cNvSpPr/>
              <p:nvPr/>
            </p:nvSpPr>
            <p:spPr>
              <a:xfrm>
                <a:off x="1092075" y="2966000"/>
                <a:ext cx="461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157" extrusionOk="0">
                    <a:moveTo>
                      <a:pt x="1198" y="0"/>
                    </a:moveTo>
                    <a:cubicBezTo>
                      <a:pt x="661" y="0"/>
                      <a:pt x="0" y="325"/>
                      <a:pt x="108" y="798"/>
                    </a:cubicBezTo>
                    <a:cubicBezTo>
                      <a:pt x="176" y="1050"/>
                      <a:pt x="439" y="1156"/>
                      <a:pt x="742" y="1156"/>
                    </a:cubicBezTo>
                    <a:cubicBezTo>
                      <a:pt x="1242" y="1156"/>
                      <a:pt x="1847" y="866"/>
                      <a:pt x="1847" y="464"/>
                    </a:cubicBezTo>
                    <a:cubicBezTo>
                      <a:pt x="1847" y="138"/>
                      <a:pt x="1549" y="0"/>
                      <a:pt x="11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37"/>
              <p:cNvSpPr/>
              <p:nvPr/>
            </p:nvSpPr>
            <p:spPr>
              <a:xfrm>
                <a:off x="1204550" y="3042225"/>
                <a:ext cx="52400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717" extrusionOk="0">
                    <a:moveTo>
                      <a:pt x="1048" y="0"/>
                    </a:moveTo>
                    <a:cubicBezTo>
                      <a:pt x="469" y="0"/>
                      <a:pt x="0" y="379"/>
                      <a:pt x="0" y="847"/>
                    </a:cubicBezTo>
                    <a:cubicBezTo>
                      <a:pt x="0" y="1315"/>
                      <a:pt x="469" y="1717"/>
                      <a:pt x="1048" y="1717"/>
                    </a:cubicBezTo>
                    <a:cubicBezTo>
                      <a:pt x="1628" y="1717"/>
                      <a:pt x="2096" y="1315"/>
                      <a:pt x="2096" y="847"/>
                    </a:cubicBezTo>
                    <a:cubicBezTo>
                      <a:pt x="2096" y="379"/>
                      <a:pt x="1628" y="0"/>
                      <a:pt x="1048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37"/>
              <p:cNvSpPr/>
              <p:nvPr/>
            </p:nvSpPr>
            <p:spPr>
              <a:xfrm>
                <a:off x="1080850" y="3042225"/>
                <a:ext cx="52400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717" extrusionOk="0">
                    <a:moveTo>
                      <a:pt x="1048" y="0"/>
                    </a:moveTo>
                    <a:cubicBezTo>
                      <a:pt x="468" y="0"/>
                      <a:pt x="0" y="379"/>
                      <a:pt x="0" y="847"/>
                    </a:cubicBezTo>
                    <a:cubicBezTo>
                      <a:pt x="0" y="1315"/>
                      <a:pt x="468" y="1717"/>
                      <a:pt x="1048" y="1717"/>
                    </a:cubicBezTo>
                    <a:cubicBezTo>
                      <a:pt x="1605" y="1717"/>
                      <a:pt x="2095" y="1315"/>
                      <a:pt x="2095" y="847"/>
                    </a:cubicBezTo>
                    <a:cubicBezTo>
                      <a:pt x="2095" y="379"/>
                      <a:pt x="1627" y="0"/>
                      <a:pt x="1048" y="0"/>
                    </a:cubicBezTo>
                    <a:close/>
                  </a:path>
                </a:pathLst>
              </a:custGeom>
              <a:solidFill>
                <a:srgbClr val="000000">
                  <a:alpha val="134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37"/>
              <p:cNvSpPr/>
              <p:nvPr/>
            </p:nvSpPr>
            <p:spPr>
              <a:xfrm>
                <a:off x="1047400" y="2880625"/>
                <a:ext cx="243000" cy="288125"/>
              </a:xfrm>
              <a:custGeom>
                <a:avLst/>
                <a:gdLst/>
                <a:ahLst/>
                <a:cxnLst/>
                <a:rect l="l" t="t" r="r" b="b"/>
                <a:pathLst>
                  <a:path w="9720" h="11525" extrusionOk="0">
                    <a:moveTo>
                      <a:pt x="4882" y="334"/>
                    </a:moveTo>
                    <a:cubicBezTo>
                      <a:pt x="6376" y="334"/>
                      <a:pt x="7758" y="1226"/>
                      <a:pt x="8359" y="2630"/>
                    </a:cubicBezTo>
                    <a:cubicBezTo>
                      <a:pt x="9117" y="4257"/>
                      <a:pt x="9273" y="7467"/>
                      <a:pt x="8315" y="9050"/>
                    </a:cubicBezTo>
                    <a:cubicBezTo>
                      <a:pt x="7825" y="9830"/>
                      <a:pt x="6554" y="11190"/>
                      <a:pt x="4860" y="11212"/>
                    </a:cubicBezTo>
                    <a:cubicBezTo>
                      <a:pt x="3188" y="11190"/>
                      <a:pt x="1895" y="9830"/>
                      <a:pt x="1405" y="9050"/>
                    </a:cubicBezTo>
                    <a:cubicBezTo>
                      <a:pt x="446" y="7467"/>
                      <a:pt x="603" y="4257"/>
                      <a:pt x="1383" y="2630"/>
                    </a:cubicBezTo>
                    <a:cubicBezTo>
                      <a:pt x="1962" y="1248"/>
                      <a:pt x="3344" y="334"/>
                      <a:pt x="4860" y="334"/>
                    </a:cubicBezTo>
                    <a:close/>
                    <a:moveTo>
                      <a:pt x="4815" y="0"/>
                    </a:moveTo>
                    <a:cubicBezTo>
                      <a:pt x="3188" y="22"/>
                      <a:pt x="1717" y="981"/>
                      <a:pt x="1071" y="2474"/>
                    </a:cubicBezTo>
                    <a:cubicBezTo>
                      <a:pt x="335" y="4012"/>
                      <a:pt x="1" y="7400"/>
                      <a:pt x="1115" y="9206"/>
                    </a:cubicBezTo>
                    <a:cubicBezTo>
                      <a:pt x="1628" y="10075"/>
                      <a:pt x="3010" y="11502"/>
                      <a:pt x="4838" y="11524"/>
                    </a:cubicBezTo>
                    <a:lnTo>
                      <a:pt x="4882" y="11524"/>
                    </a:lnTo>
                    <a:cubicBezTo>
                      <a:pt x="6688" y="11502"/>
                      <a:pt x="8070" y="10075"/>
                      <a:pt x="8582" y="9206"/>
                    </a:cubicBezTo>
                    <a:cubicBezTo>
                      <a:pt x="9719" y="7400"/>
                      <a:pt x="9363" y="4012"/>
                      <a:pt x="8649" y="2474"/>
                    </a:cubicBezTo>
                    <a:cubicBezTo>
                      <a:pt x="7981" y="981"/>
                      <a:pt x="6509" y="0"/>
                      <a:pt x="4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37"/>
              <p:cNvSpPr/>
              <p:nvPr/>
            </p:nvSpPr>
            <p:spPr>
              <a:xfrm>
                <a:off x="1196200" y="3004875"/>
                <a:ext cx="418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71" extrusionOk="0">
                    <a:moveTo>
                      <a:pt x="1471" y="1"/>
                    </a:moveTo>
                    <a:cubicBezTo>
                      <a:pt x="1360" y="1"/>
                      <a:pt x="1293" y="90"/>
                      <a:pt x="1293" y="179"/>
                    </a:cubicBezTo>
                    <a:cubicBezTo>
                      <a:pt x="1338" y="447"/>
                      <a:pt x="1137" y="714"/>
                      <a:pt x="847" y="759"/>
                    </a:cubicBezTo>
                    <a:cubicBezTo>
                      <a:pt x="647" y="759"/>
                      <a:pt x="401" y="625"/>
                      <a:pt x="334" y="224"/>
                    </a:cubicBezTo>
                    <a:cubicBezTo>
                      <a:pt x="334" y="134"/>
                      <a:pt x="245" y="68"/>
                      <a:pt x="156" y="68"/>
                    </a:cubicBezTo>
                    <a:cubicBezTo>
                      <a:pt x="67" y="90"/>
                      <a:pt x="0" y="179"/>
                      <a:pt x="22" y="268"/>
                    </a:cubicBezTo>
                    <a:cubicBezTo>
                      <a:pt x="112" y="825"/>
                      <a:pt x="468" y="1071"/>
                      <a:pt x="825" y="1071"/>
                    </a:cubicBezTo>
                    <a:lnTo>
                      <a:pt x="892" y="1071"/>
                    </a:lnTo>
                    <a:cubicBezTo>
                      <a:pt x="1338" y="1026"/>
                      <a:pt x="1672" y="625"/>
                      <a:pt x="1627" y="179"/>
                    </a:cubicBezTo>
                    <a:cubicBezTo>
                      <a:pt x="1627" y="90"/>
                      <a:pt x="1560" y="1"/>
                      <a:pt x="14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7"/>
              <p:cNvSpPr/>
              <p:nvPr/>
            </p:nvSpPr>
            <p:spPr>
              <a:xfrm>
                <a:off x="1099775" y="3004875"/>
                <a:ext cx="41275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071" extrusionOk="0">
                    <a:moveTo>
                      <a:pt x="202" y="1"/>
                    </a:moveTo>
                    <a:cubicBezTo>
                      <a:pt x="112" y="1"/>
                      <a:pt x="23" y="90"/>
                      <a:pt x="23" y="179"/>
                    </a:cubicBezTo>
                    <a:cubicBezTo>
                      <a:pt x="1" y="625"/>
                      <a:pt x="335" y="1026"/>
                      <a:pt x="781" y="1071"/>
                    </a:cubicBezTo>
                    <a:lnTo>
                      <a:pt x="826" y="1071"/>
                    </a:lnTo>
                    <a:cubicBezTo>
                      <a:pt x="1271" y="1071"/>
                      <a:pt x="1628" y="714"/>
                      <a:pt x="1650" y="268"/>
                    </a:cubicBezTo>
                    <a:cubicBezTo>
                      <a:pt x="1650" y="179"/>
                      <a:pt x="1584" y="90"/>
                      <a:pt x="1517" y="90"/>
                    </a:cubicBezTo>
                    <a:cubicBezTo>
                      <a:pt x="1502" y="87"/>
                      <a:pt x="1488" y="86"/>
                      <a:pt x="1475" y="86"/>
                    </a:cubicBezTo>
                    <a:cubicBezTo>
                      <a:pt x="1388" y="86"/>
                      <a:pt x="1335" y="146"/>
                      <a:pt x="1316" y="224"/>
                    </a:cubicBezTo>
                    <a:cubicBezTo>
                      <a:pt x="1253" y="600"/>
                      <a:pt x="1034" y="761"/>
                      <a:pt x="841" y="761"/>
                    </a:cubicBezTo>
                    <a:cubicBezTo>
                      <a:pt x="828" y="761"/>
                      <a:pt x="816" y="760"/>
                      <a:pt x="803" y="759"/>
                    </a:cubicBezTo>
                    <a:cubicBezTo>
                      <a:pt x="514" y="714"/>
                      <a:pt x="335" y="447"/>
                      <a:pt x="358" y="179"/>
                    </a:cubicBezTo>
                    <a:cubicBezTo>
                      <a:pt x="358" y="90"/>
                      <a:pt x="29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37"/>
              <p:cNvSpPr/>
              <p:nvPr/>
            </p:nvSpPr>
            <p:spPr>
              <a:xfrm>
                <a:off x="1138225" y="3070525"/>
                <a:ext cx="60775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1187" extrusionOk="0">
                    <a:moveTo>
                      <a:pt x="192" y="1"/>
                    </a:moveTo>
                    <a:cubicBezTo>
                      <a:pt x="180" y="1"/>
                      <a:pt x="169" y="2"/>
                      <a:pt x="157" y="5"/>
                    </a:cubicBezTo>
                    <a:cubicBezTo>
                      <a:pt x="68" y="27"/>
                      <a:pt x="1" y="116"/>
                      <a:pt x="23" y="206"/>
                    </a:cubicBezTo>
                    <a:cubicBezTo>
                      <a:pt x="135" y="763"/>
                      <a:pt x="647" y="1186"/>
                      <a:pt x="1227" y="1186"/>
                    </a:cubicBezTo>
                    <a:cubicBezTo>
                      <a:pt x="1806" y="1186"/>
                      <a:pt x="2297" y="763"/>
                      <a:pt x="2408" y="206"/>
                    </a:cubicBezTo>
                    <a:cubicBezTo>
                      <a:pt x="2431" y="116"/>
                      <a:pt x="2364" y="27"/>
                      <a:pt x="2297" y="5"/>
                    </a:cubicBezTo>
                    <a:cubicBezTo>
                      <a:pt x="2282" y="2"/>
                      <a:pt x="2268" y="1"/>
                      <a:pt x="2255" y="1"/>
                    </a:cubicBezTo>
                    <a:cubicBezTo>
                      <a:pt x="2169" y="1"/>
                      <a:pt x="2116" y="61"/>
                      <a:pt x="2096" y="139"/>
                    </a:cubicBezTo>
                    <a:cubicBezTo>
                      <a:pt x="2007" y="562"/>
                      <a:pt x="1650" y="852"/>
                      <a:pt x="1227" y="852"/>
                    </a:cubicBezTo>
                    <a:cubicBezTo>
                      <a:pt x="803" y="852"/>
                      <a:pt x="424" y="562"/>
                      <a:pt x="358" y="139"/>
                    </a:cubicBezTo>
                    <a:cubicBezTo>
                      <a:pt x="338" y="61"/>
                      <a:pt x="268" y="1"/>
                      <a:pt x="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37"/>
              <p:cNvSpPr/>
              <p:nvPr/>
            </p:nvSpPr>
            <p:spPr>
              <a:xfrm>
                <a:off x="1147150" y="3001900"/>
                <a:ext cx="301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2438" extrusionOk="0">
                    <a:moveTo>
                      <a:pt x="874" y="0"/>
                    </a:moveTo>
                    <a:cubicBezTo>
                      <a:pt x="808" y="0"/>
                      <a:pt x="748" y="29"/>
                      <a:pt x="714" y="97"/>
                    </a:cubicBezTo>
                    <a:cubicBezTo>
                      <a:pt x="67" y="1613"/>
                      <a:pt x="67" y="1635"/>
                      <a:pt x="67" y="1635"/>
                    </a:cubicBezTo>
                    <a:cubicBezTo>
                      <a:pt x="1" y="1769"/>
                      <a:pt x="1" y="1925"/>
                      <a:pt x="90" y="2059"/>
                    </a:cubicBezTo>
                    <a:cubicBezTo>
                      <a:pt x="313" y="2371"/>
                      <a:pt x="870" y="2438"/>
                      <a:pt x="981" y="2438"/>
                    </a:cubicBezTo>
                    <a:cubicBezTo>
                      <a:pt x="1204" y="2438"/>
                      <a:pt x="1204" y="2104"/>
                      <a:pt x="981" y="2104"/>
                    </a:cubicBezTo>
                    <a:cubicBezTo>
                      <a:pt x="758" y="2104"/>
                      <a:pt x="536" y="2014"/>
                      <a:pt x="380" y="1881"/>
                    </a:cubicBezTo>
                    <a:cubicBezTo>
                      <a:pt x="357" y="1836"/>
                      <a:pt x="357" y="1792"/>
                      <a:pt x="380" y="1769"/>
                    </a:cubicBezTo>
                    <a:cubicBezTo>
                      <a:pt x="380" y="1747"/>
                      <a:pt x="1026" y="231"/>
                      <a:pt x="1026" y="231"/>
                    </a:cubicBezTo>
                    <a:cubicBezTo>
                      <a:pt x="1048" y="142"/>
                      <a:pt x="1026" y="53"/>
                      <a:pt x="937" y="8"/>
                    </a:cubicBezTo>
                    <a:cubicBezTo>
                      <a:pt x="916" y="3"/>
                      <a:pt x="895" y="0"/>
                      <a:pt x="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37"/>
              <p:cNvSpPr/>
              <p:nvPr/>
            </p:nvSpPr>
            <p:spPr>
              <a:xfrm>
                <a:off x="1006175" y="2815425"/>
                <a:ext cx="3159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12639" h="8181" extrusionOk="0">
                    <a:moveTo>
                      <a:pt x="8069" y="0"/>
                    </a:moveTo>
                    <a:cubicBezTo>
                      <a:pt x="7178" y="0"/>
                      <a:pt x="6331" y="357"/>
                      <a:pt x="5706" y="1003"/>
                    </a:cubicBezTo>
                    <a:cubicBezTo>
                      <a:pt x="5684" y="981"/>
                      <a:pt x="5640" y="936"/>
                      <a:pt x="5617" y="914"/>
                    </a:cubicBezTo>
                    <a:cubicBezTo>
                      <a:pt x="5439" y="780"/>
                      <a:pt x="5261" y="669"/>
                      <a:pt x="5060" y="580"/>
                    </a:cubicBezTo>
                    <a:cubicBezTo>
                      <a:pt x="4726" y="401"/>
                      <a:pt x="4347" y="312"/>
                      <a:pt x="3946" y="312"/>
                    </a:cubicBezTo>
                    <a:cubicBezTo>
                      <a:pt x="2943" y="357"/>
                      <a:pt x="1984" y="869"/>
                      <a:pt x="1404" y="1694"/>
                    </a:cubicBezTo>
                    <a:cubicBezTo>
                      <a:pt x="825" y="2497"/>
                      <a:pt x="0" y="4235"/>
                      <a:pt x="892" y="7088"/>
                    </a:cubicBezTo>
                    <a:cubicBezTo>
                      <a:pt x="1092" y="7712"/>
                      <a:pt x="1494" y="7935"/>
                      <a:pt x="1783" y="7935"/>
                    </a:cubicBezTo>
                    <a:cubicBezTo>
                      <a:pt x="1984" y="7935"/>
                      <a:pt x="2162" y="7846"/>
                      <a:pt x="2252" y="7690"/>
                    </a:cubicBezTo>
                    <a:cubicBezTo>
                      <a:pt x="2564" y="7111"/>
                      <a:pt x="2920" y="6576"/>
                      <a:pt x="3366" y="6108"/>
                    </a:cubicBezTo>
                    <a:cubicBezTo>
                      <a:pt x="3522" y="5952"/>
                      <a:pt x="3678" y="5751"/>
                      <a:pt x="3923" y="5461"/>
                    </a:cubicBezTo>
                    <a:cubicBezTo>
                      <a:pt x="4235" y="5060"/>
                      <a:pt x="4503" y="4592"/>
                      <a:pt x="4681" y="4124"/>
                    </a:cubicBezTo>
                    <a:cubicBezTo>
                      <a:pt x="5216" y="5483"/>
                      <a:pt x="6487" y="6174"/>
                      <a:pt x="7111" y="6174"/>
                    </a:cubicBezTo>
                    <a:cubicBezTo>
                      <a:pt x="7128" y="6177"/>
                      <a:pt x="7146" y="6179"/>
                      <a:pt x="7164" y="6179"/>
                    </a:cubicBezTo>
                    <a:cubicBezTo>
                      <a:pt x="7284" y="6179"/>
                      <a:pt x="7412" y="6115"/>
                      <a:pt x="7490" y="6018"/>
                    </a:cubicBezTo>
                    <a:cubicBezTo>
                      <a:pt x="7534" y="5885"/>
                      <a:pt x="7534" y="5729"/>
                      <a:pt x="7445" y="5617"/>
                    </a:cubicBezTo>
                    <a:lnTo>
                      <a:pt x="7356" y="5461"/>
                    </a:lnTo>
                    <a:cubicBezTo>
                      <a:pt x="7133" y="5149"/>
                      <a:pt x="6955" y="4792"/>
                      <a:pt x="6799" y="4436"/>
                    </a:cubicBezTo>
                    <a:lnTo>
                      <a:pt x="6799" y="4436"/>
                    </a:lnTo>
                    <a:cubicBezTo>
                      <a:pt x="6866" y="4503"/>
                      <a:pt x="6955" y="4547"/>
                      <a:pt x="7044" y="4614"/>
                    </a:cubicBezTo>
                    <a:cubicBezTo>
                      <a:pt x="7356" y="4792"/>
                      <a:pt x="7646" y="4949"/>
                      <a:pt x="7980" y="5082"/>
                    </a:cubicBezTo>
                    <a:cubicBezTo>
                      <a:pt x="8604" y="5350"/>
                      <a:pt x="9206" y="5729"/>
                      <a:pt x="9719" y="6197"/>
                    </a:cubicBezTo>
                    <a:cubicBezTo>
                      <a:pt x="10142" y="6620"/>
                      <a:pt x="10454" y="7133"/>
                      <a:pt x="10610" y="7712"/>
                    </a:cubicBezTo>
                    <a:cubicBezTo>
                      <a:pt x="10699" y="8025"/>
                      <a:pt x="10856" y="8181"/>
                      <a:pt x="11056" y="8181"/>
                    </a:cubicBezTo>
                    <a:cubicBezTo>
                      <a:pt x="11591" y="8181"/>
                      <a:pt x="11970" y="7022"/>
                      <a:pt x="12015" y="6888"/>
                    </a:cubicBezTo>
                    <a:cubicBezTo>
                      <a:pt x="12639" y="4971"/>
                      <a:pt x="12438" y="3165"/>
                      <a:pt x="11457" y="1806"/>
                    </a:cubicBezTo>
                    <a:cubicBezTo>
                      <a:pt x="10677" y="713"/>
                      <a:pt x="9407" y="45"/>
                      <a:pt x="8069" y="0"/>
                    </a:cubicBezTo>
                    <a:close/>
                  </a:path>
                </a:pathLst>
              </a:custGeom>
              <a:solidFill>
                <a:srgbClr val="DB5E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37"/>
              <p:cNvSpPr/>
              <p:nvPr/>
            </p:nvSpPr>
            <p:spPr>
              <a:xfrm>
                <a:off x="1179450" y="2859600"/>
                <a:ext cx="109400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4376" h="5038" extrusionOk="0">
                    <a:moveTo>
                      <a:pt x="145" y="1"/>
                    </a:moveTo>
                    <a:cubicBezTo>
                      <a:pt x="69" y="1"/>
                      <a:pt x="0" y="81"/>
                      <a:pt x="46" y="172"/>
                    </a:cubicBezTo>
                    <a:cubicBezTo>
                      <a:pt x="848" y="1800"/>
                      <a:pt x="2699" y="1443"/>
                      <a:pt x="4125" y="4965"/>
                    </a:cubicBezTo>
                    <a:cubicBezTo>
                      <a:pt x="4142" y="5016"/>
                      <a:pt x="4185" y="5038"/>
                      <a:pt x="4229" y="5038"/>
                    </a:cubicBezTo>
                    <a:cubicBezTo>
                      <a:pt x="4301" y="5038"/>
                      <a:pt x="4376" y="4981"/>
                      <a:pt x="4348" y="4898"/>
                    </a:cubicBezTo>
                    <a:cubicBezTo>
                      <a:pt x="4259" y="4341"/>
                      <a:pt x="4058" y="3806"/>
                      <a:pt x="3791" y="3315"/>
                    </a:cubicBezTo>
                    <a:cubicBezTo>
                      <a:pt x="2654" y="1198"/>
                      <a:pt x="1116" y="1265"/>
                      <a:pt x="247" y="61"/>
                    </a:cubicBezTo>
                    <a:cubicBezTo>
                      <a:pt x="218" y="18"/>
                      <a:pt x="181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7"/>
              <p:cNvSpPr/>
              <p:nvPr/>
            </p:nvSpPr>
            <p:spPr>
              <a:xfrm>
                <a:off x="1026775" y="2844800"/>
                <a:ext cx="78900" cy="132250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5290" extrusionOk="0">
                    <a:moveTo>
                      <a:pt x="3003" y="0"/>
                    </a:moveTo>
                    <a:cubicBezTo>
                      <a:pt x="2991" y="0"/>
                      <a:pt x="2979" y="2"/>
                      <a:pt x="2966" y="6"/>
                    </a:cubicBezTo>
                    <a:cubicBezTo>
                      <a:pt x="1539" y="341"/>
                      <a:pt x="1" y="2860"/>
                      <a:pt x="558" y="5178"/>
                    </a:cubicBezTo>
                    <a:cubicBezTo>
                      <a:pt x="558" y="5245"/>
                      <a:pt x="625" y="5289"/>
                      <a:pt x="692" y="5289"/>
                    </a:cubicBezTo>
                    <a:cubicBezTo>
                      <a:pt x="759" y="5289"/>
                      <a:pt x="803" y="5222"/>
                      <a:pt x="803" y="5156"/>
                    </a:cubicBezTo>
                    <a:cubicBezTo>
                      <a:pt x="781" y="4665"/>
                      <a:pt x="826" y="4197"/>
                      <a:pt x="915" y="3729"/>
                    </a:cubicBezTo>
                    <a:cubicBezTo>
                      <a:pt x="1138" y="2503"/>
                      <a:pt x="1918" y="742"/>
                      <a:pt x="3055" y="229"/>
                    </a:cubicBezTo>
                    <a:cubicBezTo>
                      <a:pt x="3155" y="169"/>
                      <a:pt x="3111" y="0"/>
                      <a:pt x="3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37"/>
              <p:cNvSpPr/>
              <p:nvPr/>
            </p:nvSpPr>
            <p:spPr>
              <a:xfrm>
                <a:off x="1190625" y="2840200"/>
                <a:ext cx="100250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4010" h="3624" extrusionOk="0">
                    <a:moveTo>
                      <a:pt x="481" y="0"/>
                    </a:moveTo>
                    <a:cubicBezTo>
                      <a:pt x="368" y="0"/>
                      <a:pt x="252" y="4"/>
                      <a:pt x="134" y="12"/>
                    </a:cubicBezTo>
                    <a:cubicBezTo>
                      <a:pt x="0" y="34"/>
                      <a:pt x="0" y="213"/>
                      <a:pt x="134" y="235"/>
                    </a:cubicBezTo>
                    <a:cubicBezTo>
                      <a:pt x="2296" y="592"/>
                      <a:pt x="3277" y="1305"/>
                      <a:pt x="3700" y="3512"/>
                    </a:cubicBezTo>
                    <a:cubicBezTo>
                      <a:pt x="3700" y="3579"/>
                      <a:pt x="3745" y="3623"/>
                      <a:pt x="3812" y="3623"/>
                    </a:cubicBezTo>
                    <a:cubicBezTo>
                      <a:pt x="3879" y="3623"/>
                      <a:pt x="3946" y="3579"/>
                      <a:pt x="3946" y="3512"/>
                    </a:cubicBezTo>
                    <a:cubicBezTo>
                      <a:pt x="4009" y="1355"/>
                      <a:pt x="2588" y="0"/>
                      <a:pt x="4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37"/>
              <p:cNvSpPr/>
              <p:nvPr/>
            </p:nvSpPr>
            <p:spPr>
              <a:xfrm>
                <a:off x="1121525" y="2853450"/>
                <a:ext cx="44700" cy="86925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3477" extrusionOk="0">
                    <a:moveTo>
                      <a:pt x="315" y="0"/>
                    </a:moveTo>
                    <a:cubicBezTo>
                      <a:pt x="262" y="0"/>
                      <a:pt x="212" y="28"/>
                      <a:pt x="201" y="84"/>
                    </a:cubicBezTo>
                    <a:cubicBezTo>
                      <a:pt x="0" y="1310"/>
                      <a:pt x="513" y="2781"/>
                      <a:pt x="1538" y="3450"/>
                    </a:cubicBezTo>
                    <a:cubicBezTo>
                      <a:pt x="1561" y="3468"/>
                      <a:pt x="1586" y="3476"/>
                      <a:pt x="1611" y="3476"/>
                    </a:cubicBezTo>
                    <a:cubicBezTo>
                      <a:pt x="1704" y="3476"/>
                      <a:pt x="1787" y="3360"/>
                      <a:pt x="1717" y="3271"/>
                    </a:cubicBezTo>
                    <a:cubicBezTo>
                      <a:pt x="1159" y="2603"/>
                      <a:pt x="780" y="1800"/>
                      <a:pt x="602" y="953"/>
                    </a:cubicBezTo>
                    <a:cubicBezTo>
                      <a:pt x="535" y="664"/>
                      <a:pt x="446" y="84"/>
                      <a:pt x="446" y="84"/>
                    </a:cubicBezTo>
                    <a:cubicBezTo>
                      <a:pt x="424" y="28"/>
                      <a:pt x="368" y="0"/>
                      <a:pt x="3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37"/>
              <p:cNvSpPr/>
              <p:nvPr/>
            </p:nvSpPr>
            <p:spPr>
              <a:xfrm>
                <a:off x="1068025" y="2874125"/>
                <a:ext cx="41250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2877" extrusionOk="0">
                    <a:moveTo>
                      <a:pt x="1424" y="0"/>
                    </a:moveTo>
                    <a:cubicBezTo>
                      <a:pt x="1401" y="0"/>
                      <a:pt x="1379" y="6"/>
                      <a:pt x="1360" y="15"/>
                    </a:cubicBezTo>
                    <a:cubicBezTo>
                      <a:pt x="246" y="906"/>
                      <a:pt x="0" y="2779"/>
                      <a:pt x="290" y="2868"/>
                    </a:cubicBezTo>
                    <a:cubicBezTo>
                      <a:pt x="307" y="2874"/>
                      <a:pt x="323" y="2877"/>
                      <a:pt x="337" y="2877"/>
                    </a:cubicBezTo>
                    <a:cubicBezTo>
                      <a:pt x="489" y="2877"/>
                      <a:pt x="486" y="2559"/>
                      <a:pt x="669" y="2110"/>
                    </a:cubicBezTo>
                    <a:cubicBezTo>
                      <a:pt x="1271" y="394"/>
                      <a:pt x="1650" y="193"/>
                      <a:pt x="1516" y="37"/>
                    </a:cubicBezTo>
                    <a:cubicBezTo>
                      <a:pt x="1490" y="11"/>
                      <a:pt x="1456" y="0"/>
                      <a:pt x="1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37"/>
              <p:cNvSpPr/>
              <p:nvPr/>
            </p:nvSpPr>
            <p:spPr>
              <a:xfrm>
                <a:off x="1149450" y="2852550"/>
                <a:ext cx="2360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944" h="1726" extrusionOk="0">
                    <a:moveTo>
                      <a:pt x="313" y="0"/>
                    </a:moveTo>
                    <a:cubicBezTo>
                      <a:pt x="57" y="0"/>
                      <a:pt x="1" y="981"/>
                      <a:pt x="488" y="1680"/>
                    </a:cubicBezTo>
                    <a:cubicBezTo>
                      <a:pt x="510" y="1703"/>
                      <a:pt x="533" y="1725"/>
                      <a:pt x="577" y="1725"/>
                    </a:cubicBezTo>
                    <a:cubicBezTo>
                      <a:pt x="584" y="1726"/>
                      <a:pt x="590" y="1726"/>
                      <a:pt x="595" y="1726"/>
                    </a:cubicBezTo>
                    <a:cubicBezTo>
                      <a:pt x="944" y="1726"/>
                      <a:pt x="575" y="426"/>
                      <a:pt x="421" y="75"/>
                    </a:cubicBezTo>
                    <a:cubicBezTo>
                      <a:pt x="399" y="53"/>
                      <a:pt x="377" y="31"/>
                      <a:pt x="354" y="9"/>
                    </a:cubicBezTo>
                    <a:cubicBezTo>
                      <a:pt x="340" y="3"/>
                      <a:pt x="326" y="0"/>
                      <a:pt x="3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37"/>
              <p:cNvSpPr/>
              <p:nvPr/>
            </p:nvSpPr>
            <p:spPr>
              <a:xfrm>
                <a:off x="1000050" y="2810950"/>
                <a:ext cx="33602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8494" extrusionOk="0">
                    <a:moveTo>
                      <a:pt x="8314" y="335"/>
                    </a:moveTo>
                    <a:lnTo>
                      <a:pt x="8314" y="357"/>
                    </a:lnTo>
                    <a:cubicBezTo>
                      <a:pt x="10744" y="357"/>
                      <a:pt x="13441" y="2921"/>
                      <a:pt x="12104" y="7044"/>
                    </a:cubicBezTo>
                    <a:cubicBezTo>
                      <a:pt x="11925" y="7602"/>
                      <a:pt x="11591" y="8204"/>
                      <a:pt x="11301" y="8204"/>
                    </a:cubicBezTo>
                    <a:cubicBezTo>
                      <a:pt x="11190" y="8204"/>
                      <a:pt x="11078" y="8092"/>
                      <a:pt x="11011" y="7869"/>
                    </a:cubicBezTo>
                    <a:cubicBezTo>
                      <a:pt x="10833" y="7245"/>
                      <a:pt x="10521" y="6710"/>
                      <a:pt x="10075" y="6264"/>
                    </a:cubicBezTo>
                    <a:cubicBezTo>
                      <a:pt x="9072" y="5328"/>
                      <a:pt x="8203" y="5194"/>
                      <a:pt x="7378" y="4659"/>
                    </a:cubicBezTo>
                    <a:cubicBezTo>
                      <a:pt x="6821" y="4303"/>
                      <a:pt x="6843" y="4191"/>
                      <a:pt x="6754" y="4191"/>
                    </a:cubicBezTo>
                    <a:lnTo>
                      <a:pt x="6732" y="4191"/>
                    </a:lnTo>
                    <a:cubicBezTo>
                      <a:pt x="6910" y="4793"/>
                      <a:pt x="7177" y="5373"/>
                      <a:pt x="7534" y="5885"/>
                    </a:cubicBezTo>
                    <a:cubicBezTo>
                      <a:pt x="7668" y="6086"/>
                      <a:pt x="7556" y="6197"/>
                      <a:pt x="7356" y="6197"/>
                    </a:cubicBezTo>
                    <a:cubicBezTo>
                      <a:pt x="6799" y="6197"/>
                      <a:pt x="5461" y="5506"/>
                      <a:pt x="5015" y="4035"/>
                    </a:cubicBezTo>
                    <a:cubicBezTo>
                      <a:pt x="4993" y="3991"/>
                      <a:pt x="4971" y="3946"/>
                      <a:pt x="4926" y="3946"/>
                    </a:cubicBezTo>
                    <a:cubicBezTo>
                      <a:pt x="4792" y="3946"/>
                      <a:pt x="4748" y="4637"/>
                      <a:pt x="4035" y="5529"/>
                    </a:cubicBezTo>
                    <a:cubicBezTo>
                      <a:pt x="3321" y="6443"/>
                      <a:pt x="3188" y="6353"/>
                      <a:pt x="2340" y="7758"/>
                    </a:cubicBezTo>
                    <a:cubicBezTo>
                      <a:pt x="2274" y="7869"/>
                      <a:pt x="2140" y="7936"/>
                      <a:pt x="2028" y="7936"/>
                    </a:cubicBezTo>
                    <a:cubicBezTo>
                      <a:pt x="1761" y="7936"/>
                      <a:pt x="1427" y="7713"/>
                      <a:pt x="1271" y="7223"/>
                    </a:cubicBezTo>
                    <a:cubicBezTo>
                      <a:pt x="0" y="3144"/>
                      <a:pt x="2162" y="647"/>
                      <a:pt x="4191" y="647"/>
                    </a:cubicBezTo>
                    <a:cubicBezTo>
                      <a:pt x="4547" y="647"/>
                      <a:pt x="4904" y="714"/>
                      <a:pt x="5238" y="892"/>
                    </a:cubicBezTo>
                    <a:cubicBezTo>
                      <a:pt x="5706" y="1115"/>
                      <a:pt x="5818" y="1338"/>
                      <a:pt x="5951" y="1338"/>
                    </a:cubicBezTo>
                    <a:cubicBezTo>
                      <a:pt x="5996" y="1316"/>
                      <a:pt x="6041" y="1294"/>
                      <a:pt x="6085" y="1249"/>
                    </a:cubicBezTo>
                    <a:cubicBezTo>
                      <a:pt x="6665" y="669"/>
                      <a:pt x="7467" y="335"/>
                      <a:pt x="8314" y="335"/>
                    </a:cubicBezTo>
                    <a:close/>
                    <a:moveTo>
                      <a:pt x="8292" y="1"/>
                    </a:moveTo>
                    <a:lnTo>
                      <a:pt x="8314" y="23"/>
                    </a:lnTo>
                    <a:cubicBezTo>
                      <a:pt x="8286" y="22"/>
                      <a:pt x="8258" y="22"/>
                      <a:pt x="8230" y="22"/>
                    </a:cubicBezTo>
                    <a:cubicBezTo>
                      <a:pt x="7370" y="22"/>
                      <a:pt x="6555" y="354"/>
                      <a:pt x="5929" y="937"/>
                    </a:cubicBezTo>
                    <a:cubicBezTo>
                      <a:pt x="5751" y="803"/>
                      <a:pt x="5573" y="692"/>
                      <a:pt x="5372" y="580"/>
                    </a:cubicBezTo>
                    <a:cubicBezTo>
                      <a:pt x="5015" y="402"/>
                      <a:pt x="4592" y="313"/>
                      <a:pt x="4191" y="313"/>
                    </a:cubicBezTo>
                    <a:cubicBezTo>
                      <a:pt x="3098" y="357"/>
                      <a:pt x="2118" y="892"/>
                      <a:pt x="1493" y="1784"/>
                    </a:cubicBezTo>
                    <a:cubicBezTo>
                      <a:pt x="914" y="2586"/>
                      <a:pt x="45" y="4370"/>
                      <a:pt x="958" y="7312"/>
                    </a:cubicBezTo>
                    <a:cubicBezTo>
                      <a:pt x="1181" y="8003"/>
                      <a:pt x="1672" y="8270"/>
                      <a:pt x="2028" y="8270"/>
                    </a:cubicBezTo>
                    <a:cubicBezTo>
                      <a:pt x="2274" y="8270"/>
                      <a:pt x="2497" y="8137"/>
                      <a:pt x="2630" y="7936"/>
                    </a:cubicBezTo>
                    <a:cubicBezTo>
                      <a:pt x="2920" y="7379"/>
                      <a:pt x="3277" y="6866"/>
                      <a:pt x="3722" y="6398"/>
                    </a:cubicBezTo>
                    <a:cubicBezTo>
                      <a:pt x="3879" y="6220"/>
                      <a:pt x="4057" y="6041"/>
                      <a:pt x="4302" y="5729"/>
                    </a:cubicBezTo>
                    <a:cubicBezTo>
                      <a:pt x="4547" y="5417"/>
                      <a:pt x="4748" y="5061"/>
                      <a:pt x="4926" y="4704"/>
                    </a:cubicBezTo>
                    <a:cubicBezTo>
                      <a:pt x="5573" y="5952"/>
                      <a:pt x="6776" y="6510"/>
                      <a:pt x="7356" y="6510"/>
                    </a:cubicBezTo>
                    <a:cubicBezTo>
                      <a:pt x="7376" y="6512"/>
                      <a:pt x="7396" y="6513"/>
                      <a:pt x="7416" y="6513"/>
                    </a:cubicBezTo>
                    <a:cubicBezTo>
                      <a:pt x="7596" y="6513"/>
                      <a:pt x="7768" y="6425"/>
                      <a:pt x="7868" y="6264"/>
                    </a:cubicBezTo>
                    <a:cubicBezTo>
                      <a:pt x="7958" y="6086"/>
                      <a:pt x="7935" y="5863"/>
                      <a:pt x="7824" y="5707"/>
                    </a:cubicBezTo>
                    <a:cubicBezTo>
                      <a:pt x="7802" y="5662"/>
                      <a:pt x="7779" y="5618"/>
                      <a:pt x="7735" y="5551"/>
                    </a:cubicBezTo>
                    <a:cubicBezTo>
                      <a:pt x="7646" y="5440"/>
                      <a:pt x="7556" y="5261"/>
                      <a:pt x="7423" y="5061"/>
                    </a:cubicBezTo>
                    <a:lnTo>
                      <a:pt x="7423" y="5061"/>
                    </a:lnTo>
                    <a:cubicBezTo>
                      <a:pt x="7668" y="5194"/>
                      <a:pt x="7913" y="5306"/>
                      <a:pt x="8136" y="5417"/>
                    </a:cubicBezTo>
                    <a:cubicBezTo>
                      <a:pt x="8760" y="5662"/>
                      <a:pt x="9340" y="6019"/>
                      <a:pt x="9852" y="6487"/>
                    </a:cubicBezTo>
                    <a:cubicBezTo>
                      <a:pt x="10253" y="6888"/>
                      <a:pt x="10543" y="7379"/>
                      <a:pt x="10677" y="7936"/>
                    </a:cubicBezTo>
                    <a:cubicBezTo>
                      <a:pt x="10833" y="8404"/>
                      <a:pt x="11101" y="8493"/>
                      <a:pt x="11301" y="8493"/>
                    </a:cubicBezTo>
                    <a:cubicBezTo>
                      <a:pt x="11903" y="8493"/>
                      <a:pt x="12304" y="7423"/>
                      <a:pt x="12416" y="7111"/>
                    </a:cubicBezTo>
                    <a:cubicBezTo>
                      <a:pt x="13040" y="5128"/>
                      <a:pt x="12839" y="3255"/>
                      <a:pt x="11836" y="1873"/>
                    </a:cubicBezTo>
                    <a:cubicBezTo>
                      <a:pt x="11011" y="714"/>
                      <a:pt x="9696" y="23"/>
                      <a:pt x="8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97" name="Google Shape;3497;p37"/>
          <p:cNvGrpSpPr/>
          <p:nvPr/>
        </p:nvGrpSpPr>
        <p:grpSpPr>
          <a:xfrm>
            <a:off x="648668" y="2689089"/>
            <a:ext cx="239539" cy="246541"/>
            <a:chOff x="3677075" y="3656125"/>
            <a:chExt cx="218100" cy="224475"/>
          </a:xfrm>
        </p:grpSpPr>
        <p:sp>
          <p:nvSpPr>
            <p:cNvPr id="3498" name="Google Shape;3498;p37"/>
            <p:cNvSpPr/>
            <p:nvPr/>
          </p:nvSpPr>
          <p:spPr>
            <a:xfrm>
              <a:off x="3683450" y="3727150"/>
              <a:ext cx="55725" cy="38050"/>
            </a:xfrm>
            <a:custGeom>
              <a:avLst/>
              <a:gdLst/>
              <a:ahLst/>
              <a:cxnLst/>
              <a:rect l="l" t="t" r="r" b="b"/>
              <a:pathLst>
                <a:path w="2229" h="1522" extrusionOk="0">
                  <a:moveTo>
                    <a:pt x="1183" y="0"/>
                  </a:moveTo>
                  <a:cubicBezTo>
                    <a:pt x="778" y="0"/>
                    <a:pt x="375" y="65"/>
                    <a:pt x="0" y="184"/>
                  </a:cubicBezTo>
                  <a:cubicBezTo>
                    <a:pt x="446" y="789"/>
                    <a:pt x="1083" y="1235"/>
                    <a:pt x="1783" y="1521"/>
                  </a:cubicBezTo>
                  <a:cubicBezTo>
                    <a:pt x="1783" y="1012"/>
                    <a:pt x="1942" y="534"/>
                    <a:pt x="2229" y="152"/>
                  </a:cubicBezTo>
                  <a:cubicBezTo>
                    <a:pt x="1889" y="49"/>
                    <a:pt x="1535" y="0"/>
                    <a:pt x="1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7"/>
            <p:cNvSpPr/>
            <p:nvPr/>
          </p:nvSpPr>
          <p:spPr>
            <a:xfrm>
              <a:off x="3718450" y="3672050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860"/>
                    <a:pt x="319" y="1656"/>
                    <a:pt x="797" y="2356"/>
                  </a:cubicBezTo>
                  <a:cubicBezTo>
                    <a:pt x="1083" y="1942"/>
                    <a:pt x="1529" y="1656"/>
                    <a:pt x="2007" y="1497"/>
                  </a:cubicBezTo>
                  <a:cubicBezTo>
                    <a:pt x="1497" y="828"/>
                    <a:pt x="797" y="31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7"/>
            <p:cNvSpPr/>
            <p:nvPr/>
          </p:nvSpPr>
          <p:spPr>
            <a:xfrm>
              <a:off x="3768600" y="3656125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37"/>
                    <a:pt x="32" y="1370"/>
                    <a:pt x="1" y="2134"/>
                  </a:cubicBezTo>
                  <a:cubicBezTo>
                    <a:pt x="223" y="2054"/>
                    <a:pt x="462" y="2014"/>
                    <a:pt x="705" y="2014"/>
                  </a:cubicBezTo>
                  <a:cubicBezTo>
                    <a:pt x="948" y="2014"/>
                    <a:pt x="1194" y="2054"/>
                    <a:pt x="1433" y="2134"/>
                  </a:cubicBezTo>
                  <a:cubicBezTo>
                    <a:pt x="1401" y="1370"/>
                    <a:pt x="1147" y="637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7"/>
            <p:cNvSpPr/>
            <p:nvPr/>
          </p:nvSpPr>
          <p:spPr>
            <a:xfrm>
              <a:off x="3803625" y="3672050"/>
              <a:ext cx="50150" cy="58925"/>
            </a:xfrm>
            <a:custGeom>
              <a:avLst/>
              <a:gdLst/>
              <a:ahLst/>
              <a:cxnLst/>
              <a:rect l="l" t="t" r="r" b="b"/>
              <a:pathLst>
                <a:path w="2006" h="2357" extrusionOk="0">
                  <a:moveTo>
                    <a:pt x="2006" y="0"/>
                  </a:moveTo>
                  <a:lnTo>
                    <a:pt x="2006" y="0"/>
                  </a:lnTo>
                  <a:cubicBezTo>
                    <a:pt x="1210" y="319"/>
                    <a:pt x="510" y="828"/>
                    <a:pt x="0" y="1497"/>
                  </a:cubicBezTo>
                  <a:cubicBezTo>
                    <a:pt x="478" y="1656"/>
                    <a:pt x="892" y="1942"/>
                    <a:pt x="1210" y="2356"/>
                  </a:cubicBezTo>
                  <a:cubicBezTo>
                    <a:pt x="1688" y="1656"/>
                    <a:pt x="1942" y="860"/>
                    <a:pt x="2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7"/>
            <p:cNvSpPr/>
            <p:nvPr/>
          </p:nvSpPr>
          <p:spPr>
            <a:xfrm>
              <a:off x="3833075" y="3727150"/>
              <a:ext cx="56525" cy="38050"/>
            </a:xfrm>
            <a:custGeom>
              <a:avLst/>
              <a:gdLst/>
              <a:ahLst/>
              <a:cxnLst/>
              <a:rect l="l" t="t" r="r" b="b"/>
              <a:pathLst>
                <a:path w="2261" h="1522" extrusionOk="0">
                  <a:moveTo>
                    <a:pt x="1049" y="0"/>
                  </a:moveTo>
                  <a:cubicBezTo>
                    <a:pt x="694" y="0"/>
                    <a:pt x="340" y="49"/>
                    <a:pt x="0" y="152"/>
                  </a:cubicBezTo>
                  <a:cubicBezTo>
                    <a:pt x="287" y="534"/>
                    <a:pt x="446" y="1012"/>
                    <a:pt x="446" y="1521"/>
                  </a:cubicBezTo>
                  <a:cubicBezTo>
                    <a:pt x="1146" y="1235"/>
                    <a:pt x="1783" y="789"/>
                    <a:pt x="2260" y="184"/>
                  </a:cubicBezTo>
                  <a:cubicBezTo>
                    <a:pt x="1868" y="65"/>
                    <a:pt x="1458" y="0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7"/>
            <p:cNvSpPr/>
            <p:nvPr/>
          </p:nvSpPr>
          <p:spPr>
            <a:xfrm>
              <a:off x="3833875" y="3765175"/>
              <a:ext cx="61300" cy="39550"/>
            </a:xfrm>
            <a:custGeom>
              <a:avLst/>
              <a:gdLst/>
              <a:ahLst/>
              <a:cxnLst/>
              <a:rect l="l" t="t" r="r" b="b"/>
              <a:pathLst>
                <a:path w="2452" h="1582" extrusionOk="0">
                  <a:moveTo>
                    <a:pt x="446" y="0"/>
                  </a:moveTo>
                  <a:cubicBezTo>
                    <a:pt x="414" y="509"/>
                    <a:pt x="287" y="987"/>
                    <a:pt x="0" y="1369"/>
                  </a:cubicBezTo>
                  <a:cubicBezTo>
                    <a:pt x="438" y="1509"/>
                    <a:pt x="894" y="1582"/>
                    <a:pt x="1349" y="1582"/>
                  </a:cubicBezTo>
                  <a:cubicBezTo>
                    <a:pt x="1722" y="1582"/>
                    <a:pt x="2093" y="1533"/>
                    <a:pt x="2451" y="1433"/>
                  </a:cubicBezTo>
                  <a:cubicBezTo>
                    <a:pt x="1942" y="764"/>
                    <a:pt x="1242" y="287"/>
                    <a:pt x="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7"/>
            <p:cNvSpPr/>
            <p:nvPr/>
          </p:nvSpPr>
          <p:spPr>
            <a:xfrm>
              <a:off x="3804425" y="3799400"/>
              <a:ext cx="45375" cy="54125"/>
            </a:xfrm>
            <a:custGeom>
              <a:avLst/>
              <a:gdLst/>
              <a:ahLst/>
              <a:cxnLst/>
              <a:rect l="l" t="t" r="r" b="b"/>
              <a:pathLst>
                <a:path w="1815" h="2165" extrusionOk="0">
                  <a:moveTo>
                    <a:pt x="1178" y="0"/>
                  </a:moveTo>
                  <a:cubicBezTo>
                    <a:pt x="860" y="414"/>
                    <a:pt x="478" y="700"/>
                    <a:pt x="0" y="860"/>
                  </a:cubicBezTo>
                  <a:cubicBezTo>
                    <a:pt x="478" y="1464"/>
                    <a:pt x="1114" y="1910"/>
                    <a:pt x="1815" y="2165"/>
                  </a:cubicBezTo>
                  <a:cubicBezTo>
                    <a:pt x="1815" y="1401"/>
                    <a:pt x="1592" y="637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7"/>
            <p:cNvSpPr/>
            <p:nvPr/>
          </p:nvSpPr>
          <p:spPr>
            <a:xfrm>
              <a:off x="3768600" y="3820875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433" y="1"/>
                  </a:moveTo>
                  <a:lnTo>
                    <a:pt x="1433" y="1"/>
                  </a:lnTo>
                  <a:cubicBezTo>
                    <a:pt x="1194" y="80"/>
                    <a:pt x="948" y="120"/>
                    <a:pt x="705" y="120"/>
                  </a:cubicBezTo>
                  <a:cubicBezTo>
                    <a:pt x="462" y="120"/>
                    <a:pt x="223" y="80"/>
                    <a:pt x="1" y="1"/>
                  </a:cubicBezTo>
                  <a:lnTo>
                    <a:pt x="1" y="1"/>
                  </a:lnTo>
                  <a:cubicBezTo>
                    <a:pt x="1" y="860"/>
                    <a:pt x="255" y="1688"/>
                    <a:pt x="701" y="2388"/>
                  </a:cubicBezTo>
                  <a:cubicBezTo>
                    <a:pt x="1178" y="1688"/>
                    <a:pt x="1433" y="860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7"/>
            <p:cNvSpPr/>
            <p:nvPr/>
          </p:nvSpPr>
          <p:spPr>
            <a:xfrm>
              <a:off x="3722450" y="3799400"/>
              <a:ext cx="46175" cy="53325"/>
            </a:xfrm>
            <a:custGeom>
              <a:avLst/>
              <a:gdLst/>
              <a:ahLst/>
              <a:cxnLst/>
              <a:rect l="l" t="t" r="r" b="b"/>
              <a:pathLst>
                <a:path w="1847" h="2133" extrusionOk="0">
                  <a:moveTo>
                    <a:pt x="669" y="0"/>
                  </a:moveTo>
                  <a:cubicBezTo>
                    <a:pt x="255" y="637"/>
                    <a:pt x="32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700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7"/>
            <p:cNvSpPr/>
            <p:nvPr/>
          </p:nvSpPr>
          <p:spPr>
            <a:xfrm>
              <a:off x="3677075" y="3765175"/>
              <a:ext cx="62100" cy="39550"/>
            </a:xfrm>
            <a:custGeom>
              <a:avLst/>
              <a:gdLst/>
              <a:ahLst/>
              <a:cxnLst/>
              <a:rect l="l" t="t" r="r" b="b"/>
              <a:pathLst>
                <a:path w="2484" h="1582" extrusionOk="0">
                  <a:moveTo>
                    <a:pt x="2038" y="0"/>
                  </a:moveTo>
                  <a:cubicBezTo>
                    <a:pt x="1242" y="287"/>
                    <a:pt x="542" y="764"/>
                    <a:pt x="1" y="1433"/>
                  </a:cubicBezTo>
                  <a:cubicBezTo>
                    <a:pt x="373" y="1533"/>
                    <a:pt x="752" y="1582"/>
                    <a:pt x="1129" y="1582"/>
                  </a:cubicBezTo>
                  <a:cubicBezTo>
                    <a:pt x="1589" y="1582"/>
                    <a:pt x="2046" y="1509"/>
                    <a:pt x="2484" y="1369"/>
                  </a:cubicBezTo>
                  <a:cubicBezTo>
                    <a:pt x="2197" y="987"/>
                    <a:pt x="2038" y="509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7"/>
            <p:cNvSpPr/>
            <p:nvPr/>
          </p:nvSpPr>
          <p:spPr>
            <a:xfrm>
              <a:off x="3752675" y="3733325"/>
              <a:ext cx="76450" cy="66125"/>
            </a:xfrm>
            <a:custGeom>
              <a:avLst/>
              <a:gdLst/>
              <a:ahLst/>
              <a:cxnLst/>
              <a:rect l="l" t="t" r="r" b="b"/>
              <a:pathLst>
                <a:path w="3058" h="2645" extrusionOk="0">
                  <a:moveTo>
                    <a:pt x="1306" y="1"/>
                  </a:moveTo>
                  <a:cubicBezTo>
                    <a:pt x="574" y="1"/>
                    <a:pt x="1" y="606"/>
                    <a:pt x="1" y="1338"/>
                  </a:cubicBezTo>
                  <a:cubicBezTo>
                    <a:pt x="1" y="2116"/>
                    <a:pt x="647" y="2645"/>
                    <a:pt x="1321" y="2645"/>
                  </a:cubicBezTo>
                  <a:cubicBezTo>
                    <a:pt x="1639" y="2645"/>
                    <a:pt x="1964" y="2527"/>
                    <a:pt x="2229" y="2261"/>
                  </a:cubicBezTo>
                  <a:cubicBezTo>
                    <a:pt x="3057" y="1433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9" name="Google Shape;3509;p37"/>
          <p:cNvGrpSpPr/>
          <p:nvPr/>
        </p:nvGrpSpPr>
        <p:grpSpPr>
          <a:xfrm>
            <a:off x="2692358" y="1217480"/>
            <a:ext cx="239539" cy="246541"/>
            <a:chOff x="3677075" y="3656125"/>
            <a:chExt cx="218100" cy="224475"/>
          </a:xfrm>
        </p:grpSpPr>
        <p:sp>
          <p:nvSpPr>
            <p:cNvPr id="3510" name="Google Shape;3510;p37"/>
            <p:cNvSpPr/>
            <p:nvPr/>
          </p:nvSpPr>
          <p:spPr>
            <a:xfrm>
              <a:off x="3683450" y="3727150"/>
              <a:ext cx="55725" cy="38050"/>
            </a:xfrm>
            <a:custGeom>
              <a:avLst/>
              <a:gdLst/>
              <a:ahLst/>
              <a:cxnLst/>
              <a:rect l="l" t="t" r="r" b="b"/>
              <a:pathLst>
                <a:path w="2229" h="1522" extrusionOk="0">
                  <a:moveTo>
                    <a:pt x="1183" y="0"/>
                  </a:moveTo>
                  <a:cubicBezTo>
                    <a:pt x="778" y="0"/>
                    <a:pt x="375" y="65"/>
                    <a:pt x="0" y="184"/>
                  </a:cubicBezTo>
                  <a:cubicBezTo>
                    <a:pt x="446" y="789"/>
                    <a:pt x="1083" y="1235"/>
                    <a:pt x="1783" y="1521"/>
                  </a:cubicBezTo>
                  <a:cubicBezTo>
                    <a:pt x="1783" y="1012"/>
                    <a:pt x="1942" y="534"/>
                    <a:pt x="2229" y="152"/>
                  </a:cubicBezTo>
                  <a:cubicBezTo>
                    <a:pt x="1889" y="49"/>
                    <a:pt x="1535" y="0"/>
                    <a:pt x="1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7"/>
            <p:cNvSpPr/>
            <p:nvPr/>
          </p:nvSpPr>
          <p:spPr>
            <a:xfrm>
              <a:off x="3718450" y="3672050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860"/>
                    <a:pt x="319" y="1656"/>
                    <a:pt x="797" y="2356"/>
                  </a:cubicBezTo>
                  <a:cubicBezTo>
                    <a:pt x="1083" y="1942"/>
                    <a:pt x="1529" y="1656"/>
                    <a:pt x="2007" y="1497"/>
                  </a:cubicBezTo>
                  <a:cubicBezTo>
                    <a:pt x="1497" y="828"/>
                    <a:pt x="797" y="31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7"/>
            <p:cNvSpPr/>
            <p:nvPr/>
          </p:nvSpPr>
          <p:spPr>
            <a:xfrm>
              <a:off x="3768600" y="3656125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37"/>
                    <a:pt x="32" y="1370"/>
                    <a:pt x="1" y="2134"/>
                  </a:cubicBezTo>
                  <a:cubicBezTo>
                    <a:pt x="223" y="2054"/>
                    <a:pt x="462" y="2014"/>
                    <a:pt x="705" y="2014"/>
                  </a:cubicBezTo>
                  <a:cubicBezTo>
                    <a:pt x="948" y="2014"/>
                    <a:pt x="1194" y="2054"/>
                    <a:pt x="1433" y="2134"/>
                  </a:cubicBezTo>
                  <a:cubicBezTo>
                    <a:pt x="1401" y="1370"/>
                    <a:pt x="1147" y="637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7"/>
            <p:cNvSpPr/>
            <p:nvPr/>
          </p:nvSpPr>
          <p:spPr>
            <a:xfrm>
              <a:off x="3803625" y="3672050"/>
              <a:ext cx="50150" cy="58925"/>
            </a:xfrm>
            <a:custGeom>
              <a:avLst/>
              <a:gdLst/>
              <a:ahLst/>
              <a:cxnLst/>
              <a:rect l="l" t="t" r="r" b="b"/>
              <a:pathLst>
                <a:path w="2006" h="2357" extrusionOk="0">
                  <a:moveTo>
                    <a:pt x="2006" y="0"/>
                  </a:moveTo>
                  <a:lnTo>
                    <a:pt x="2006" y="0"/>
                  </a:lnTo>
                  <a:cubicBezTo>
                    <a:pt x="1210" y="319"/>
                    <a:pt x="510" y="828"/>
                    <a:pt x="0" y="1497"/>
                  </a:cubicBezTo>
                  <a:cubicBezTo>
                    <a:pt x="478" y="1656"/>
                    <a:pt x="892" y="1942"/>
                    <a:pt x="1210" y="2356"/>
                  </a:cubicBezTo>
                  <a:cubicBezTo>
                    <a:pt x="1688" y="1656"/>
                    <a:pt x="1942" y="860"/>
                    <a:pt x="2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7"/>
            <p:cNvSpPr/>
            <p:nvPr/>
          </p:nvSpPr>
          <p:spPr>
            <a:xfrm>
              <a:off x="3833075" y="3727150"/>
              <a:ext cx="56525" cy="38050"/>
            </a:xfrm>
            <a:custGeom>
              <a:avLst/>
              <a:gdLst/>
              <a:ahLst/>
              <a:cxnLst/>
              <a:rect l="l" t="t" r="r" b="b"/>
              <a:pathLst>
                <a:path w="2261" h="1522" extrusionOk="0">
                  <a:moveTo>
                    <a:pt x="1049" y="0"/>
                  </a:moveTo>
                  <a:cubicBezTo>
                    <a:pt x="694" y="0"/>
                    <a:pt x="340" y="49"/>
                    <a:pt x="0" y="152"/>
                  </a:cubicBezTo>
                  <a:cubicBezTo>
                    <a:pt x="287" y="534"/>
                    <a:pt x="446" y="1012"/>
                    <a:pt x="446" y="1521"/>
                  </a:cubicBezTo>
                  <a:cubicBezTo>
                    <a:pt x="1146" y="1235"/>
                    <a:pt x="1783" y="789"/>
                    <a:pt x="2260" y="184"/>
                  </a:cubicBezTo>
                  <a:cubicBezTo>
                    <a:pt x="1868" y="65"/>
                    <a:pt x="1458" y="0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7"/>
            <p:cNvSpPr/>
            <p:nvPr/>
          </p:nvSpPr>
          <p:spPr>
            <a:xfrm>
              <a:off x="3833875" y="3765175"/>
              <a:ext cx="61300" cy="39550"/>
            </a:xfrm>
            <a:custGeom>
              <a:avLst/>
              <a:gdLst/>
              <a:ahLst/>
              <a:cxnLst/>
              <a:rect l="l" t="t" r="r" b="b"/>
              <a:pathLst>
                <a:path w="2452" h="1582" extrusionOk="0">
                  <a:moveTo>
                    <a:pt x="446" y="0"/>
                  </a:moveTo>
                  <a:cubicBezTo>
                    <a:pt x="414" y="509"/>
                    <a:pt x="287" y="987"/>
                    <a:pt x="0" y="1369"/>
                  </a:cubicBezTo>
                  <a:cubicBezTo>
                    <a:pt x="438" y="1509"/>
                    <a:pt x="894" y="1582"/>
                    <a:pt x="1349" y="1582"/>
                  </a:cubicBezTo>
                  <a:cubicBezTo>
                    <a:pt x="1722" y="1582"/>
                    <a:pt x="2093" y="1533"/>
                    <a:pt x="2451" y="1433"/>
                  </a:cubicBezTo>
                  <a:cubicBezTo>
                    <a:pt x="1942" y="764"/>
                    <a:pt x="1242" y="287"/>
                    <a:pt x="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7"/>
            <p:cNvSpPr/>
            <p:nvPr/>
          </p:nvSpPr>
          <p:spPr>
            <a:xfrm>
              <a:off x="3804425" y="3799400"/>
              <a:ext cx="45375" cy="54125"/>
            </a:xfrm>
            <a:custGeom>
              <a:avLst/>
              <a:gdLst/>
              <a:ahLst/>
              <a:cxnLst/>
              <a:rect l="l" t="t" r="r" b="b"/>
              <a:pathLst>
                <a:path w="1815" h="2165" extrusionOk="0">
                  <a:moveTo>
                    <a:pt x="1178" y="0"/>
                  </a:moveTo>
                  <a:cubicBezTo>
                    <a:pt x="860" y="414"/>
                    <a:pt x="478" y="700"/>
                    <a:pt x="0" y="860"/>
                  </a:cubicBezTo>
                  <a:cubicBezTo>
                    <a:pt x="478" y="1464"/>
                    <a:pt x="1114" y="1910"/>
                    <a:pt x="1815" y="2165"/>
                  </a:cubicBezTo>
                  <a:cubicBezTo>
                    <a:pt x="1815" y="1401"/>
                    <a:pt x="1592" y="637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7"/>
            <p:cNvSpPr/>
            <p:nvPr/>
          </p:nvSpPr>
          <p:spPr>
            <a:xfrm>
              <a:off x="3768600" y="3820875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433" y="1"/>
                  </a:moveTo>
                  <a:lnTo>
                    <a:pt x="1433" y="1"/>
                  </a:lnTo>
                  <a:cubicBezTo>
                    <a:pt x="1194" y="80"/>
                    <a:pt x="948" y="120"/>
                    <a:pt x="705" y="120"/>
                  </a:cubicBezTo>
                  <a:cubicBezTo>
                    <a:pt x="462" y="120"/>
                    <a:pt x="223" y="80"/>
                    <a:pt x="1" y="1"/>
                  </a:cubicBezTo>
                  <a:lnTo>
                    <a:pt x="1" y="1"/>
                  </a:lnTo>
                  <a:cubicBezTo>
                    <a:pt x="1" y="860"/>
                    <a:pt x="255" y="1688"/>
                    <a:pt x="701" y="2388"/>
                  </a:cubicBezTo>
                  <a:cubicBezTo>
                    <a:pt x="1178" y="1688"/>
                    <a:pt x="1433" y="860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7"/>
            <p:cNvSpPr/>
            <p:nvPr/>
          </p:nvSpPr>
          <p:spPr>
            <a:xfrm>
              <a:off x="3722450" y="3799400"/>
              <a:ext cx="46175" cy="53325"/>
            </a:xfrm>
            <a:custGeom>
              <a:avLst/>
              <a:gdLst/>
              <a:ahLst/>
              <a:cxnLst/>
              <a:rect l="l" t="t" r="r" b="b"/>
              <a:pathLst>
                <a:path w="1847" h="2133" extrusionOk="0">
                  <a:moveTo>
                    <a:pt x="669" y="0"/>
                  </a:moveTo>
                  <a:cubicBezTo>
                    <a:pt x="255" y="637"/>
                    <a:pt x="32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700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7"/>
            <p:cNvSpPr/>
            <p:nvPr/>
          </p:nvSpPr>
          <p:spPr>
            <a:xfrm>
              <a:off x="3677075" y="3765175"/>
              <a:ext cx="62100" cy="39550"/>
            </a:xfrm>
            <a:custGeom>
              <a:avLst/>
              <a:gdLst/>
              <a:ahLst/>
              <a:cxnLst/>
              <a:rect l="l" t="t" r="r" b="b"/>
              <a:pathLst>
                <a:path w="2484" h="1582" extrusionOk="0">
                  <a:moveTo>
                    <a:pt x="2038" y="0"/>
                  </a:moveTo>
                  <a:cubicBezTo>
                    <a:pt x="1242" y="287"/>
                    <a:pt x="542" y="764"/>
                    <a:pt x="1" y="1433"/>
                  </a:cubicBezTo>
                  <a:cubicBezTo>
                    <a:pt x="373" y="1533"/>
                    <a:pt x="752" y="1582"/>
                    <a:pt x="1129" y="1582"/>
                  </a:cubicBezTo>
                  <a:cubicBezTo>
                    <a:pt x="1589" y="1582"/>
                    <a:pt x="2046" y="1509"/>
                    <a:pt x="2484" y="1369"/>
                  </a:cubicBezTo>
                  <a:cubicBezTo>
                    <a:pt x="2197" y="987"/>
                    <a:pt x="2038" y="509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7"/>
            <p:cNvSpPr/>
            <p:nvPr/>
          </p:nvSpPr>
          <p:spPr>
            <a:xfrm>
              <a:off x="3752675" y="3733325"/>
              <a:ext cx="76450" cy="66125"/>
            </a:xfrm>
            <a:custGeom>
              <a:avLst/>
              <a:gdLst/>
              <a:ahLst/>
              <a:cxnLst/>
              <a:rect l="l" t="t" r="r" b="b"/>
              <a:pathLst>
                <a:path w="3058" h="2645" extrusionOk="0">
                  <a:moveTo>
                    <a:pt x="1306" y="1"/>
                  </a:moveTo>
                  <a:cubicBezTo>
                    <a:pt x="574" y="1"/>
                    <a:pt x="1" y="606"/>
                    <a:pt x="1" y="1338"/>
                  </a:cubicBezTo>
                  <a:cubicBezTo>
                    <a:pt x="1" y="2116"/>
                    <a:pt x="647" y="2645"/>
                    <a:pt x="1321" y="2645"/>
                  </a:cubicBezTo>
                  <a:cubicBezTo>
                    <a:pt x="1639" y="2645"/>
                    <a:pt x="1964" y="2527"/>
                    <a:pt x="2229" y="2261"/>
                  </a:cubicBezTo>
                  <a:cubicBezTo>
                    <a:pt x="3057" y="1433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1" name="Google Shape;3521;p37"/>
          <p:cNvGrpSpPr/>
          <p:nvPr/>
        </p:nvGrpSpPr>
        <p:grpSpPr>
          <a:xfrm>
            <a:off x="3161716" y="2429351"/>
            <a:ext cx="507263" cy="506297"/>
            <a:chOff x="2284300" y="3808950"/>
            <a:chExt cx="339875" cy="339250"/>
          </a:xfrm>
        </p:grpSpPr>
        <p:sp>
          <p:nvSpPr>
            <p:cNvPr id="3522" name="Google Shape;3522;p37"/>
            <p:cNvSpPr/>
            <p:nvPr/>
          </p:nvSpPr>
          <p:spPr>
            <a:xfrm>
              <a:off x="2284300" y="3978450"/>
              <a:ext cx="54950" cy="74050"/>
            </a:xfrm>
            <a:custGeom>
              <a:avLst/>
              <a:gdLst/>
              <a:ahLst/>
              <a:cxnLst/>
              <a:rect l="l" t="t" r="r" b="b"/>
              <a:pathLst>
                <a:path w="2198" h="2962" extrusionOk="0">
                  <a:moveTo>
                    <a:pt x="1" y="1"/>
                  </a:moveTo>
                  <a:cubicBezTo>
                    <a:pt x="1" y="1020"/>
                    <a:pt x="223" y="2038"/>
                    <a:pt x="669" y="2961"/>
                  </a:cubicBezTo>
                  <a:cubicBezTo>
                    <a:pt x="765" y="2770"/>
                    <a:pt x="892" y="2579"/>
                    <a:pt x="987" y="2420"/>
                  </a:cubicBezTo>
                  <a:cubicBezTo>
                    <a:pt x="1115" y="2229"/>
                    <a:pt x="1242" y="2070"/>
                    <a:pt x="1369" y="1911"/>
                  </a:cubicBezTo>
                  <a:cubicBezTo>
                    <a:pt x="1624" y="1593"/>
                    <a:pt x="1911" y="1306"/>
                    <a:pt x="2197" y="1051"/>
                  </a:cubicBezTo>
                  <a:cubicBezTo>
                    <a:pt x="1815" y="956"/>
                    <a:pt x="1433" y="829"/>
                    <a:pt x="1083" y="669"/>
                  </a:cubicBezTo>
                  <a:cubicBezTo>
                    <a:pt x="701" y="478"/>
                    <a:pt x="351" y="25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7"/>
            <p:cNvSpPr/>
            <p:nvPr/>
          </p:nvSpPr>
          <p:spPr>
            <a:xfrm>
              <a:off x="2301025" y="4034175"/>
              <a:ext cx="83575" cy="77225"/>
            </a:xfrm>
            <a:custGeom>
              <a:avLst/>
              <a:gdLst/>
              <a:ahLst/>
              <a:cxnLst/>
              <a:rect l="l" t="t" r="r" b="b"/>
              <a:pathLst>
                <a:path w="3343" h="3089" extrusionOk="0">
                  <a:moveTo>
                    <a:pt x="3343" y="0"/>
                  </a:moveTo>
                  <a:lnTo>
                    <a:pt x="3343" y="0"/>
                  </a:lnTo>
                  <a:cubicBezTo>
                    <a:pt x="2833" y="223"/>
                    <a:pt x="2292" y="414"/>
                    <a:pt x="1751" y="541"/>
                  </a:cubicBezTo>
                  <a:cubicBezTo>
                    <a:pt x="1464" y="573"/>
                    <a:pt x="1178" y="637"/>
                    <a:pt x="891" y="669"/>
                  </a:cubicBezTo>
                  <a:cubicBezTo>
                    <a:pt x="605" y="701"/>
                    <a:pt x="287" y="732"/>
                    <a:pt x="0" y="732"/>
                  </a:cubicBezTo>
                  <a:cubicBezTo>
                    <a:pt x="446" y="1656"/>
                    <a:pt x="1082" y="2452"/>
                    <a:pt x="1878" y="3088"/>
                  </a:cubicBezTo>
                  <a:cubicBezTo>
                    <a:pt x="2006" y="2515"/>
                    <a:pt x="2228" y="1974"/>
                    <a:pt x="2451" y="1433"/>
                  </a:cubicBezTo>
                  <a:cubicBezTo>
                    <a:pt x="2706" y="924"/>
                    <a:pt x="2993" y="446"/>
                    <a:pt x="3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7"/>
            <p:cNvSpPr/>
            <p:nvPr/>
          </p:nvSpPr>
          <p:spPr>
            <a:xfrm>
              <a:off x="2347975" y="4084300"/>
              <a:ext cx="67675" cy="59725"/>
            </a:xfrm>
            <a:custGeom>
              <a:avLst/>
              <a:gdLst/>
              <a:ahLst/>
              <a:cxnLst/>
              <a:rect l="l" t="t" r="r" b="b"/>
              <a:pathLst>
                <a:path w="2707" h="2389" extrusionOk="0">
                  <a:moveTo>
                    <a:pt x="2197" y="1"/>
                  </a:moveTo>
                  <a:cubicBezTo>
                    <a:pt x="2038" y="128"/>
                    <a:pt x="1879" y="256"/>
                    <a:pt x="1719" y="351"/>
                  </a:cubicBezTo>
                  <a:cubicBezTo>
                    <a:pt x="1528" y="447"/>
                    <a:pt x="1369" y="542"/>
                    <a:pt x="1178" y="638"/>
                  </a:cubicBezTo>
                  <a:cubicBezTo>
                    <a:pt x="796" y="829"/>
                    <a:pt x="382" y="988"/>
                    <a:pt x="0" y="1083"/>
                  </a:cubicBezTo>
                  <a:cubicBezTo>
                    <a:pt x="796" y="1720"/>
                    <a:pt x="1719" y="2166"/>
                    <a:pt x="2706" y="2389"/>
                  </a:cubicBezTo>
                  <a:cubicBezTo>
                    <a:pt x="2547" y="2006"/>
                    <a:pt x="2388" y="1624"/>
                    <a:pt x="2324" y="1211"/>
                  </a:cubicBezTo>
                  <a:cubicBezTo>
                    <a:pt x="2292" y="988"/>
                    <a:pt x="2261" y="797"/>
                    <a:pt x="2229" y="606"/>
                  </a:cubicBezTo>
                  <a:cubicBezTo>
                    <a:pt x="2229" y="415"/>
                    <a:pt x="2197" y="224"/>
                    <a:pt x="2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37"/>
            <p:cNvSpPr/>
            <p:nvPr/>
          </p:nvSpPr>
          <p:spPr>
            <a:xfrm>
              <a:off x="2416425" y="4067600"/>
              <a:ext cx="74825" cy="80600"/>
            </a:xfrm>
            <a:custGeom>
              <a:avLst/>
              <a:gdLst/>
              <a:ahLst/>
              <a:cxnLst/>
              <a:rect l="l" t="t" r="r" b="b"/>
              <a:pathLst>
                <a:path w="2993" h="3224" extrusionOk="0">
                  <a:moveTo>
                    <a:pt x="1496" y="0"/>
                  </a:moveTo>
                  <a:cubicBezTo>
                    <a:pt x="1210" y="1115"/>
                    <a:pt x="700" y="2165"/>
                    <a:pt x="0" y="3057"/>
                  </a:cubicBezTo>
                  <a:cubicBezTo>
                    <a:pt x="494" y="3168"/>
                    <a:pt x="995" y="3224"/>
                    <a:pt x="1496" y="3224"/>
                  </a:cubicBezTo>
                  <a:cubicBezTo>
                    <a:pt x="1998" y="3224"/>
                    <a:pt x="2499" y="3168"/>
                    <a:pt x="2993" y="3057"/>
                  </a:cubicBezTo>
                  <a:cubicBezTo>
                    <a:pt x="2642" y="2579"/>
                    <a:pt x="2324" y="2101"/>
                    <a:pt x="2069" y="1592"/>
                  </a:cubicBezTo>
                  <a:cubicBezTo>
                    <a:pt x="1815" y="1083"/>
                    <a:pt x="1624" y="542"/>
                    <a:pt x="1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37"/>
            <p:cNvSpPr/>
            <p:nvPr/>
          </p:nvSpPr>
          <p:spPr>
            <a:xfrm>
              <a:off x="2490425" y="4084300"/>
              <a:ext cx="68475" cy="59725"/>
            </a:xfrm>
            <a:custGeom>
              <a:avLst/>
              <a:gdLst/>
              <a:ahLst/>
              <a:cxnLst/>
              <a:rect l="l" t="t" r="r" b="b"/>
              <a:pathLst>
                <a:path w="2739" h="2389" extrusionOk="0">
                  <a:moveTo>
                    <a:pt x="542" y="1"/>
                  </a:moveTo>
                  <a:cubicBezTo>
                    <a:pt x="542" y="192"/>
                    <a:pt x="542" y="383"/>
                    <a:pt x="510" y="606"/>
                  </a:cubicBezTo>
                  <a:cubicBezTo>
                    <a:pt x="478" y="797"/>
                    <a:pt x="446" y="988"/>
                    <a:pt x="415" y="1179"/>
                  </a:cubicBezTo>
                  <a:cubicBezTo>
                    <a:pt x="319" y="1593"/>
                    <a:pt x="192" y="2006"/>
                    <a:pt x="1" y="2389"/>
                  </a:cubicBezTo>
                  <a:cubicBezTo>
                    <a:pt x="988" y="2134"/>
                    <a:pt x="1943" y="1688"/>
                    <a:pt x="2739" y="1083"/>
                  </a:cubicBezTo>
                  <a:cubicBezTo>
                    <a:pt x="2325" y="956"/>
                    <a:pt x="1911" y="797"/>
                    <a:pt x="1529" y="606"/>
                  </a:cubicBezTo>
                  <a:cubicBezTo>
                    <a:pt x="1401" y="542"/>
                    <a:pt x="1210" y="447"/>
                    <a:pt x="1051" y="351"/>
                  </a:cubicBezTo>
                  <a:cubicBezTo>
                    <a:pt x="860" y="224"/>
                    <a:pt x="701" y="128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37"/>
            <p:cNvSpPr/>
            <p:nvPr/>
          </p:nvSpPr>
          <p:spPr>
            <a:xfrm>
              <a:off x="2523050" y="4034175"/>
              <a:ext cx="83600" cy="77225"/>
            </a:xfrm>
            <a:custGeom>
              <a:avLst/>
              <a:gdLst/>
              <a:ahLst/>
              <a:cxnLst/>
              <a:rect l="l" t="t" r="r" b="b"/>
              <a:pathLst>
                <a:path w="3344" h="3089" extrusionOk="0">
                  <a:moveTo>
                    <a:pt x="1" y="0"/>
                  </a:moveTo>
                  <a:lnTo>
                    <a:pt x="1" y="0"/>
                  </a:lnTo>
                  <a:cubicBezTo>
                    <a:pt x="351" y="446"/>
                    <a:pt x="638" y="924"/>
                    <a:pt x="892" y="1433"/>
                  </a:cubicBezTo>
                  <a:cubicBezTo>
                    <a:pt x="1147" y="1974"/>
                    <a:pt x="1338" y="2515"/>
                    <a:pt x="1465" y="3088"/>
                  </a:cubicBezTo>
                  <a:cubicBezTo>
                    <a:pt x="2261" y="2452"/>
                    <a:pt x="2898" y="1656"/>
                    <a:pt x="3344" y="732"/>
                  </a:cubicBezTo>
                  <a:cubicBezTo>
                    <a:pt x="3057" y="732"/>
                    <a:pt x="2739" y="701"/>
                    <a:pt x="2452" y="669"/>
                  </a:cubicBezTo>
                  <a:cubicBezTo>
                    <a:pt x="2166" y="637"/>
                    <a:pt x="1879" y="573"/>
                    <a:pt x="1593" y="541"/>
                  </a:cubicBezTo>
                  <a:cubicBezTo>
                    <a:pt x="1052" y="414"/>
                    <a:pt x="510" y="2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37"/>
            <p:cNvSpPr/>
            <p:nvPr/>
          </p:nvSpPr>
          <p:spPr>
            <a:xfrm>
              <a:off x="2567625" y="3978450"/>
              <a:ext cx="55750" cy="74050"/>
            </a:xfrm>
            <a:custGeom>
              <a:avLst/>
              <a:gdLst/>
              <a:ahLst/>
              <a:cxnLst/>
              <a:rect l="l" t="t" r="r" b="b"/>
              <a:pathLst>
                <a:path w="2230" h="2962" extrusionOk="0">
                  <a:moveTo>
                    <a:pt x="2229" y="1"/>
                  </a:moveTo>
                  <a:cubicBezTo>
                    <a:pt x="1879" y="256"/>
                    <a:pt x="1497" y="478"/>
                    <a:pt x="1147" y="638"/>
                  </a:cubicBezTo>
                  <a:cubicBezTo>
                    <a:pt x="765" y="829"/>
                    <a:pt x="383" y="956"/>
                    <a:pt x="1" y="1051"/>
                  </a:cubicBezTo>
                  <a:cubicBezTo>
                    <a:pt x="319" y="1306"/>
                    <a:pt x="606" y="1593"/>
                    <a:pt x="860" y="1911"/>
                  </a:cubicBezTo>
                  <a:cubicBezTo>
                    <a:pt x="988" y="2070"/>
                    <a:pt x="1083" y="2229"/>
                    <a:pt x="1210" y="2388"/>
                  </a:cubicBezTo>
                  <a:cubicBezTo>
                    <a:pt x="1338" y="2579"/>
                    <a:pt x="1433" y="2770"/>
                    <a:pt x="1529" y="2961"/>
                  </a:cubicBezTo>
                  <a:cubicBezTo>
                    <a:pt x="1974" y="2038"/>
                    <a:pt x="2229" y="1020"/>
                    <a:pt x="2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37"/>
            <p:cNvSpPr/>
            <p:nvPr/>
          </p:nvSpPr>
          <p:spPr>
            <a:xfrm>
              <a:off x="2540575" y="3905250"/>
              <a:ext cx="83600" cy="73225"/>
            </a:xfrm>
            <a:custGeom>
              <a:avLst/>
              <a:gdLst/>
              <a:ahLst/>
              <a:cxnLst/>
              <a:rect l="l" t="t" r="r" b="b"/>
              <a:pathLst>
                <a:path w="3344" h="2929" extrusionOk="0">
                  <a:moveTo>
                    <a:pt x="2643" y="0"/>
                  </a:moveTo>
                  <a:cubicBezTo>
                    <a:pt x="2452" y="223"/>
                    <a:pt x="2261" y="446"/>
                    <a:pt x="2070" y="637"/>
                  </a:cubicBezTo>
                  <a:cubicBezTo>
                    <a:pt x="1847" y="860"/>
                    <a:pt x="1656" y="1051"/>
                    <a:pt x="1433" y="1242"/>
                  </a:cubicBezTo>
                  <a:cubicBezTo>
                    <a:pt x="987" y="1592"/>
                    <a:pt x="510" y="1878"/>
                    <a:pt x="0" y="2133"/>
                  </a:cubicBezTo>
                  <a:cubicBezTo>
                    <a:pt x="573" y="2165"/>
                    <a:pt x="1115" y="2228"/>
                    <a:pt x="1688" y="2356"/>
                  </a:cubicBezTo>
                  <a:cubicBezTo>
                    <a:pt x="2229" y="2483"/>
                    <a:pt x="2802" y="2706"/>
                    <a:pt x="3343" y="2929"/>
                  </a:cubicBezTo>
                  <a:cubicBezTo>
                    <a:pt x="3311" y="1910"/>
                    <a:pt x="3088" y="923"/>
                    <a:pt x="2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7"/>
            <p:cNvSpPr/>
            <p:nvPr/>
          </p:nvSpPr>
          <p:spPr>
            <a:xfrm>
              <a:off x="2545350" y="3846350"/>
              <a:ext cx="61300" cy="59700"/>
            </a:xfrm>
            <a:custGeom>
              <a:avLst/>
              <a:gdLst/>
              <a:ahLst/>
              <a:cxnLst/>
              <a:rect l="l" t="t" r="r" b="b"/>
              <a:pathLst>
                <a:path w="2452" h="2388" extrusionOk="0">
                  <a:moveTo>
                    <a:pt x="573" y="0"/>
                  </a:moveTo>
                  <a:cubicBezTo>
                    <a:pt x="542" y="414"/>
                    <a:pt x="478" y="828"/>
                    <a:pt x="382" y="1242"/>
                  </a:cubicBezTo>
                  <a:cubicBezTo>
                    <a:pt x="287" y="1624"/>
                    <a:pt x="160" y="2006"/>
                    <a:pt x="0" y="2388"/>
                  </a:cubicBezTo>
                  <a:cubicBezTo>
                    <a:pt x="382" y="2292"/>
                    <a:pt x="796" y="2261"/>
                    <a:pt x="1178" y="2261"/>
                  </a:cubicBezTo>
                  <a:lnTo>
                    <a:pt x="1815" y="2261"/>
                  </a:lnTo>
                  <a:cubicBezTo>
                    <a:pt x="2038" y="2292"/>
                    <a:pt x="2229" y="2324"/>
                    <a:pt x="2452" y="2356"/>
                  </a:cubicBezTo>
                  <a:cubicBezTo>
                    <a:pt x="2006" y="1433"/>
                    <a:pt x="1369" y="637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7"/>
            <p:cNvSpPr/>
            <p:nvPr/>
          </p:nvSpPr>
          <p:spPr>
            <a:xfrm>
              <a:off x="2491225" y="3813725"/>
              <a:ext cx="68475" cy="85175"/>
            </a:xfrm>
            <a:custGeom>
              <a:avLst/>
              <a:gdLst/>
              <a:ahLst/>
              <a:cxnLst/>
              <a:rect l="l" t="t" r="r" b="b"/>
              <a:pathLst>
                <a:path w="2739" h="3407" extrusionOk="0">
                  <a:moveTo>
                    <a:pt x="1" y="0"/>
                  </a:moveTo>
                  <a:cubicBezTo>
                    <a:pt x="128" y="573"/>
                    <a:pt x="192" y="1146"/>
                    <a:pt x="192" y="1719"/>
                  </a:cubicBezTo>
                  <a:cubicBezTo>
                    <a:pt x="223" y="2006"/>
                    <a:pt x="223" y="2292"/>
                    <a:pt x="160" y="2579"/>
                  </a:cubicBezTo>
                  <a:cubicBezTo>
                    <a:pt x="128" y="2865"/>
                    <a:pt x="96" y="3120"/>
                    <a:pt x="32" y="3406"/>
                  </a:cubicBezTo>
                  <a:cubicBezTo>
                    <a:pt x="223" y="3184"/>
                    <a:pt x="414" y="2993"/>
                    <a:pt x="605" y="2770"/>
                  </a:cubicBezTo>
                  <a:cubicBezTo>
                    <a:pt x="796" y="2579"/>
                    <a:pt x="1019" y="2388"/>
                    <a:pt x="1242" y="2228"/>
                  </a:cubicBezTo>
                  <a:cubicBezTo>
                    <a:pt x="1720" y="1878"/>
                    <a:pt x="2197" y="1560"/>
                    <a:pt x="2738" y="1305"/>
                  </a:cubicBezTo>
                  <a:cubicBezTo>
                    <a:pt x="1943" y="669"/>
                    <a:pt x="987" y="2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7"/>
            <p:cNvSpPr/>
            <p:nvPr/>
          </p:nvSpPr>
          <p:spPr>
            <a:xfrm>
              <a:off x="2416425" y="3808950"/>
              <a:ext cx="74825" cy="52550"/>
            </a:xfrm>
            <a:custGeom>
              <a:avLst/>
              <a:gdLst/>
              <a:ahLst/>
              <a:cxnLst/>
              <a:rect l="l" t="t" r="r" b="b"/>
              <a:pathLst>
                <a:path w="2993" h="2102" extrusionOk="0">
                  <a:moveTo>
                    <a:pt x="1496" y="0"/>
                  </a:moveTo>
                  <a:cubicBezTo>
                    <a:pt x="995" y="0"/>
                    <a:pt x="494" y="64"/>
                    <a:pt x="0" y="191"/>
                  </a:cubicBezTo>
                  <a:cubicBezTo>
                    <a:pt x="287" y="446"/>
                    <a:pt x="605" y="764"/>
                    <a:pt x="860" y="1082"/>
                  </a:cubicBezTo>
                  <a:cubicBezTo>
                    <a:pt x="1082" y="1401"/>
                    <a:pt x="1305" y="1751"/>
                    <a:pt x="1496" y="2101"/>
                  </a:cubicBezTo>
                  <a:cubicBezTo>
                    <a:pt x="1687" y="1751"/>
                    <a:pt x="1878" y="1401"/>
                    <a:pt x="2133" y="1082"/>
                  </a:cubicBezTo>
                  <a:cubicBezTo>
                    <a:pt x="2388" y="764"/>
                    <a:pt x="2674" y="446"/>
                    <a:pt x="2993" y="191"/>
                  </a:cubicBezTo>
                  <a:cubicBezTo>
                    <a:pt x="2499" y="64"/>
                    <a:pt x="1998" y="0"/>
                    <a:pt x="1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7"/>
            <p:cNvSpPr/>
            <p:nvPr/>
          </p:nvSpPr>
          <p:spPr>
            <a:xfrm>
              <a:off x="2347975" y="3813725"/>
              <a:ext cx="68475" cy="85175"/>
            </a:xfrm>
            <a:custGeom>
              <a:avLst/>
              <a:gdLst/>
              <a:ahLst/>
              <a:cxnLst/>
              <a:rect l="l" t="t" r="r" b="b"/>
              <a:pathLst>
                <a:path w="2739" h="3407" extrusionOk="0">
                  <a:moveTo>
                    <a:pt x="2738" y="0"/>
                  </a:moveTo>
                  <a:cubicBezTo>
                    <a:pt x="1719" y="223"/>
                    <a:pt x="796" y="669"/>
                    <a:pt x="0" y="1305"/>
                  </a:cubicBezTo>
                  <a:cubicBezTo>
                    <a:pt x="541" y="1560"/>
                    <a:pt x="1019" y="1878"/>
                    <a:pt x="1497" y="2228"/>
                  </a:cubicBezTo>
                  <a:cubicBezTo>
                    <a:pt x="1719" y="2419"/>
                    <a:pt x="1910" y="2579"/>
                    <a:pt x="2133" y="2770"/>
                  </a:cubicBezTo>
                  <a:cubicBezTo>
                    <a:pt x="2324" y="2993"/>
                    <a:pt x="2515" y="3184"/>
                    <a:pt x="2706" y="3406"/>
                  </a:cubicBezTo>
                  <a:cubicBezTo>
                    <a:pt x="2643" y="3120"/>
                    <a:pt x="2579" y="2865"/>
                    <a:pt x="2579" y="2579"/>
                  </a:cubicBezTo>
                  <a:cubicBezTo>
                    <a:pt x="2547" y="2292"/>
                    <a:pt x="2515" y="2006"/>
                    <a:pt x="2515" y="1719"/>
                  </a:cubicBezTo>
                  <a:cubicBezTo>
                    <a:pt x="2515" y="1146"/>
                    <a:pt x="2579" y="573"/>
                    <a:pt x="2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7"/>
            <p:cNvSpPr/>
            <p:nvPr/>
          </p:nvSpPr>
          <p:spPr>
            <a:xfrm>
              <a:off x="2301025" y="3846350"/>
              <a:ext cx="61300" cy="59700"/>
            </a:xfrm>
            <a:custGeom>
              <a:avLst/>
              <a:gdLst/>
              <a:ahLst/>
              <a:cxnLst/>
              <a:rect l="l" t="t" r="r" b="b"/>
              <a:pathLst>
                <a:path w="2452" h="2388" extrusionOk="0">
                  <a:moveTo>
                    <a:pt x="1878" y="0"/>
                  </a:moveTo>
                  <a:cubicBezTo>
                    <a:pt x="1082" y="637"/>
                    <a:pt x="446" y="1433"/>
                    <a:pt x="0" y="2356"/>
                  </a:cubicBezTo>
                  <a:cubicBezTo>
                    <a:pt x="191" y="2324"/>
                    <a:pt x="414" y="2292"/>
                    <a:pt x="637" y="2261"/>
                  </a:cubicBezTo>
                  <a:lnTo>
                    <a:pt x="1242" y="2261"/>
                  </a:lnTo>
                  <a:cubicBezTo>
                    <a:pt x="1655" y="2261"/>
                    <a:pt x="2069" y="2292"/>
                    <a:pt x="2451" y="2388"/>
                  </a:cubicBezTo>
                  <a:cubicBezTo>
                    <a:pt x="2292" y="2006"/>
                    <a:pt x="2133" y="1624"/>
                    <a:pt x="2037" y="1242"/>
                  </a:cubicBezTo>
                  <a:cubicBezTo>
                    <a:pt x="1942" y="828"/>
                    <a:pt x="1910" y="414"/>
                    <a:pt x="18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7"/>
            <p:cNvSpPr/>
            <p:nvPr/>
          </p:nvSpPr>
          <p:spPr>
            <a:xfrm>
              <a:off x="2284300" y="3905250"/>
              <a:ext cx="82800" cy="73225"/>
            </a:xfrm>
            <a:custGeom>
              <a:avLst/>
              <a:gdLst/>
              <a:ahLst/>
              <a:cxnLst/>
              <a:rect l="l" t="t" r="r" b="b"/>
              <a:pathLst>
                <a:path w="3312" h="2929" extrusionOk="0">
                  <a:moveTo>
                    <a:pt x="669" y="0"/>
                  </a:moveTo>
                  <a:cubicBezTo>
                    <a:pt x="223" y="923"/>
                    <a:pt x="1" y="1910"/>
                    <a:pt x="1" y="2929"/>
                  </a:cubicBezTo>
                  <a:cubicBezTo>
                    <a:pt x="510" y="2706"/>
                    <a:pt x="1083" y="2483"/>
                    <a:pt x="1624" y="2356"/>
                  </a:cubicBezTo>
                  <a:cubicBezTo>
                    <a:pt x="2197" y="2228"/>
                    <a:pt x="2738" y="2165"/>
                    <a:pt x="3311" y="2133"/>
                  </a:cubicBezTo>
                  <a:cubicBezTo>
                    <a:pt x="2802" y="1878"/>
                    <a:pt x="2324" y="1592"/>
                    <a:pt x="1911" y="1242"/>
                  </a:cubicBezTo>
                  <a:cubicBezTo>
                    <a:pt x="1656" y="1051"/>
                    <a:pt x="1465" y="860"/>
                    <a:pt x="1242" y="637"/>
                  </a:cubicBezTo>
                  <a:cubicBezTo>
                    <a:pt x="1051" y="446"/>
                    <a:pt x="860" y="223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7"/>
            <p:cNvSpPr/>
            <p:nvPr/>
          </p:nvSpPr>
          <p:spPr>
            <a:xfrm>
              <a:off x="2357525" y="3976875"/>
              <a:ext cx="39825" cy="57325"/>
            </a:xfrm>
            <a:custGeom>
              <a:avLst/>
              <a:gdLst/>
              <a:ahLst/>
              <a:cxnLst/>
              <a:rect l="l" t="t" r="r" b="b"/>
              <a:pathLst>
                <a:path w="1593" h="2293" extrusionOk="0">
                  <a:moveTo>
                    <a:pt x="0" y="0"/>
                  </a:moveTo>
                  <a:cubicBezTo>
                    <a:pt x="0" y="414"/>
                    <a:pt x="64" y="796"/>
                    <a:pt x="191" y="1210"/>
                  </a:cubicBezTo>
                  <a:cubicBezTo>
                    <a:pt x="287" y="1592"/>
                    <a:pt x="478" y="1942"/>
                    <a:pt x="733" y="2292"/>
                  </a:cubicBezTo>
                  <a:cubicBezTo>
                    <a:pt x="892" y="1687"/>
                    <a:pt x="1178" y="1178"/>
                    <a:pt x="1592" y="732"/>
                  </a:cubicBezTo>
                  <a:cubicBezTo>
                    <a:pt x="1019" y="637"/>
                    <a:pt x="446" y="38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7"/>
            <p:cNvSpPr/>
            <p:nvPr/>
          </p:nvSpPr>
          <p:spPr>
            <a:xfrm>
              <a:off x="2375025" y="4008700"/>
              <a:ext cx="55750" cy="61300"/>
            </a:xfrm>
            <a:custGeom>
              <a:avLst/>
              <a:gdLst/>
              <a:ahLst/>
              <a:cxnLst/>
              <a:rect l="l" t="t" r="r" b="b"/>
              <a:pathLst>
                <a:path w="2230" h="2452" extrusionOk="0">
                  <a:moveTo>
                    <a:pt x="2229" y="1"/>
                  </a:moveTo>
                  <a:cubicBezTo>
                    <a:pt x="1592" y="542"/>
                    <a:pt x="828" y="892"/>
                    <a:pt x="1" y="1019"/>
                  </a:cubicBezTo>
                  <a:cubicBezTo>
                    <a:pt x="478" y="1688"/>
                    <a:pt x="1179" y="2165"/>
                    <a:pt x="1943" y="2452"/>
                  </a:cubicBezTo>
                  <a:cubicBezTo>
                    <a:pt x="1783" y="1624"/>
                    <a:pt x="1879" y="765"/>
                    <a:pt x="2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7"/>
            <p:cNvSpPr/>
            <p:nvPr/>
          </p:nvSpPr>
          <p:spPr>
            <a:xfrm>
              <a:off x="2423575" y="4036550"/>
              <a:ext cx="59725" cy="37450"/>
            </a:xfrm>
            <a:custGeom>
              <a:avLst/>
              <a:gdLst/>
              <a:ahLst/>
              <a:cxnLst/>
              <a:rect l="l" t="t" r="r" b="b"/>
              <a:pathLst>
                <a:path w="2389" h="1498" extrusionOk="0">
                  <a:moveTo>
                    <a:pt x="1210" y="1"/>
                  </a:moveTo>
                  <a:cubicBezTo>
                    <a:pt x="924" y="542"/>
                    <a:pt x="510" y="988"/>
                    <a:pt x="1" y="1306"/>
                  </a:cubicBezTo>
                  <a:cubicBezTo>
                    <a:pt x="399" y="1433"/>
                    <a:pt x="804" y="1497"/>
                    <a:pt x="1206" y="1497"/>
                  </a:cubicBezTo>
                  <a:cubicBezTo>
                    <a:pt x="1608" y="1497"/>
                    <a:pt x="2006" y="1433"/>
                    <a:pt x="2388" y="1306"/>
                  </a:cubicBezTo>
                  <a:cubicBezTo>
                    <a:pt x="1879" y="988"/>
                    <a:pt x="1497" y="542"/>
                    <a:pt x="1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7"/>
            <p:cNvSpPr/>
            <p:nvPr/>
          </p:nvSpPr>
          <p:spPr>
            <a:xfrm>
              <a:off x="2476900" y="4008700"/>
              <a:ext cx="55725" cy="61300"/>
            </a:xfrm>
            <a:custGeom>
              <a:avLst/>
              <a:gdLst/>
              <a:ahLst/>
              <a:cxnLst/>
              <a:rect l="l" t="t" r="r" b="b"/>
              <a:pathLst>
                <a:path w="2229" h="2452" extrusionOk="0">
                  <a:moveTo>
                    <a:pt x="1" y="1"/>
                  </a:moveTo>
                  <a:lnTo>
                    <a:pt x="1" y="1"/>
                  </a:lnTo>
                  <a:cubicBezTo>
                    <a:pt x="319" y="765"/>
                    <a:pt x="414" y="1624"/>
                    <a:pt x="287" y="2452"/>
                  </a:cubicBezTo>
                  <a:cubicBezTo>
                    <a:pt x="1051" y="2197"/>
                    <a:pt x="1720" y="1688"/>
                    <a:pt x="2229" y="1019"/>
                  </a:cubicBezTo>
                  <a:cubicBezTo>
                    <a:pt x="1401" y="924"/>
                    <a:pt x="605" y="57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7"/>
            <p:cNvSpPr/>
            <p:nvPr/>
          </p:nvSpPr>
          <p:spPr>
            <a:xfrm>
              <a:off x="2510325" y="3976875"/>
              <a:ext cx="40625" cy="57325"/>
            </a:xfrm>
            <a:custGeom>
              <a:avLst/>
              <a:gdLst/>
              <a:ahLst/>
              <a:cxnLst/>
              <a:rect l="l" t="t" r="r" b="b"/>
              <a:pathLst>
                <a:path w="1625" h="2293" extrusionOk="0">
                  <a:moveTo>
                    <a:pt x="1624" y="0"/>
                  </a:moveTo>
                  <a:lnTo>
                    <a:pt x="1624" y="0"/>
                  </a:lnTo>
                  <a:cubicBezTo>
                    <a:pt x="1147" y="382"/>
                    <a:pt x="605" y="637"/>
                    <a:pt x="1" y="732"/>
                  </a:cubicBezTo>
                  <a:cubicBezTo>
                    <a:pt x="414" y="1178"/>
                    <a:pt x="733" y="1687"/>
                    <a:pt x="892" y="2292"/>
                  </a:cubicBezTo>
                  <a:cubicBezTo>
                    <a:pt x="1115" y="1942"/>
                    <a:pt x="1306" y="1592"/>
                    <a:pt x="1433" y="1210"/>
                  </a:cubicBezTo>
                  <a:cubicBezTo>
                    <a:pt x="1561" y="828"/>
                    <a:pt x="1624" y="414"/>
                    <a:pt x="1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7"/>
            <p:cNvSpPr/>
            <p:nvPr/>
          </p:nvSpPr>
          <p:spPr>
            <a:xfrm>
              <a:off x="2491225" y="3920350"/>
              <a:ext cx="59725" cy="56550"/>
            </a:xfrm>
            <a:custGeom>
              <a:avLst/>
              <a:gdLst/>
              <a:ahLst/>
              <a:cxnLst/>
              <a:rect l="l" t="t" r="r" b="b"/>
              <a:pathLst>
                <a:path w="2389" h="2262" extrusionOk="0">
                  <a:moveTo>
                    <a:pt x="1656" y="1"/>
                  </a:moveTo>
                  <a:cubicBezTo>
                    <a:pt x="1274" y="733"/>
                    <a:pt x="701" y="1370"/>
                    <a:pt x="1" y="1784"/>
                  </a:cubicBezTo>
                  <a:cubicBezTo>
                    <a:pt x="143" y="1767"/>
                    <a:pt x="285" y="1759"/>
                    <a:pt x="426" y="1759"/>
                  </a:cubicBezTo>
                  <a:cubicBezTo>
                    <a:pt x="1110" y="1759"/>
                    <a:pt x="1782" y="1945"/>
                    <a:pt x="2388" y="2261"/>
                  </a:cubicBezTo>
                  <a:cubicBezTo>
                    <a:pt x="2388" y="1847"/>
                    <a:pt x="2325" y="1465"/>
                    <a:pt x="2197" y="1083"/>
                  </a:cubicBezTo>
                  <a:cubicBezTo>
                    <a:pt x="2070" y="701"/>
                    <a:pt x="1879" y="319"/>
                    <a:pt x="1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7"/>
            <p:cNvSpPr/>
            <p:nvPr/>
          </p:nvSpPr>
          <p:spPr>
            <a:xfrm>
              <a:off x="2484075" y="3884550"/>
              <a:ext cx="48550" cy="43800"/>
            </a:xfrm>
            <a:custGeom>
              <a:avLst/>
              <a:gdLst/>
              <a:ahLst/>
              <a:cxnLst/>
              <a:rect l="l" t="t" r="r" b="b"/>
              <a:pathLst>
                <a:path w="1942" h="1752" extrusionOk="0">
                  <a:moveTo>
                    <a:pt x="0" y="0"/>
                  </a:moveTo>
                  <a:lnTo>
                    <a:pt x="0" y="0"/>
                  </a:lnTo>
                  <a:cubicBezTo>
                    <a:pt x="223" y="573"/>
                    <a:pt x="287" y="1178"/>
                    <a:pt x="191" y="1751"/>
                  </a:cubicBezTo>
                  <a:cubicBezTo>
                    <a:pt x="678" y="1522"/>
                    <a:pt x="1216" y="1396"/>
                    <a:pt x="1759" y="1396"/>
                  </a:cubicBezTo>
                  <a:cubicBezTo>
                    <a:pt x="1820" y="1396"/>
                    <a:pt x="1881" y="1398"/>
                    <a:pt x="1942" y="1401"/>
                  </a:cubicBezTo>
                  <a:cubicBezTo>
                    <a:pt x="1433" y="764"/>
                    <a:pt x="764" y="25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7"/>
            <p:cNvSpPr/>
            <p:nvPr/>
          </p:nvSpPr>
          <p:spPr>
            <a:xfrm>
              <a:off x="2424375" y="3879775"/>
              <a:ext cx="59725" cy="58125"/>
            </a:xfrm>
            <a:custGeom>
              <a:avLst/>
              <a:gdLst/>
              <a:ahLst/>
              <a:cxnLst/>
              <a:rect l="l" t="t" r="r" b="b"/>
              <a:pathLst>
                <a:path w="2389" h="2325" extrusionOk="0">
                  <a:moveTo>
                    <a:pt x="1182" y="0"/>
                  </a:moveTo>
                  <a:cubicBezTo>
                    <a:pt x="780" y="0"/>
                    <a:pt x="382" y="64"/>
                    <a:pt x="0" y="191"/>
                  </a:cubicBezTo>
                  <a:cubicBezTo>
                    <a:pt x="573" y="764"/>
                    <a:pt x="987" y="1497"/>
                    <a:pt x="1178" y="2324"/>
                  </a:cubicBezTo>
                  <a:cubicBezTo>
                    <a:pt x="1369" y="1497"/>
                    <a:pt x="1783" y="764"/>
                    <a:pt x="2388" y="191"/>
                  </a:cubicBezTo>
                  <a:cubicBezTo>
                    <a:pt x="1990" y="64"/>
                    <a:pt x="1584" y="0"/>
                    <a:pt x="1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7"/>
            <p:cNvSpPr/>
            <p:nvPr/>
          </p:nvSpPr>
          <p:spPr>
            <a:xfrm>
              <a:off x="2375025" y="3884550"/>
              <a:ext cx="48575" cy="44600"/>
            </a:xfrm>
            <a:custGeom>
              <a:avLst/>
              <a:gdLst/>
              <a:ahLst/>
              <a:cxnLst/>
              <a:rect l="l" t="t" r="r" b="b"/>
              <a:pathLst>
                <a:path w="1943" h="1784" extrusionOk="0">
                  <a:moveTo>
                    <a:pt x="1943" y="0"/>
                  </a:moveTo>
                  <a:lnTo>
                    <a:pt x="1943" y="0"/>
                  </a:lnTo>
                  <a:cubicBezTo>
                    <a:pt x="1179" y="255"/>
                    <a:pt x="478" y="764"/>
                    <a:pt x="1" y="1401"/>
                  </a:cubicBezTo>
                  <a:cubicBezTo>
                    <a:pt x="61" y="1398"/>
                    <a:pt x="122" y="1396"/>
                    <a:pt x="182" y="1396"/>
                  </a:cubicBezTo>
                  <a:cubicBezTo>
                    <a:pt x="726" y="1396"/>
                    <a:pt x="1265" y="1525"/>
                    <a:pt x="1752" y="1783"/>
                  </a:cubicBezTo>
                  <a:cubicBezTo>
                    <a:pt x="1656" y="1178"/>
                    <a:pt x="1720" y="573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7"/>
            <p:cNvSpPr/>
            <p:nvPr/>
          </p:nvSpPr>
          <p:spPr>
            <a:xfrm>
              <a:off x="2356725" y="3919575"/>
              <a:ext cx="60500" cy="57325"/>
            </a:xfrm>
            <a:custGeom>
              <a:avLst/>
              <a:gdLst/>
              <a:ahLst/>
              <a:cxnLst/>
              <a:rect l="l" t="t" r="r" b="b"/>
              <a:pathLst>
                <a:path w="2420" h="2293" extrusionOk="0">
                  <a:moveTo>
                    <a:pt x="765" y="0"/>
                  </a:moveTo>
                  <a:cubicBezTo>
                    <a:pt x="510" y="350"/>
                    <a:pt x="319" y="700"/>
                    <a:pt x="191" y="1082"/>
                  </a:cubicBezTo>
                  <a:cubicBezTo>
                    <a:pt x="96" y="1496"/>
                    <a:pt x="32" y="1878"/>
                    <a:pt x="0" y="2292"/>
                  </a:cubicBezTo>
                  <a:cubicBezTo>
                    <a:pt x="607" y="1976"/>
                    <a:pt x="1301" y="1790"/>
                    <a:pt x="1992" y="1790"/>
                  </a:cubicBezTo>
                  <a:cubicBezTo>
                    <a:pt x="2135" y="1790"/>
                    <a:pt x="2278" y="1798"/>
                    <a:pt x="2420" y="1815"/>
                  </a:cubicBezTo>
                  <a:cubicBezTo>
                    <a:pt x="1688" y="1401"/>
                    <a:pt x="1115" y="764"/>
                    <a:pt x="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7"/>
            <p:cNvSpPr/>
            <p:nvPr/>
          </p:nvSpPr>
          <p:spPr>
            <a:xfrm>
              <a:off x="2396525" y="3936275"/>
              <a:ext cx="98700" cy="84025"/>
            </a:xfrm>
            <a:custGeom>
              <a:avLst/>
              <a:gdLst/>
              <a:ahLst/>
              <a:cxnLst/>
              <a:rect l="l" t="t" r="r" b="b"/>
              <a:pathLst>
                <a:path w="3948" h="3361" extrusionOk="0">
                  <a:moveTo>
                    <a:pt x="2248" y="940"/>
                  </a:moveTo>
                  <a:cubicBezTo>
                    <a:pt x="2624" y="940"/>
                    <a:pt x="2993" y="1233"/>
                    <a:pt x="2993" y="1688"/>
                  </a:cubicBezTo>
                  <a:cubicBezTo>
                    <a:pt x="2993" y="2070"/>
                    <a:pt x="2674" y="2388"/>
                    <a:pt x="2261" y="2388"/>
                  </a:cubicBezTo>
                  <a:cubicBezTo>
                    <a:pt x="1592" y="2388"/>
                    <a:pt x="1274" y="1624"/>
                    <a:pt x="1751" y="1147"/>
                  </a:cubicBezTo>
                  <a:cubicBezTo>
                    <a:pt x="1893" y="1004"/>
                    <a:pt x="2071" y="940"/>
                    <a:pt x="2248" y="940"/>
                  </a:cubicBezTo>
                  <a:close/>
                  <a:moveTo>
                    <a:pt x="2261" y="1"/>
                  </a:moveTo>
                  <a:cubicBezTo>
                    <a:pt x="764" y="1"/>
                    <a:pt x="0" y="1815"/>
                    <a:pt x="1083" y="2866"/>
                  </a:cubicBezTo>
                  <a:cubicBezTo>
                    <a:pt x="1424" y="3207"/>
                    <a:pt x="1846" y="3360"/>
                    <a:pt x="2260" y="3360"/>
                  </a:cubicBezTo>
                  <a:cubicBezTo>
                    <a:pt x="3120" y="3360"/>
                    <a:pt x="3948" y="2698"/>
                    <a:pt x="3948" y="1688"/>
                  </a:cubicBezTo>
                  <a:cubicBezTo>
                    <a:pt x="3948" y="733"/>
                    <a:pt x="3184" y="1"/>
                    <a:pt x="2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7" name="Google Shape;3547;p37"/>
          <p:cNvGrpSpPr/>
          <p:nvPr/>
        </p:nvGrpSpPr>
        <p:grpSpPr>
          <a:xfrm>
            <a:off x="1003066" y="1991101"/>
            <a:ext cx="507263" cy="506297"/>
            <a:chOff x="2284300" y="3808950"/>
            <a:chExt cx="339875" cy="339250"/>
          </a:xfrm>
        </p:grpSpPr>
        <p:sp>
          <p:nvSpPr>
            <p:cNvPr id="3548" name="Google Shape;3548;p37"/>
            <p:cNvSpPr/>
            <p:nvPr/>
          </p:nvSpPr>
          <p:spPr>
            <a:xfrm>
              <a:off x="2284300" y="3978450"/>
              <a:ext cx="54950" cy="74050"/>
            </a:xfrm>
            <a:custGeom>
              <a:avLst/>
              <a:gdLst/>
              <a:ahLst/>
              <a:cxnLst/>
              <a:rect l="l" t="t" r="r" b="b"/>
              <a:pathLst>
                <a:path w="2198" h="2962" extrusionOk="0">
                  <a:moveTo>
                    <a:pt x="1" y="1"/>
                  </a:moveTo>
                  <a:cubicBezTo>
                    <a:pt x="1" y="1020"/>
                    <a:pt x="223" y="2038"/>
                    <a:pt x="669" y="2961"/>
                  </a:cubicBezTo>
                  <a:cubicBezTo>
                    <a:pt x="765" y="2770"/>
                    <a:pt x="892" y="2579"/>
                    <a:pt x="987" y="2420"/>
                  </a:cubicBezTo>
                  <a:cubicBezTo>
                    <a:pt x="1115" y="2229"/>
                    <a:pt x="1242" y="2070"/>
                    <a:pt x="1369" y="1911"/>
                  </a:cubicBezTo>
                  <a:cubicBezTo>
                    <a:pt x="1624" y="1593"/>
                    <a:pt x="1911" y="1306"/>
                    <a:pt x="2197" y="1051"/>
                  </a:cubicBezTo>
                  <a:cubicBezTo>
                    <a:pt x="1815" y="956"/>
                    <a:pt x="1433" y="829"/>
                    <a:pt x="1083" y="669"/>
                  </a:cubicBezTo>
                  <a:cubicBezTo>
                    <a:pt x="701" y="478"/>
                    <a:pt x="351" y="25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7"/>
            <p:cNvSpPr/>
            <p:nvPr/>
          </p:nvSpPr>
          <p:spPr>
            <a:xfrm>
              <a:off x="2301025" y="4034175"/>
              <a:ext cx="83575" cy="77225"/>
            </a:xfrm>
            <a:custGeom>
              <a:avLst/>
              <a:gdLst/>
              <a:ahLst/>
              <a:cxnLst/>
              <a:rect l="l" t="t" r="r" b="b"/>
              <a:pathLst>
                <a:path w="3343" h="3089" extrusionOk="0">
                  <a:moveTo>
                    <a:pt x="3343" y="0"/>
                  </a:moveTo>
                  <a:lnTo>
                    <a:pt x="3343" y="0"/>
                  </a:lnTo>
                  <a:cubicBezTo>
                    <a:pt x="2833" y="223"/>
                    <a:pt x="2292" y="414"/>
                    <a:pt x="1751" y="541"/>
                  </a:cubicBezTo>
                  <a:cubicBezTo>
                    <a:pt x="1464" y="573"/>
                    <a:pt x="1178" y="637"/>
                    <a:pt x="891" y="669"/>
                  </a:cubicBezTo>
                  <a:cubicBezTo>
                    <a:pt x="605" y="701"/>
                    <a:pt x="287" y="732"/>
                    <a:pt x="0" y="732"/>
                  </a:cubicBezTo>
                  <a:cubicBezTo>
                    <a:pt x="446" y="1656"/>
                    <a:pt x="1082" y="2452"/>
                    <a:pt x="1878" y="3088"/>
                  </a:cubicBezTo>
                  <a:cubicBezTo>
                    <a:pt x="2006" y="2515"/>
                    <a:pt x="2228" y="1974"/>
                    <a:pt x="2451" y="1433"/>
                  </a:cubicBezTo>
                  <a:cubicBezTo>
                    <a:pt x="2706" y="924"/>
                    <a:pt x="2993" y="446"/>
                    <a:pt x="3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37"/>
            <p:cNvSpPr/>
            <p:nvPr/>
          </p:nvSpPr>
          <p:spPr>
            <a:xfrm>
              <a:off x="2347975" y="4084300"/>
              <a:ext cx="67675" cy="59725"/>
            </a:xfrm>
            <a:custGeom>
              <a:avLst/>
              <a:gdLst/>
              <a:ahLst/>
              <a:cxnLst/>
              <a:rect l="l" t="t" r="r" b="b"/>
              <a:pathLst>
                <a:path w="2707" h="2389" extrusionOk="0">
                  <a:moveTo>
                    <a:pt x="2197" y="1"/>
                  </a:moveTo>
                  <a:cubicBezTo>
                    <a:pt x="2038" y="128"/>
                    <a:pt x="1879" y="256"/>
                    <a:pt x="1719" y="351"/>
                  </a:cubicBezTo>
                  <a:cubicBezTo>
                    <a:pt x="1528" y="447"/>
                    <a:pt x="1369" y="542"/>
                    <a:pt x="1178" y="638"/>
                  </a:cubicBezTo>
                  <a:cubicBezTo>
                    <a:pt x="796" y="829"/>
                    <a:pt x="382" y="988"/>
                    <a:pt x="0" y="1083"/>
                  </a:cubicBezTo>
                  <a:cubicBezTo>
                    <a:pt x="796" y="1720"/>
                    <a:pt x="1719" y="2166"/>
                    <a:pt x="2706" y="2389"/>
                  </a:cubicBezTo>
                  <a:cubicBezTo>
                    <a:pt x="2547" y="2006"/>
                    <a:pt x="2388" y="1624"/>
                    <a:pt x="2324" y="1211"/>
                  </a:cubicBezTo>
                  <a:cubicBezTo>
                    <a:pt x="2292" y="988"/>
                    <a:pt x="2261" y="797"/>
                    <a:pt x="2229" y="606"/>
                  </a:cubicBezTo>
                  <a:cubicBezTo>
                    <a:pt x="2229" y="415"/>
                    <a:pt x="2197" y="224"/>
                    <a:pt x="2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37"/>
            <p:cNvSpPr/>
            <p:nvPr/>
          </p:nvSpPr>
          <p:spPr>
            <a:xfrm>
              <a:off x="2416425" y="4067600"/>
              <a:ext cx="74825" cy="80600"/>
            </a:xfrm>
            <a:custGeom>
              <a:avLst/>
              <a:gdLst/>
              <a:ahLst/>
              <a:cxnLst/>
              <a:rect l="l" t="t" r="r" b="b"/>
              <a:pathLst>
                <a:path w="2993" h="3224" extrusionOk="0">
                  <a:moveTo>
                    <a:pt x="1496" y="0"/>
                  </a:moveTo>
                  <a:cubicBezTo>
                    <a:pt x="1210" y="1115"/>
                    <a:pt x="700" y="2165"/>
                    <a:pt x="0" y="3057"/>
                  </a:cubicBezTo>
                  <a:cubicBezTo>
                    <a:pt x="494" y="3168"/>
                    <a:pt x="995" y="3224"/>
                    <a:pt x="1496" y="3224"/>
                  </a:cubicBezTo>
                  <a:cubicBezTo>
                    <a:pt x="1998" y="3224"/>
                    <a:pt x="2499" y="3168"/>
                    <a:pt x="2993" y="3057"/>
                  </a:cubicBezTo>
                  <a:cubicBezTo>
                    <a:pt x="2642" y="2579"/>
                    <a:pt x="2324" y="2101"/>
                    <a:pt x="2069" y="1592"/>
                  </a:cubicBezTo>
                  <a:cubicBezTo>
                    <a:pt x="1815" y="1083"/>
                    <a:pt x="1624" y="542"/>
                    <a:pt x="1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37"/>
            <p:cNvSpPr/>
            <p:nvPr/>
          </p:nvSpPr>
          <p:spPr>
            <a:xfrm>
              <a:off x="2490425" y="4084300"/>
              <a:ext cx="68475" cy="59725"/>
            </a:xfrm>
            <a:custGeom>
              <a:avLst/>
              <a:gdLst/>
              <a:ahLst/>
              <a:cxnLst/>
              <a:rect l="l" t="t" r="r" b="b"/>
              <a:pathLst>
                <a:path w="2739" h="2389" extrusionOk="0">
                  <a:moveTo>
                    <a:pt x="542" y="1"/>
                  </a:moveTo>
                  <a:cubicBezTo>
                    <a:pt x="542" y="192"/>
                    <a:pt x="542" y="383"/>
                    <a:pt x="510" y="606"/>
                  </a:cubicBezTo>
                  <a:cubicBezTo>
                    <a:pt x="478" y="797"/>
                    <a:pt x="446" y="988"/>
                    <a:pt x="415" y="1179"/>
                  </a:cubicBezTo>
                  <a:cubicBezTo>
                    <a:pt x="319" y="1593"/>
                    <a:pt x="192" y="2006"/>
                    <a:pt x="1" y="2389"/>
                  </a:cubicBezTo>
                  <a:cubicBezTo>
                    <a:pt x="988" y="2134"/>
                    <a:pt x="1943" y="1688"/>
                    <a:pt x="2739" y="1083"/>
                  </a:cubicBezTo>
                  <a:cubicBezTo>
                    <a:pt x="2325" y="956"/>
                    <a:pt x="1911" y="797"/>
                    <a:pt x="1529" y="606"/>
                  </a:cubicBezTo>
                  <a:cubicBezTo>
                    <a:pt x="1401" y="542"/>
                    <a:pt x="1210" y="447"/>
                    <a:pt x="1051" y="351"/>
                  </a:cubicBezTo>
                  <a:cubicBezTo>
                    <a:pt x="860" y="224"/>
                    <a:pt x="701" y="128"/>
                    <a:pt x="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37"/>
            <p:cNvSpPr/>
            <p:nvPr/>
          </p:nvSpPr>
          <p:spPr>
            <a:xfrm>
              <a:off x="2523050" y="4034175"/>
              <a:ext cx="83600" cy="77225"/>
            </a:xfrm>
            <a:custGeom>
              <a:avLst/>
              <a:gdLst/>
              <a:ahLst/>
              <a:cxnLst/>
              <a:rect l="l" t="t" r="r" b="b"/>
              <a:pathLst>
                <a:path w="3344" h="3089" extrusionOk="0">
                  <a:moveTo>
                    <a:pt x="1" y="0"/>
                  </a:moveTo>
                  <a:lnTo>
                    <a:pt x="1" y="0"/>
                  </a:lnTo>
                  <a:cubicBezTo>
                    <a:pt x="351" y="446"/>
                    <a:pt x="638" y="924"/>
                    <a:pt x="892" y="1433"/>
                  </a:cubicBezTo>
                  <a:cubicBezTo>
                    <a:pt x="1147" y="1974"/>
                    <a:pt x="1338" y="2515"/>
                    <a:pt x="1465" y="3088"/>
                  </a:cubicBezTo>
                  <a:cubicBezTo>
                    <a:pt x="2261" y="2452"/>
                    <a:pt x="2898" y="1656"/>
                    <a:pt x="3344" y="732"/>
                  </a:cubicBezTo>
                  <a:cubicBezTo>
                    <a:pt x="3057" y="732"/>
                    <a:pt x="2739" y="701"/>
                    <a:pt x="2452" y="669"/>
                  </a:cubicBezTo>
                  <a:cubicBezTo>
                    <a:pt x="2166" y="637"/>
                    <a:pt x="1879" y="573"/>
                    <a:pt x="1593" y="541"/>
                  </a:cubicBezTo>
                  <a:cubicBezTo>
                    <a:pt x="1052" y="414"/>
                    <a:pt x="510" y="2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37"/>
            <p:cNvSpPr/>
            <p:nvPr/>
          </p:nvSpPr>
          <p:spPr>
            <a:xfrm>
              <a:off x="2567625" y="3978450"/>
              <a:ext cx="55750" cy="74050"/>
            </a:xfrm>
            <a:custGeom>
              <a:avLst/>
              <a:gdLst/>
              <a:ahLst/>
              <a:cxnLst/>
              <a:rect l="l" t="t" r="r" b="b"/>
              <a:pathLst>
                <a:path w="2230" h="2962" extrusionOk="0">
                  <a:moveTo>
                    <a:pt x="2229" y="1"/>
                  </a:moveTo>
                  <a:cubicBezTo>
                    <a:pt x="1879" y="256"/>
                    <a:pt x="1497" y="478"/>
                    <a:pt x="1147" y="638"/>
                  </a:cubicBezTo>
                  <a:cubicBezTo>
                    <a:pt x="765" y="829"/>
                    <a:pt x="383" y="956"/>
                    <a:pt x="1" y="1051"/>
                  </a:cubicBezTo>
                  <a:cubicBezTo>
                    <a:pt x="319" y="1306"/>
                    <a:pt x="606" y="1593"/>
                    <a:pt x="860" y="1911"/>
                  </a:cubicBezTo>
                  <a:cubicBezTo>
                    <a:pt x="988" y="2070"/>
                    <a:pt x="1083" y="2229"/>
                    <a:pt x="1210" y="2388"/>
                  </a:cubicBezTo>
                  <a:cubicBezTo>
                    <a:pt x="1338" y="2579"/>
                    <a:pt x="1433" y="2770"/>
                    <a:pt x="1529" y="2961"/>
                  </a:cubicBezTo>
                  <a:cubicBezTo>
                    <a:pt x="1974" y="2038"/>
                    <a:pt x="2229" y="1020"/>
                    <a:pt x="2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37"/>
            <p:cNvSpPr/>
            <p:nvPr/>
          </p:nvSpPr>
          <p:spPr>
            <a:xfrm>
              <a:off x="2540575" y="3905250"/>
              <a:ext cx="83600" cy="73225"/>
            </a:xfrm>
            <a:custGeom>
              <a:avLst/>
              <a:gdLst/>
              <a:ahLst/>
              <a:cxnLst/>
              <a:rect l="l" t="t" r="r" b="b"/>
              <a:pathLst>
                <a:path w="3344" h="2929" extrusionOk="0">
                  <a:moveTo>
                    <a:pt x="2643" y="0"/>
                  </a:moveTo>
                  <a:cubicBezTo>
                    <a:pt x="2452" y="223"/>
                    <a:pt x="2261" y="446"/>
                    <a:pt x="2070" y="637"/>
                  </a:cubicBezTo>
                  <a:cubicBezTo>
                    <a:pt x="1847" y="860"/>
                    <a:pt x="1656" y="1051"/>
                    <a:pt x="1433" y="1242"/>
                  </a:cubicBezTo>
                  <a:cubicBezTo>
                    <a:pt x="987" y="1592"/>
                    <a:pt x="510" y="1878"/>
                    <a:pt x="0" y="2133"/>
                  </a:cubicBezTo>
                  <a:cubicBezTo>
                    <a:pt x="573" y="2165"/>
                    <a:pt x="1115" y="2228"/>
                    <a:pt x="1688" y="2356"/>
                  </a:cubicBezTo>
                  <a:cubicBezTo>
                    <a:pt x="2229" y="2483"/>
                    <a:pt x="2802" y="2706"/>
                    <a:pt x="3343" y="2929"/>
                  </a:cubicBezTo>
                  <a:cubicBezTo>
                    <a:pt x="3311" y="1910"/>
                    <a:pt x="3088" y="923"/>
                    <a:pt x="2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37"/>
            <p:cNvSpPr/>
            <p:nvPr/>
          </p:nvSpPr>
          <p:spPr>
            <a:xfrm>
              <a:off x="2545350" y="3846350"/>
              <a:ext cx="61300" cy="59700"/>
            </a:xfrm>
            <a:custGeom>
              <a:avLst/>
              <a:gdLst/>
              <a:ahLst/>
              <a:cxnLst/>
              <a:rect l="l" t="t" r="r" b="b"/>
              <a:pathLst>
                <a:path w="2452" h="2388" extrusionOk="0">
                  <a:moveTo>
                    <a:pt x="573" y="0"/>
                  </a:moveTo>
                  <a:cubicBezTo>
                    <a:pt x="542" y="414"/>
                    <a:pt x="478" y="828"/>
                    <a:pt x="382" y="1242"/>
                  </a:cubicBezTo>
                  <a:cubicBezTo>
                    <a:pt x="287" y="1624"/>
                    <a:pt x="160" y="2006"/>
                    <a:pt x="0" y="2388"/>
                  </a:cubicBezTo>
                  <a:cubicBezTo>
                    <a:pt x="382" y="2292"/>
                    <a:pt x="796" y="2261"/>
                    <a:pt x="1178" y="2261"/>
                  </a:cubicBezTo>
                  <a:lnTo>
                    <a:pt x="1815" y="2261"/>
                  </a:lnTo>
                  <a:cubicBezTo>
                    <a:pt x="2038" y="2292"/>
                    <a:pt x="2229" y="2324"/>
                    <a:pt x="2452" y="2356"/>
                  </a:cubicBezTo>
                  <a:cubicBezTo>
                    <a:pt x="2006" y="1433"/>
                    <a:pt x="1369" y="637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37"/>
            <p:cNvSpPr/>
            <p:nvPr/>
          </p:nvSpPr>
          <p:spPr>
            <a:xfrm>
              <a:off x="2491225" y="3813725"/>
              <a:ext cx="68475" cy="85175"/>
            </a:xfrm>
            <a:custGeom>
              <a:avLst/>
              <a:gdLst/>
              <a:ahLst/>
              <a:cxnLst/>
              <a:rect l="l" t="t" r="r" b="b"/>
              <a:pathLst>
                <a:path w="2739" h="3407" extrusionOk="0">
                  <a:moveTo>
                    <a:pt x="1" y="0"/>
                  </a:moveTo>
                  <a:cubicBezTo>
                    <a:pt x="128" y="573"/>
                    <a:pt x="192" y="1146"/>
                    <a:pt x="192" y="1719"/>
                  </a:cubicBezTo>
                  <a:cubicBezTo>
                    <a:pt x="223" y="2006"/>
                    <a:pt x="223" y="2292"/>
                    <a:pt x="160" y="2579"/>
                  </a:cubicBezTo>
                  <a:cubicBezTo>
                    <a:pt x="128" y="2865"/>
                    <a:pt x="96" y="3120"/>
                    <a:pt x="32" y="3406"/>
                  </a:cubicBezTo>
                  <a:cubicBezTo>
                    <a:pt x="223" y="3184"/>
                    <a:pt x="414" y="2993"/>
                    <a:pt x="605" y="2770"/>
                  </a:cubicBezTo>
                  <a:cubicBezTo>
                    <a:pt x="796" y="2579"/>
                    <a:pt x="1019" y="2388"/>
                    <a:pt x="1242" y="2228"/>
                  </a:cubicBezTo>
                  <a:cubicBezTo>
                    <a:pt x="1720" y="1878"/>
                    <a:pt x="2197" y="1560"/>
                    <a:pt x="2738" y="1305"/>
                  </a:cubicBezTo>
                  <a:cubicBezTo>
                    <a:pt x="1943" y="669"/>
                    <a:pt x="987" y="22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37"/>
            <p:cNvSpPr/>
            <p:nvPr/>
          </p:nvSpPr>
          <p:spPr>
            <a:xfrm>
              <a:off x="2416425" y="3808950"/>
              <a:ext cx="74825" cy="52550"/>
            </a:xfrm>
            <a:custGeom>
              <a:avLst/>
              <a:gdLst/>
              <a:ahLst/>
              <a:cxnLst/>
              <a:rect l="l" t="t" r="r" b="b"/>
              <a:pathLst>
                <a:path w="2993" h="2102" extrusionOk="0">
                  <a:moveTo>
                    <a:pt x="1496" y="0"/>
                  </a:moveTo>
                  <a:cubicBezTo>
                    <a:pt x="995" y="0"/>
                    <a:pt x="494" y="64"/>
                    <a:pt x="0" y="191"/>
                  </a:cubicBezTo>
                  <a:cubicBezTo>
                    <a:pt x="287" y="446"/>
                    <a:pt x="605" y="764"/>
                    <a:pt x="860" y="1082"/>
                  </a:cubicBezTo>
                  <a:cubicBezTo>
                    <a:pt x="1082" y="1401"/>
                    <a:pt x="1305" y="1751"/>
                    <a:pt x="1496" y="2101"/>
                  </a:cubicBezTo>
                  <a:cubicBezTo>
                    <a:pt x="1687" y="1751"/>
                    <a:pt x="1878" y="1401"/>
                    <a:pt x="2133" y="1082"/>
                  </a:cubicBezTo>
                  <a:cubicBezTo>
                    <a:pt x="2388" y="764"/>
                    <a:pt x="2674" y="446"/>
                    <a:pt x="2993" y="191"/>
                  </a:cubicBezTo>
                  <a:cubicBezTo>
                    <a:pt x="2499" y="64"/>
                    <a:pt x="1998" y="0"/>
                    <a:pt x="1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37"/>
            <p:cNvSpPr/>
            <p:nvPr/>
          </p:nvSpPr>
          <p:spPr>
            <a:xfrm>
              <a:off x="2347975" y="3813725"/>
              <a:ext cx="68475" cy="85175"/>
            </a:xfrm>
            <a:custGeom>
              <a:avLst/>
              <a:gdLst/>
              <a:ahLst/>
              <a:cxnLst/>
              <a:rect l="l" t="t" r="r" b="b"/>
              <a:pathLst>
                <a:path w="2739" h="3407" extrusionOk="0">
                  <a:moveTo>
                    <a:pt x="2738" y="0"/>
                  </a:moveTo>
                  <a:cubicBezTo>
                    <a:pt x="1719" y="223"/>
                    <a:pt x="796" y="669"/>
                    <a:pt x="0" y="1305"/>
                  </a:cubicBezTo>
                  <a:cubicBezTo>
                    <a:pt x="541" y="1560"/>
                    <a:pt x="1019" y="1878"/>
                    <a:pt x="1497" y="2228"/>
                  </a:cubicBezTo>
                  <a:cubicBezTo>
                    <a:pt x="1719" y="2419"/>
                    <a:pt x="1910" y="2579"/>
                    <a:pt x="2133" y="2770"/>
                  </a:cubicBezTo>
                  <a:cubicBezTo>
                    <a:pt x="2324" y="2993"/>
                    <a:pt x="2515" y="3184"/>
                    <a:pt x="2706" y="3406"/>
                  </a:cubicBezTo>
                  <a:cubicBezTo>
                    <a:pt x="2643" y="3120"/>
                    <a:pt x="2579" y="2865"/>
                    <a:pt x="2579" y="2579"/>
                  </a:cubicBezTo>
                  <a:cubicBezTo>
                    <a:pt x="2547" y="2292"/>
                    <a:pt x="2515" y="2006"/>
                    <a:pt x="2515" y="1719"/>
                  </a:cubicBezTo>
                  <a:cubicBezTo>
                    <a:pt x="2515" y="1146"/>
                    <a:pt x="2579" y="573"/>
                    <a:pt x="2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37"/>
            <p:cNvSpPr/>
            <p:nvPr/>
          </p:nvSpPr>
          <p:spPr>
            <a:xfrm>
              <a:off x="2301025" y="3846350"/>
              <a:ext cx="61300" cy="59700"/>
            </a:xfrm>
            <a:custGeom>
              <a:avLst/>
              <a:gdLst/>
              <a:ahLst/>
              <a:cxnLst/>
              <a:rect l="l" t="t" r="r" b="b"/>
              <a:pathLst>
                <a:path w="2452" h="2388" extrusionOk="0">
                  <a:moveTo>
                    <a:pt x="1878" y="0"/>
                  </a:moveTo>
                  <a:cubicBezTo>
                    <a:pt x="1082" y="637"/>
                    <a:pt x="446" y="1433"/>
                    <a:pt x="0" y="2356"/>
                  </a:cubicBezTo>
                  <a:cubicBezTo>
                    <a:pt x="191" y="2324"/>
                    <a:pt x="414" y="2292"/>
                    <a:pt x="637" y="2261"/>
                  </a:cubicBezTo>
                  <a:lnTo>
                    <a:pt x="1242" y="2261"/>
                  </a:lnTo>
                  <a:cubicBezTo>
                    <a:pt x="1655" y="2261"/>
                    <a:pt x="2069" y="2292"/>
                    <a:pt x="2451" y="2388"/>
                  </a:cubicBezTo>
                  <a:cubicBezTo>
                    <a:pt x="2292" y="2006"/>
                    <a:pt x="2133" y="1624"/>
                    <a:pt x="2037" y="1242"/>
                  </a:cubicBezTo>
                  <a:cubicBezTo>
                    <a:pt x="1942" y="828"/>
                    <a:pt x="1910" y="414"/>
                    <a:pt x="18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37"/>
            <p:cNvSpPr/>
            <p:nvPr/>
          </p:nvSpPr>
          <p:spPr>
            <a:xfrm>
              <a:off x="2284300" y="3905250"/>
              <a:ext cx="82800" cy="73225"/>
            </a:xfrm>
            <a:custGeom>
              <a:avLst/>
              <a:gdLst/>
              <a:ahLst/>
              <a:cxnLst/>
              <a:rect l="l" t="t" r="r" b="b"/>
              <a:pathLst>
                <a:path w="3312" h="2929" extrusionOk="0">
                  <a:moveTo>
                    <a:pt x="669" y="0"/>
                  </a:moveTo>
                  <a:cubicBezTo>
                    <a:pt x="223" y="923"/>
                    <a:pt x="1" y="1910"/>
                    <a:pt x="1" y="2929"/>
                  </a:cubicBezTo>
                  <a:cubicBezTo>
                    <a:pt x="510" y="2706"/>
                    <a:pt x="1083" y="2483"/>
                    <a:pt x="1624" y="2356"/>
                  </a:cubicBezTo>
                  <a:cubicBezTo>
                    <a:pt x="2197" y="2228"/>
                    <a:pt x="2738" y="2165"/>
                    <a:pt x="3311" y="2133"/>
                  </a:cubicBezTo>
                  <a:cubicBezTo>
                    <a:pt x="2802" y="1878"/>
                    <a:pt x="2324" y="1592"/>
                    <a:pt x="1911" y="1242"/>
                  </a:cubicBezTo>
                  <a:cubicBezTo>
                    <a:pt x="1656" y="1051"/>
                    <a:pt x="1465" y="860"/>
                    <a:pt x="1242" y="637"/>
                  </a:cubicBezTo>
                  <a:cubicBezTo>
                    <a:pt x="1051" y="446"/>
                    <a:pt x="860" y="223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37"/>
            <p:cNvSpPr/>
            <p:nvPr/>
          </p:nvSpPr>
          <p:spPr>
            <a:xfrm>
              <a:off x="2357525" y="3976875"/>
              <a:ext cx="39825" cy="57325"/>
            </a:xfrm>
            <a:custGeom>
              <a:avLst/>
              <a:gdLst/>
              <a:ahLst/>
              <a:cxnLst/>
              <a:rect l="l" t="t" r="r" b="b"/>
              <a:pathLst>
                <a:path w="1593" h="2293" extrusionOk="0">
                  <a:moveTo>
                    <a:pt x="0" y="0"/>
                  </a:moveTo>
                  <a:cubicBezTo>
                    <a:pt x="0" y="414"/>
                    <a:pt x="64" y="796"/>
                    <a:pt x="191" y="1210"/>
                  </a:cubicBezTo>
                  <a:cubicBezTo>
                    <a:pt x="287" y="1592"/>
                    <a:pt x="478" y="1942"/>
                    <a:pt x="733" y="2292"/>
                  </a:cubicBezTo>
                  <a:cubicBezTo>
                    <a:pt x="892" y="1687"/>
                    <a:pt x="1178" y="1178"/>
                    <a:pt x="1592" y="732"/>
                  </a:cubicBezTo>
                  <a:cubicBezTo>
                    <a:pt x="1019" y="637"/>
                    <a:pt x="446" y="38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37"/>
            <p:cNvSpPr/>
            <p:nvPr/>
          </p:nvSpPr>
          <p:spPr>
            <a:xfrm>
              <a:off x="2375025" y="4008700"/>
              <a:ext cx="55750" cy="61300"/>
            </a:xfrm>
            <a:custGeom>
              <a:avLst/>
              <a:gdLst/>
              <a:ahLst/>
              <a:cxnLst/>
              <a:rect l="l" t="t" r="r" b="b"/>
              <a:pathLst>
                <a:path w="2230" h="2452" extrusionOk="0">
                  <a:moveTo>
                    <a:pt x="2229" y="1"/>
                  </a:moveTo>
                  <a:cubicBezTo>
                    <a:pt x="1592" y="542"/>
                    <a:pt x="828" y="892"/>
                    <a:pt x="1" y="1019"/>
                  </a:cubicBezTo>
                  <a:cubicBezTo>
                    <a:pt x="478" y="1688"/>
                    <a:pt x="1179" y="2165"/>
                    <a:pt x="1943" y="2452"/>
                  </a:cubicBezTo>
                  <a:cubicBezTo>
                    <a:pt x="1783" y="1624"/>
                    <a:pt x="1879" y="765"/>
                    <a:pt x="2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37"/>
            <p:cNvSpPr/>
            <p:nvPr/>
          </p:nvSpPr>
          <p:spPr>
            <a:xfrm>
              <a:off x="2423575" y="4036550"/>
              <a:ext cx="59725" cy="37450"/>
            </a:xfrm>
            <a:custGeom>
              <a:avLst/>
              <a:gdLst/>
              <a:ahLst/>
              <a:cxnLst/>
              <a:rect l="l" t="t" r="r" b="b"/>
              <a:pathLst>
                <a:path w="2389" h="1498" extrusionOk="0">
                  <a:moveTo>
                    <a:pt x="1210" y="1"/>
                  </a:moveTo>
                  <a:cubicBezTo>
                    <a:pt x="924" y="542"/>
                    <a:pt x="510" y="988"/>
                    <a:pt x="1" y="1306"/>
                  </a:cubicBezTo>
                  <a:cubicBezTo>
                    <a:pt x="399" y="1433"/>
                    <a:pt x="804" y="1497"/>
                    <a:pt x="1206" y="1497"/>
                  </a:cubicBezTo>
                  <a:cubicBezTo>
                    <a:pt x="1608" y="1497"/>
                    <a:pt x="2006" y="1433"/>
                    <a:pt x="2388" y="1306"/>
                  </a:cubicBezTo>
                  <a:cubicBezTo>
                    <a:pt x="1879" y="988"/>
                    <a:pt x="1497" y="542"/>
                    <a:pt x="1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37"/>
            <p:cNvSpPr/>
            <p:nvPr/>
          </p:nvSpPr>
          <p:spPr>
            <a:xfrm>
              <a:off x="2476900" y="4008700"/>
              <a:ext cx="55725" cy="61300"/>
            </a:xfrm>
            <a:custGeom>
              <a:avLst/>
              <a:gdLst/>
              <a:ahLst/>
              <a:cxnLst/>
              <a:rect l="l" t="t" r="r" b="b"/>
              <a:pathLst>
                <a:path w="2229" h="2452" extrusionOk="0">
                  <a:moveTo>
                    <a:pt x="1" y="1"/>
                  </a:moveTo>
                  <a:lnTo>
                    <a:pt x="1" y="1"/>
                  </a:lnTo>
                  <a:cubicBezTo>
                    <a:pt x="319" y="765"/>
                    <a:pt x="414" y="1624"/>
                    <a:pt x="287" y="2452"/>
                  </a:cubicBezTo>
                  <a:cubicBezTo>
                    <a:pt x="1051" y="2197"/>
                    <a:pt x="1720" y="1688"/>
                    <a:pt x="2229" y="1019"/>
                  </a:cubicBezTo>
                  <a:cubicBezTo>
                    <a:pt x="1401" y="924"/>
                    <a:pt x="605" y="57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37"/>
            <p:cNvSpPr/>
            <p:nvPr/>
          </p:nvSpPr>
          <p:spPr>
            <a:xfrm>
              <a:off x="2510325" y="3976875"/>
              <a:ext cx="40625" cy="57325"/>
            </a:xfrm>
            <a:custGeom>
              <a:avLst/>
              <a:gdLst/>
              <a:ahLst/>
              <a:cxnLst/>
              <a:rect l="l" t="t" r="r" b="b"/>
              <a:pathLst>
                <a:path w="1625" h="2293" extrusionOk="0">
                  <a:moveTo>
                    <a:pt x="1624" y="0"/>
                  </a:moveTo>
                  <a:lnTo>
                    <a:pt x="1624" y="0"/>
                  </a:lnTo>
                  <a:cubicBezTo>
                    <a:pt x="1147" y="382"/>
                    <a:pt x="605" y="637"/>
                    <a:pt x="1" y="732"/>
                  </a:cubicBezTo>
                  <a:cubicBezTo>
                    <a:pt x="414" y="1178"/>
                    <a:pt x="733" y="1687"/>
                    <a:pt x="892" y="2292"/>
                  </a:cubicBezTo>
                  <a:cubicBezTo>
                    <a:pt x="1115" y="1942"/>
                    <a:pt x="1306" y="1592"/>
                    <a:pt x="1433" y="1210"/>
                  </a:cubicBezTo>
                  <a:cubicBezTo>
                    <a:pt x="1561" y="828"/>
                    <a:pt x="1624" y="414"/>
                    <a:pt x="1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37"/>
            <p:cNvSpPr/>
            <p:nvPr/>
          </p:nvSpPr>
          <p:spPr>
            <a:xfrm>
              <a:off x="2491225" y="3920350"/>
              <a:ext cx="59725" cy="56550"/>
            </a:xfrm>
            <a:custGeom>
              <a:avLst/>
              <a:gdLst/>
              <a:ahLst/>
              <a:cxnLst/>
              <a:rect l="l" t="t" r="r" b="b"/>
              <a:pathLst>
                <a:path w="2389" h="2262" extrusionOk="0">
                  <a:moveTo>
                    <a:pt x="1656" y="1"/>
                  </a:moveTo>
                  <a:cubicBezTo>
                    <a:pt x="1274" y="733"/>
                    <a:pt x="701" y="1370"/>
                    <a:pt x="1" y="1784"/>
                  </a:cubicBezTo>
                  <a:cubicBezTo>
                    <a:pt x="143" y="1767"/>
                    <a:pt x="285" y="1759"/>
                    <a:pt x="426" y="1759"/>
                  </a:cubicBezTo>
                  <a:cubicBezTo>
                    <a:pt x="1110" y="1759"/>
                    <a:pt x="1782" y="1945"/>
                    <a:pt x="2388" y="2261"/>
                  </a:cubicBezTo>
                  <a:cubicBezTo>
                    <a:pt x="2388" y="1847"/>
                    <a:pt x="2325" y="1465"/>
                    <a:pt x="2197" y="1083"/>
                  </a:cubicBezTo>
                  <a:cubicBezTo>
                    <a:pt x="2070" y="701"/>
                    <a:pt x="1879" y="319"/>
                    <a:pt x="1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37"/>
            <p:cNvSpPr/>
            <p:nvPr/>
          </p:nvSpPr>
          <p:spPr>
            <a:xfrm>
              <a:off x="2484075" y="3884550"/>
              <a:ext cx="48550" cy="43800"/>
            </a:xfrm>
            <a:custGeom>
              <a:avLst/>
              <a:gdLst/>
              <a:ahLst/>
              <a:cxnLst/>
              <a:rect l="l" t="t" r="r" b="b"/>
              <a:pathLst>
                <a:path w="1942" h="1752" extrusionOk="0">
                  <a:moveTo>
                    <a:pt x="0" y="0"/>
                  </a:moveTo>
                  <a:lnTo>
                    <a:pt x="0" y="0"/>
                  </a:lnTo>
                  <a:cubicBezTo>
                    <a:pt x="223" y="573"/>
                    <a:pt x="287" y="1178"/>
                    <a:pt x="191" y="1751"/>
                  </a:cubicBezTo>
                  <a:cubicBezTo>
                    <a:pt x="678" y="1522"/>
                    <a:pt x="1216" y="1396"/>
                    <a:pt x="1759" y="1396"/>
                  </a:cubicBezTo>
                  <a:cubicBezTo>
                    <a:pt x="1820" y="1396"/>
                    <a:pt x="1881" y="1398"/>
                    <a:pt x="1942" y="1401"/>
                  </a:cubicBezTo>
                  <a:cubicBezTo>
                    <a:pt x="1433" y="764"/>
                    <a:pt x="764" y="25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37"/>
            <p:cNvSpPr/>
            <p:nvPr/>
          </p:nvSpPr>
          <p:spPr>
            <a:xfrm>
              <a:off x="2424375" y="3879775"/>
              <a:ext cx="59725" cy="58125"/>
            </a:xfrm>
            <a:custGeom>
              <a:avLst/>
              <a:gdLst/>
              <a:ahLst/>
              <a:cxnLst/>
              <a:rect l="l" t="t" r="r" b="b"/>
              <a:pathLst>
                <a:path w="2389" h="2325" extrusionOk="0">
                  <a:moveTo>
                    <a:pt x="1182" y="0"/>
                  </a:moveTo>
                  <a:cubicBezTo>
                    <a:pt x="780" y="0"/>
                    <a:pt x="382" y="64"/>
                    <a:pt x="0" y="191"/>
                  </a:cubicBezTo>
                  <a:cubicBezTo>
                    <a:pt x="573" y="764"/>
                    <a:pt x="987" y="1497"/>
                    <a:pt x="1178" y="2324"/>
                  </a:cubicBezTo>
                  <a:cubicBezTo>
                    <a:pt x="1369" y="1497"/>
                    <a:pt x="1783" y="764"/>
                    <a:pt x="2388" y="191"/>
                  </a:cubicBezTo>
                  <a:cubicBezTo>
                    <a:pt x="1990" y="64"/>
                    <a:pt x="1584" y="0"/>
                    <a:pt x="1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37"/>
            <p:cNvSpPr/>
            <p:nvPr/>
          </p:nvSpPr>
          <p:spPr>
            <a:xfrm>
              <a:off x="2375025" y="3884550"/>
              <a:ext cx="48575" cy="44600"/>
            </a:xfrm>
            <a:custGeom>
              <a:avLst/>
              <a:gdLst/>
              <a:ahLst/>
              <a:cxnLst/>
              <a:rect l="l" t="t" r="r" b="b"/>
              <a:pathLst>
                <a:path w="1943" h="1784" extrusionOk="0">
                  <a:moveTo>
                    <a:pt x="1943" y="0"/>
                  </a:moveTo>
                  <a:lnTo>
                    <a:pt x="1943" y="0"/>
                  </a:lnTo>
                  <a:cubicBezTo>
                    <a:pt x="1179" y="255"/>
                    <a:pt x="478" y="764"/>
                    <a:pt x="1" y="1401"/>
                  </a:cubicBezTo>
                  <a:cubicBezTo>
                    <a:pt x="61" y="1398"/>
                    <a:pt x="122" y="1396"/>
                    <a:pt x="182" y="1396"/>
                  </a:cubicBezTo>
                  <a:cubicBezTo>
                    <a:pt x="726" y="1396"/>
                    <a:pt x="1265" y="1525"/>
                    <a:pt x="1752" y="1783"/>
                  </a:cubicBezTo>
                  <a:cubicBezTo>
                    <a:pt x="1656" y="1178"/>
                    <a:pt x="1720" y="573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37"/>
            <p:cNvSpPr/>
            <p:nvPr/>
          </p:nvSpPr>
          <p:spPr>
            <a:xfrm>
              <a:off x="2356725" y="3919575"/>
              <a:ext cx="60500" cy="57325"/>
            </a:xfrm>
            <a:custGeom>
              <a:avLst/>
              <a:gdLst/>
              <a:ahLst/>
              <a:cxnLst/>
              <a:rect l="l" t="t" r="r" b="b"/>
              <a:pathLst>
                <a:path w="2420" h="2293" extrusionOk="0">
                  <a:moveTo>
                    <a:pt x="765" y="0"/>
                  </a:moveTo>
                  <a:cubicBezTo>
                    <a:pt x="510" y="350"/>
                    <a:pt x="319" y="700"/>
                    <a:pt x="191" y="1082"/>
                  </a:cubicBezTo>
                  <a:cubicBezTo>
                    <a:pt x="96" y="1496"/>
                    <a:pt x="32" y="1878"/>
                    <a:pt x="0" y="2292"/>
                  </a:cubicBezTo>
                  <a:cubicBezTo>
                    <a:pt x="607" y="1976"/>
                    <a:pt x="1301" y="1790"/>
                    <a:pt x="1992" y="1790"/>
                  </a:cubicBezTo>
                  <a:cubicBezTo>
                    <a:pt x="2135" y="1790"/>
                    <a:pt x="2278" y="1798"/>
                    <a:pt x="2420" y="1815"/>
                  </a:cubicBezTo>
                  <a:cubicBezTo>
                    <a:pt x="1688" y="1401"/>
                    <a:pt x="1115" y="764"/>
                    <a:pt x="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37"/>
            <p:cNvSpPr/>
            <p:nvPr/>
          </p:nvSpPr>
          <p:spPr>
            <a:xfrm>
              <a:off x="2396525" y="3936275"/>
              <a:ext cx="98700" cy="84025"/>
            </a:xfrm>
            <a:custGeom>
              <a:avLst/>
              <a:gdLst/>
              <a:ahLst/>
              <a:cxnLst/>
              <a:rect l="l" t="t" r="r" b="b"/>
              <a:pathLst>
                <a:path w="3948" h="3361" extrusionOk="0">
                  <a:moveTo>
                    <a:pt x="2248" y="940"/>
                  </a:moveTo>
                  <a:cubicBezTo>
                    <a:pt x="2624" y="940"/>
                    <a:pt x="2993" y="1233"/>
                    <a:pt x="2993" y="1688"/>
                  </a:cubicBezTo>
                  <a:cubicBezTo>
                    <a:pt x="2993" y="2070"/>
                    <a:pt x="2674" y="2388"/>
                    <a:pt x="2261" y="2388"/>
                  </a:cubicBezTo>
                  <a:cubicBezTo>
                    <a:pt x="1592" y="2388"/>
                    <a:pt x="1274" y="1624"/>
                    <a:pt x="1751" y="1147"/>
                  </a:cubicBezTo>
                  <a:cubicBezTo>
                    <a:pt x="1893" y="1004"/>
                    <a:pt x="2071" y="940"/>
                    <a:pt x="2248" y="940"/>
                  </a:cubicBezTo>
                  <a:close/>
                  <a:moveTo>
                    <a:pt x="2261" y="1"/>
                  </a:moveTo>
                  <a:cubicBezTo>
                    <a:pt x="764" y="1"/>
                    <a:pt x="0" y="1815"/>
                    <a:pt x="1083" y="2866"/>
                  </a:cubicBezTo>
                  <a:cubicBezTo>
                    <a:pt x="1424" y="3207"/>
                    <a:pt x="1846" y="3360"/>
                    <a:pt x="2260" y="3360"/>
                  </a:cubicBezTo>
                  <a:cubicBezTo>
                    <a:pt x="3120" y="3360"/>
                    <a:pt x="3948" y="2698"/>
                    <a:pt x="3948" y="1688"/>
                  </a:cubicBezTo>
                  <a:cubicBezTo>
                    <a:pt x="3948" y="733"/>
                    <a:pt x="3184" y="1"/>
                    <a:pt x="2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3" name="Google Shape;3573;p37"/>
          <p:cNvGrpSpPr/>
          <p:nvPr/>
        </p:nvGrpSpPr>
        <p:grpSpPr>
          <a:xfrm>
            <a:off x="2816993" y="1882264"/>
            <a:ext cx="239539" cy="246541"/>
            <a:chOff x="3677075" y="3656125"/>
            <a:chExt cx="218100" cy="224475"/>
          </a:xfrm>
        </p:grpSpPr>
        <p:sp>
          <p:nvSpPr>
            <p:cNvPr id="3574" name="Google Shape;3574;p37"/>
            <p:cNvSpPr/>
            <p:nvPr/>
          </p:nvSpPr>
          <p:spPr>
            <a:xfrm>
              <a:off x="3683450" y="3727150"/>
              <a:ext cx="55725" cy="38050"/>
            </a:xfrm>
            <a:custGeom>
              <a:avLst/>
              <a:gdLst/>
              <a:ahLst/>
              <a:cxnLst/>
              <a:rect l="l" t="t" r="r" b="b"/>
              <a:pathLst>
                <a:path w="2229" h="1522" extrusionOk="0">
                  <a:moveTo>
                    <a:pt x="1183" y="0"/>
                  </a:moveTo>
                  <a:cubicBezTo>
                    <a:pt x="778" y="0"/>
                    <a:pt x="375" y="65"/>
                    <a:pt x="0" y="184"/>
                  </a:cubicBezTo>
                  <a:cubicBezTo>
                    <a:pt x="446" y="789"/>
                    <a:pt x="1083" y="1235"/>
                    <a:pt x="1783" y="1521"/>
                  </a:cubicBezTo>
                  <a:cubicBezTo>
                    <a:pt x="1783" y="1012"/>
                    <a:pt x="1942" y="534"/>
                    <a:pt x="2229" y="152"/>
                  </a:cubicBezTo>
                  <a:cubicBezTo>
                    <a:pt x="1889" y="49"/>
                    <a:pt x="1535" y="0"/>
                    <a:pt x="1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37"/>
            <p:cNvSpPr/>
            <p:nvPr/>
          </p:nvSpPr>
          <p:spPr>
            <a:xfrm>
              <a:off x="3718450" y="3672050"/>
              <a:ext cx="50175" cy="58925"/>
            </a:xfrm>
            <a:custGeom>
              <a:avLst/>
              <a:gdLst/>
              <a:ahLst/>
              <a:cxnLst/>
              <a:rect l="l" t="t" r="r" b="b"/>
              <a:pathLst>
                <a:path w="2007" h="2357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860"/>
                    <a:pt x="319" y="1656"/>
                    <a:pt x="797" y="2356"/>
                  </a:cubicBezTo>
                  <a:cubicBezTo>
                    <a:pt x="1083" y="1942"/>
                    <a:pt x="1529" y="1656"/>
                    <a:pt x="2007" y="1497"/>
                  </a:cubicBezTo>
                  <a:cubicBezTo>
                    <a:pt x="1497" y="828"/>
                    <a:pt x="797" y="31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37"/>
            <p:cNvSpPr/>
            <p:nvPr/>
          </p:nvSpPr>
          <p:spPr>
            <a:xfrm>
              <a:off x="3768600" y="3656125"/>
              <a:ext cx="35850" cy="53350"/>
            </a:xfrm>
            <a:custGeom>
              <a:avLst/>
              <a:gdLst/>
              <a:ahLst/>
              <a:cxnLst/>
              <a:rect l="l" t="t" r="r" b="b"/>
              <a:pathLst>
                <a:path w="1434" h="2134" extrusionOk="0">
                  <a:moveTo>
                    <a:pt x="701" y="1"/>
                  </a:moveTo>
                  <a:cubicBezTo>
                    <a:pt x="287" y="637"/>
                    <a:pt x="32" y="1370"/>
                    <a:pt x="1" y="2134"/>
                  </a:cubicBezTo>
                  <a:cubicBezTo>
                    <a:pt x="223" y="2054"/>
                    <a:pt x="462" y="2014"/>
                    <a:pt x="705" y="2014"/>
                  </a:cubicBezTo>
                  <a:cubicBezTo>
                    <a:pt x="948" y="2014"/>
                    <a:pt x="1194" y="2054"/>
                    <a:pt x="1433" y="2134"/>
                  </a:cubicBezTo>
                  <a:cubicBezTo>
                    <a:pt x="1401" y="1370"/>
                    <a:pt x="1147" y="637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37"/>
            <p:cNvSpPr/>
            <p:nvPr/>
          </p:nvSpPr>
          <p:spPr>
            <a:xfrm>
              <a:off x="3803625" y="3672050"/>
              <a:ext cx="50150" cy="58925"/>
            </a:xfrm>
            <a:custGeom>
              <a:avLst/>
              <a:gdLst/>
              <a:ahLst/>
              <a:cxnLst/>
              <a:rect l="l" t="t" r="r" b="b"/>
              <a:pathLst>
                <a:path w="2006" h="2357" extrusionOk="0">
                  <a:moveTo>
                    <a:pt x="2006" y="0"/>
                  </a:moveTo>
                  <a:lnTo>
                    <a:pt x="2006" y="0"/>
                  </a:lnTo>
                  <a:cubicBezTo>
                    <a:pt x="1210" y="319"/>
                    <a:pt x="510" y="828"/>
                    <a:pt x="0" y="1497"/>
                  </a:cubicBezTo>
                  <a:cubicBezTo>
                    <a:pt x="478" y="1656"/>
                    <a:pt x="892" y="1942"/>
                    <a:pt x="1210" y="2356"/>
                  </a:cubicBezTo>
                  <a:cubicBezTo>
                    <a:pt x="1688" y="1656"/>
                    <a:pt x="1942" y="860"/>
                    <a:pt x="2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37"/>
            <p:cNvSpPr/>
            <p:nvPr/>
          </p:nvSpPr>
          <p:spPr>
            <a:xfrm>
              <a:off x="3833075" y="3727150"/>
              <a:ext cx="56525" cy="38050"/>
            </a:xfrm>
            <a:custGeom>
              <a:avLst/>
              <a:gdLst/>
              <a:ahLst/>
              <a:cxnLst/>
              <a:rect l="l" t="t" r="r" b="b"/>
              <a:pathLst>
                <a:path w="2261" h="1522" extrusionOk="0">
                  <a:moveTo>
                    <a:pt x="1049" y="0"/>
                  </a:moveTo>
                  <a:cubicBezTo>
                    <a:pt x="694" y="0"/>
                    <a:pt x="340" y="49"/>
                    <a:pt x="0" y="152"/>
                  </a:cubicBezTo>
                  <a:cubicBezTo>
                    <a:pt x="287" y="534"/>
                    <a:pt x="446" y="1012"/>
                    <a:pt x="446" y="1521"/>
                  </a:cubicBezTo>
                  <a:cubicBezTo>
                    <a:pt x="1146" y="1235"/>
                    <a:pt x="1783" y="789"/>
                    <a:pt x="2260" y="184"/>
                  </a:cubicBezTo>
                  <a:cubicBezTo>
                    <a:pt x="1868" y="65"/>
                    <a:pt x="1458" y="0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37"/>
            <p:cNvSpPr/>
            <p:nvPr/>
          </p:nvSpPr>
          <p:spPr>
            <a:xfrm>
              <a:off x="3833875" y="3765175"/>
              <a:ext cx="61300" cy="39550"/>
            </a:xfrm>
            <a:custGeom>
              <a:avLst/>
              <a:gdLst/>
              <a:ahLst/>
              <a:cxnLst/>
              <a:rect l="l" t="t" r="r" b="b"/>
              <a:pathLst>
                <a:path w="2452" h="1582" extrusionOk="0">
                  <a:moveTo>
                    <a:pt x="446" y="0"/>
                  </a:moveTo>
                  <a:cubicBezTo>
                    <a:pt x="414" y="509"/>
                    <a:pt x="287" y="987"/>
                    <a:pt x="0" y="1369"/>
                  </a:cubicBezTo>
                  <a:cubicBezTo>
                    <a:pt x="438" y="1509"/>
                    <a:pt x="894" y="1582"/>
                    <a:pt x="1349" y="1582"/>
                  </a:cubicBezTo>
                  <a:cubicBezTo>
                    <a:pt x="1722" y="1582"/>
                    <a:pt x="2093" y="1533"/>
                    <a:pt x="2451" y="1433"/>
                  </a:cubicBezTo>
                  <a:cubicBezTo>
                    <a:pt x="1942" y="764"/>
                    <a:pt x="1242" y="287"/>
                    <a:pt x="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37"/>
            <p:cNvSpPr/>
            <p:nvPr/>
          </p:nvSpPr>
          <p:spPr>
            <a:xfrm>
              <a:off x="3804425" y="3799400"/>
              <a:ext cx="45375" cy="54125"/>
            </a:xfrm>
            <a:custGeom>
              <a:avLst/>
              <a:gdLst/>
              <a:ahLst/>
              <a:cxnLst/>
              <a:rect l="l" t="t" r="r" b="b"/>
              <a:pathLst>
                <a:path w="1815" h="2165" extrusionOk="0">
                  <a:moveTo>
                    <a:pt x="1178" y="0"/>
                  </a:moveTo>
                  <a:cubicBezTo>
                    <a:pt x="860" y="414"/>
                    <a:pt x="478" y="700"/>
                    <a:pt x="0" y="860"/>
                  </a:cubicBezTo>
                  <a:cubicBezTo>
                    <a:pt x="478" y="1464"/>
                    <a:pt x="1114" y="1910"/>
                    <a:pt x="1815" y="2165"/>
                  </a:cubicBezTo>
                  <a:cubicBezTo>
                    <a:pt x="1815" y="1401"/>
                    <a:pt x="1592" y="637"/>
                    <a:pt x="1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37"/>
            <p:cNvSpPr/>
            <p:nvPr/>
          </p:nvSpPr>
          <p:spPr>
            <a:xfrm>
              <a:off x="3768600" y="3820875"/>
              <a:ext cx="35850" cy="59725"/>
            </a:xfrm>
            <a:custGeom>
              <a:avLst/>
              <a:gdLst/>
              <a:ahLst/>
              <a:cxnLst/>
              <a:rect l="l" t="t" r="r" b="b"/>
              <a:pathLst>
                <a:path w="1434" h="2389" extrusionOk="0">
                  <a:moveTo>
                    <a:pt x="1433" y="1"/>
                  </a:moveTo>
                  <a:lnTo>
                    <a:pt x="1433" y="1"/>
                  </a:lnTo>
                  <a:cubicBezTo>
                    <a:pt x="1194" y="80"/>
                    <a:pt x="948" y="120"/>
                    <a:pt x="705" y="120"/>
                  </a:cubicBezTo>
                  <a:cubicBezTo>
                    <a:pt x="462" y="120"/>
                    <a:pt x="223" y="80"/>
                    <a:pt x="1" y="1"/>
                  </a:cubicBezTo>
                  <a:lnTo>
                    <a:pt x="1" y="1"/>
                  </a:lnTo>
                  <a:cubicBezTo>
                    <a:pt x="1" y="860"/>
                    <a:pt x="255" y="1688"/>
                    <a:pt x="701" y="2388"/>
                  </a:cubicBezTo>
                  <a:cubicBezTo>
                    <a:pt x="1178" y="1688"/>
                    <a:pt x="1433" y="860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37"/>
            <p:cNvSpPr/>
            <p:nvPr/>
          </p:nvSpPr>
          <p:spPr>
            <a:xfrm>
              <a:off x="3722450" y="3799400"/>
              <a:ext cx="46175" cy="53325"/>
            </a:xfrm>
            <a:custGeom>
              <a:avLst/>
              <a:gdLst/>
              <a:ahLst/>
              <a:cxnLst/>
              <a:rect l="l" t="t" r="r" b="b"/>
              <a:pathLst>
                <a:path w="1847" h="2133" extrusionOk="0">
                  <a:moveTo>
                    <a:pt x="669" y="0"/>
                  </a:moveTo>
                  <a:cubicBezTo>
                    <a:pt x="255" y="637"/>
                    <a:pt x="32" y="1369"/>
                    <a:pt x="0" y="2133"/>
                  </a:cubicBezTo>
                  <a:cubicBezTo>
                    <a:pt x="732" y="1878"/>
                    <a:pt x="1369" y="1433"/>
                    <a:pt x="1847" y="828"/>
                  </a:cubicBezTo>
                  <a:cubicBezTo>
                    <a:pt x="1369" y="700"/>
                    <a:pt x="955" y="382"/>
                    <a:pt x="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37"/>
            <p:cNvSpPr/>
            <p:nvPr/>
          </p:nvSpPr>
          <p:spPr>
            <a:xfrm>
              <a:off x="3677075" y="3765175"/>
              <a:ext cx="62100" cy="39550"/>
            </a:xfrm>
            <a:custGeom>
              <a:avLst/>
              <a:gdLst/>
              <a:ahLst/>
              <a:cxnLst/>
              <a:rect l="l" t="t" r="r" b="b"/>
              <a:pathLst>
                <a:path w="2484" h="1582" extrusionOk="0">
                  <a:moveTo>
                    <a:pt x="2038" y="0"/>
                  </a:moveTo>
                  <a:cubicBezTo>
                    <a:pt x="1242" y="287"/>
                    <a:pt x="542" y="764"/>
                    <a:pt x="1" y="1433"/>
                  </a:cubicBezTo>
                  <a:cubicBezTo>
                    <a:pt x="373" y="1533"/>
                    <a:pt x="752" y="1582"/>
                    <a:pt x="1129" y="1582"/>
                  </a:cubicBezTo>
                  <a:cubicBezTo>
                    <a:pt x="1589" y="1582"/>
                    <a:pt x="2046" y="1509"/>
                    <a:pt x="2484" y="1369"/>
                  </a:cubicBezTo>
                  <a:cubicBezTo>
                    <a:pt x="2197" y="987"/>
                    <a:pt x="2038" y="509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37"/>
            <p:cNvSpPr/>
            <p:nvPr/>
          </p:nvSpPr>
          <p:spPr>
            <a:xfrm>
              <a:off x="3752675" y="3733325"/>
              <a:ext cx="76450" cy="66125"/>
            </a:xfrm>
            <a:custGeom>
              <a:avLst/>
              <a:gdLst/>
              <a:ahLst/>
              <a:cxnLst/>
              <a:rect l="l" t="t" r="r" b="b"/>
              <a:pathLst>
                <a:path w="3058" h="2645" extrusionOk="0">
                  <a:moveTo>
                    <a:pt x="1306" y="1"/>
                  </a:moveTo>
                  <a:cubicBezTo>
                    <a:pt x="574" y="1"/>
                    <a:pt x="1" y="606"/>
                    <a:pt x="1" y="1338"/>
                  </a:cubicBezTo>
                  <a:cubicBezTo>
                    <a:pt x="1" y="2116"/>
                    <a:pt x="647" y="2645"/>
                    <a:pt x="1321" y="2645"/>
                  </a:cubicBezTo>
                  <a:cubicBezTo>
                    <a:pt x="1639" y="2645"/>
                    <a:pt x="1964" y="2527"/>
                    <a:pt x="2229" y="2261"/>
                  </a:cubicBezTo>
                  <a:cubicBezTo>
                    <a:pt x="3057" y="1433"/>
                    <a:pt x="2484" y="1"/>
                    <a:pt x="1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Title 168"/>
          <p:cNvSpPr>
            <a:spLocks noGrp="1"/>
          </p:cNvSpPr>
          <p:nvPr>
            <p:ph type="title"/>
          </p:nvPr>
        </p:nvSpPr>
        <p:spPr>
          <a:xfrm>
            <a:off x="3910540" y="214296"/>
            <a:ext cx="4661988" cy="4572032"/>
          </a:xfrm>
        </p:spPr>
        <p:txBody>
          <a:bodyPr/>
          <a:lstStyle/>
          <a:p>
            <a:pPr lvl="0">
              <a:lnSpc>
                <a:spcPct val="200000"/>
              </a:lnSpc>
            </a:pPr>
            <a:r>
              <a:rPr lang="id-ID" sz="1200" dirty="0" smtClean="0">
                <a:solidFill>
                  <a:schemeClr val="tx1"/>
                </a:solidFill>
                <a:latin typeface="+mn-lt"/>
              </a:rPr>
              <a:t>- Berusahalah secara sadar untuk hadir pada saat ini, tanpa penilaian apapun</a:t>
            </a:r>
            <a:br>
              <a:rPr lang="id-ID" sz="1200" dirty="0" smtClean="0">
                <a:solidFill>
                  <a:schemeClr val="tx1"/>
                </a:solidFill>
                <a:latin typeface="+mn-lt"/>
              </a:rPr>
            </a:br>
            <a:r>
              <a:rPr lang="id-ID" sz="1200" dirty="0" smtClean="0">
                <a:solidFill>
                  <a:schemeClr val="tx1"/>
                </a:solidFill>
                <a:latin typeface="+mn-lt"/>
              </a:rPr>
              <a:t>- Biarkanlah dirimu untuk diam dan tidak melakukan apapun, hanya berada pada saat ini</a:t>
            </a:r>
            <a:br>
              <a:rPr lang="id-ID" sz="1200" dirty="0" smtClean="0">
                <a:solidFill>
                  <a:schemeClr val="tx1"/>
                </a:solidFill>
                <a:latin typeface="+mn-lt"/>
              </a:rPr>
            </a:br>
            <a:r>
              <a:rPr lang="id-ID" sz="1200" dirty="0" smtClean="0">
                <a:solidFill>
                  <a:schemeClr val="tx1"/>
                </a:solidFill>
                <a:latin typeface="+mn-lt"/>
              </a:rPr>
              <a:t>- Jangan memikirkan tentang masa lalu. Jangan merencakan masa depan. Jangan melihat jam</a:t>
            </a:r>
            <a:br>
              <a:rPr lang="id-ID" sz="1200" dirty="0" smtClean="0">
                <a:solidFill>
                  <a:schemeClr val="tx1"/>
                </a:solidFill>
                <a:latin typeface="+mn-lt"/>
              </a:rPr>
            </a:br>
            <a:r>
              <a:rPr lang="id-ID" sz="1200" dirty="0" smtClean="0">
                <a:solidFill>
                  <a:schemeClr val="tx1"/>
                </a:solidFill>
                <a:latin typeface="+mn-lt"/>
              </a:rPr>
              <a:t>- Perhatikanlah perasaan, pikiran, kata-kata dan tindakanmu</a:t>
            </a:r>
            <a:br>
              <a:rPr lang="id-ID" sz="1200" dirty="0" smtClean="0">
                <a:solidFill>
                  <a:schemeClr val="tx1"/>
                </a:solidFill>
                <a:latin typeface="+mn-lt"/>
              </a:rPr>
            </a:br>
            <a:r>
              <a:rPr lang="id-ID" sz="1200" dirty="0" smtClean="0">
                <a:solidFill>
                  <a:schemeClr val="tx1"/>
                </a:solidFill>
                <a:latin typeface="+mn-lt"/>
              </a:rPr>
              <a:t>- Sadarilah penilaianmu dan biarkan ia berlalu</a:t>
            </a:r>
            <a:br>
              <a:rPr lang="id-ID" sz="1200" dirty="0" smtClean="0">
                <a:solidFill>
                  <a:schemeClr val="tx1"/>
                </a:solidFill>
                <a:latin typeface="+mn-lt"/>
              </a:rPr>
            </a:br>
            <a:r>
              <a:rPr lang="id-ID" sz="1200" dirty="0" smtClean="0">
                <a:solidFill>
                  <a:schemeClr val="tx1"/>
                </a:solidFill>
                <a:latin typeface="+mn-lt"/>
              </a:rPr>
              <a:t>- Jangan terlalu keras pada dirimu sendiri saat pikiranmu berkelana selama latihan. Kembalikan perhatianmu pada momen saat ini secara lembut dan perlahan</a:t>
            </a:r>
            <a:endParaRPr lang="id-ID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0" y="142858"/>
            <a:ext cx="3000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MINDFUL-BREATHING</a:t>
            </a:r>
            <a:endParaRPr lang="id-ID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tation &amp; Mindfulness Center by Slidesgo">
  <a:themeElements>
    <a:clrScheme name="Simple Light">
      <a:dk1>
        <a:srgbClr val="000E3F"/>
      </a:dk1>
      <a:lt1>
        <a:srgbClr val="FFFFFF"/>
      </a:lt1>
      <a:dk2>
        <a:srgbClr val="FF967F"/>
      </a:dk2>
      <a:lt2>
        <a:srgbClr val="DB5E43"/>
      </a:lt2>
      <a:accent1>
        <a:srgbClr val="4217A6"/>
      </a:accent1>
      <a:accent2>
        <a:srgbClr val="915EFD"/>
      </a:accent2>
      <a:accent3>
        <a:srgbClr val="FFCF00"/>
      </a:accent3>
      <a:accent4>
        <a:srgbClr val="FC09B2"/>
      </a:accent4>
      <a:accent5>
        <a:srgbClr val="FFBBEC"/>
      </a:accent5>
      <a:accent6>
        <a:srgbClr val="FFF6F6"/>
      </a:accent6>
      <a:hlink>
        <a:srgbClr val="000E3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411</Words>
  <PresentationFormat>On-screen Show (16:9)</PresentationFormat>
  <Paragraphs>45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Londrina Solid</vt:lpstr>
      <vt:lpstr>Inter</vt:lpstr>
      <vt:lpstr>Meditation &amp; Mindfulness Center by Slidesgo</vt:lpstr>
      <vt:lpstr>Mindfulness: Teknik untuk Mengurangi Stres</vt:lpstr>
      <vt:lpstr>Slide 2</vt:lpstr>
      <vt:lpstr>Slide 3</vt:lpstr>
      <vt:lpstr>Slide 4</vt:lpstr>
      <vt:lpstr>Slide 5</vt:lpstr>
      <vt:lpstr>Mindfulness</vt:lpstr>
      <vt:lpstr>Slide 7</vt:lpstr>
      <vt:lpstr>Guide Latihan Mindfulness</vt:lpstr>
      <vt:lpstr>- Berusahalah secara sadar untuk hadir pada saat ini, tanpa penilaian apapun - Biarkanlah dirimu untuk diam dan tidak melakukan apapun, hanya berada pada saat ini - Jangan memikirkan tentang masa lalu. Jangan merencakan masa depan. Jangan melihat jam - Perhatikanlah perasaan, pikiran, kata-kata dan tindakanmu - Sadarilah penilaianmu dan biarkan ia berlalu - Jangan terlalu keras pada dirimu sendiri saat pikiranmu berkelana selama latihan. Kembalikan perhatianmu pada momen saat ini secara lembut dan perlahan</vt:lpstr>
      <vt:lpstr>Slide 10</vt:lpstr>
      <vt:lpstr>- Duduklah dengan nyaman - Perhatikan sekitarmu dan fokuslah pada inderamu - Lihatlah sekelilingmu. Lihat apa yang bisa diamati dengan mata - Sambil tetap fokus pada pengelihatan, dengarlah suara yang ada di sekitarmu - Pertahankan fokus ketiga indera - Genggam sesuatu dengan tanganmu dan rasakan teksturnya  - Rasakan sesuatu dengan tubuhmu (misal kaki, punggung) - Pertahankan fokus kelima indera tersebut - Bila kesulitan, tetap tenang dan coba dengan perlahan</vt:lpstr>
      <vt:lpstr>Slide 12</vt:lpstr>
      <vt:lpstr>Terima Kasih dan Selamat Latihan!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Latihan Mindfulness</dc:title>
  <dc:creator>L E N O V O</dc:creator>
  <cp:lastModifiedBy>L E N O V O</cp:lastModifiedBy>
  <cp:revision>28</cp:revision>
  <dcterms:modified xsi:type="dcterms:W3CDTF">2025-03-18T14:03:07Z</dcterms:modified>
</cp:coreProperties>
</file>